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58"/>
  </p:notesMasterIdLst>
  <p:sldIdLst>
    <p:sldId id="274" r:id="rId5"/>
    <p:sldId id="275" r:id="rId6"/>
    <p:sldId id="276" r:id="rId7"/>
    <p:sldId id="270" r:id="rId8"/>
    <p:sldId id="779" r:id="rId9"/>
    <p:sldId id="777" r:id="rId10"/>
    <p:sldId id="268" r:id="rId11"/>
    <p:sldId id="280" r:id="rId12"/>
    <p:sldId id="263" r:id="rId13"/>
    <p:sldId id="279" r:id="rId14"/>
    <p:sldId id="296" r:id="rId15"/>
    <p:sldId id="281" r:id="rId16"/>
    <p:sldId id="282" r:id="rId17"/>
    <p:sldId id="290" r:id="rId18"/>
    <p:sldId id="267" r:id="rId19"/>
    <p:sldId id="283" r:id="rId20"/>
    <p:sldId id="284" r:id="rId21"/>
    <p:sldId id="285" r:id="rId22"/>
    <p:sldId id="287" r:id="rId23"/>
    <p:sldId id="286" r:id="rId24"/>
    <p:sldId id="258" r:id="rId25"/>
    <p:sldId id="289" r:id="rId26"/>
    <p:sldId id="291" r:id="rId27"/>
    <p:sldId id="278" r:id="rId28"/>
    <p:sldId id="264" r:id="rId29"/>
    <p:sldId id="789" r:id="rId30"/>
    <p:sldId id="783" r:id="rId31"/>
    <p:sldId id="266" r:id="rId32"/>
    <p:sldId id="784" r:id="rId33"/>
    <p:sldId id="788" r:id="rId34"/>
    <p:sldId id="295" r:id="rId35"/>
    <p:sldId id="294" r:id="rId36"/>
    <p:sldId id="787" r:id="rId37"/>
    <p:sldId id="299" r:id="rId38"/>
    <p:sldId id="298" r:id="rId39"/>
    <p:sldId id="300" r:id="rId40"/>
    <p:sldId id="301" r:id="rId41"/>
    <p:sldId id="306" r:id="rId42"/>
    <p:sldId id="769" r:id="rId43"/>
    <p:sldId id="770" r:id="rId44"/>
    <p:sldId id="771" r:id="rId45"/>
    <p:sldId id="754" r:id="rId46"/>
    <p:sldId id="755" r:id="rId47"/>
    <p:sldId id="756" r:id="rId48"/>
    <p:sldId id="772" r:id="rId49"/>
    <p:sldId id="773" r:id="rId50"/>
    <p:sldId id="774" r:id="rId51"/>
    <p:sldId id="302" r:id="rId52"/>
    <p:sldId id="786" r:id="rId53"/>
    <p:sldId id="303" r:id="rId54"/>
    <p:sldId id="292" r:id="rId55"/>
    <p:sldId id="304" r:id="rId56"/>
    <p:sldId id="305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250" autoAdjust="0"/>
  </p:normalViewPr>
  <p:slideViewPr>
    <p:cSldViewPr snapToGrid="0">
      <p:cViewPr varScale="1">
        <p:scale>
          <a:sx n="64" d="100"/>
          <a:sy n="64" d="100"/>
        </p:scale>
        <p:origin x="71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4F4E1-D177-44E1-B89E-494087CD592C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8180A-CB7F-442A-9976-465A3CF6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4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4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ca9482709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ca9482709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0981.713.891- 0366.698.459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9032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73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37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7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00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66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2EB94-63F7-75A5-E24F-B2C6690DE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8D5B68-8C2E-9C7E-5D36-5D06017B0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75BA06-0E32-2814-CF9B-8AB552D0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B73EF9-7DAC-B8D4-81FE-DBEE5D37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02D2D1-FFB2-5425-6B48-5E395935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3AC39-0DD0-9376-15F3-FB212B22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978B19-87EF-BCA6-2851-A059ECCC3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55F6CA-7EDE-5DB8-DACA-18840E0F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31E6BA-2891-4B7B-4562-5DC4DEEB7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64FC5D-6041-D790-C00A-E1C0715F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7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02B0F51-1121-E957-0116-12F200229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48B960-C8BA-E040-7E89-FC7441544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53C112-DFC0-927F-782A-4A3A3A31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1D9820-B3AB-ED83-4693-11829310A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92C5E5-98EB-E6D5-B1B6-6397A8F9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3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72800" y="702167"/>
            <a:ext cx="7446400" cy="32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7066" b="0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005600" y="4370733"/>
            <a:ext cx="6180800" cy="2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flipH="1">
            <a:off x="8418321" y="2405221"/>
            <a:ext cx="3315492" cy="3796153"/>
            <a:chOff x="2299675" y="1481450"/>
            <a:chExt cx="2777725" cy="3138700"/>
          </a:xfrm>
        </p:grpSpPr>
        <p:sp>
          <p:nvSpPr>
            <p:cNvPr id="13" name="Google Shape;13;p2"/>
            <p:cNvSpPr/>
            <p:nvPr/>
          </p:nvSpPr>
          <p:spPr>
            <a:xfrm>
              <a:off x="2299675" y="1579200"/>
              <a:ext cx="354250" cy="512875"/>
            </a:xfrm>
            <a:custGeom>
              <a:avLst/>
              <a:gdLst/>
              <a:ahLst/>
              <a:cxnLst/>
              <a:rect l="l" t="t" r="r" b="b"/>
              <a:pathLst>
                <a:path w="14170" h="20515" extrusionOk="0">
                  <a:moveTo>
                    <a:pt x="3192" y="0"/>
                  </a:moveTo>
                  <a:cubicBezTo>
                    <a:pt x="3192" y="0"/>
                    <a:pt x="1" y="4025"/>
                    <a:pt x="1108" y="11537"/>
                  </a:cubicBezTo>
                  <a:cubicBezTo>
                    <a:pt x="2295" y="19665"/>
                    <a:pt x="5694" y="20514"/>
                    <a:pt x="7063" y="20514"/>
                  </a:cubicBezTo>
                  <a:cubicBezTo>
                    <a:pt x="7425" y="20514"/>
                    <a:pt x="7645" y="20455"/>
                    <a:pt x="7645" y="20455"/>
                  </a:cubicBezTo>
                  <a:lnTo>
                    <a:pt x="14169" y="19503"/>
                  </a:lnTo>
                  <a:lnTo>
                    <a:pt x="13681" y="3417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8325" y="1939350"/>
              <a:ext cx="76225" cy="74450"/>
            </a:xfrm>
            <a:custGeom>
              <a:avLst/>
              <a:gdLst/>
              <a:ahLst/>
              <a:cxnLst/>
              <a:rect l="l" t="t" r="r" b="b"/>
              <a:pathLst>
                <a:path w="3049" h="2978" extrusionOk="0">
                  <a:moveTo>
                    <a:pt x="834" y="1"/>
                  </a:moveTo>
                  <a:cubicBezTo>
                    <a:pt x="834" y="1"/>
                    <a:pt x="0" y="477"/>
                    <a:pt x="0" y="1430"/>
                  </a:cubicBezTo>
                  <a:cubicBezTo>
                    <a:pt x="0" y="2382"/>
                    <a:pt x="417" y="2977"/>
                    <a:pt x="417" y="2977"/>
                  </a:cubicBezTo>
                  <a:lnTo>
                    <a:pt x="3048" y="2144"/>
                  </a:lnTo>
                  <a:lnTo>
                    <a:pt x="2751" y="656"/>
                  </a:lnTo>
                  <a:cubicBezTo>
                    <a:pt x="2751" y="656"/>
                    <a:pt x="2048" y="120"/>
                    <a:pt x="834" y="1"/>
                  </a:cubicBezTo>
                  <a:close/>
                </a:path>
              </a:pathLst>
            </a:custGeom>
            <a:solidFill>
              <a:srgbClr val="6E4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09225" y="1898875"/>
              <a:ext cx="238725" cy="193050"/>
            </a:xfrm>
            <a:custGeom>
              <a:avLst/>
              <a:gdLst/>
              <a:ahLst/>
              <a:cxnLst/>
              <a:rect l="l" t="t" r="r" b="b"/>
              <a:pathLst>
                <a:path w="9549" h="7722" extrusionOk="0">
                  <a:moveTo>
                    <a:pt x="9549" y="1"/>
                  </a:moveTo>
                  <a:lnTo>
                    <a:pt x="9549" y="1"/>
                  </a:lnTo>
                  <a:cubicBezTo>
                    <a:pt x="9549" y="1"/>
                    <a:pt x="5084" y="262"/>
                    <a:pt x="3179" y="310"/>
                  </a:cubicBezTo>
                  <a:cubicBezTo>
                    <a:pt x="596" y="382"/>
                    <a:pt x="0" y="2548"/>
                    <a:pt x="0" y="2548"/>
                  </a:cubicBezTo>
                  <a:cubicBezTo>
                    <a:pt x="310" y="2163"/>
                    <a:pt x="794" y="1934"/>
                    <a:pt x="1248" y="1934"/>
                  </a:cubicBezTo>
                  <a:cubicBezTo>
                    <a:pt x="1944" y="1934"/>
                    <a:pt x="2569" y="2474"/>
                    <a:pt x="2381" y="3822"/>
                  </a:cubicBezTo>
                  <a:cubicBezTo>
                    <a:pt x="2072" y="6049"/>
                    <a:pt x="310" y="6847"/>
                    <a:pt x="310" y="6847"/>
                  </a:cubicBezTo>
                  <a:cubicBezTo>
                    <a:pt x="310" y="6847"/>
                    <a:pt x="1001" y="7722"/>
                    <a:pt x="2561" y="7722"/>
                  </a:cubicBezTo>
                  <a:cubicBezTo>
                    <a:pt x="2774" y="7722"/>
                    <a:pt x="3004" y="7705"/>
                    <a:pt x="3251" y="7668"/>
                  </a:cubicBezTo>
                  <a:cubicBezTo>
                    <a:pt x="6168" y="7239"/>
                    <a:pt x="8537" y="6989"/>
                    <a:pt x="9013" y="6037"/>
                  </a:cubicBezTo>
                  <a:cubicBezTo>
                    <a:pt x="9489" y="5084"/>
                    <a:pt x="9549" y="1"/>
                    <a:pt x="9549" y="1"/>
                  </a:cubicBezTo>
                  <a:close/>
                </a:path>
              </a:pathLst>
            </a:custGeom>
            <a:solidFill>
              <a:srgbClr val="CFB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71125" y="1481450"/>
              <a:ext cx="2550625" cy="3130300"/>
            </a:xfrm>
            <a:custGeom>
              <a:avLst/>
              <a:gdLst/>
              <a:ahLst/>
              <a:cxnLst/>
              <a:rect l="l" t="t" r="r" b="b"/>
              <a:pathLst>
                <a:path w="102025" h="125212" extrusionOk="0">
                  <a:moveTo>
                    <a:pt x="75406" y="0"/>
                  </a:moveTo>
                  <a:cubicBezTo>
                    <a:pt x="74507" y="0"/>
                    <a:pt x="73364" y="323"/>
                    <a:pt x="71914" y="1112"/>
                  </a:cubicBezTo>
                  <a:cubicBezTo>
                    <a:pt x="71914" y="1112"/>
                    <a:pt x="63296" y="5022"/>
                    <a:pt x="51184" y="5022"/>
                  </a:cubicBezTo>
                  <a:cubicBezTo>
                    <a:pt x="50233" y="5022"/>
                    <a:pt x="49260" y="4998"/>
                    <a:pt x="48268" y="4946"/>
                  </a:cubicBezTo>
                  <a:cubicBezTo>
                    <a:pt x="35354" y="4257"/>
                    <a:pt x="18577" y="2285"/>
                    <a:pt x="10762" y="2285"/>
                  </a:cubicBezTo>
                  <a:cubicBezTo>
                    <a:pt x="10334" y="2285"/>
                    <a:pt x="9933" y="2291"/>
                    <a:pt x="9561" y="2303"/>
                  </a:cubicBezTo>
                  <a:cubicBezTo>
                    <a:pt x="2381" y="2541"/>
                    <a:pt x="619" y="3017"/>
                    <a:pt x="0" y="4470"/>
                  </a:cubicBezTo>
                  <a:cubicBezTo>
                    <a:pt x="0" y="4470"/>
                    <a:pt x="125" y="4187"/>
                    <a:pt x="442" y="4187"/>
                  </a:cubicBezTo>
                  <a:cubicBezTo>
                    <a:pt x="1001" y="4187"/>
                    <a:pt x="2162" y="5070"/>
                    <a:pt x="4298" y="9959"/>
                  </a:cubicBezTo>
                  <a:cubicBezTo>
                    <a:pt x="7656" y="17602"/>
                    <a:pt x="10752" y="45320"/>
                    <a:pt x="11478" y="51999"/>
                  </a:cubicBezTo>
                  <a:cubicBezTo>
                    <a:pt x="12192" y="58679"/>
                    <a:pt x="12192" y="64191"/>
                    <a:pt x="13145" y="65144"/>
                  </a:cubicBezTo>
                  <a:cubicBezTo>
                    <a:pt x="14097" y="66096"/>
                    <a:pt x="34647" y="73026"/>
                    <a:pt x="34647" y="73026"/>
                  </a:cubicBezTo>
                  <a:cubicBezTo>
                    <a:pt x="34647" y="73026"/>
                    <a:pt x="14823" y="68251"/>
                    <a:pt x="13621" y="68251"/>
                  </a:cubicBezTo>
                  <a:cubicBezTo>
                    <a:pt x="12430" y="68251"/>
                    <a:pt x="12192" y="70406"/>
                    <a:pt x="12907" y="73026"/>
                  </a:cubicBezTo>
                  <a:cubicBezTo>
                    <a:pt x="13621" y="75669"/>
                    <a:pt x="15776" y="86408"/>
                    <a:pt x="15776" y="90945"/>
                  </a:cubicBezTo>
                  <a:cubicBezTo>
                    <a:pt x="15776" y="95493"/>
                    <a:pt x="16014" y="98124"/>
                    <a:pt x="17919" y="100505"/>
                  </a:cubicBezTo>
                  <a:cubicBezTo>
                    <a:pt x="19824" y="102887"/>
                    <a:pt x="35124" y="103851"/>
                    <a:pt x="35124" y="103851"/>
                  </a:cubicBezTo>
                  <a:lnTo>
                    <a:pt x="19824" y="104089"/>
                  </a:lnTo>
                  <a:cubicBezTo>
                    <a:pt x="19824" y="104089"/>
                    <a:pt x="19824" y="106244"/>
                    <a:pt x="21491" y="110292"/>
                  </a:cubicBezTo>
                  <a:cubicBezTo>
                    <a:pt x="23158" y="114364"/>
                    <a:pt x="28182" y="123913"/>
                    <a:pt x="32730" y="125104"/>
                  </a:cubicBezTo>
                  <a:cubicBezTo>
                    <a:pt x="33010" y="125177"/>
                    <a:pt x="33376" y="125211"/>
                    <a:pt x="33820" y="125211"/>
                  </a:cubicBezTo>
                  <a:cubicBezTo>
                    <a:pt x="40591" y="125211"/>
                    <a:pt x="65468" y="117222"/>
                    <a:pt x="76462" y="117222"/>
                  </a:cubicBezTo>
                  <a:cubicBezTo>
                    <a:pt x="88166" y="117222"/>
                    <a:pt x="102025" y="116984"/>
                    <a:pt x="102025" y="116984"/>
                  </a:cubicBezTo>
                  <a:cubicBezTo>
                    <a:pt x="102025" y="116984"/>
                    <a:pt x="98203" y="98589"/>
                    <a:pt x="91500" y="79241"/>
                  </a:cubicBezTo>
                  <a:cubicBezTo>
                    <a:pt x="84820" y="59893"/>
                    <a:pt x="77403" y="33128"/>
                    <a:pt x="76926" y="24770"/>
                  </a:cubicBezTo>
                  <a:cubicBezTo>
                    <a:pt x="76450" y="16400"/>
                    <a:pt x="76688" y="11864"/>
                    <a:pt x="76926" y="8042"/>
                  </a:cubicBezTo>
                  <a:lnTo>
                    <a:pt x="76926" y="8042"/>
                  </a:lnTo>
                  <a:cubicBezTo>
                    <a:pt x="76926" y="8042"/>
                    <a:pt x="68568" y="10197"/>
                    <a:pt x="63556" y="10673"/>
                  </a:cubicBezTo>
                  <a:cubicBezTo>
                    <a:pt x="58531" y="11149"/>
                    <a:pt x="54471" y="11149"/>
                    <a:pt x="54471" y="11149"/>
                  </a:cubicBezTo>
                  <a:cubicBezTo>
                    <a:pt x="54471" y="11149"/>
                    <a:pt x="67140" y="9244"/>
                    <a:pt x="72866" y="7792"/>
                  </a:cubicBezTo>
                  <a:lnTo>
                    <a:pt x="78593" y="6363"/>
                  </a:lnTo>
                  <a:cubicBezTo>
                    <a:pt x="78593" y="6363"/>
                    <a:pt x="79403" y="0"/>
                    <a:pt x="75406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2950" y="4093375"/>
              <a:ext cx="352750" cy="354650"/>
            </a:xfrm>
            <a:custGeom>
              <a:avLst/>
              <a:gdLst/>
              <a:ahLst/>
              <a:cxnLst/>
              <a:rect l="l" t="t" r="r" b="b"/>
              <a:pathLst>
                <a:path w="14110" h="14186" extrusionOk="0">
                  <a:moveTo>
                    <a:pt x="6297" y="1"/>
                  </a:moveTo>
                  <a:cubicBezTo>
                    <a:pt x="4576" y="1"/>
                    <a:pt x="2423" y="338"/>
                    <a:pt x="1548" y="1874"/>
                  </a:cubicBezTo>
                  <a:cubicBezTo>
                    <a:pt x="1" y="4625"/>
                    <a:pt x="2144" y="14185"/>
                    <a:pt x="2144" y="14185"/>
                  </a:cubicBezTo>
                  <a:cubicBezTo>
                    <a:pt x="2144" y="14185"/>
                    <a:pt x="4894" y="9768"/>
                    <a:pt x="7156" y="9411"/>
                  </a:cubicBezTo>
                  <a:cubicBezTo>
                    <a:pt x="9418" y="9054"/>
                    <a:pt x="13252" y="8935"/>
                    <a:pt x="13252" y="8935"/>
                  </a:cubicBezTo>
                  <a:cubicBezTo>
                    <a:pt x="13252" y="8935"/>
                    <a:pt x="14110" y="922"/>
                    <a:pt x="8728" y="208"/>
                  </a:cubicBezTo>
                  <a:cubicBezTo>
                    <a:pt x="8728" y="208"/>
                    <a:pt x="7645" y="1"/>
                    <a:pt x="6297" y="1"/>
                  </a:cubicBezTo>
                  <a:close/>
                </a:path>
              </a:pathLst>
            </a:custGeom>
            <a:solidFill>
              <a:srgbClr val="6E4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095025" y="3852250"/>
              <a:ext cx="1982375" cy="767900"/>
            </a:xfrm>
            <a:custGeom>
              <a:avLst/>
              <a:gdLst/>
              <a:ahLst/>
              <a:cxnLst/>
              <a:rect l="l" t="t" r="r" b="b"/>
              <a:pathLst>
                <a:path w="79295" h="30716" extrusionOk="0">
                  <a:moveTo>
                    <a:pt x="65002" y="1"/>
                  </a:moveTo>
                  <a:cubicBezTo>
                    <a:pt x="61013" y="1"/>
                    <a:pt x="57507" y="1197"/>
                    <a:pt x="57507" y="1197"/>
                  </a:cubicBezTo>
                  <a:cubicBezTo>
                    <a:pt x="57507" y="1197"/>
                    <a:pt x="17205" y="7721"/>
                    <a:pt x="13228" y="8519"/>
                  </a:cubicBezTo>
                  <a:cubicBezTo>
                    <a:pt x="9263" y="9329"/>
                    <a:pt x="7501" y="10674"/>
                    <a:pt x="7144" y="12448"/>
                  </a:cubicBezTo>
                  <a:cubicBezTo>
                    <a:pt x="7144" y="12448"/>
                    <a:pt x="9386" y="10060"/>
                    <a:pt x="11417" y="10060"/>
                  </a:cubicBezTo>
                  <a:cubicBezTo>
                    <a:pt x="12557" y="10060"/>
                    <a:pt x="13631" y="10812"/>
                    <a:pt x="14204" y="13162"/>
                  </a:cubicBezTo>
                  <a:cubicBezTo>
                    <a:pt x="15800" y="19687"/>
                    <a:pt x="11502" y="29724"/>
                    <a:pt x="6561" y="29879"/>
                  </a:cubicBezTo>
                  <a:cubicBezTo>
                    <a:pt x="6392" y="29884"/>
                    <a:pt x="6227" y="29887"/>
                    <a:pt x="6066" y="29887"/>
                  </a:cubicBezTo>
                  <a:cubicBezTo>
                    <a:pt x="1511" y="29887"/>
                    <a:pt x="1" y="27689"/>
                    <a:pt x="0" y="27688"/>
                  </a:cubicBezTo>
                  <a:lnTo>
                    <a:pt x="0" y="27688"/>
                  </a:lnTo>
                  <a:cubicBezTo>
                    <a:pt x="1" y="27689"/>
                    <a:pt x="1714" y="30716"/>
                    <a:pt x="6543" y="30716"/>
                  </a:cubicBezTo>
                  <a:cubicBezTo>
                    <a:pt x="6854" y="30716"/>
                    <a:pt x="7177" y="30703"/>
                    <a:pt x="7513" y="30676"/>
                  </a:cubicBezTo>
                  <a:cubicBezTo>
                    <a:pt x="14978" y="30081"/>
                    <a:pt x="28682" y="26212"/>
                    <a:pt x="39839" y="24616"/>
                  </a:cubicBezTo>
                  <a:cubicBezTo>
                    <a:pt x="49340" y="23256"/>
                    <a:pt x="64527" y="22830"/>
                    <a:pt x="70569" y="22830"/>
                  </a:cubicBezTo>
                  <a:cubicBezTo>
                    <a:pt x="71614" y="22830"/>
                    <a:pt x="72386" y="22843"/>
                    <a:pt x="72807" y="22866"/>
                  </a:cubicBezTo>
                  <a:cubicBezTo>
                    <a:pt x="72832" y="22867"/>
                    <a:pt x="72858" y="22868"/>
                    <a:pt x="72884" y="22868"/>
                  </a:cubicBezTo>
                  <a:cubicBezTo>
                    <a:pt x="75741" y="22868"/>
                    <a:pt x="79295" y="14345"/>
                    <a:pt x="75188" y="5495"/>
                  </a:cubicBezTo>
                  <a:cubicBezTo>
                    <a:pt x="73153" y="1115"/>
                    <a:pt x="68852" y="1"/>
                    <a:pt x="6500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" name="Google Shape;19;p2"/>
          <p:cNvGrpSpPr/>
          <p:nvPr/>
        </p:nvGrpSpPr>
        <p:grpSpPr>
          <a:xfrm flipH="1">
            <a:off x="113060" y="422147"/>
            <a:ext cx="3027705" cy="3006853"/>
            <a:chOff x="3081050" y="1704121"/>
            <a:chExt cx="2016499" cy="1993054"/>
          </a:xfrm>
        </p:grpSpPr>
        <p:sp>
          <p:nvSpPr>
            <p:cNvPr id="20" name="Google Shape;20;p2"/>
            <p:cNvSpPr/>
            <p:nvPr/>
          </p:nvSpPr>
          <p:spPr>
            <a:xfrm>
              <a:off x="3081050" y="3359800"/>
              <a:ext cx="582375" cy="337375"/>
            </a:xfrm>
            <a:custGeom>
              <a:avLst/>
              <a:gdLst/>
              <a:ahLst/>
              <a:cxnLst/>
              <a:rect l="l" t="t" r="r" b="b"/>
              <a:pathLst>
                <a:path w="23295" h="13495" extrusionOk="0">
                  <a:moveTo>
                    <a:pt x="7747" y="1"/>
                  </a:moveTo>
                  <a:lnTo>
                    <a:pt x="7747" y="590"/>
                  </a:lnTo>
                  <a:lnTo>
                    <a:pt x="7096" y="590"/>
                  </a:lnTo>
                  <a:cubicBezTo>
                    <a:pt x="7096" y="590"/>
                    <a:pt x="7158" y="2994"/>
                    <a:pt x="7669" y="3832"/>
                  </a:cubicBezTo>
                  <a:cubicBezTo>
                    <a:pt x="7669" y="3832"/>
                    <a:pt x="1233" y="6096"/>
                    <a:pt x="333" y="11679"/>
                  </a:cubicBezTo>
                  <a:cubicBezTo>
                    <a:pt x="333" y="11679"/>
                    <a:pt x="1" y="13495"/>
                    <a:pt x="2592" y="13495"/>
                  </a:cubicBezTo>
                  <a:cubicBezTo>
                    <a:pt x="2625" y="13495"/>
                    <a:pt x="2658" y="13495"/>
                    <a:pt x="2691" y="13494"/>
                  </a:cubicBezTo>
                  <a:lnTo>
                    <a:pt x="20558" y="13494"/>
                  </a:lnTo>
                  <a:cubicBezTo>
                    <a:pt x="20592" y="13495"/>
                    <a:pt x="20625" y="13495"/>
                    <a:pt x="20658" y="13495"/>
                  </a:cubicBezTo>
                  <a:cubicBezTo>
                    <a:pt x="23294" y="13495"/>
                    <a:pt x="22946" y="11679"/>
                    <a:pt x="22946" y="11679"/>
                  </a:cubicBezTo>
                  <a:cubicBezTo>
                    <a:pt x="22047" y="6096"/>
                    <a:pt x="15626" y="3832"/>
                    <a:pt x="15626" y="3832"/>
                  </a:cubicBezTo>
                  <a:cubicBezTo>
                    <a:pt x="16138" y="2994"/>
                    <a:pt x="16200" y="590"/>
                    <a:pt x="16200" y="590"/>
                  </a:cubicBezTo>
                  <a:lnTo>
                    <a:pt x="15548" y="590"/>
                  </a:lnTo>
                  <a:lnTo>
                    <a:pt x="15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02934" y="1704121"/>
              <a:ext cx="1694615" cy="1274545"/>
            </a:xfrm>
            <a:custGeom>
              <a:avLst/>
              <a:gdLst/>
              <a:ahLst/>
              <a:cxnLst/>
              <a:rect l="l" t="t" r="r" b="b"/>
              <a:pathLst>
                <a:path w="68414" h="53095" extrusionOk="0">
                  <a:moveTo>
                    <a:pt x="45166" y="1"/>
                  </a:moveTo>
                  <a:cubicBezTo>
                    <a:pt x="43691" y="1"/>
                    <a:pt x="42807" y="113"/>
                    <a:pt x="42807" y="113"/>
                  </a:cubicBezTo>
                  <a:cubicBezTo>
                    <a:pt x="42001" y="1198"/>
                    <a:pt x="38868" y="3773"/>
                    <a:pt x="38868" y="3773"/>
                  </a:cubicBezTo>
                  <a:cubicBezTo>
                    <a:pt x="38682" y="3416"/>
                    <a:pt x="40760" y="438"/>
                    <a:pt x="40760" y="438"/>
                  </a:cubicBezTo>
                  <a:cubicBezTo>
                    <a:pt x="40696" y="422"/>
                    <a:pt x="40607" y="415"/>
                    <a:pt x="40507" y="415"/>
                  </a:cubicBezTo>
                  <a:cubicBezTo>
                    <a:pt x="40147" y="415"/>
                    <a:pt x="39643" y="500"/>
                    <a:pt x="39643" y="500"/>
                  </a:cubicBezTo>
                  <a:cubicBezTo>
                    <a:pt x="37891" y="1260"/>
                    <a:pt x="34324" y="6518"/>
                    <a:pt x="34324" y="6518"/>
                  </a:cubicBezTo>
                  <a:cubicBezTo>
                    <a:pt x="33905" y="4890"/>
                    <a:pt x="36371" y="1354"/>
                    <a:pt x="36371" y="1353"/>
                  </a:cubicBezTo>
                  <a:lnTo>
                    <a:pt x="36371" y="1353"/>
                  </a:lnTo>
                  <a:cubicBezTo>
                    <a:pt x="26615" y="3509"/>
                    <a:pt x="15014" y="16010"/>
                    <a:pt x="15014" y="16010"/>
                  </a:cubicBezTo>
                  <a:cubicBezTo>
                    <a:pt x="14052" y="17716"/>
                    <a:pt x="12269" y="31582"/>
                    <a:pt x="12269" y="31582"/>
                  </a:cubicBezTo>
                  <a:cubicBezTo>
                    <a:pt x="9617" y="27782"/>
                    <a:pt x="11788" y="20632"/>
                    <a:pt x="11788" y="20632"/>
                  </a:cubicBezTo>
                  <a:lnTo>
                    <a:pt x="11788" y="20632"/>
                  </a:lnTo>
                  <a:cubicBezTo>
                    <a:pt x="2234" y="33133"/>
                    <a:pt x="5677" y="42640"/>
                    <a:pt x="5677" y="42640"/>
                  </a:cubicBezTo>
                  <a:cubicBezTo>
                    <a:pt x="3103" y="40577"/>
                    <a:pt x="1598" y="36948"/>
                    <a:pt x="1598" y="36948"/>
                  </a:cubicBezTo>
                  <a:lnTo>
                    <a:pt x="1598" y="36948"/>
                  </a:lnTo>
                  <a:cubicBezTo>
                    <a:pt x="1940" y="40081"/>
                    <a:pt x="4948" y="44548"/>
                    <a:pt x="4948" y="44548"/>
                  </a:cubicBezTo>
                  <a:cubicBezTo>
                    <a:pt x="3506" y="43927"/>
                    <a:pt x="839" y="40981"/>
                    <a:pt x="838" y="40980"/>
                  </a:cubicBezTo>
                  <a:lnTo>
                    <a:pt x="838" y="40980"/>
                  </a:lnTo>
                  <a:cubicBezTo>
                    <a:pt x="1908" y="43989"/>
                    <a:pt x="5134" y="45975"/>
                    <a:pt x="5134" y="45975"/>
                  </a:cubicBezTo>
                  <a:cubicBezTo>
                    <a:pt x="3072" y="46331"/>
                    <a:pt x="1" y="49418"/>
                    <a:pt x="1" y="49418"/>
                  </a:cubicBezTo>
                  <a:cubicBezTo>
                    <a:pt x="2211" y="48579"/>
                    <a:pt x="4049" y="48329"/>
                    <a:pt x="5456" y="48329"/>
                  </a:cubicBezTo>
                  <a:cubicBezTo>
                    <a:pt x="7534" y="48329"/>
                    <a:pt x="8671" y="48875"/>
                    <a:pt x="8671" y="48875"/>
                  </a:cubicBezTo>
                  <a:cubicBezTo>
                    <a:pt x="11963" y="48890"/>
                    <a:pt x="13188" y="53010"/>
                    <a:pt x="13200" y="53093"/>
                  </a:cubicBezTo>
                  <a:lnTo>
                    <a:pt x="13200" y="53093"/>
                  </a:lnTo>
                  <a:cubicBezTo>
                    <a:pt x="14890" y="51030"/>
                    <a:pt x="15216" y="48099"/>
                    <a:pt x="15216" y="48099"/>
                  </a:cubicBezTo>
                  <a:cubicBezTo>
                    <a:pt x="20039" y="46006"/>
                    <a:pt x="23435" y="41881"/>
                    <a:pt x="23436" y="41880"/>
                  </a:cubicBezTo>
                  <a:lnTo>
                    <a:pt x="23436" y="41880"/>
                  </a:lnTo>
                  <a:cubicBezTo>
                    <a:pt x="22501" y="42722"/>
                    <a:pt x="20703" y="42963"/>
                    <a:pt x="18952" y="42963"/>
                  </a:cubicBezTo>
                  <a:cubicBezTo>
                    <a:pt x="16608" y="42963"/>
                    <a:pt x="14347" y="42531"/>
                    <a:pt x="14347" y="42531"/>
                  </a:cubicBezTo>
                  <a:cubicBezTo>
                    <a:pt x="24971" y="40143"/>
                    <a:pt x="28600" y="30714"/>
                    <a:pt x="28600" y="30713"/>
                  </a:cubicBezTo>
                  <a:lnTo>
                    <a:pt x="28600" y="30713"/>
                  </a:lnTo>
                  <a:cubicBezTo>
                    <a:pt x="27685" y="31256"/>
                    <a:pt x="24134" y="31520"/>
                    <a:pt x="24134" y="31520"/>
                  </a:cubicBezTo>
                  <a:cubicBezTo>
                    <a:pt x="25452" y="30899"/>
                    <a:pt x="29779" y="28619"/>
                    <a:pt x="29779" y="28619"/>
                  </a:cubicBezTo>
                  <a:lnTo>
                    <a:pt x="31951" y="24757"/>
                  </a:lnTo>
                  <a:lnTo>
                    <a:pt x="31951" y="24757"/>
                  </a:lnTo>
                  <a:cubicBezTo>
                    <a:pt x="31206" y="24944"/>
                    <a:pt x="27530" y="27689"/>
                    <a:pt x="27530" y="27689"/>
                  </a:cubicBezTo>
                  <a:cubicBezTo>
                    <a:pt x="33796" y="19096"/>
                    <a:pt x="38434" y="17701"/>
                    <a:pt x="39845" y="17080"/>
                  </a:cubicBezTo>
                  <a:cubicBezTo>
                    <a:pt x="40003" y="17011"/>
                    <a:pt x="40170" y="16980"/>
                    <a:pt x="40342" y="16980"/>
                  </a:cubicBezTo>
                  <a:cubicBezTo>
                    <a:pt x="41714" y="16980"/>
                    <a:pt x="43428" y="18926"/>
                    <a:pt x="43428" y="18926"/>
                  </a:cubicBezTo>
                  <a:cubicBezTo>
                    <a:pt x="44451" y="17716"/>
                    <a:pt x="50888" y="14056"/>
                    <a:pt x="50888" y="14056"/>
                  </a:cubicBezTo>
                  <a:cubicBezTo>
                    <a:pt x="50097" y="12179"/>
                    <a:pt x="47987" y="10551"/>
                    <a:pt x="47987" y="10551"/>
                  </a:cubicBezTo>
                  <a:lnTo>
                    <a:pt x="47987" y="10551"/>
                  </a:lnTo>
                  <a:cubicBezTo>
                    <a:pt x="50391" y="10566"/>
                    <a:pt x="53555" y="13963"/>
                    <a:pt x="53555" y="13963"/>
                  </a:cubicBezTo>
                  <a:cubicBezTo>
                    <a:pt x="68414" y="10504"/>
                    <a:pt x="64040" y="6627"/>
                    <a:pt x="64040" y="6627"/>
                  </a:cubicBezTo>
                  <a:cubicBezTo>
                    <a:pt x="57228" y="796"/>
                    <a:pt x="49096" y="1"/>
                    <a:pt x="45166" y="1"/>
                  </a:cubicBezTo>
                  <a:close/>
                  <a:moveTo>
                    <a:pt x="13200" y="53093"/>
                  </a:moveTo>
                  <a:lnTo>
                    <a:pt x="13200" y="53093"/>
                  </a:lnTo>
                  <a:cubicBezTo>
                    <a:pt x="13200" y="53093"/>
                    <a:pt x="13200" y="53093"/>
                    <a:pt x="13199" y="53093"/>
                  </a:cubicBezTo>
                  <a:cubicBezTo>
                    <a:pt x="13200" y="53094"/>
                    <a:pt x="13200" y="53094"/>
                    <a:pt x="13200" y="53094"/>
                  </a:cubicBezTo>
                  <a:cubicBezTo>
                    <a:pt x="13200" y="53094"/>
                    <a:pt x="13200" y="53094"/>
                    <a:pt x="13200" y="5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381725" y="1837504"/>
              <a:ext cx="1251650" cy="1440852"/>
            </a:xfrm>
            <a:custGeom>
              <a:avLst/>
              <a:gdLst/>
              <a:ahLst/>
              <a:cxnLst/>
              <a:rect l="l" t="t" r="r" b="b"/>
              <a:pathLst>
                <a:path w="50066" h="60023" extrusionOk="0">
                  <a:moveTo>
                    <a:pt x="50066" y="1"/>
                  </a:moveTo>
                  <a:cubicBezTo>
                    <a:pt x="50065" y="1"/>
                    <a:pt x="49755" y="32"/>
                    <a:pt x="49182" y="140"/>
                  </a:cubicBezTo>
                  <a:cubicBezTo>
                    <a:pt x="48592" y="218"/>
                    <a:pt x="47739" y="373"/>
                    <a:pt x="46654" y="667"/>
                  </a:cubicBezTo>
                  <a:cubicBezTo>
                    <a:pt x="45568" y="947"/>
                    <a:pt x="44265" y="1365"/>
                    <a:pt x="42823" y="1955"/>
                  </a:cubicBezTo>
                  <a:cubicBezTo>
                    <a:pt x="41380" y="2560"/>
                    <a:pt x="39783" y="3335"/>
                    <a:pt x="38123" y="4281"/>
                  </a:cubicBezTo>
                  <a:cubicBezTo>
                    <a:pt x="36448" y="5258"/>
                    <a:pt x="34711" y="6406"/>
                    <a:pt x="32943" y="7740"/>
                  </a:cubicBezTo>
                  <a:cubicBezTo>
                    <a:pt x="32493" y="8066"/>
                    <a:pt x="32074" y="8422"/>
                    <a:pt x="31625" y="8763"/>
                  </a:cubicBezTo>
                  <a:cubicBezTo>
                    <a:pt x="31392" y="8934"/>
                    <a:pt x="31175" y="9120"/>
                    <a:pt x="30942" y="9291"/>
                  </a:cubicBezTo>
                  <a:cubicBezTo>
                    <a:pt x="30725" y="9477"/>
                    <a:pt x="30493" y="9663"/>
                    <a:pt x="30291" y="9849"/>
                  </a:cubicBezTo>
                  <a:cubicBezTo>
                    <a:pt x="29841" y="10221"/>
                    <a:pt x="29391" y="10609"/>
                    <a:pt x="28942" y="10997"/>
                  </a:cubicBezTo>
                  <a:cubicBezTo>
                    <a:pt x="28523" y="11400"/>
                    <a:pt x="28089" y="11803"/>
                    <a:pt x="27654" y="12222"/>
                  </a:cubicBezTo>
                  <a:cubicBezTo>
                    <a:pt x="26755" y="13029"/>
                    <a:pt x="25917" y="13928"/>
                    <a:pt x="25049" y="14797"/>
                  </a:cubicBezTo>
                  <a:cubicBezTo>
                    <a:pt x="24196" y="15681"/>
                    <a:pt x="23358" y="16611"/>
                    <a:pt x="22536" y="17573"/>
                  </a:cubicBezTo>
                  <a:lnTo>
                    <a:pt x="21311" y="19015"/>
                  </a:lnTo>
                  <a:cubicBezTo>
                    <a:pt x="20908" y="19512"/>
                    <a:pt x="20489" y="19992"/>
                    <a:pt x="20101" y="20489"/>
                  </a:cubicBezTo>
                  <a:cubicBezTo>
                    <a:pt x="19698" y="21001"/>
                    <a:pt x="19310" y="21497"/>
                    <a:pt x="18922" y="22009"/>
                  </a:cubicBezTo>
                  <a:lnTo>
                    <a:pt x="18349" y="22769"/>
                  </a:lnTo>
                  <a:lnTo>
                    <a:pt x="17775" y="23544"/>
                  </a:lnTo>
                  <a:cubicBezTo>
                    <a:pt x="16270" y="25607"/>
                    <a:pt x="14859" y="27747"/>
                    <a:pt x="13541" y="29872"/>
                  </a:cubicBezTo>
                  <a:cubicBezTo>
                    <a:pt x="12889" y="30958"/>
                    <a:pt x="12238" y="32012"/>
                    <a:pt x="11633" y="33098"/>
                  </a:cubicBezTo>
                  <a:cubicBezTo>
                    <a:pt x="11028" y="34168"/>
                    <a:pt x="10454" y="35223"/>
                    <a:pt x="9865" y="36277"/>
                  </a:cubicBezTo>
                  <a:cubicBezTo>
                    <a:pt x="8764" y="38387"/>
                    <a:pt x="7693" y="40450"/>
                    <a:pt x="6809" y="42435"/>
                  </a:cubicBezTo>
                  <a:cubicBezTo>
                    <a:pt x="6344" y="43427"/>
                    <a:pt x="5879" y="44373"/>
                    <a:pt x="5476" y="45335"/>
                  </a:cubicBezTo>
                  <a:cubicBezTo>
                    <a:pt x="5088" y="46281"/>
                    <a:pt x="4700" y="47212"/>
                    <a:pt x="4328" y="48080"/>
                  </a:cubicBezTo>
                  <a:cubicBezTo>
                    <a:pt x="3552" y="49833"/>
                    <a:pt x="2994" y="51477"/>
                    <a:pt x="2420" y="52935"/>
                  </a:cubicBezTo>
                  <a:cubicBezTo>
                    <a:pt x="2157" y="53664"/>
                    <a:pt x="1877" y="54331"/>
                    <a:pt x="1676" y="54967"/>
                  </a:cubicBezTo>
                  <a:lnTo>
                    <a:pt x="1086" y="56704"/>
                  </a:lnTo>
                  <a:cubicBezTo>
                    <a:pt x="714" y="57758"/>
                    <a:pt x="466" y="58596"/>
                    <a:pt x="280" y="59154"/>
                  </a:cubicBezTo>
                  <a:cubicBezTo>
                    <a:pt x="94" y="59712"/>
                    <a:pt x="1" y="60023"/>
                    <a:pt x="1" y="60023"/>
                  </a:cubicBezTo>
                  <a:cubicBezTo>
                    <a:pt x="1" y="60023"/>
                    <a:pt x="140" y="59759"/>
                    <a:pt x="388" y="59216"/>
                  </a:cubicBezTo>
                  <a:cubicBezTo>
                    <a:pt x="637" y="58673"/>
                    <a:pt x="1024" y="57898"/>
                    <a:pt x="1490" y="56890"/>
                  </a:cubicBezTo>
                  <a:cubicBezTo>
                    <a:pt x="1722" y="56378"/>
                    <a:pt x="2001" y="55820"/>
                    <a:pt x="2265" y="55215"/>
                  </a:cubicBezTo>
                  <a:cubicBezTo>
                    <a:pt x="2560" y="54610"/>
                    <a:pt x="2870" y="53974"/>
                    <a:pt x="3196" y="53276"/>
                  </a:cubicBezTo>
                  <a:cubicBezTo>
                    <a:pt x="3537" y="52578"/>
                    <a:pt x="3894" y="51849"/>
                    <a:pt x="4266" y="51074"/>
                  </a:cubicBezTo>
                  <a:cubicBezTo>
                    <a:pt x="4638" y="50267"/>
                    <a:pt x="5041" y="49461"/>
                    <a:pt x="5476" y="48623"/>
                  </a:cubicBezTo>
                  <a:cubicBezTo>
                    <a:pt x="5894" y="47770"/>
                    <a:pt x="6344" y="46902"/>
                    <a:pt x="6809" y="45986"/>
                  </a:cubicBezTo>
                  <a:cubicBezTo>
                    <a:pt x="7275" y="45071"/>
                    <a:pt x="7771" y="44141"/>
                    <a:pt x="8283" y="43195"/>
                  </a:cubicBezTo>
                  <a:cubicBezTo>
                    <a:pt x="9275" y="41272"/>
                    <a:pt x="10439" y="39317"/>
                    <a:pt x="11571" y="37239"/>
                  </a:cubicBezTo>
                  <a:cubicBezTo>
                    <a:pt x="12176" y="36231"/>
                    <a:pt x="12796" y="35207"/>
                    <a:pt x="13416" y="34168"/>
                  </a:cubicBezTo>
                  <a:cubicBezTo>
                    <a:pt x="13727" y="33641"/>
                    <a:pt x="14052" y="33129"/>
                    <a:pt x="14394" y="32617"/>
                  </a:cubicBezTo>
                  <a:lnTo>
                    <a:pt x="15371" y="31035"/>
                  </a:lnTo>
                  <a:cubicBezTo>
                    <a:pt x="16720" y="28972"/>
                    <a:pt x="18116" y="26879"/>
                    <a:pt x="19589" y="24862"/>
                  </a:cubicBezTo>
                  <a:lnTo>
                    <a:pt x="20132" y="24087"/>
                  </a:lnTo>
                  <a:lnTo>
                    <a:pt x="20690" y="23327"/>
                  </a:lnTo>
                  <a:cubicBezTo>
                    <a:pt x="21063" y="22831"/>
                    <a:pt x="21450" y="22334"/>
                    <a:pt x="21807" y="21838"/>
                  </a:cubicBezTo>
                  <a:cubicBezTo>
                    <a:pt x="22179" y="21326"/>
                    <a:pt x="22583" y="20861"/>
                    <a:pt x="22970" y="20380"/>
                  </a:cubicBezTo>
                  <a:cubicBezTo>
                    <a:pt x="23358" y="19899"/>
                    <a:pt x="23746" y="19434"/>
                    <a:pt x="24134" y="18953"/>
                  </a:cubicBezTo>
                  <a:cubicBezTo>
                    <a:pt x="24521" y="18457"/>
                    <a:pt x="24956" y="18023"/>
                    <a:pt x="25343" y="17557"/>
                  </a:cubicBezTo>
                  <a:cubicBezTo>
                    <a:pt x="25747" y="17077"/>
                    <a:pt x="26134" y="16627"/>
                    <a:pt x="26538" y="16177"/>
                  </a:cubicBezTo>
                  <a:cubicBezTo>
                    <a:pt x="27360" y="15278"/>
                    <a:pt x="28151" y="14393"/>
                    <a:pt x="28988" y="13571"/>
                  </a:cubicBezTo>
                  <a:lnTo>
                    <a:pt x="30229" y="12331"/>
                  </a:lnTo>
                  <a:cubicBezTo>
                    <a:pt x="30632" y="11943"/>
                    <a:pt x="31066" y="11555"/>
                    <a:pt x="31470" y="11167"/>
                  </a:cubicBezTo>
                  <a:cubicBezTo>
                    <a:pt x="31687" y="10981"/>
                    <a:pt x="31888" y="10780"/>
                    <a:pt x="32090" y="10594"/>
                  </a:cubicBezTo>
                  <a:cubicBezTo>
                    <a:pt x="32307" y="10423"/>
                    <a:pt x="32493" y="10221"/>
                    <a:pt x="32710" y="10051"/>
                  </a:cubicBezTo>
                  <a:cubicBezTo>
                    <a:pt x="33114" y="9694"/>
                    <a:pt x="33517" y="9337"/>
                    <a:pt x="33936" y="8981"/>
                  </a:cubicBezTo>
                  <a:cubicBezTo>
                    <a:pt x="35595" y="7600"/>
                    <a:pt x="37208" y="6391"/>
                    <a:pt x="38759" y="5320"/>
                  </a:cubicBezTo>
                  <a:cubicBezTo>
                    <a:pt x="40310" y="4297"/>
                    <a:pt x="41783" y="3397"/>
                    <a:pt x="43133" y="2684"/>
                  </a:cubicBezTo>
                  <a:cubicBezTo>
                    <a:pt x="44498" y="1986"/>
                    <a:pt x="45723" y="1443"/>
                    <a:pt x="46747" y="1040"/>
                  </a:cubicBezTo>
                  <a:cubicBezTo>
                    <a:pt x="47770" y="621"/>
                    <a:pt x="48592" y="373"/>
                    <a:pt x="49166" y="218"/>
                  </a:cubicBezTo>
                  <a:cubicBezTo>
                    <a:pt x="49755" y="63"/>
                    <a:pt x="50066" y="1"/>
                    <a:pt x="50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285205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56031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1267" y="1413700"/>
            <a:ext cx="10769600" cy="6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2743267" y="2247833"/>
            <a:ext cx="10769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12085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11267" y="1413700"/>
            <a:ext cx="10769600" cy="6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8505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80483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571531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50772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534223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81ACB1-F885-9889-20B1-C1B72957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AD4896-DA34-164F-60CC-E71172106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49BEA4-94DB-7D2E-C7F0-E7FA3CC4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4B29C8-99CA-46FB-2B83-A0515D43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BED98C-88AC-FF26-24D2-70F5727F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34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27405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/>
        </p:nvSpPr>
        <p:spPr>
          <a:xfrm>
            <a:off x="0" y="-12700"/>
            <a:ext cx="12192000" cy="6858000"/>
          </a:xfrm>
          <a:prstGeom prst="rect">
            <a:avLst/>
          </a:prstGeom>
          <a:solidFill>
            <a:srgbClr val="0E2A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98187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8067" y="609600"/>
            <a:ext cx="10756000" cy="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0"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09320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718067" y="609600"/>
            <a:ext cx="10756000" cy="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0"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29308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83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30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75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07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48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3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BCE45-2739-CE1B-24B3-B06DBC67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81D5B5-6185-B038-2C3C-CA343E439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E1304C-7291-1322-2B09-1318A5C18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A6F2E7-AE1B-1818-1E5F-B19976663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41C422-8656-BD8F-1517-7D5F65DE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600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6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01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6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45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04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799954" flipH="1">
            <a:off x="6396909" y="3273602"/>
            <a:ext cx="2612024" cy="2593729"/>
            <a:chOff x="11515648" y="4895460"/>
            <a:chExt cx="3061852" cy="3040407"/>
          </a:xfrm>
        </p:grpSpPr>
        <p:sp>
          <p:nvSpPr>
            <p:cNvPr id="10" name="Google Shape;10;p2"/>
            <p:cNvSpPr/>
            <p:nvPr/>
          </p:nvSpPr>
          <p:spPr>
            <a:xfrm rot="630403">
              <a:off x="12093458" y="5337706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rot="-529274">
              <a:off x="11717227" y="5026836"/>
              <a:ext cx="1927630" cy="2777656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2005141">
              <a:off x="12752017" y="5244075"/>
              <a:ext cx="1299995" cy="2298488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3;p2"/>
          <p:cNvGrpSpPr/>
          <p:nvPr/>
        </p:nvGrpSpPr>
        <p:grpSpPr>
          <a:xfrm rot="-1799954">
            <a:off x="8878343" y="3273602"/>
            <a:ext cx="2612024" cy="2593729"/>
            <a:chOff x="11515648" y="4895460"/>
            <a:chExt cx="3061852" cy="3040407"/>
          </a:xfrm>
        </p:grpSpPr>
        <p:sp>
          <p:nvSpPr>
            <p:cNvPr id="14" name="Google Shape;14;p2"/>
            <p:cNvSpPr/>
            <p:nvPr/>
          </p:nvSpPr>
          <p:spPr>
            <a:xfrm rot="630403">
              <a:off x="12093458" y="5337706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529274">
              <a:off x="11717227" y="5026836"/>
              <a:ext cx="1927630" cy="2777656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2005141">
              <a:off x="12752017" y="5244075"/>
              <a:ext cx="1299995" cy="2298488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6118360" y="0"/>
            <a:ext cx="6084805" cy="6858000"/>
          </a:xfrm>
          <a:custGeom>
            <a:avLst/>
            <a:gdLst/>
            <a:ahLst/>
            <a:cxnLst/>
            <a:rect l="l" t="t" r="r" b="b"/>
            <a:pathLst>
              <a:path w="6084805" h="6858000" extrusionOk="0">
                <a:moveTo>
                  <a:pt x="2832852" y="1257300"/>
                </a:moveTo>
                <a:cubicBezTo>
                  <a:pt x="1633455" y="1257300"/>
                  <a:pt x="661152" y="2229603"/>
                  <a:pt x="661152" y="3429000"/>
                </a:cubicBezTo>
                <a:cubicBezTo>
                  <a:pt x="661152" y="4628397"/>
                  <a:pt x="1633455" y="5600700"/>
                  <a:pt x="2832852" y="5600700"/>
                </a:cubicBezTo>
                <a:cubicBezTo>
                  <a:pt x="4032249" y="5600700"/>
                  <a:pt x="5004552" y="4628397"/>
                  <a:pt x="5004552" y="3429000"/>
                </a:cubicBezTo>
                <a:cubicBezTo>
                  <a:pt x="5004552" y="2229603"/>
                  <a:pt x="4032249" y="1257300"/>
                  <a:pt x="2832852" y="1257300"/>
                </a:cubicBezTo>
                <a:close/>
                <a:moveTo>
                  <a:pt x="1745697" y="0"/>
                </a:moveTo>
                <a:lnTo>
                  <a:pt x="6084805" y="0"/>
                </a:lnTo>
                <a:lnTo>
                  <a:pt x="6084805" y="6858000"/>
                </a:lnTo>
                <a:lnTo>
                  <a:pt x="1726522" y="6858000"/>
                </a:lnTo>
                <a:lnTo>
                  <a:pt x="1720487" y="6816496"/>
                </a:lnTo>
                <a:cubicBezTo>
                  <a:pt x="1684915" y="6568678"/>
                  <a:pt x="1628472" y="6207522"/>
                  <a:pt x="1421512" y="5943600"/>
                </a:cubicBezTo>
                <a:cubicBezTo>
                  <a:pt x="1184986" y="5641975"/>
                  <a:pt x="552203" y="5356225"/>
                  <a:pt x="315677" y="5105400"/>
                </a:cubicBezTo>
                <a:cubicBezTo>
                  <a:pt x="79151" y="4854575"/>
                  <a:pt x="26312" y="4667250"/>
                  <a:pt x="2357" y="4438650"/>
                </a:cubicBezTo>
                <a:cubicBezTo>
                  <a:pt x="-21598" y="4210050"/>
                  <a:pt x="144303" y="4117975"/>
                  <a:pt x="171949" y="3733800"/>
                </a:cubicBezTo>
                <a:cubicBezTo>
                  <a:pt x="199594" y="3349625"/>
                  <a:pt x="-6239" y="2571750"/>
                  <a:pt x="168232" y="2133600"/>
                </a:cubicBezTo>
                <a:cubicBezTo>
                  <a:pt x="342703" y="1695450"/>
                  <a:pt x="899312" y="1530350"/>
                  <a:pt x="1218775" y="1104900"/>
                </a:cubicBezTo>
                <a:cubicBezTo>
                  <a:pt x="1418440" y="838994"/>
                  <a:pt x="1526912" y="440382"/>
                  <a:pt x="1692679" y="974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248667" y="4572751"/>
            <a:ext cx="41928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622333" y="1451051"/>
            <a:ext cx="5445600" cy="2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6933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 rot="899958" flipH="1">
            <a:off x="-1206152" y="4743460"/>
            <a:ext cx="2799856" cy="2802696"/>
            <a:chOff x="-625097" y="3000262"/>
            <a:chExt cx="2298931" cy="2301263"/>
          </a:xfrm>
        </p:grpSpPr>
        <p:grpSp>
          <p:nvGrpSpPr>
            <p:cNvPr id="21" name="Google Shape;21;p2"/>
            <p:cNvGrpSpPr/>
            <p:nvPr/>
          </p:nvGrpSpPr>
          <p:grpSpPr>
            <a:xfrm rot="-1056959" flipH="1">
              <a:off x="-268564" y="3789764"/>
              <a:ext cx="1104620" cy="1376896"/>
              <a:chOff x="12465255" y="8456281"/>
              <a:chExt cx="1973422" cy="2459846"/>
            </a:xfrm>
          </p:grpSpPr>
          <p:sp>
            <p:nvSpPr>
              <p:cNvPr id="22" name="Google Shape;22;p2"/>
              <p:cNvSpPr/>
              <p:nvPr/>
            </p:nvSpPr>
            <p:spPr>
              <a:xfrm rot="-900159">
                <a:off x="12719044" y="8609300"/>
                <a:ext cx="1465844" cy="21538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50" extrusionOk="0">
                    <a:moveTo>
                      <a:pt x="151" y="21"/>
                    </a:moveTo>
                    <a:cubicBezTo>
                      <a:pt x="151" y="21"/>
                      <a:pt x="151" y="21"/>
                      <a:pt x="151" y="21"/>
                    </a:cubicBezTo>
                    <a:cubicBezTo>
                      <a:pt x="153" y="17"/>
                      <a:pt x="154" y="9"/>
                      <a:pt x="152" y="5"/>
                    </a:cubicBezTo>
                    <a:cubicBezTo>
                      <a:pt x="149" y="0"/>
                      <a:pt x="147" y="4"/>
                      <a:pt x="145" y="8"/>
                    </a:cubicBezTo>
                    <a:cubicBezTo>
                      <a:pt x="143" y="14"/>
                      <a:pt x="146" y="20"/>
                      <a:pt x="145" y="25"/>
                    </a:cubicBezTo>
                    <a:cubicBezTo>
                      <a:pt x="142" y="28"/>
                      <a:pt x="139" y="31"/>
                      <a:pt x="136" y="34"/>
                    </a:cubicBezTo>
                    <a:cubicBezTo>
                      <a:pt x="138" y="27"/>
                      <a:pt x="139" y="16"/>
                      <a:pt x="136" y="11"/>
                    </a:cubicBezTo>
                    <a:cubicBezTo>
                      <a:pt x="132" y="2"/>
                      <a:pt x="128" y="9"/>
                      <a:pt x="126" y="15"/>
                    </a:cubicBezTo>
                    <a:cubicBezTo>
                      <a:pt x="122" y="25"/>
                      <a:pt x="126" y="35"/>
                      <a:pt x="126" y="44"/>
                    </a:cubicBezTo>
                    <a:cubicBezTo>
                      <a:pt x="119" y="52"/>
                      <a:pt x="112" y="58"/>
                      <a:pt x="105" y="65"/>
                    </a:cubicBezTo>
                    <a:cubicBezTo>
                      <a:pt x="107" y="58"/>
                      <a:pt x="108" y="49"/>
                      <a:pt x="105" y="43"/>
                    </a:cubicBezTo>
                    <a:cubicBezTo>
                      <a:pt x="101" y="35"/>
                      <a:pt x="96" y="41"/>
                      <a:pt x="95" y="48"/>
                    </a:cubicBezTo>
                    <a:cubicBezTo>
                      <a:pt x="91" y="58"/>
                      <a:pt x="95" y="68"/>
                      <a:pt x="94" y="77"/>
                    </a:cubicBezTo>
                    <a:cubicBezTo>
                      <a:pt x="87" y="86"/>
                      <a:pt x="79" y="95"/>
                      <a:pt x="72" y="104"/>
                    </a:cubicBezTo>
                    <a:cubicBezTo>
                      <a:pt x="73" y="97"/>
                      <a:pt x="73" y="89"/>
                      <a:pt x="71" y="85"/>
                    </a:cubicBezTo>
                    <a:cubicBezTo>
                      <a:pt x="66" y="77"/>
                      <a:pt x="62" y="83"/>
                      <a:pt x="60" y="89"/>
                    </a:cubicBezTo>
                    <a:cubicBezTo>
                      <a:pt x="57" y="100"/>
                      <a:pt x="61" y="109"/>
                      <a:pt x="61" y="118"/>
                    </a:cubicBezTo>
                    <a:cubicBezTo>
                      <a:pt x="55" y="127"/>
                      <a:pt x="48" y="136"/>
                      <a:pt x="43" y="146"/>
                    </a:cubicBezTo>
                    <a:cubicBezTo>
                      <a:pt x="43" y="139"/>
                      <a:pt x="42" y="130"/>
                      <a:pt x="39" y="125"/>
                    </a:cubicBezTo>
                    <a:cubicBezTo>
                      <a:pt x="33" y="118"/>
                      <a:pt x="29" y="125"/>
                      <a:pt x="29" y="131"/>
                    </a:cubicBezTo>
                    <a:cubicBezTo>
                      <a:pt x="27" y="142"/>
                      <a:pt x="33" y="151"/>
                      <a:pt x="34" y="160"/>
                    </a:cubicBezTo>
                    <a:cubicBezTo>
                      <a:pt x="29" y="168"/>
                      <a:pt x="25" y="175"/>
                      <a:pt x="21" y="183"/>
                    </a:cubicBezTo>
                    <a:cubicBezTo>
                      <a:pt x="21" y="176"/>
                      <a:pt x="20" y="168"/>
                      <a:pt x="16" y="164"/>
                    </a:cubicBezTo>
                    <a:cubicBezTo>
                      <a:pt x="11" y="157"/>
                      <a:pt x="7" y="164"/>
                      <a:pt x="7" y="170"/>
                    </a:cubicBezTo>
                    <a:cubicBezTo>
                      <a:pt x="6" y="181"/>
                      <a:pt x="12" y="190"/>
                      <a:pt x="13" y="200"/>
                    </a:cubicBezTo>
                    <a:cubicBezTo>
                      <a:pt x="8" y="214"/>
                      <a:pt x="0" y="237"/>
                      <a:pt x="1" y="248"/>
                    </a:cubicBezTo>
                    <a:cubicBezTo>
                      <a:pt x="1" y="249"/>
                      <a:pt x="2" y="250"/>
                      <a:pt x="3" y="250"/>
                    </a:cubicBezTo>
                    <a:cubicBezTo>
                      <a:pt x="3" y="250"/>
                      <a:pt x="3" y="250"/>
                      <a:pt x="3" y="250"/>
                    </a:cubicBezTo>
                    <a:cubicBezTo>
                      <a:pt x="4" y="249"/>
                      <a:pt x="5" y="249"/>
                      <a:pt x="5" y="248"/>
                    </a:cubicBezTo>
                    <a:cubicBezTo>
                      <a:pt x="4" y="238"/>
                      <a:pt x="11" y="215"/>
                      <a:pt x="17" y="201"/>
                    </a:cubicBezTo>
                    <a:cubicBezTo>
                      <a:pt x="27" y="199"/>
                      <a:pt x="54" y="196"/>
                      <a:pt x="52" y="186"/>
                    </a:cubicBezTo>
                    <a:cubicBezTo>
                      <a:pt x="50" y="178"/>
                      <a:pt x="29" y="185"/>
                      <a:pt x="22" y="188"/>
                    </a:cubicBezTo>
                    <a:cubicBezTo>
                      <a:pt x="27" y="180"/>
                      <a:pt x="31" y="171"/>
                      <a:pt x="36" y="163"/>
                    </a:cubicBezTo>
                    <a:cubicBezTo>
                      <a:pt x="46" y="161"/>
                      <a:pt x="74" y="159"/>
                      <a:pt x="73" y="149"/>
                    </a:cubicBezTo>
                    <a:cubicBezTo>
                      <a:pt x="72" y="141"/>
                      <a:pt x="51" y="146"/>
                      <a:pt x="44" y="150"/>
                    </a:cubicBezTo>
                    <a:cubicBezTo>
                      <a:pt x="50" y="140"/>
                      <a:pt x="56" y="131"/>
                      <a:pt x="63" y="122"/>
                    </a:cubicBezTo>
                    <a:cubicBezTo>
                      <a:pt x="73" y="121"/>
                      <a:pt x="102" y="123"/>
                      <a:pt x="102" y="113"/>
                    </a:cubicBezTo>
                    <a:cubicBezTo>
                      <a:pt x="101" y="105"/>
                      <a:pt x="78" y="108"/>
                      <a:pt x="72" y="110"/>
                    </a:cubicBezTo>
                    <a:cubicBezTo>
                      <a:pt x="79" y="100"/>
                      <a:pt x="88" y="90"/>
                      <a:pt x="97" y="80"/>
                    </a:cubicBezTo>
                    <a:cubicBezTo>
                      <a:pt x="107" y="80"/>
                      <a:pt x="135" y="83"/>
                      <a:pt x="135" y="73"/>
                    </a:cubicBezTo>
                    <a:cubicBezTo>
                      <a:pt x="135" y="66"/>
                      <a:pt x="116" y="67"/>
                      <a:pt x="107" y="68"/>
                    </a:cubicBezTo>
                    <a:cubicBezTo>
                      <a:pt x="114" y="61"/>
                      <a:pt x="121" y="54"/>
                      <a:pt x="128" y="47"/>
                    </a:cubicBezTo>
                    <a:cubicBezTo>
                      <a:pt x="138" y="47"/>
                      <a:pt x="166" y="50"/>
                      <a:pt x="166" y="40"/>
                    </a:cubicBezTo>
                    <a:cubicBezTo>
                      <a:pt x="166" y="33"/>
                      <a:pt x="149" y="34"/>
                      <a:pt x="140" y="35"/>
                    </a:cubicBezTo>
                    <a:cubicBezTo>
                      <a:pt x="143" y="33"/>
                      <a:pt x="145" y="30"/>
                      <a:pt x="148" y="27"/>
                    </a:cubicBezTo>
                    <a:cubicBezTo>
                      <a:pt x="155" y="28"/>
                      <a:pt x="170" y="29"/>
                      <a:pt x="170" y="23"/>
                    </a:cubicBezTo>
                    <a:cubicBezTo>
                      <a:pt x="170" y="18"/>
                      <a:pt x="154" y="19"/>
                      <a:pt x="151" y="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rot="1302791">
                <a:off x="13077584" y="9136542"/>
                <a:ext cx="1103868" cy="158243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66" extrusionOk="0">
                    <a:moveTo>
                      <a:pt x="244" y="50"/>
                    </a:moveTo>
                    <a:cubicBezTo>
                      <a:pt x="238" y="48"/>
                      <a:pt x="231" y="48"/>
                      <a:pt x="226" y="46"/>
                    </a:cubicBezTo>
                    <a:cubicBezTo>
                      <a:pt x="231" y="43"/>
                      <a:pt x="237" y="41"/>
                      <a:pt x="244" y="40"/>
                    </a:cubicBezTo>
                    <a:cubicBezTo>
                      <a:pt x="246" y="39"/>
                      <a:pt x="251" y="39"/>
                      <a:pt x="255" y="40"/>
                    </a:cubicBezTo>
                    <a:cubicBezTo>
                      <a:pt x="255" y="26"/>
                      <a:pt x="250" y="14"/>
                      <a:pt x="236" y="9"/>
                    </a:cubicBezTo>
                    <a:cubicBezTo>
                      <a:pt x="208" y="0"/>
                      <a:pt x="174" y="18"/>
                      <a:pt x="149" y="37"/>
                    </a:cubicBezTo>
                    <a:cubicBezTo>
                      <a:pt x="150" y="40"/>
                      <a:pt x="150" y="43"/>
                      <a:pt x="151" y="44"/>
                    </a:cubicBezTo>
                    <a:cubicBezTo>
                      <a:pt x="153" y="49"/>
                      <a:pt x="156" y="54"/>
                      <a:pt x="159" y="57"/>
                    </a:cubicBezTo>
                    <a:cubicBezTo>
                      <a:pt x="153" y="55"/>
                      <a:pt x="146" y="47"/>
                      <a:pt x="140" y="44"/>
                    </a:cubicBezTo>
                    <a:cubicBezTo>
                      <a:pt x="137" y="47"/>
                      <a:pt x="133" y="50"/>
                      <a:pt x="130" y="53"/>
                    </a:cubicBezTo>
                    <a:cubicBezTo>
                      <a:pt x="105" y="76"/>
                      <a:pt x="86" y="102"/>
                      <a:pt x="69" y="130"/>
                    </a:cubicBezTo>
                    <a:cubicBezTo>
                      <a:pt x="75" y="136"/>
                      <a:pt x="83" y="141"/>
                      <a:pt x="86" y="149"/>
                    </a:cubicBezTo>
                    <a:cubicBezTo>
                      <a:pt x="79" y="147"/>
                      <a:pt x="70" y="144"/>
                      <a:pt x="63" y="139"/>
                    </a:cubicBezTo>
                    <a:cubicBezTo>
                      <a:pt x="60" y="145"/>
                      <a:pt x="56" y="150"/>
                      <a:pt x="53" y="156"/>
                    </a:cubicBezTo>
                    <a:cubicBezTo>
                      <a:pt x="53" y="157"/>
                      <a:pt x="54" y="157"/>
                      <a:pt x="54" y="157"/>
                    </a:cubicBezTo>
                    <a:cubicBezTo>
                      <a:pt x="61" y="170"/>
                      <a:pt x="69" y="181"/>
                      <a:pt x="80" y="190"/>
                    </a:cubicBezTo>
                    <a:cubicBezTo>
                      <a:pt x="69" y="182"/>
                      <a:pt x="56" y="178"/>
                      <a:pt x="47" y="167"/>
                    </a:cubicBezTo>
                    <a:cubicBezTo>
                      <a:pt x="42" y="175"/>
                      <a:pt x="38" y="183"/>
                      <a:pt x="34" y="191"/>
                    </a:cubicBezTo>
                    <a:cubicBezTo>
                      <a:pt x="25" y="206"/>
                      <a:pt x="18" y="223"/>
                      <a:pt x="12" y="240"/>
                    </a:cubicBezTo>
                    <a:cubicBezTo>
                      <a:pt x="3" y="263"/>
                      <a:pt x="2" y="287"/>
                      <a:pt x="2" y="287"/>
                    </a:cubicBezTo>
                    <a:cubicBezTo>
                      <a:pt x="0" y="318"/>
                      <a:pt x="24" y="335"/>
                      <a:pt x="25" y="366"/>
                    </a:cubicBezTo>
                    <a:cubicBezTo>
                      <a:pt x="31" y="359"/>
                      <a:pt x="35" y="352"/>
                      <a:pt x="43" y="348"/>
                    </a:cubicBezTo>
                    <a:cubicBezTo>
                      <a:pt x="55" y="342"/>
                      <a:pt x="68" y="340"/>
                      <a:pt x="78" y="331"/>
                    </a:cubicBezTo>
                    <a:cubicBezTo>
                      <a:pt x="85" y="323"/>
                      <a:pt x="89" y="314"/>
                      <a:pt x="93" y="305"/>
                    </a:cubicBezTo>
                    <a:cubicBezTo>
                      <a:pt x="107" y="275"/>
                      <a:pt x="123" y="247"/>
                      <a:pt x="140" y="219"/>
                    </a:cubicBezTo>
                    <a:cubicBezTo>
                      <a:pt x="148" y="206"/>
                      <a:pt x="157" y="195"/>
                      <a:pt x="166" y="183"/>
                    </a:cubicBezTo>
                    <a:cubicBezTo>
                      <a:pt x="162" y="178"/>
                      <a:pt x="158" y="173"/>
                      <a:pt x="153" y="169"/>
                    </a:cubicBezTo>
                    <a:cubicBezTo>
                      <a:pt x="149" y="165"/>
                      <a:pt x="144" y="161"/>
                      <a:pt x="141" y="156"/>
                    </a:cubicBezTo>
                    <a:cubicBezTo>
                      <a:pt x="153" y="159"/>
                      <a:pt x="164" y="165"/>
                      <a:pt x="176" y="171"/>
                    </a:cubicBezTo>
                    <a:cubicBezTo>
                      <a:pt x="190" y="153"/>
                      <a:pt x="205" y="136"/>
                      <a:pt x="220" y="118"/>
                    </a:cubicBezTo>
                    <a:cubicBezTo>
                      <a:pt x="235" y="99"/>
                      <a:pt x="247" y="79"/>
                      <a:pt x="253" y="55"/>
                    </a:cubicBezTo>
                    <a:cubicBezTo>
                      <a:pt x="253" y="55"/>
                      <a:pt x="253" y="54"/>
                      <a:pt x="253" y="53"/>
                    </a:cubicBezTo>
                    <a:cubicBezTo>
                      <a:pt x="250" y="52"/>
                      <a:pt x="247" y="50"/>
                      <a:pt x="244" y="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 rot="1800424" flipH="1">
              <a:off x="-317016" y="3308248"/>
              <a:ext cx="1682769" cy="1683068"/>
              <a:chOff x="9475798" y="4963520"/>
              <a:chExt cx="3449034" cy="3449647"/>
            </a:xfrm>
          </p:grpSpPr>
          <p:sp>
            <p:nvSpPr>
              <p:cNvPr id="25" name="Google Shape;25;p2"/>
              <p:cNvSpPr/>
              <p:nvPr/>
            </p:nvSpPr>
            <p:spPr>
              <a:xfrm rot="-900278">
                <a:off x="9802501" y="5433332"/>
                <a:ext cx="1927635" cy="277765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29" extrusionOk="0">
                    <a:moveTo>
                      <a:pt x="0" y="518"/>
                    </a:moveTo>
                    <a:cubicBezTo>
                      <a:pt x="1" y="487"/>
                      <a:pt x="10" y="459"/>
                      <a:pt x="21" y="429"/>
                    </a:cubicBezTo>
                    <a:cubicBezTo>
                      <a:pt x="36" y="385"/>
                      <a:pt x="52" y="340"/>
                      <a:pt x="79" y="302"/>
                    </a:cubicBezTo>
                    <a:cubicBezTo>
                      <a:pt x="96" y="279"/>
                      <a:pt x="111" y="257"/>
                      <a:pt x="132" y="238"/>
                    </a:cubicBezTo>
                    <a:cubicBezTo>
                      <a:pt x="154" y="219"/>
                      <a:pt x="179" y="203"/>
                      <a:pt x="204" y="187"/>
                    </a:cubicBezTo>
                    <a:cubicBezTo>
                      <a:pt x="235" y="168"/>
                      <a:pt x="271" y="151"/>
                      <a:pt x="289" y="117"/>
                    </a:cubicBezTo>
                    <a:cubicBezTo>
                      <a:pt x="299" y="99"/>
                      <a:pt x="295" y="80"/>
                      <a:pt x="297" y="61"/>
                    </a:cubicBezTo>
                    <a:cubicBezTo>
                      <a:pt x="298" y="46"/>
                      <a:pt x="305" y="30"/>
                      <a:pt x="316" y="20"/>
                    </a:cubicBezTo>
                    <a:cubicBezTo>
                      <a:pt x="323" y="14"/>
                      <a:pt x="337" y="9"/>
                      <a:pt x="340" y="0"/>
                    </a:cubicBezTo>
                    <a:cubicBezTo>
                      <a:pt x="356" y="21"/>
                      <a:pt x="366" y="53"/>
                      <a:pt x="351" y="78"/>
                    </a:cubicBezTo>
                    <a:cubicBezTo>
                      <a:pt x="344" y="90"/>
                      <a:pt x="334" y="99"/>
                      <a:pt x="324" y="108"/>
                    </a:cubicBezTo>
                    <a:cubicBezTo>
                      <a:pt x="315" y="116"/>
                      <a:pt x="302" y="123"/>
                      <a:pt x="296" y="135"/>
                    </a:cubicBezTo>
                    <a:cubicBezTo>
                      <a:pt x="310" y="125"/>
                      <a:pt x="327" y="115"/>
                      <a:pt x="341" y="110"/>
                    </a:cubicBezTo>
                    <a:cubicBezTo>
                      <a:pt x="349" y="107"/>
                      <a:pt x="361" y="100"/>
                      <a:pt x="354" y="114"/>
                    </a:cubicBezTo>
                    <a:cubicBezTo>
                      <a:pt x="339" y="142"/>
                      <a:pt x="305" y="140"/>
                      <a:pt x="284" y="158"/>
                    </a:cubicBezTo>
                    <a:cubicBezTo>
                      <a:pt x="299" y="157"/>
                      <a:pt x="314" y="148"/>
                      <a:pt x="329" y="150"/>
                    </a:cubicBezTo>
                    <a:cubicBezTo>
                      <a:pt x="343" y="151"/>
                      <a:pt x="334" y="164"/>
                      <a:pt x="326" y="169"/>
                    </a:cubicBezTo>
                    <a:cubicBezTo>
                      <a:pt x="309" y="178"/>
                      <a:pt x="289" y="173"/>
                      <a:pt x="271" y="174"/>
                    </a:cubicBezTo>
                    <a:cubicBezTo>
                      <a:pt x="264" y="175"/>
                      <a:pt x="252" y="174"/>
                      <a:pt x="246" y="179"/>
                    </a:cubicBezTo>
                    <a:cubicBezTo>
                      <a:pt x="257" y="180"/>
                      <a:pt x="268" y="178"/>
                      <a:pt x="278" y="183"/>
                    </a:cubicBezTo>
                    <a:cubicBezTo>
                      <a:pt x="295" y="190"/>
                      <a:pt x="279" y="196"/>
                      <a:pt x="268" y="198"/>
                    </a:cubicBezTo>
                    <a:cubicBezTo>
                      <a:pt x="247" y="200"/>
                      <a:pt x="223" y="194"/>
                      <a:pt x="204" y="208"/>
                    </a:cubicBezTo>
                    <a:cubicBezTo>
                      <a:pt x="218" y="207"/>
                      <a:pt x="242" y="200"/>
                      <a:pt x="255" y="208"/>
                    </a:cubicBezTo>
                    <a:cubicBezTo>
                      <a:pt x="271" y="217"/>
                      <a:pt x="236" y="222"/>
                      <a:pt x="230" y="223"/>
                    </a:cubicBezTo>
                    <a:cubicBezTo>
                      <a:pt x="199" y="225"/>
                      <a:pt x="175" y="233"/>
                      <a:pt x="148" y="247"/>
                    </a:cubicBezTo>
                    <a:cubicBezTo>
                      <a:pt x="165" y="242"/>
                      <a:pt x="181" y="235"/>
                      <a:pt x="198" y="236"/>
                    </a:cubicBezTo>
                    <a:cubicBezTo>
                      <a:pt x="203" y="237"/>
                      <a:pt x="218" y="237"/>
                      <a:pt x="217" y="249"/>
                    </a:cubicBezTo>
                    <a:cubicBezTo>
                      <a:pt x="217" y="258"/>
                      <a:pt x="198" y="255"/>
                      <a:pt x="194" y="255"/>
                    </a:cubicBezTo>
                    <a:cubicBezTo>
                      <a:pt x="167" y="255"/>
                      <a:pt x="131" y="263"/>
                      <a:pt x="114" y="286"/>
                    </a:cubicBezTo>
                    <a:cubicBezTo>
                      <a:pt x="131" y="280"/>
                      <a:pt x="147" y="268"/>
                      <a:pt x="165" y="266"/>
                    </a:cubicBezTo>
                    <a:cubicBezTo>
                      <a:pt x="169" y="265"/>
                      <a:pt x="187" y="264"/>
                      <a:pt x="188" y="272"/>
                    </a:cubicBezTo>
                    <a:cubicBezTo>
                      <a:pt x="188" y="278"/>
                      <a:pt x="170" y="285"/>
                      <a:pt x="166" y="286"/>
                    </a:cubicBezTo>
                    <a:cubicBezTo>
                      <a:pt x="140" y="295"/>
                      <a:pt x="106" y="302"/>
                      <a:pt x="89" y="326"/>
                    </a:cubicBezTo>
                    <a:cubicBezTo>
                      <a:pt x="104" y="314"/>
                      <a:pt x="123" y="308"/>
                      <a:pt x="140" y="301"/>
                    </a:cubicBezTo>
                    <a:cubicBezTo>
                      <a:pt x="148" y="297"/>
                      <a:pt x="158" y="292"/>
                      <a:pt x="167" y="291"/>
                    </a:cubicBezTo>
                    <a:cubicBezTo>
                      <a:pt x="182" y="289"/>
                      <a:pt x="173" y="304"/>
                      <a:pt x="165" y="309"/>
                    </a:cubicBezTo>
                    <a:cubicBezTo>
                      <a:pt x="145" y="321"/>
                      <a:pt x="120" y="325"/>
                      <a:pt x="100" y="339"/>
                    </a:cubicBezTo>
                    <a:cubicBezTo>
                      <a:pt x="84" y="349"/>
                      <a:pt x="67" y="360"/>
                      <a:pt x="58" y="376"/>
                    </a:cubicBezTo>
                    <a:cubicBezTo>
                      <a:pt x="71" y="366"/>
                      <a:pt x="86" y="357"/>
                      <a:pt x="101" y="348"/>
                    </a:cubicBezTo>
                    <a:cubicBezTo>
                      <a:pt x="114" y="340"/>
                      <a:pt x="154" y="314"/>
                      <a:pt x="161" y="325"/>
                    </a:cubicBezTo>
                    <a:cubicBezTo>
                      <a:pt x="160" y="344"/>
                      <a:pt x="142" y="351"/>
                      <a:pt x="118" y="360"/>
                    </a:cubicBezTo>
                    <a:cubicBezTo>
                      <a:pt x="66" y="379"/>
                      <a:pt x="44" y="419"/>
                      <a:pt x="33" y="431"/>
                    </a:cubicBezTo>
                    <a:cubicBezTo>
                      <a:pt x="41" y="426"/>
                      <a:pt x="91" y="376"/>
                      <a:pt x="97" y="397"/>
                    </a:cubicBezTo>
                    <a:cubicBezTo>
                      <a:pt x="101" y="411"/>
                      <a:pt x="41" y="442"/>
                      <a:pt x="29" y="447"/>
                    </a:cubicBezTo>
                    <a:cubicBezTo>
                      <a:pt x="42" y="441"/>
                      <a:pt x="78" y="436"/>
                      <a:pt x="81" y="448"/>
                    </a:cubicBezTo>
                    <a:cubicBezTo>
                      <a:pt x="80" y="460"/>
                      <a:pt x="53" y="457"/>
                      <a:pt x="43" y="460"/>
                    </a:cubicBezTo>
                    <a:cubicBezTo>
                      <a:pt x="36" y="462"/>
                      <a:pt x="29" y="463"/>
                      <a:pt x="24" y="469"/>
                    </a:cubicBezTo>
                    <a:cubicBezTo>
                      <a:pt x="17" y="476"/>
                      <a:pt x="14" y="490"/>
                      <a:pt x="12" y="500"/>
                    </a:cubicBezTo>
                    <a:cubicBezTo>
                      <a:pt x="11" y="505"/>
                      <a:pt x="12" y="523"/>
                      <a:pt x="8" y="526"/>
                    </a:cubicBezTo>
                    <a:cubicBezTo>
                      <a:pt x="4" y="529"/>
                      <a:pt x="0" y="525"/>
                      <a:pt x="0" y="521"/>
                    </a:cubicBezTo>
                    <a:cubicBezTo>
                      <a:pt x="0" y="521"/>
                      <a:pt x="0" y="521"/>
                      <a:pt x="0" y="5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rot="2148684">
                <a:off x="11075277" y="5126577"/>
                <a:ext cx="1299993" cy="229848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70" extrusionOk="0">
                    <a:moveTo>
                      <a:pt x="72" y="253"/>
                    </a:moveTo>
                    <a:cubicBezTo>
                      <a:pt x="63" y="241"/>
                      <a:pt x="55" y="227"/>
                      <a:pt x="47" y="214"/>
                    </a:cubicBezTo>
                    <a:cubicBezTo>
                      <a:pt x="24" y="177"/>
                      <a:pt x="25" y="123"/>
                      <a:pt x="60" y="93"/>
                    </a:cubicBezTo>
                    <a:cubicBezTo>
                      <a:pt x="72" y="117"/>
                      <a:pt x="85" y="142"/>
                      <a:pt x="89" y="169"/>
                    </a:cubicBezTo>
                    <a:cubicBezTo>
                      <a:pt x="95" y="203"/>
                      <a:pt x="92" y="230"/>
                      <a:pt x="89" y="247"/>
                    </a:cubicBezTo>
                    <a:cubicBezTo>
                      <a:pt x="89" y="246"/>
                      <a:pt x="89" y="246"/>
                      <a:pt x="89" y="245"/>
                    </a:cubicBezTo>
                    <a:cubicBezTo>
                      <a:pt x="97" y="224"/>
                      <a:pt x="104" y="203"/>
                      <a:pt x="110" y="182"/>
                    </a:cubicBezTo>
                    <a:cubicBezTo>
                      <a:pt x="108" y="174"/>
                      <a:pt x="101" y="165"/>
                      <a:pt x="97" y="158"/>
                    </a:cubicBezTo>
                    <a:cubicBezTo>
                      <a:pt x="94" y="151"/>
                      <a:pt x="91" y="143"/>
                      <a:pt x="91" y="136"/>
                    </a:cubicBezTo>
                    <a:cubicBezTo>
                      <a:pt x="91" y="131"/>
                      <a:pt x="93" y="126"/>
                      <a:pt x="93" y="122"/>
                    </a:cubicBezTo>
                    <a:cubicBezTo>
                      <a:pt x="96" y="132"/>
                      <a:pt x="101" y="141"/>
                      <a:pt x="106" y="150"/>
                    </a:cubicBezTo>
                    <a:cubicBezTo>
                      <a:pt x="111" y="158"/>
                      <a:pt x="112" y="165"/>
                      <a:pt x="112" y="174"/>
                    </a:cubicBezTo>
                    <a:cubicBezTo>
                      <a:pt x="116" y="163"/>
                      <a:pt x="119" y="152"/>
                      <a:pt x="122" y="142"/>
                    </a:cubicBezTo>
                    <a:cubicBezTo>
                      <a:pt x="112" y="120"/>
                      <a:pt x="91" y="112"/>
                      <a:pt x="82" y="92"/>
                    </a:cubicBezTo>
                    <a:cubicBezTo>
                      <a:pt x="72" y="72"/>
                      <a:pt x="75" y="38"/>
                      <a:pt x="99" y="28"/>
                    </a:cubicBezTo>
                    <a:cubicBezTo>
                      <a:pt x="102" y="48"/>
                      <a:pt x="109" y="61"/>
                      <a:pt x="120" y="78"/>
                    </a:cubicBezTo>
                    <a:cubicBezTo>
                      <a:pt x="129" y="91"/>
                      <a:pt x="131" y="108"/>
                      <a:pt x="129" y="124"/>
                    </a:cubicBezTo>
                    <a:cubicBezTo>
                      <a:pt x="134" y="110"/>
                      <a:pt x="139" y="97"/>
                      <a:pt x="146" y="84"/>
                    </a:cubicBezTo>
                    <a:cubicBezTo>
                      <a:pt x="145" y="63"/>
                      <a:pt x="144" y="45"/>
                      <a:pt x="153" y="31"/>
                    </a:cubicBezTo>
                    <a:cubicBezTo>
                      <a:pt x="164" y="11"/>
                      <a:pt x="189" y="6"/>
                      <a:pt x="209" y="0"/>
                    </a:cubicBezTo>
                    <a:cubicBezTo>
                      <a:pt x="196" y="13"/>
                      <a:pt x="195" y="35"/>
                      <a:pt x="188" y="51"/>
                    </a:cubicBezTo>
                    <a:cubicBezTo>
                      <a:pt x="183" y="62"/>
                      <a:pt x="176" y="72"/>
                      <a:pt x="166" y="78"/>
                    </a:cubicBezTo>
                    <a:cubicBezTo>
                      <a:pt x="162" y="80"/>
                      <a:pt x="152" y="82"/>
                      <a:pt x="148" y="84"/>
                    </a:cubicBezTo>
                    <a:cubicBezTo>
                      <a:pt x="145" y="90"/>
                      <a:pt x="143" y="95"/>
                      <a:pt x="140" y="101"/>
                    </a:cubicBezTo>
                    <a:cubicBezTo>
                      <a:pt x="147" y="97"/>
                      <a:pt x="158" y="96"/>
                      <a:pt x="165" y="94"/>
                    </a:cubicBezTo>
                    <a:cubicBezTo>
                      <a:pt x="172" y="92"/>
                      <a:pt x="180" y="91"/>
                      <a:pt x="187" y="88"/>
                    </a:cubicBezTo>
                    <a:cubicBezTo>
                      <a:pt x="194" y="85"/>
                      <a:pt x="200" y="80"/>
                      <a:pt x="206" y="76"/>
                    </a:cubicBezTo>
                    <a:cubicBezTo>
                      <a:pt x="195" y="92"/>
                      <a:pt x="184" y="108"/>
                      <a:pt x="163" y="109"/>
                    </a:cubicBezTo>
                    <a:cubicBezTo>
                      <a:pt x="154" y="110"/>
                      <a:pt x="145" y="108"/>
                      <a:pt x="136" y="111"/>
                    </a:cubicBezTo>
                    <a:cubicBezTo>
                      <a:pt x="129" y="129"/>
                      <a:pt x="123" y="148"/>
                      <a:pt x="117" y="166"/>
                    </a:cubicBezTo>
                    <a:cubicBezTo>
                      <a:pt x="123" y="153"/>
                      <a:pt x="130" y="143"/>
                      <a:pt x="140" y="136"/>
                    </a:cubicBezTo>
                    <a:cubicBezTo>
                      <a:pt x="160" y="121"/>
                      <a:pt x="192" y="138"/>
                      <a:pt x="207" y="121"/>
                    </a:cubicBezTo>
                    <a:cubicBezTo>
                      <a:pt x="191" y="146"/>
                      <a:pt x="177" y="165"/>
                      <a:pt x="148" y="177"/>
                    </a:cubicBezTo>
                    <a:cubicBezTo>
                      <a:pt x="135" y="182"/>
                      <a:pt x="122" y="184"/>
                      <a:pt x="108" y="198"/>
                    </a:cubicBezTo>
                    <a:cubicBezTo>
                      <a:pt x="103" y="214"/>
                      <a:pt x="97" y="230"/>
                      <a:pt x="92" y="245"/>
                    </a:cubicBezTo>
                    <a:cubicBezTo>
                      <a:pt x="85" y="263"/>
                      <a:pt x="78" y="280"/>
                      <a:pt x="72" y="296"/>
                    </a:cubicBezTo>
                    <a:cubicBezTo>
                      <a:pt x="85" y="278"/>
                      <a:pt x="93" y="259"/>
                      <a:pt x="103" y="238"/>
                    </a:cubicBezTo>
                    <a:cubicBezTo>
                      <a:pt x="113" y="217"/>
                      <a:pt x="130" y="200"/>
                      <a:pt x="152" y="194"/>
                    </a:cubicBezTo>
                    <a:cubicBezTo>
                      <a:pt x="139" y="207"/>
                      <a:pt x="150" y="235"/>
                      <a:pt x="147" y="252"/>
                    </a:cubicBezTo>
                    <a:cubicBezTo>
                      <a:pt x="141" y="278"/>
                      <a:pt x="120" y="296"/>
                      <a:pt x="95" y="302"/>
                    </a:cubicBezTo>
                    <a:cubicBezTo>
                      <a:pt x="87" y="305"/>
                      <a:pt x="78" y="303"/>
                      <a:pt x="70" y="301"/>
                    </a:cubicBezTo>
                    <a:cubicBezTo>
                      <a:pt x="68" y="305"/>
                      <a:pt x="67" y="308"/>
                      <a:pt x="66" y="311"/>
                    </a:cubicBezTo>
                    <a:cubicBezTo>
                      <a:pt x="53" y="342"/>
                      <a:pt x="44" y="361"/>
                      <a:pt x="38" y="369"/>
                    </a:cubicBezTo>
                    <a:cubicBezTo>
                      <a:pt x="38" y="369"/>
                      <a:pt x="37" y="370"/>
                      <a:pt x="36" y="369"/>
                    </a:cubicBezTo>
                    <a:cubicBezTo>
                      <a:pt x="36" y="369"/>
                      <a:pt x="36" y="369"/>
                      <a:pt x="36" y="369"/>
                    </a:cubicBezTo>
                    <a:cubicBezTo>
                      <a:pt x="36" y="369"/>
                      <a:pt x="36" y="368"/>
                      <a:pt x="36" y="368"/>
                    </a:cubicBezTo>
                    <a:cubicBezTo>
                      <a:pt x="41" y="361"/>
                      <a:pt x="49" y="346"/>
                      <a:pt x="58" y="323"/>
                    </a:cubicBezTo>
                    <a:cubicBezTo>
                      <a:pt x="59" y="318"/>
                      <a:pt x="59" y="312"/>
                      <a:pt x="57" y="307"/>
                    </a:cubicBezTo>
                    <a:cubicBezTo>
                      <a:pt x="53" y="294"/>
                      <a:pt x="42" y="284"/>
                      <a:pt x="32" y="274"/>
                    </a:cubicBezTo>
                    <a:cubicBezTo>
                      <a:pt x="14" y="257"/>
                      <a:pt x="0" y="233"/>
                      <a:pt x="8" y="207"/>
                    </a:cubicBezTo>
                    <a:cubicBezTo>
                      <a:pt x="11" y="230"/>
                      <a:pt x="33" y="244"/>
                      <a:pt x="49" y="258"/>
                    </a:cubicBezTo>
                    <a:cubicBezTo>
                      <a:pt x="64" y="272"/>
                      <a:pt x="66" y="286"/>
                      <a:pt x="65" y="305"/>
                    </a:cubicBezTo>
                    <a:cubicBezTo>
                      <a:pt x="65" y="305"/>
                      <a:pt x="65" y="306"/>
                      <a:pt x="65" y="307"/>
                    </a:cubicBezTo>
                    <a:cubicBezTo>
                      <a:pt x="70" y="295"/>
                      <a:pt x="75" y="281"/>
                      <a:pt x="81" y="268"/>
                    </a:cubicBezTo>
                    <a:cubicBezTo>
                      <a:pt x="79" y="262"/>
                      <a:pt x="76" y="257"/>
                      <a:pt x="72" y="25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" name="Google Shape;27;p2"/>
          <p:cNvGrpSpPr/>
          <p:nvPr/>
        </p:nvGrpSpPr>
        <p:grpSpPr>
          <a:xfrm rot="-8922564">
            <a:off x="11001716" y="-536176"/>
            <a:ext cx="1371473" cy="1828053"/>
            <a:chOff x="872434" y="2820812"/>
            <a:chExt cx="1449758" cy="1932774"/>
          </a:xfrm>
        </p:grpSpPr>
        <p:sp>
          <p:nvSpPr>
            <p:cNvPr id="28" name="Google Shape;28;p2"/>
            <p:cNvSpPr/>
            <p:nvPr/>
          </p:nvSpPr>
          <p:spPr>
            <a:xfrm rot="1650972" flipH="1">
              <a:off x="1250901" y="2855969"/>
              <a:ext cx="588638" cy="1782513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670507">
              <a:off x="1279769" y="3417868"/>
              <a:ext cx="860474" cy="1264320"/>
            </a:xfrm>
            <a:custGeom>
              <a:avLst/>
              <a:gdLst/>
              <a:ahLst/>
              <a:cxnLst/>
              <a:rect l="l" t="t" r="r" b="b"/>
              <a:pathLst>
                <a:path w="170" h="250" extrusionOk="0">
                  <a:moveTo>
                    <a:pt x="151" y="21"/>
                  </a:moveTo>
                  <a:cubicBezTo>
                    <a:pt x="151" y="21"/>
                    <a:pt x="151" y="21"/>
                    <a:pt x="151" y="21"/>
                  </a:cubicBezTo>
                  <a:cubicBezTo>
                    <a:pt x="153" y="17"/>
                    <a:pt x="154" y="9"/>
                    <a:pt x="152" y="5"/>
                  </a:cubicBezTo>
                  <a:cubicBezTo>
                    <a:pt x="149" y="0"/>
                    <a:pt x="147" y="4"/>
                    <a:pt x="145" y="8"/>
                  </a:cubicBezTo>
                  <a:cubicBezTo>
                    <a:pt x="143" y="14"/>
                    <a:pt x="146" y="20"/>
                    <a:pt x="145" y="25"/>
                  </a:cubicBezTo>
                  <a:cubicBezTo>
                    <a:pt x="142" y="28"/>
                    <a:pt x="139" y="31"/>
                    <a:pt x="136" y="34"/>
                  </a:cubicBezTo>
                  <a:cubicBezTo>
                    <a:pt x="138" y="27"/>
                    <a:pt x="139" y="16"/>
                    <a:pt x="136" y="11"/>
                  </a:cubicBezTo>
                  <a:cubicBezTo>
                    <a:pt x="132" y="2"/>
                    <a:pt x="128" y="9"/>
                    <a:pt x="126" y="15"/>
                  </a:cubicBezTo>
                  <a:cubicBezTo>
                    <a:pt x="122" y="25"/>
                    <a:pt x="126" y="35"/>
                    <a:pt x="126" y="44"/>
                  </a:cubicBezTo>
                  <a:cubicBezTo>
                    <a:pt x="119" y="52"/>
                    <a:pt x="112" y="58"/>
                    <a:pt x="105" y="65"/>
                  </a:cubicBezTo>
                  <a:cubicBezTo>
                    <a:pt x="107" y="58"/>
                    <a:pt x="108" y="49"/>
                    <a:pt x="105" y="43"/>
                  </a:cubicBezTo>
                  <a:cubicBezTo>
                    <a:pt x="101" y="35"/>
                    <a:pt x="96" y="41"/>
                    <a:pt x="95" y="48"/>
                  </a:cubicBezTo>
                  <a:cubicBezTo>
                    <a:pt x="91" y="58"/>
                    <a:pt x="95" y="68"/>
                    <a:pt x="94" y="77"/>
                  </a:cubicBezTo>
                  <a:cubicBezTo>
                    <a:pt x="87" y="86"/>
                    <a:pt x="79" y="95"/>
                    <a:pt x="72" y="104"/>
                  </a:cubicBezTo>
                  <a:cubicBezTo>
                    <a:pt x="73" y="97"/>
                    <a:pt x="73" y="89"/>
                    <a:pt x="71" y="85"/>
                  </a:cubicBezTo>
                  <a:cubicBezTo>
                    <a:pt x="66" y="77"/>
                    <a:pt x="62" y="83"/>
                    <a:pt x="60" y="89"/>
                  </a:cubicBezTo>
                  <a:cubicBezTo>
                    <a:pt x="57" y="100"/>
                    <a:pt x="61" y="109"/>
                    <a:pt x="61" y="118"/>
                  </a:cubicBezTo>
                  <a:cubicBezTo>
                    <a:pt x="55" y="127"/>
                    <a:pt x="48" y="136"/>
                    <a:pt x="43" y="146"/>
                  </a:cubicBezTo>
                  <a:cubicBezTo>
                    <a:pt x="43" y="139"/>
                    <a:pt x="42" y="130"/>
                    <a:pt x="39" y="125"/>
                  </a:cubicBezTo>
                  <a:cubicBezTo>
                    <a:pt x="33" y="118"/>
                    <a:pt x="29" y="125"/>
                    <a:pt x="29" y="131"/>
                  </a:cubicBezTo>
                  <a:cubicBezTo>
                    <a:pt x="27" y="142"/>
                    <a:pt x="33" y="151"/>
                    <a:pt x="34" y="160"/>
                  </a:cubicBezTo>
                  <a:cubicBezTo>
                    <a:pt x="29" y="168"/>
                    <a:pt x="25" y="175"/>
                    <a:pt x="21" y="183"/>
                  </a:cubicBezTo>
                  <a:cubicBezTo>
                    <a:pt x="21" y="176"/>
                    <a:pt x="20" y="168"/>
                    <a:pt x="16" y="164"/>
                  </a:cubicBezTo>
                  <a:cubicBezTo>
                    <a:pt x="11" y="157"/>
                    <a:pt x="7" y="164"/>
                    <a:pt x="7" y="170"/>
                  </a:cubicBezTo>
                  <a:cubicBezTo>
                    <a:pt x="6" y="181"/>
                    <a:pt x="12" y="190"/>
                    <a:pt x="13" y="200"/>
                  </a:cubicBezTo>
                  <a:cubicBezTo>
                    <a:pt x="8" y="214"/>
                    <a:pt x="0" y="237"/>
                    <a:pt x="1" y="248"/>
                  </a:cubicBezTo>
                  <a:cubicBezTo>
                    <a:pt x="1" y="249"/>
                    <a:pt x="2" y="250"/>
                    <a:pt x="3" y="250"/>
                  </a:cubicBezTo>
                  <a:cubicBezTo>
                    <a:pt x="3" y="250"/>
                    <a:pt x="3" y="250"/>
                    <a:pt x="3" y="250"/>
                  </a:cubicBezTo>
                  <a:cubicBezTo>
                    <a:pt x="4" y="249"/>
                    <a:pt x="5" y="249"/>
                    <a:pt x="5" y="248"/>
                  </a:cubicBezTo>
                  <a:cubicBezTo>
                    <a:pt x="4" y="238"/>
                    <a:pt x="11" y="215"/>
                    <a:pt x="17" y="201"/>
                  </a:cubicBezTo>
                  <a:cubicBezTo>
                    <a:pt x="27" y="199"/>
                    <a:pt x="54" y="196"/>
                    <a:pt x="52" y="186"/>
                  </a:cubicBezTo>
                  <a:cubicBezTo>
                    <a:pt x="50" y="178"/>
                    <a:pt x="29" y="185"/>
                    <a:pt x="22" y="188"/>
                  </a:cubicBezTo>
                  <a:cubicBezTo>
                    <a:pt x="27" y="180"/>
                    <a:pt x="31" y="171"/>
                    <a:pt x="36" y="163"/>
                  </a:cubicBezTo>
                  <a:cubicBezTo>
                    <a:pt x="46" y="161"/>
                    <a:pt x="74" y="159"/>
                    <a:pt x="73" y="149"/>
                  </a:cubicBezTo>
                  <a:cubicBezTo>
                    <a:pt x="72" y="141"/>
                    <a:pt x="51" y="146"/>
                    <a:pt x="44" y="150"/>
                  </a:cubicBezTo>
                  <a:cubicBezTo>
                    <a:pt x="50" y="140"/>
                    <a:pt x="56" y="131"/>
                    <a:pt x="63" y="122"/>
                  </a:cubicBezTo>
                  <a:cubicBezTo>
                    <a:pt x="73" y="121"/>
                    <a:pt x="102" y="123"/>
                    <a:pt x="102" y="113"/>
                  </a:cubicBezTo>
                  <a:cubicBezTo>
                    <a:pt x="101" y="105"/>
                    <a:pt x="78" y="108"/>
                    <a:pt x="72" y="110"/>
                  </a:cubicBezTo>
                  <a:cubicBezTo>
                    <a:pt x="79" y="100"/>
                    <a:pt x="88" y="90"/>
                    <a:pt x="97" y="80"/>
                  </a:cubicBezTo>
                  <a:cubicBezTo>
                    <a:pt x="107" y="80"/>
                    <a:pt x="135" y="83"/>
                    <a:pt x="135" y="73"/>
                  </a:cubicBezTo>
                  <a:cubicBezTo>
                    <a:pt x="135" y="66"/>
                    <a:pt x="116" y="67"/>
                    <a:pt x="107" y="68"/>
                  </a:cubicBezTo>
                  <a:cubicBezTo>
                    <a:pt x="114" y="61"/>
                    <a:pt x="121" y="54"/>
                    <a:pt x="128" y="47"/>
                  </a:cubicBezTo>
                  <a:cubicBezTo>
                    <a:pt x="138" y="47"/>
                    <a:pt x="166" y="50"/>
                    <a:pt x="166" y="40"/>
                  </a:cubicBezTo>
                  <a:cubicBezTo>
                    <a:pt x="166" y="33"/>
                    <a:pt x="149" y="34"/>
                    <a:pt x="140" y="35"/>
                  </a:cubicBezTo>
                  <a:cubicBezTo>
                    <a:pt x="143" y="33"/>
                    <a:pt x="145" y="30"/>
                    <a:pt x="148" y="27"/>
                  </a:cubicBezTo>
                  <a:cubicBezTo>
                    <a:pt x="155" y="28"/>
                    <a:pt x="170" y="29"/>
                    <a:pt x="170" y="23"/>
                  </a:cubicBezTo>
                  <a:cubicBezTo>
                    <a:pt x="170" y="18"/>
                    <a:pt x="154" y="19"/>
                    <a:pt x="151" y="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4969992" flipH="1">
              <a:off x="1512800" y="3714035"/>
              <a:ext cx="392024" cy="118712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9651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4"/>
          <p:cNvGrpSpPr/>
          <p:nvPr/>
        </p:nvGrpSpPr>
        <p:grpSpPr>
          <a:xfrm rot="-8100000" flipH="1">
            <a:off x="9689080" y="-1000847"/>
            <a:ext cx="3550288" cy="3553889"/>
            <a:chOff x="-625097" y="3000262"/>
            <a:chExt cx="2298931" cy="2301263"/>
          </a:xfrm>
        </p:grpSpPr>
        <p:grpSp>
          <p:nvGrpSpPr>
            <p:cNvPr id="67" name="Google Shape;67;p4"/>
            <p:cNvGrpSpPr/>
            <p:nvPr/>
          </p:nvGrpSpPr>
          <p:grpSpPr>
            <a:xfrm rot="-1056959" flipH="1">
              <a:off x="-268564" y="3789764"/>
              <a:ext cx="1104620" cy="1376896"/>
              <a:chOff x="12465255" y="8456281"/>
              <a:chExt cx="1973422" cy="2459846"/>
            </a:xfrm>
          </p:grpSpPr>
          <p:sp>
            <p:nvSpPr>
              <p:cNvPr id="68" name="Google Shape;68;p4"/>
              <p:cNvSpPr/>
              <p:nvPr/>
            </p:nvSpPr>
            <p:spPr>
              <a:xfrm rot="-900159">
                <a:off x="12719044" y="8609300"/>
                <a:ext cx="1465844" cy="21538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50" extrusionOk="0">
                    <a:moveTo>
                      <a:pt x="151" y="21"/>
                    </a:moveTo>
                    <a:cubicBezTo>
                      <a:pt x="151" y="21"/>
                      <a:pt x="151" y="21"/>
                      <a:pt x="151" y="21"/>
                    </a:cubicBezTo>
                    <a:cubicBezTo>
                      <a:pt x="153" y="17"/>
                      <a:pt x="154" y="9"/>
                      <a:pt x="152" y="5"/>
                    </a:cubicBezTo>
                    <a:cubicBezTo>
                      <a:pt x="149" y="0"/>
                      <a:pt x="147" y="4"/>
                      <a:pt x="145" y="8"/>
                    </a:cubicBezTo>
                    <a:cubicBezTo>
                      <a:pt x="143" y="14"/>
                      <a:pt x="146" y="20"/>
                      <a:pt x="145" y="25"/>
                    </a:cubicBezTo>
                    <a:cubicBezTo>
                      <a:pt x="142" y="28"/>
                      <a:pt x="139" y="31"/>
                      <a:pt x="136" y="34"/>
                    </a:cubicBezTo>
                    <a:cubicBezTo>
                      <a:pt x="138" y="27"/>
                      <a:pt x="139" y="16"/>
                      <a:pt x="136" y="11"/>
                    </a:cubicBezTo>
                    <a:cubicBezTo>
                      <a:pt x="132" y="2"/>
                      <a:pt x="128" y="9"/>
                      <a:pt x="126" y="15"/>
                    </a:cubicBezTo>
                    <a:cubicBezTo>
                      <a:pt x="122" y="25"/>
                      <a:pt x="126" y="35"/>
                      <a:pt x="126" y="44"/>
                    </a:cubicBezTo>
                    <a:cubicBezTo>
                      <a:pt x="119" y="52"/>
                      <a:pt x="112" y="58"/>
                      <a:pt x="105" y="65"/>
                    </a:cubicBezTo>
                    <a:cubicBezTo>
                      <a:pt x="107" y="58"/>
                      <a:pt x="108" y="49"/>
                      <a:pt x="105" y="43"/>
                    </a:cubicBezTo>
                    <a:cubicBezTo>
                      <a:pt x="101" y="35"/>
                      <a:pt x="96" y="41"/>
                      <a:pt x="95" y="48"/>
                    </a:cubicBezTo>
                    <a:cubicBezTo>
                      <a:pt x="91" y="58"/>
                      <a:pt x="95" y="68"/>
                      <a:pt x="94" y="77"/>
                    </a:cubicBezTo>
                    <a:cubicBezTo>
                      <a:pt x="87" y="86"/>
                      <a:pt x="79" y="95"/>
                      <a:pt x="72" y="104"/>
                    </a:cubicBezTo>
                    <a:cubicBezTo>
                      <a:pt x="73" y="97"/>
                      <a:pt x="73" y="89"/>
                      <a:pt x="71" y="85"/>
                    </a:cubicBezTo>
                    <a:cubicBezTo>
                      <a:pt x="66" y="77"/>
                      <a:pt x="62" y="83"/>
                      <a:pt x="60" y="89"/>
                    </a:cubicBezTo>
                    <a:cubicBezTo>
                      <a:pt x="57" y="100"/>
                      <a:pt x="61" y="109"/>
                      <a:pt x="61" y="118"/>
                    </a:cubicBezTo>
                    <a:cubicBezTo>
                      <a:pt x="55" y="127"/>
                      <a:pt x="48" y="136"/>
                      <a:pt x="43" y="146"/>
                    </a:cubicBezTo>
                    <a:cubicBezTo>
                      <a:pt x="43" y="139"/>
                      <a:pt x="42" y="130"/>
                      <a:pt x="39" y="125"/>
                    </a:cubicBezTo>
                    <a:cubicBezTo>
                      <a:pt x="33" y="118"/>
                      <a:pt x="29" y="125"/>
                      <a:pt x="29" y="131"/>
                    </a:cubicBezTo>
                    <a:cubicBezTo>
                      <a:pt x="27" y="142"/>
                      <a:pt x="33" y="151"/>
                      <a:pt x="34" y="160"/>
                    </a:cubicBezTo>
                    <a:cubicBezTo>
                      <a:pt x="29" y="168"/>
                      <a:pt x="25" y="175"/>
                      <a:pt x="21" y="183"/>
                    </a:cubicBezTo>
                    <a:cubicBezTo>
                      <a:pt x="21" y="176"/>
                      <a:pt x="20" y="168"/>
                      <a:pt x="16" y="164"/>
                    </a:cubicBezTo>
                    <a:cubicBezTo>
                      <a:pt x="11" y="157"/>
                      <a:pt x="7" y="164"/>
                      <a:pt x="7" y="170"/>
                    </a:cubicBezTo>
                    <a:cubicBezTo>
                      <a:pt x="6" y="181"/>
                      <a:pt x="12" y="190"/>
                      <a:pt x="13" y="200"/>
                    </a:cubicBezTo>
                    <a:cubicBezTo>
                      <a:pt x="8" y="214"/>
                      <a:pt x="0" y="237"/>
                      <a:pt x="1" y="248"/>
                    </a:cubicBezTo>
                    <a:cubicBezTo>
                      <a:pt x="1" y="249"/>
                      <a:pt x="2" y="250"/>
                      <a:pt x="3" y="250"/>
                    </a:cubicBezTo>
                    <a:cubicBezTo>
                      <a:pt x="3" y="250"/>
                      <a:pt x="3" y="250"/>
                      <a:pt x="3" y="250"/>
                    </a:cubicBezTo>
                    <a:cubicBezTo>
                      <a:pt x="4" y="249"/>
                      <a:pt x="5" y="249"/>
                      <a:pt x="5" y="248"/>
                    </a:cubicBezTo>
                    <a:cubicBezTo>
                      <a:pt x="4" y="238"/>
                      <a:pt x="11" y="215"/>
                      <a:pt x="17" y="201"/>
                    </a:cubicBezTo>
                    <a:cubicBezTo>
                      <a:pt x="27" y="199"/>
                      <a:pt x="54" y="196"/>
                      <a:pt x="52" y="186"/>
                    </a:cubicBezTo>
                    <a:cubicBezTo>
                      <a:pt x="50" y="178"/>
                      <a:pt x="29" y="185"/>
                      <a:pt x="22" y="188"/>
                    </a:cubicBezTo>
                    <a:cubicBezTo>
                      <a:pt x="27" y="180"/>
                      <a:pt x="31" y="171"/>
                      <a:pt x="36" y="163"/>
                    </a:cubicBezTo>
                    <a:cubicBezTo>
                      <a:pt x="46" y="161"/>
                      <a:pt x="74" y="159"/>
                      <a:pt x="73" y="149"/>
                    </a:cubicBezTo>
                    <a:cubicBezTo>
                      <a:pt x="72" y="141"/>
                      <a:pt x="51" y="146"/>
                      <a:pt x="44" y="150"/>
                    </a:cubicBezTo>
                    <a:cubicBezTo>
                      <a:pt x="50" y="140"/>
                      <a:pt x="56" y="131"/>
                      <a:pt x="63" y="122"/>
                    </a:cubicBezTo>
                    <a:cubicBezTo>
                      <a:pt x="73" y="121"/>
                      <a:pt x="102" y="123"/>
                      <a:pt x="102" y="113"/>
                    </a:cubicBezTo>
                    <a:cubicBezTo>
                      <a:pt x="101" y="105"/>
                      <a:pt x="78" y="108"/>
                      <a:pt x="72" y="110"/>
                    </a:cubicBezTo>
                    <a:cubicBezTo>
                      <a:pt x="79" y="100"/>
                      <a:pt x="88" y="90"/>
                      <a:pt x="97" y="80"/>
                    </a:cubicBezTo>
                    <a:cubicBezTo>
                      <a:pt x="107" y="80"/>
                      <a:pt x="135" y="83"/>
                      <a:pt x="135" y="73"/>
                    </a:cubicBezTo>
                    <a:cubicBezTo>
                      <a:pt x="135" y="66"/>
                      <a:pt x="116" y="67"/>
                      <a:pt x="107" y="68"/>
                    </a:cubicBezTo>
                    <a:cubicBezTo>
                      <a:pt x="114" y="61"/>
                      <a:pt x="121" y="54"/>
                      <a:pt x="128" y="47"/>
                    </a:cubicBezTo>
                    <a:cubicBezTo>
                      <a:pt x="138" y="47"/>
                      <a:pt x="166" y="50"/>
                      <a:pt x="166" y="40"/>
                    </a:cubicBezTo>
                    <a:cubicBezTo>
                      <a:pt x="166" y="33"/>
                      <a:pt x="149" y="34"/>
                      <a:pt x="140" y="35"/>
                    </a:cubicBezTo>
                    <a:cubicBezTo>
                      <a:pt x="143" y="33"/>
                      <a:pt x="145" y="30"/>
                      <a:pt x="148" y="27"/>
                    </a:cubicBezTo>
                    <a:cubicBezTo>
                      <a:pt x="155" y="28"/>
                      <a:pt x="170" y="29"/>
                      <a:pt x="170" y="23"/>
                    </a:cubicBezTo>
                    <a:cubicBezTo>
                      <a:pt x="170" y="18"/>
                      <a:pt x="154" y="19"/>
                      <a:pt x="151" y="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 rot="1302791">
                <a:off x="13077584" y="9136542"/>
                <a:ext cx="1103868" cy="158243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66" extrusionOk="0">
                    <a:moveTo>
                      <a:pt x="244" y="50"/>
                    </a:moveTo>
                    <a:cubicBezTo>
                      <a:pt x="238" y="48"/>
                      <a:pt x="231" y="48"/>
                      <a:pt x="226" y="46"/>
                    </a:cubicBezTo>
                    <a:cubicBezTo>
                      <a:pt x="231" y="43"/>
                      <a:pt x="237" y="41"/>
                      <a:pt x="244" y="40"/>
                    </a:cubicBezTo>
                    <a:cubicBezTo>
                      <a:pt x="246" y="39"/>
                      <a:pt x="251" y="39"/>
                      <a:pt x="255" y="40"/>
                    </a:cubicBezTo>
                    <a:cubicBezTo>
                      <a:pt x="255" y="26"/>
                      <a:pt x="250" y="14"/>
                      <a:pt x="236" y="9"/>
                    </a:cubicBezTo>
                    <a:cubicBezTo>
                      <a:pt x="208" y="0"/>
                      <a:pt x="174" y="18"/>
                      <a:pt x="149" y="37"/>
                    </a:cubicBezTo>
                    <a:cubicBezTo>
                      <a:pt x="150" y="40"/>
                      <a:pt x="150" y="43"/>
                      <a:pt x="151" y="44"/>
                    </a:cubicBezTo>
                    <a:cubicBezTo>
                      <a:pt x="153" y="49"/>
                      <a:pt x="156" y="54"/>
                      <a:pt x="159" y="57"/>
                    </a:cubicBezTo>
                    <a:cubicBezTo>
                      <a:pt x="153" y="55"/>
                      <a:pt x="146" y="47"/>
                      <a:pt x="140" y="44"/>
                    </a:cubicBezTo>
                    <a:cubicBezTo>
                      <a:pt x="137" y="47"/>
                      <a:pt x="133" y="50"/>
                      <a:pt x="130" y="53"/>
                    </a:cubicBezTo>
                    <a:cubicBezTo>
                      <a:pt x="105" y="76"/>
                      <a:pt x="86" y="102"/>
                      <a:pt x="69" y="130"/>
                    </a:cubicBezTo>
                    <a:cubicBezTo>
                      <a:pt x="75" y="136"/>
                      <a:pt x="83" y="141"/>
                      <a:pt x="86" y="149"/>
                    </a:cubicBezTo>
                    <a:cubicBezTo>
                      <a:pt x="79" y="147"/>
                      <a:pt x="70" y="144"/>
                      <a:pt x="63" y="139"/>
                    </a:cubicBezTo>
                    <a:cubicBezTo>
                      <a:pt x="60" y="145"/>
                      <a:pt x="56" y="150"/>
                      <a:pt x="53" y="156"/>
                    </a:cubicBezTo>
                    <a:cubicBezTo>
                      <a:pt x="53" y="157"/>
                      <a:pt x="54" y="157"/>
                      <a:pt x="54" y="157"/>
                    </a:cubicBezTo>
                    <a:cubicBezTo>
                      <a:pt x="61" y="170"/>
                      <a:pt x="69" y="181"/>
                      <a:pt x="80" y="190"/>
                    </a:cubicBezTo>
                    <a:cubicBezTo>
                      <a:pt x="69" y="182"/>
                      <a:pt x="56" y="178"/>
                      <a:pt x="47" y="167"/>
                    </a:cubicBezTo>
                    <a:cubicBezTo>
                      <a:pt x="42" y="175"/>
                      <a:pt x="38" y="183"/>
                      <a:pt x="34" y="191"/>
                    </a:cubicBezTo>
                    <a:cubicBezTo>
                      <a:pt x="25" y="206"/>
                      <a:pt x="18" y="223"/>
                      <a:pt x="12" y="240"/>
                    </a:cubicBezTo>
                    <a:cubicBezTo>
                      <a:pt x="3" y="263"/>
                      <a:pt x="2" y="287"/>
                      <a:pt x="2" y="287"/>
                    </a:cubicBezTo>
                    <a:cubicBezTo>
                      <a:pt x="0" y="318"/>
                      <a:pt x="24" y="335"/>
                      <a:pt x="25" y="366"/>
                    </a:cubicBezTo>
                    <a:cubicBezTo>
                      <a:pt x="31" y="359"/>
                      <a:pt x="35" y="352"/>
                      <a:pt x="43" y="348"/>
                    </a:cubicBezTo>
                    <a:cubicBezTo>
                      <a:pt x="55" y="342"/>
                      <a:pt x="68" y="340"/>
                      <a:pt x="78" y="331"/>
                    </a:cubicBezTo>
                    <a:cubicBezTo>
                      <a:pt x="85" y="323"/>
                      <a:pt x="89" y="314"/>
                      <a:pt x="93" y="305"/>
                    </a:cubicBezTo>
                    <a:cubicBezTo>
                      <a:pt x="107" y="275"/>
                      <a:pt x="123" y="247"/>
                      <a:pt x="140" y="219"/>
                    </a:cubicBezTo>
                    <a:cubicBezTo>
                      <a:pt x="148" y="206"/>
                      <a:pt x="157" y="195"/>
                      <a:pt x="166" y="183"/>
                    </a:cubicBezTo>
                    <a:cubicBezTo>
                      <a:pt x="162" y="178"/>
                      <a:pt x="158" y="173"/>
                      <a:pt x="153" y="169"/>
                    </a:cubicBezTo>
                    <a:cubicBezTo>
                      <a:pt x="149" y="165"/>
                      <a:pt x="144" y="161"/>
                      <a:pt x="141" y="156"/>
                    </a:cubicBezTo>
                    <a:cubicBezTo>
                      <a:pt x="153" y="159"/>
                      <a:pt x="164" y="165"/>
                      <a:pt x="176" y="171"/>
                    </a:cubicBezTo>
                    <a:cubicBezTo>
                      <a:pt x="190" y="153"/>
                      <a:pt x="205" y="136"/>
                      <a:pt x="220" y="118"/>
                    </a:cubicBezTo>
                    <a:cubicBezTo>
                      <a:pt x="235" y="99"/>
                      <a:pt x="247" y="79"/>
                      <a:pt x="253" y="55"/>
                    </a:cubicBezTo>
                    <a:cubicBezTo>
                      <a:pt x="253" y="55"/>
                      <a:pt x="253" y="54"/>
                      <a:pt x="253" y="53"/>
                    </a:cubicBezTo>
                    <a:cubicBezTo>
                      <a:pt x="250" y="52"/>
                      <a:pt x="247" y="50"/>
                      <a:pt x="244" y="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70;p4"/>
            <p:cNvGrpSpPr/>
            <p:nvPr/>
          </p:nvGrpSpPr>
          <p:grpSpPr>
            <a:xfrm rot="1800424" flipH="1">
              <a:off x="-317016" y="3308248"/>
              <a:ext cx="1682769" cy="1683068"/>
              <a:chOff x="9475798" y="4963520"/>
              <a:chExt cx="3449034" cy="3449647"/>
            </a:xfrm>
          </p:grpSpPr>
          <p:sp>
            <p:nvSpPr>
              <p:cNvPr id="71" name="Google Shape;71;p4"/>
              <p:cNvSpPr/>
              <p:nvPr/>
            </p:nvSpPr>
            <p:spPr>
              <a:xfrm rot="-900278">
                <a:off x="9802501" y="5433332"/>
                <a:ext cx="1927635" cy="277765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29" extrusionOk="0">
                    <a:moveTo>
                      <a:pt x="0" y="518"/>
                    </a:moveTo>
                    <a:cubicBezTo>
                      <a:pt x="1" y="487"/>
                      <a:pt x="10" y="459"/>
                      <a:pt x="21" y="429"/>
                    </a:cubicBezTo>
                    <a:cubicBezTo>
                      <a:pt x="36" y="385"/>
                      <a:pt x="52" y="340"/>
                      <a:pt x="79" y="302"/>
                    </a:cubicBezTo>
                    <a:cubicBezTo>
                      <a:pt x="96" y="279"/>
                      <a:pt x="111" y="257"/>
                      <a:pt x="132" y="238"/>
                    </a:cubicBezTo>
                    <a:cubicBezTo>
                      <a:pt x="154" y="219"/>
                      <a:pt x="179" y="203"/>
                      <a:pt x="204" y="187"/>
                    </a:cubicBezTo>
                    <a:cubicBezTo>
                      <a:pt x="235" y="168"/>
                      <a:pt x="271" y="151"/>
                      <a:pt x="289" y="117"/>
                    </a:cubicBezTo>
                    <a:cubicBezTo>
                      <a:pt x="299" y="99"/>
                      <a:pt x="295" y="80"/>
                      <a:pt x="297" y="61"/>
                    </a:cubicBezTo>
                    <a:cubicBezTo>
                      <a:pt x="298" y="46"/>
                      <a:pt x="305" y="30"/>
                      <a:pt x="316" y="20"/>
                    </a:cubicBezTo>
                    <a:cubicBezTo>
                      <a:pt x="323" y="14"/>
                      <a:pt x="337" y="9"/>
                      <a:pt x="340" y="0"/>
                    </a:cubicBezTo>
                    <a:cubicBezTo>
                      <a:pt x="356" y="21"/>
                      <a:pt x="366" y="53"/>
                      <a:pt x="351" y="78"/>
                    </a:cubicBezTo>
                    <a:cubicBezTo>
                      <a:pt x="344" y="90"/>
                      <a:pt x="334" y="99"/>
                      <a:pt x="324" y="108"/>
                    </a:cubicBezTo>
                    <a:cubicBezTo>
                      <a:pt x="315" y="116"/>
                      <a:pt x="302" y="123"/>
                      <a:pt x="296" y="135"/>
                    </a:cubicBezTo>
                    <a:cubicBezTo>
                      <a:pt x="310" y="125"/>
                      <a:pt x="327" y="115"/>
                      <a:pt x="341" y="110"/>
                    </a:cubicBezTo>
                    <a:cubicBezTo>
                      <a:pt x="349" y="107"/>
                      <a:pt x="361" y="100"/>
                      <a:pt x="354" y="114"/>
                    </a:cubicBezTo>
                    <a:cubicBezTo>
                      <a:pt x="339" y="142"/>
                      <a:pt x="305" y="140"/>
                      <a:pt x="284" y="158"/>
                    </a:cubicBezTo>
                    <a:cubicBezTo>
                      <a:pt x="299" y="157"/>
                      <a:pt x="314" y="148"/>
                      <a:pt x="329" y="150"/>
                    </a:cubicBezTo>
                    <a:cubicBezTo>
                      <a:pt x="343" y="151"/>
                      <a:pt x="334" y="164"/>
                      <a:pt x="326" y="169"/>
                    </a:cubicBezTo>
                    <a:cubicBezTo>
                      <a:pt x="309" y="178"/>
                      <a:pt x="289" y="173"/>
                      <a:pt x="271" y="174"/>
                    </a:cubicBezTo>
                    <a:cubicBezTo>
                      <a:pt x="264" y="175"/>
                      <a:pt x="252" y="174"/>
                      <a:pt x="246" y="179"/>
                    </a:cubicBezTo>
                    <a:cubicBezTo>
                      <a:pt x="257" y="180"/>
                      <a:pt x="268" y="178"/>
                      <a:pt x="278" y="183"/>
                    </a:cubicBezTo>
                    <a:cubicBezTo>
                      <a:pt x="295" y="190"/>
                      <a:pt x="279" y="196"/>
                      <a:pt x="268" y="198"/>
                    </a:cubicBezTo>
                    <a:cubicBezTo>
                      <a:pt x="247" y="200"/>
                      <a:pt x="223" y="194"/>
                      <a:pt x="204" y="208"/>
                    </a:cubicBezTo>
                    <a:cubicBezTo>
                      <a:pt x="218" y="207"/>
                      <a:pt x="242" y="200"/>
                      <a:pt x="255" y="208"/>
                    </a:cubicBezTo>
                    <a:cubicBezTo>
                      <a:pt x="271" y="217"/>
                      <a:pt x="236" y="222"/>
                      <a:pt x="230" y="223"/>
                    </a:cubicBezTo>
                    <a:cubicBezTo>
                      <a:pt x="199" y="225"/>
                      <a:pt x="175" y="233"/>
                      <a:pt x="148" y="247"/>
                    </a:cubicBezTo>
                    <a:cubicBezTo>
                      <a:pt x="165" y="242"/>
                      <a:pt x="181" y="235"/>
                      <a:pt x="198" y="236"/>
                    </a:cubicBezTo>
                    <a:cubicBezTo>
                      <a:pt x="203" y="237"/>
                      <a:pt x="218" y="237"/>
                      <a:pt x="217" y="249"/>
                    </a:cubicBezTo>
                    <a:cubicBezTo>
                      <a:pt x="217" y="258"/>
                      <a:pt x="198" y="255"/>
                      <a:pt x="194" y="255"/>
                    </a:cubicBezTo>
                    <a:cubicBezTo>
                      <a:pt x="167" y="255"/>
                      <a:pt x="131" y="263"/>
                      <a:pt x="114" y="286"/>
                    </a:cubicBezTo>
                    <a:cubicBezTo>
                      <a:pt x="131" y="280"/>
                      <a:pt x="147" y="268"/>
                      <a:pt x="165" y="266"/>
                    </a:cubicBezTo>
                    <a:cubicBezTo>
                      <a:pt x="169" y="265"/>
                      <a:pt x="187" y="264"/>
                      <a:pt x="188" y="272"/>
                    </a:cubicBezTo>
                    <a:cubicBezTo>
                      <a:pt x="188" y="278"/>
                      <a:pt x="170" y="285"/>
                      <a:pt x="166" y="286"/>
                    </a:cubicBezTo>
                    <a:cubicBezTo>
                      <a:pt x="140" y="295"/>
                      <a:pt x="106" y="302"/>
                      <a:pt x="89" y="326"/>
                    </a:cubicBezTo>
                    <a:cubicBezTo>
                      <a:pt x="104" y="314"/>
                      <a:pt x="123" y="308"/>
                      <a:pt x="140" y="301"/>
                    </a:cubicBezTo>
                    <a:cubicBezTo>
                      <a:pt x="148" y="297"/>
                      <a:pt x="158" y="292"/>
                      <a:pt x="167" y="291"/>
                    </a:cubicBezTo>
                    <a:cubicBezTo>
                      <a:pt x="182" y="289"/>
                      <a:pt x="173" y="304"/>
                      <a:pt x="165" y="309"/>
                    </a:cubicBezTo>
                    <a:cubicBezTo>
                      <a:pt x="145" y="321"/>
                      <a:pt x="120" y="325"/>
                      <a:pt x="100" y="339"/>
                    </a:cubicBezTo>
                    <a:cubicBezTo>
                      <a:pt x="84" y="349"/>
                      <a:pt x="67" y="360"/>
                      <a:pt x="58" y="376"/>
                    </a:cubicBezTo>
                    <a:cubicBezTo>
                      <a:pt x="71" y="366"/>
                      <a:pt x="86" y="357"/>
                      <a:pt x="101" y="348"/>
                    </a:cubicBezTo>
                    <a:cubicBezTo>
                      <a:pt x="114" y="340"/>
                      <a:pt x="154" y="314"/>
                      <a:pt x="161" y="325"/>
                    </a:cubicBezTo>
                    <a:cubicBezTo>
                      <a:pt x="160" y="344"/>
                      <a:pt x="142" y="351"/>
                      <a:pt x="118" y="360"/>
                    </a:cubicBezTo>
                    <a:cubicBezTo>
                      <a:pt x="66" y="379"/>
                      <a:pt x="44" y="419"/>
                      <a:pt x="33" y="431"/>
                    </a:cubicBezTo>
                    <a:cubicBezTo>
                      <a:pt x="41" y="426"/>
                      <a:pt x="91" y="376"/>
                      <a:pt x="97" y="397"/>
                    </a:cubicBezTo>
                    <a:cubicBezTo>
                      <a:pt x="101" y="411"/>
                      <a:pt x="41" y="442"/>
                      <a:pt x="29" y="447"/>
                    </a:cubicBezTo>
                    <a:cubicBezTo>
                      <a:pt x="42" y="441"/>
                      <a:pt x="78" y="436"/>
                      <a:pt x="81" y="448"/>
                    </a:cubicBezTo>
                    <a:cubicBezTo>
                      <a:pt x="80" y="460"/>
                      <a:pt x="53" y="457"/>
                      <a:pt x="43" y="460"/>
                    </a:cubicBezTo>
                    <a:cubicBezTo>
                      <a:pt x="36" y="462"/>
                      <a:pt x="29" y="463"/>
                      <a:pt x="24" y="469"/>
                    </a:cubicBezTo>
                    <a:cubicBezTo>
                      <a:pt x="17" y="476"/>
                      <a:pt x="14" y="490"/>
                      <a:pt x="12" y="500"/>
                    </a:cubicBezTo>
                    <a:cubicBezTo>
                      <a:pt x="11" y="505"/>
                      <a:pt x="12" y="523"/>
                      <a:pt x="8" y="526"/>
                    </a:cubicBezTo>
                    <a:cubicBezTo>
                      <a:pt x="4" y="529"/>
                      <a:pt x="0" y="525"/>
                      <a:pt x="0" y="521"/>
                    </a:cubicBezTo>
                    <a:cubicBezTo>
                      <a:pt x="0" y="521"/>
                      <a:pt x="0" y="521"/>
                      <a:pt x="0" y="5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 rot="2148684">
                <a:off x="11075277" y="5126577"/>
                <a:ext cx="1299993" cy="229848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70" extrusionOk="0">
                    <a:moveTo>
                      <a:pt x="72" y="253"/>
                    </a:moveTo>
                    <a:cubicBezTo>
                      <a:pt x="63" y="241"/>
                      <a:pt x="55" y="227"/>
                      <a:pt x="47" y="214"/>
                    </a:cubicBezTo>
                    <a:cubicBezTo>
                      <a:pt x="24" y="177"/>
                      <a:pt x="25" y="123"/>
                      <a:pt x="60" y="93"/>
                    </a:cubicBezTo>
                    <a:cubicBezTo>
                      <a:pt x="72" y="117"/>
                      <a:pt x="85" y="142"/>
                      <a:pt x="89" y="169"/>
                    </a:cubicBezTo>
                    <a:cubicBezTo>
                      <a:pt x="95" y="203"/>
                      <a:pt x="92" y="230"/>
                      <a:pt x="89" y="247"/>
                    </a:cubicBezTo>
                    <a:cubicBezTo>
                      <a:pt x="89" y="246"/>
                      <a:pt x="89" y="246"/>
                      <a:pt x="89" y="245"/>
                    </a:cubicBezTo>
                    <a:cubicBezTo>
                      <a:pt x="97" y="224"/>
                      <a:pt x="104" y="203"/>
                      <a:pt x="110" y="182"/>
                    </a:cubicBezTo>
                    <a:cubicBezTo>
                      <a:pt x="108" y="174"/>
                      <a:pt x="101" y="165"/>
                      <a:pt x="97" y="158"/>
                    </a:cubicBezTo>
                    <a:cubicBezTo>
                      <a:pt x="94" y="151"/>
                      <a:pt x="91" y="143"/>
                      <a:pt x="91" y="136"/>
                    </a:cubicBezTo>
                    <a:cubicBezTo>
                      <a:pt x="91" y="131"/>
                      <a:pt x="93" y="126"/>
                      <a:pt x="93" y="122"/>
                    </a:cubicBezTo>
                    <a:cubicBezTo>
                      <a:pt x="96" y="132"/>
                      <a:pt x="101" y="141"/>
                      <a:pt x="106" y="150"/>
                    </a:cubicBezTo>
                    <a:cubicBezTo>
                      <a:pt x="111" y="158"/>
                      <a:pt x="112" y="165"/>
                      <a:pt x="112" y="174"/>
                    </a:cubicBezTo>
                    <a:cubicBezTo>
                      <a:pt x="116" y="163"/>
                      <a:pt x="119" y="152"/>
                      <a:pt x="122" y="142"/>
                    </a:cubicBezTo>
                    <a:cubicBezTo>
                      <a:pt x="112" y="120"/>
                      <a:pt x="91" y="112"/>
                      <a:pt x="82" y="92"/>
                    </a:cubicBezTo>
                    <a:cubicBezTo>
                      <a:pt x="72" y="72"/>
                      <a:pt x="75" y="38"/>
                      <a:pt x="99" y="28"/>
                    </a:cubicBezTo>
                    <a:cubicBezTo>
                      <a:pt x="102" y="48"/>
                      <a:pt x="109" y="61"/>
                      <a:pt x="120" y="78"/>
                    </a:cubicBezTo>
                    <a:cubicBezTo>
                      <a:pt x="129" y="91"/>
                      <a:pt x="131" y="108"/>
                      <a:pt x="129" y="124"/>
                    </a:cubicBezTo>
                    <a:cubicBezTo>
                      <a:pt x="134" y="110"/>
                      <a:pt x="139" y="97"/>
                      <a:pt x="146" y="84"/>
                    </a:cubicBezTo>
                    <a:cubicBezTo>
                      <a:pt x="145" y="63"/>
                      <a:pt x="144" y="45"/>
                      <a:pt x="153" y="31"/>
                    </a:cubicBezTo>
                    <a:cubicBezTo>
                      <a:pt x="164" y="11"/>
                      <a:pt x="189" y="6"/>
                      <a:pt x="209" y="0"/>
                    </a:cubicBezTo>
                    <a:cubicBezTo>
                      <a:pt x="196" y="13"/>
                      <a:pt x="195" y="35"/>
                      <a:pt x="188" y="51"/>
                    </a:cubicBezTo>
                    <a:cubicBezTo>
                      <a:pt x="183" y="62"/>
                      <a:pt x="176" y="72"/>
                      <a:pt x="166" y="78"/>
                    </a:cubicBezTo>
                    <a:cubicBezTo>
                      <a:pt x="162" y="80"/>
                      <a:pt x="152" y="82"/>
                      <a:pt x="148" y="84"/>
                    </a:cubicBezTo>
                    <a:cubicBezTo>
                      <a:pt x="145" y="90"/>
                      <a:pt x="143" y="95"/>
                      <a:pt x="140" y="101"/>
                    </a:cubicBezTo>
                    <a:cubicBezTo>
                      <a:pt x="147" y="97"/>
                      <a:pt x="158" y="96"/>
                      <a:pt x="165" y="94"/>
                    </a:cubicBezTo>
                    <a:cubicBezTo>
                      <a:pt x="172" y="92"/>
                      <a:pt x="180" y="91"/>
                      <a:pt x="187" y="88"/>
                    </a:cubicBezTo>
                    <a:cubicBezTo>
                      <a:pt x="194" y="85"/>
                      <a:pt x="200" y="80"/>
                      <a:pt x="206" y="76"/>
                    </a:cubicBezTo>
                    <a:cubicBezTo>
                      <a:pt x="195" y="92"/>
                      <a:pt x="184" y="108"/>
                      <a:pt x="163" y="109"/>
                    </a:cubicBezTo>
                    <a:cubicBezTo>
                      <a:pt x="154" y="110"/>
                      <a:pt x="145" y="108"/>
                      <a:pt x="136" y="111"/>
                    </a:cubicBezTo>
                    <a:cubicBezTo>
                      <a:pt x="129" y="129"/>
                      <a:pt x="123" y="148"/>
                      <a:pt x="117" y="166"/>
                    </a:cubicBezTo>
                    <a:cubicBezTo>
                      <a:pt x="123" y="153"/>
                      <a:pt x="130" y="143"/>
                      <a:pt x="140" y="136"/>
                    </a:cubicBezTo>
                    <a:cubicBezTo>
                      <a:pt x="160" y="121"/>
                      <a:pt x="192" y="138"/>
                      <a:pt x="207" y="121"/>
                    </a:cubicBezTo>
                    <a:cubicBezTo>
                      <a:pt x="191" y="146"/>
                      <a:pt x="177" y="165"/>
                      <a:pt x="148" y="177"/>
                    </a:cubicBezTo>
                    <a:cubicBezTo>
                      <a:pt x="135" y="182"/>
                      <a:pt x="122" y="184"/>
                      <a:pt x="108" y="198"/>
                    </a:cubicBezTo>
                    <a:cubicBezTo>
                      <a:pt x="103" y="214"/>
                      <a:pt x="97" y="230"/>
                      <a:pt x="92" y="245"/>
                    </a:cubicBezTo>
                    <a:cubicBezTo>
                      <a:pt x="85" y="263"/>
                      <a:pt x="78" y="280"/>
                      <a:pt x="72" y="296"/>
                    </a:cubicBezTo>
                    <a:cubicBezTo>
                      <a:pt x="85" y="278"/>
                      <a:pt x="93" y="259"/>
                      <a:pt x="103" y="238"/>
                    </a:cubicBezTo>
                    <a:cubicBezTo>
                      <a:pt x="113" y="217"/>
                      <a:pt x="130" y="200"/>
                      <a:pt x="152" y="194"/>
                    </a:cubicBezTo>
                    <a:cubicBezTo>
                      <a:pt x="139" y="207"/>
                      <a:pt x="150" y="235"/>
                      <a:pt x="147" y="252"/>
                    </a:cubicBezTo>
                    <a:cubicBezTo>
                      <a:pt x="141" y="278"/>
                      <a:pt x="120" y="296"/>
                      <a:pt x="95" y="302"/>
                    </a:cubicBezTo>
                    <a:cubicBezTo>
                      <a:pt x="87" y="305"/>
                      <a:pt x="78" y="303"/>
                      <a:pt x="70" y="301"/>
                    </a:cubicBezTo>
                    <a:cubicBezTo>
                      <a:pt x="68" y="305"/>
                      <a:pt x="67" y="308"/>
                      <a:pt x="66" y="311"/>
                    </a:cubicBezTo>
                    <a:cubicBezTo>
                      <a:pt x="53" y="342"/>
                      <a:pt x="44" y="361"/>
                      <a:pt x="38" y="369"/>
                    </a:cubicBezTo>
                    <a:cubicBezTo>
                      <a:pt x="38" y="369"/>
                      <a:pt x="37" y="370"/>
                      <a:pt x="36" y="369"/>
                    </a:cubicBezTo>
                    <a:cubicBezTo>
                      <a:pt x="36" y="369"/>
                      <a:pt x="36" y="369"/>
                      <a:pt x="36" y="369"/>
                    </a:cubicBezTo>
                    <a:cubicBezTo>
                      <a:pt x="36" y="369"/>
                      <a:pt x="36" y="368"/>
                      <a:pt x="36" y="368"/>
                    </a:cubicBezTo>
                    <a:cubicBezTo>
                      <a:pt x="41" y="361"/>
                      <a:pt x="49" y="346"/>
                      <a:pt x="58" y="323"/>
                    </a:cubicBezTo>
                    <a:cubicBezTo>
                      <a:pt x="59" y="318"/>
                      <a:pt x="59" y="312"/>
                      <a:pt x="57" y="307"/>
                    </a:cubicBezTo>
                    <a:cubicBezTo>
                      <a:pt x="53" y="294"/>
                      <a:pt x="42" y="284"/>
                      <a:pt x="32" y="274"/>
                    </a:cubicBezTo>
                    <a:cubicBezTo>
                      <a:pt x="14" y="257"/>
                      <a:pt x="0" y="233"/>
                      <a:pt x="8" y="207"/>
                    </a:cubicBezTo>
                    <a:cubicBezTo>
                      <a:pt x="11" y="230"/>
                      <a:pt x="33" y="244"/>
                      <a:pt x="49" y="258"/>
                    </a:cubicBezTo>
                    <a:cubicBezTo>
                      <a:pt x="64" y="272"/>
                      <a:pt x="66" y="286"/>
                      <a:pt x="65" y="305"/>
                    </a:cubicBezTo>
                    <a:cubicBezTo>
                      <a:pt x="65" y="305"/>
                      <a:pt x="65" y="306"/>
                      <a:pt x="65" y="307"/>
                    </a:cubicBezTo>
                    <a:cubicBezTo>
                      <a:pt x="70" y="295"/>
                      <a:pt x="75" y="281"/>
                      <a:pt x="81" y="268"/>
                    </a:cubicBezTo>
                    <a:cubicBezTo>
                      <a:pt x="79" y="262"/>
                      <a:pt x="76" y="257"/>
                      <a:pt x="72" y="25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885300" y="902760"/>
            <a:ext cx="1046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6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885300" y="1552933"/>
            <a:ext cx="10461200" cy="40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4"/>
          <p:cNvSpPr/>
          <p:nvPr/>
        </p:nvSpPr>
        <p:spPr>
          <a:xfrm flipH="1">
            <a:off x="-507093" y="5706301"/>
            <a:ext cx="2600960" cy="146304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14115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86823"/>
                </a:lnTo>
                <a:lnTo>
                  <a:pt x="83939" y="5612160"/>
                </a:lnTo>
                <a:cubicBezTo>
                  <a:pt x="656630" y="5073253"/>
                  <a:pt x="1318915" y="4065910"/>
                  <a:pt x="2171700" y="3676650"/>
                </a:cubicBezTo>
                <a:cubicBezTo>
                  <a:pt x="3024485" y="3287390"/>
                  <a:pt x="4235450" y="3571875"/>
                  <a:pt x="5200650" y="3276600"/>
                </a:cubicBezTo>
                <a:cubicBezTo>
                  <a:pt x="6165850" y="2981325"/>
                  <a:pt x="6578600" y="2212975"/>
                  <a:pt x="7962900" y="1905000"/>
                </a:cubicBezTo>
                <a:cubicBezTo>
                  <a:pt x="9423400" y="1425575"/>
                  <a:pt x="9169400" y="1120775"/>
                  <a:pt x="9810750" y="723900"/>
                </a:cubicBezTo>
                <a:cubicBezTo>
                  <a:pt x="10211594" y="475853"/>
                  <a:pt x="10798473" y="222845"/>
                  <a:pt x="11306287" y="36965"/>
                </a:cubicBezTo>
                <a:lnTo>
                  <a:pt x="11411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8100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053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311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 txBox="1">
            <a:spLocks noGrp="1"/>
          </p:cNvSpPr>
          <p:nvPr>
            <p:ph type="title"/>
          </p:nvPr>
        </p:nvSpPr>
        <p:spPr>
          <a:xfrm>
            <a:off x="960000" y="1764900"/>
            <a:ext cx="3402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0756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1"/>
          </p:nvPr>
        </p:nvSpPr>
        <p:spPr>
          <a:xfrm>
            <a:off x="960000" y="2343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3"/>
          </p:nvPr>
        </p:nvSpPr>
        <p:spPr>
          <a:xfrm>
            <a:off x="4741600" y="1764900"/>
            <a:ext cx="3402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4" hasCustomPrompt="1"/>
          </p:nvPr>
        </p:nvSpPr>
        <p:spPr>
          <a:xfrm>
            <a:off x="4741600" y="10756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5"/>
          </p:nvPr>
        </p:nvSpPr>
        <p:spPr>
          <a:xfrm>
            <a:off x="4741600" y="2343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6"/>
          </p:nvPr>
        </p:nvSpPr>
        <p:spPr>
          <a:xfrm>
            <a:off x="960000" y="4557167"/>
            <a:ext cx="3402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38678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8"/>
          </p:nvPr>
        </p:nvSpPr>
        <p:spPr>
          <a:xfrm>
            <a:off x="960000" y="5136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9"/>
          </p:nvPr>
        </p:nvSpPr>
        <p:spPr>
          <a:xfrm>
            <a:off x="4741600" y="4557167"/>
            <a:ext cx="3402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1600" y="38678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4"/>
          </p:nvPr>
        </p:nvSpPr>
        <p:spPr>
          <a:xfrm>
            <a:off x="4741600" y="5136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2" name="Google Shape;222;p13"/>
          <p:cNvGrpSpPr/>
          <p:nvPr/>
        </p:nvGrpSpPr>
        <p:grpSpPr>
          <a:xfrm rot="-6300017" flipH="1">
            <a:off x="9081619" y="-1065199"/>
            <a:ext cx="3719311" cy="3693261"/>
            <a:chOff x="11515648" y="4895460"/>
            <a:chExt cx="3061852" cy="3040407"/>
          </a:xfrm>
        </p:grpSpPr>
        <p:sp>
          <p:nvSpPr>
            <p:cNvPr id="223" name="Google Shape;223;p13"/>
            <p:cNvSpPr/>
            <p:nvPr/>
          </p:nvSpPr>
          <p:spPr>
            <a:xfrm rot="630403">
              <a:off x="12093458" y="5337706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3"/>
            <p:cNvSpPr/>
            <p:nvPr/>
          </p:nvSpPr>
          <p:spPr>
            <a:xfrm rot="-529274">
              <a:off x="11717227" y="5026836"/>
              <a:ext cx="1927630" cy="2777656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3"/>
            <p:cNvSpPr/>
            <p:nvPr/>
          </p:nvSpPr>
          <p:spPr>
            <a:xfrm rot="2005141">
              <a:off x="12752017" y="5244075"/>
              <a:ext cx="1299995" cy="2298488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6" name="Google Shape;226;p13"/>
          <p:cNvSpPr/>
          <p:nvPr/>
        </p:nvSpPr>
        <p:spPr>
          <a:xfrm rot="10800000" flipH="1">
            <a:off x="7123163" y="-174666"/>
            <a:ext cx="5261589" cy="3465119"/>
          </a:xfrm>
          <a:custGeom>
            <a:avLst/>
            <a:gdLst/>
            <a:ahLst/>
            <a:cxnLst/>
            <a:rect l="l" t="t" r="r" b="b"/>
            <a:pathLst>
              <a:path w="6469167" h="4260392" extrusionOk="0">
                <a:moveTo>
                  <a:pt x="6469167" y="0"/>
                </a:moveTo>
                <a:lnTo>
                  <a:pt x="6469167" y="4260392"/>
                </a:lnTo>
                <a:lnTo>
                  <a:pt x="0" y="4260392"/>
                </a:lnTo>
                <a:lnTo>
                  <a:pt x="33217" y="4234778"/>
                </a:lnTo>
                <a:cubicBezTo>
                  <a:pt x="361532" y="3989956"/>
                  <a:pt x="649018" y="3347737"/>
                  <a:pt x="1355108" y="3235099"/>
                </a:cubicBezTo>
                <a:cubicBezTo>
                  <a:pt x="2061198" y="3122461"/>
                  <a:pt x="3517283" y="3514499"/>
                  <a:pt x="4269758" y="3558949"/>
                </a:cubicBezTo>
                <a:cubicBezTo>
                  <a:pt x="5022233" y="3603399"/>
                  <a:pt x="5403233" y="3327174"/>
                  <a:pt x="5641358" y="2930299"/>
                </a:cubicBezTo>
                <a:cubicBezTo>
                  <a:pt x="5879483" y="2533424"/>
                  <a:pt x="5603258" y="1568224"/>
                  <a:pt x="5698508" y="1177699"/>
                </a:cubicBezTo>
                <a:cubicBezTo>
                  <a:pt x="5793758" y="787174"/>
                  <a:pt x="6095383" y="568099"/>
                  <a:pt x="6289058" y="282349"/>
                </a:cubicBezTo>
                <a:cubicBezTo>
                  <a:pt x="6337477" y="210912"/>
                  <a:pt x="6391452" y="123599"/>
                  <a:pt x="6448453" y="32616"/>
                </a:cubicBezTo>
                <a:lnTo>
                  <a:pt x="6469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7" name="Google Shape;227;p13"/>
          <p:cNvGrpSpPr/>
          <p:nvPr/>
        </p:nvGrpSpPr>
        <p:grpSpPr>
          <a:xfrm rot="-5400000" flipH="1">
            <a:off x="10149723" y="4869543"/>
            <a:ext cx="2275381" cy="2148236"/>
            <a:chOff x="4877449" y="2300841"/>
            <a:chExt cx="5196516" cy="4906143"/>
          </a:xfrm>
        </p:grpSpPr>
        <p:sp>
          <p:nvSpPr>
            <p:cNvPr id="228" name="Google Shape;228;p13"/>
            <p:cNvSpPr/>
            <p:nvPr/>
          </p:nvSpPr>
          <p:spPr>
            <a:xfrm rot="-8100000">
              <a:off x="5721183" y="4348949"/>
              <a:ext cx="1777710" cy="2612045"/>
            </a:xfrm>
            <a:custGeom>
              <a:avLst/>
              <a:gdLst/>
              <a:ahLst/>
              <a:cxnLst/>
              <a:rect l="l" t="t" r="r" b="b"/>
              <a:pathLst>
                <a:path w="170" h="250" extrusionOk="0">
                  <a:moveTo>
                    <a:pt x="151" y="21"/>
                  </a:moveTo>
                  <a:cubicBezTo>
                    <a:pt x="151" y="21"/>
                    <a:pt x="151" y="21"/>
                    <a:pt x="151" y="21"/>
                  </a:cubicBezTo>
                  <a:cubicBezTo>
                    <a:pt x="153" y="17"/>
                    <a:pt x="154" y="9"/>
                    <a:pt x="152" y="5"/>
                  </a:cubicBezTo>
                  <a:cubicBezTo>
                    <a:pt x="149" y="0"/>
                    <a:pt x="147" y="4"/>
                    <a:pt x="145" y="8"/>
                  </a:cubicBezTo>
                  <a:cubicBezTo>
                    <a:pt x="143" y="14"/>
                    <a:pt x="146" y="20"/>
                    <a:pt x="145" y="25"/>
                  </a:cubicBezTo>
                  <a:cubicBezTo>
                    <a:pt x="142" y="28"/>
                    <a:pt x="139" y="31"/>
                    <a:pt x="136" y="34"/>
                  </a:cubicBezTo>
                  <a:cubicBezTo>
                    <a:pt x="138" y="27"/>
                    <a:pt x="139" y="16"/>
                    <a:pt x="136" y="11"/>
                  </a:cubicBezTo>
                  <a:cubicBezTo>
                    <a:pt x="132" y="2"/>
                    <a:pt x="128" y="9"/>
                    <a:pt x="126" y="15"/>
                  </a:cubicBezTo>
                  <a:cubicBezTo>
                    <a:pt x="122" y="25"/>
                    <a:pt x="126" y="35"/>
                    <a:pt x="126" y="44"/>
                  </a:cubicBezTo>
                  <a:cubicBezTo>
                    <a:pt x="119" y="52"/>
                    <a:pt x="112" y="58"/>
                    <a:pt x="105" y="65"/>
                  </a:cubicBezTo>
                  <a:cubicBezTo>
                    <a:pt x="107" y="58"/>
                    <a:pt x="108" y="49"/>
                    <a:pt x="105" y="43"/>
                  </a:cubicBezTo>
                  <a:cubicBezTo>
                    <a:pt x="101" y="35"/>
                    <a:pt x="96" y="41"/>
                    <a:pt x="95" y="48"/>
                  </a:cubicBezTo>
                  <a:cubicBezTo>
                    <a:pt x="91" y="58"/>
                    <a:pt x="95" y="68"/>
                    <a:pt x="94" y="77"/>
                  </a:cubicBezTo>
                  <a:cubicBezTo>
                    <a:pt x="87" y="86"/>
                    <a:pt x="79" y="95"/>
                    <a:pt x="72" y="104"/>
                  </a:cubicBezTo>
                  <a:cubicBezTo>
                    <a:pt x="73" y="97"/>
                    <a:pt x="73" y="89"/>
                    <a:pt x="71" y="85"/>
                  </a:cubicBezTo>
                  <a:cubicBezTo>
                    <a:pt x="66" y="77"/>
                    <a:pt x="62" y="83"/>
                    <a:pt x="60" y="89"/>
                  </a:cubicBezTo>
                  <a:cubicBezTo>
                    <a:pt x="57" y="100"/>
                    <a:pt x="61" y="109"/>
                    <a:pt x="61" y="118"/>
                  </a:cubicBezTo>
                  <a:cubicBezTo>
                    <a:pt x="55" y="127"/>
                    <a:pt x="48" y="136"/>
                    <a:pt x="43" y="146"/>
                  </a:cubicBezTo>
                  <a:cubicBezTo>
                    <a:pt x="43" y="139"/>
                    <a:pt x="42" y="130"/>
                    <a:pt x="39" y="125"/>
                  </a:cubicBezTo>
                  <a:cubicBezTo>
                    <a:pt x="33" y="118"/>
                    <a:pt x="29" y="125"/>
                    <a:pt x="29" y="131"/>
                  </a:cubicBezTo>
                  <a:cubicBezTo>
                    <a:pt x="27" y="142"/>
                    <a:pt x="33" y="151"/>
                    <a:pt x="34" y="160"/>
                  </a:cubicBezTo>
                  <a:cubicBezTo>
                    <a:pt x="29" y="168"/>
                    <a:pt x="25" y="175"/>
                    <a:pt x="21" y="183"/>
                  </a:cubicBezTo>
                  <a:cubicBezTo>
                    <a:pt x="21" y="176"/>
                    <a:pt x="20" y="168"/>
                    <a:pt x="16" y="164"/>
                  </a:cubicBezTo>
                  <a:cubicBezTo>
                    <a:pt x="11" y="157"/>
                    <a:pt x="7" y="164"/>
                    <a:pt x="7" y="170"/>
                  </a:cubicBezTo>
                  <a:cubicBezTo>
                    <a:pt x="6" y="181"/>
                    <a:pt x="12" y="190"/>
                    <a:pt x="13" y="200"/>
                  </a:cubicBezTo>
                  <a:cubicBezTo>
                    <a:pt x="8" y="214"/>
                    <a:pt x="0" y="237"/>
                    <a:pt x="1" y="248"/>
                  </a:cubicBezTo>
                  <a:cubicBezTo>
                    <a:pt x="1" y="249"/>
                    <a:pt x="2" y="250"/>
                    <a:pt x="3" y="250"/>
                  </a:cubicBezTo>
                  <a:cubicBezTo>
                    <a:pt x="3" y="250"/>
                    <a:pt x="3" y="250"/>
                    <a:pt x="3" y="250"/>
                  </a:cubicBezTo>
                  <a:cubicBezTo>
                    <a:pt x="4" y="249"/>
                    <a:pt x="5" y="249"/>
                    <a:pt x="5" y="248"/>
                  </a:cubicBezTo>
                  <a:cubicBezTo>
                    <a:pt x="4" y="238"/>
                    <a:pt x="11" y="215"/>
                    <a:pt x="17" y="201"/>
                  </a:cubicBezTo>
                  <a:cubicBezTo>
                    <a:pt x="27" y="199"/>
                    <a:pt x="54" y="196"/>
                    <a:pt x="52" y="186"/>
                  </a:cubicBezTo>
                  <a:cubicBezTo>
                    <a:pt x="50" y="178"/>
                    <a:pt x="29" y="185"/>
                    <a:pt x="22" y="188"/>
                  </a:cubicBezTo>
                  <a:cubicBezTo>
                    <a:pt x="27" y="180"/>
                    <a:pt x="31" y="171"/>
                    <a:pt x="36" y="163"/>
                  </a:cubicBezTo>
                  <a:cubicBezTo>
                    <a:pt x="46" y="161"/>
                    <a:pt x="74" y="159"/>
                    <a:pt x="73" y="149"/>
                  </a:cubicBezTo>
                  <a:cubicBezTo>
                    <a:pt x="72" y="141"/>
                    <a:pt x="51" y="146"/>
                    <a:pt x="44" y="150"/>
                  </a:cubicBezTo>
                  <a:cubicBezTo>
                    <a:pt x="50" y="140"/>
                    <a:pt x="56" y="131"/>
                    <a:pt x="63" y="122"/>
                  </a:cubicBezTo>
                  <a:cubicBezTo>
                    <a:pt x="73" y="121"/>
                    <a:pt x="102" y="123"/>
                    <a:pt x="102" y="113"/>
                  </a:cubicBezTo>
                  <a:cubicBezTo>
                    <a:pt x="101" y="105"/>
                    <a:pt x="78" y="108"/>
                    <a:pt x="72" y="110"/>
                  </a:cubicBezTo>
                  <a:cubicBezTo>
                    <a:pt x="79" y="100"/>
                    <a:pt x="88" y="90"/>
                    <a:pt x="97" y="80"/>
                  </a:cubicBezTo>
                  <a:cubicBezTo>
                    <a:pt x="107" y="80"/>
                    <a:pt x="135" y="83"/>
                    <a:pt x="135" y="73"/>
                  </a:cubicBezTo>
                  <a:cubicBezTo>
                    <a:pt x="135" y="66"/>
                    <a:pt x="116" y="67"/>
                    <a:pt x="107" y="68"/>
                  </a:cubicBezTo>
                  <a:cubicBezTo>
                    <a:pt x="114" y="61"/>
                    <a:pt x="121" y="54"/>
                    <a:pt x="128" y="47"/>
                  </a:cubicBezTo>
                  <a:cubicBezTo>
                    <a:pt x="138" y="47"/>
                    <a:pt x="166" y="50"/>
                    <a:pt x="166" y="40"/>
                  </a:cubicBezTo>
                  <a:cubicBezTo>
                    <a:pt x="166" y="33"/>
                    <a:pt x="149" y="34"/>
                    <a:pt x="140" y="35"/>
                  </a:cubicBezTo>
                  <a:cubicBezTo>
                    <a:pt x="143" y="33"/>
                    <a:pt x="145" y="30"/>
                    <a:pt x="148" y="27"/>
                  </a:cubicBezTo>
                  <a:cubicBezTo>
                    <a:pt x="155" y="28"/>
                    <a:pt x="170" y="29"/>
                    <a:pt x="170" y="23"/>
                  </a:cubicBezTo>
                  <a:cubicBezTo>
                    <a:pt x="170" y="18"/>
                    <a:pt x="154" y="19"/>
                    <a:pt x="151" y="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3"/>
            <p:cNvSpPr/>
            <p:nvPr/>
          </p:nvSpPr>
          <p:spPr>
            <a:xfrm rot="-3749028" flipH="1">
              <a:off x="6394717" y="3148397"/>
              <a:ext cx="1412957" cy="4278715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3"/>
            <p:cNvSpPr/>
            <p:nvPr/>
          </p:nvSpPr>
          <p:spPr>
            <a:xfrm rot="-4500000">
              <a:off x="7229655" y="2618714"/>
              <a:ext cx="2065469" cy="3034855"/>
            </a:xfrm>
            <a:custGeom>
              <a:avLst/>
              <a:gdLst/>
              <a:ahLst/>
              <a:cxnLst/>
              <a:rect l="l" t="t" r="r" b="b"/>
              <a:pathLst>
                <a:path w="170" h="250" extrusionOk="0">
                  <a:moveTo>
                    <a:pt x="151" y="21"/>
                  </a:moveTo>
                  <a:cubicBezTo>
                    <a:pt x="151" y="21"/>
                    <a:pt x="151" y="21"/>
                    <a:pt x="151" y="21"/>
                  </a:cubicBezTo>
                  <a:cubicBezTo>
                    <a:pt x="153" y="17"/>
                    <a:pt x="154" y="9"/>
                    <a:pt x="152" y="5"/>
                  </a:cubicBezTo>
                  <a:cubicBezTo>
                    <a:pt x="149" y="0"/>
                    <a:pt x="147" y="4"/>
                    <a:pt x="145" y="8"/>
                  </a:cubicBezTo>
                  <a:cubicBezTo>
                    <a:pt x="143" y="14"/>
                    <a:pt x="146" y="20"/>
                    <a:pt x="145" y="25"/>
                  </a:cubicBezTo>
                  <a:cubicBezTo>
                    <a:pt x="142" y="28"/>
                    <a:pt x="139" y="31"/>
                    <a:pt x="136" y="34"/>
                  </a:cubicBezTo>
                  <a:cubicBezTo>
                    <a:pt x="138" y="27"/>
                    <a:pt x="139" y="16"/>
                    <a:pt x="136" y="11"/>
                  </a:cubicBezTo>
                  <a:cubicBezTo>
                    <a:pt x="132" y="2"/>
                    <a:pt x="128" y="9"/>
                    <a:pt x="126" y="15"/>
                  </a:cubicBezTo>
                  <a:cubicBezTo>
                    <a:pt x="122" y="25"/>
                    <a:pt x="126" y="35"/>
                    <a:pt x="126" y="44"/>
                  </a:cubicBezTo>
                  <a:cubicBezTo>
                    <a:pt x="119" y="52"/>
                    <a:pt x="112" y="58"/>
                    <a:pt x="105" y="65"/>
                  </a:cubicBezTo>
                  <a:cubicBezTo>
                    <a:pt x="107" y="58"/>
                    <a:pt x="108" y="49"/>
                    <a:pt x="105" y="43"/>
                  </a:cubicBezTo>
                  <a:cubicBezTo>
                    <a:pt x="101" y="35"/>
                    <a:pt x="96" y="41"/>
                    <a:pt x="95" y="48"/>
                  </a:cubicBezTo>
                  <a:cubicBezTo>
                    <a:pt x="91" y="58"/>
                    <a:pt x="95" y="68"/>
                    <a:pt x="94" y="77"/>
                  </a:cubicBezTo>
                  <a:cubicBezTo>
                    <a:pt x="87" y="86"/>
                    <a:pt x="79" y="95"/>
                    <a:pt x="72" y="104"/>
                  </a:cubicBezTo>
                  <a:cubicBezTo>
                    <a:pt x="73" y="97"/>
                    <a:pt x="73" y="89"/>
                    <a:pt x="71" y="85"/>
                  </a:cubicBezTo>
                  <a:cubicBezTo>
                    <a:pt x="66" y="77"/>
                    <a:pt x="62" y="83"/>
                    <a:pt x="60" y="89"/>
                  </a:cubicBezTo>
                  <a:cubicBezTo>
                    <a:pt x="57" y="100"/>
                    <a:pt x="61" y="109"/>
                    <a:pt x="61" y="118"/>
                  </a:cubicBezTo>
                  <a:cubicBezTo>
                    <a:pt x="55" y="127"/>
                    <a:pt x="48" y="136"/>
                    <a:pt x="43" y="146"/>
                  </a:cubicBezTo>
                  <a:cubicBezTo>
                    <a:pt x="43" y="139"/>
                    <a:pt x="42" y="130"/>
                    <a:pt x="39" y="125"/>
                  </a:cubicBezTo>
                  <a:cubicBezTo>
                    <a:pt x="33" y="118"/>
                    <a:pt x="29" y="125"/>
                    <a:pt x="29" y="131"/>
                  </a:cubicBezTo>
                  <a:cubicBezTo>
                    <a:pt x="27" y="142"/>
                    <a:pt x="33" y="151"/>
                    <a:pt x="34" y="160"/>
                  </a:cubicBezTo>
                  <a:cubicBezTo>
                    <a:pt x="29" y="168"/>
                    <a:pt x="25" y="175"/>
                    <a:pt x="21" y="183"/>
                  </a:cubicBezTo>
                  <a:cubicBezTo>
                    <a:pt x="21" y="176"/>
                    <a:pt x="20" y="168"/>
                    <a:pt x="16" y="164"/>
                  </a:cubicBezTo>
                  <a:cubicBezTo>
                    <a:pt x="11" y="157"/>
                    <a:pt x="7" y="164"/>
                    <a:pt x="7" y="170"/>
                  </a:cubicBezTo>
                  <a:cubicBezTo>
                    <a:pt x="6" y="181"/>
                    <a:pt x="12" y="190"/>
                    <a:pt x="13" y="200"/>
                  </a:cubicBezTo>
                  <a:cubicBezTo>
                    <a:pt x="8" y="214"/>
                    <a:pt x="0" y="237"/>
                    <a:pt x="1" y="248"/>
                  </a:cubicBezTo>
                  <a:cubicBezTo>
                    <a:pt x="1" y="249"/>
                    <a:pt x="2" y="250"/>
                    <a:pt x="3" y="250"/>
                  </a:cubicBezTo>
                  <a:cubicBezTo>
                    <a:pt x="3" y="250"/>
                    <a:pt x="3" y="250"/>
                    <a:pt x="3" y="250"/>
                  </a:cubicBezTo>
                  <a:cubicBezTo>
                    <a:pt x="4" y="249"/>
                    <a:pt x="5" y="249"/>
                    <a:pt x="5" y="248"/>
                  </a:cubicBezTo>
                  <a:cubicBezTo>
                    <a:pt x="4" y="238"/>
                    <a:pt x="11" y="215"/>
                    <a:pt x="17" y="201"/>
                  </a:cubicBezTo>
                  <a:cubicBezTo>
                    <a:pt x="27" y="199"/>
                    <a:pt x="54" y="196"/>
                    <a:pt x="52" y="186"/>
                  </a:cubicBezTo>
                  <a:cubicBezTo>
                    <a:pt x="50" y="178"/>
                    <a:pt x="29" y="185"/>
                    <a:pt x="22" y="188"/>
                  </a:cubicBezTo>
                  <a:cubicBezTo>
                    <a:pt x="27" y="180"/>
                    <a:pt x="31" y="171"/>
                    <a:pt x="36" y="163"/>
                  </a:cubicBezTo>
                  <a:cubicBezTo>
                    <a:pt x="46" y="161"/>
                    <a:pt x="74" y="159"/>
                    <a:pt x="73" y="149"/>
                  </a:cubicBezTo>
                  <a:cubicBezTo>
                    <a:pt x="72" y="141"/>
                    <a:pt x="51" y="146"/>
                    <a:pt x="44" y="150"/>
                  </a:cubicBezTo>
                  <a:cubicBezTo>
                    <a:pt x="50" y="140"/>
                    <a:pt x="56" y="131"/>
                    <a:pt x="63" y="122"/>
                  </a:cubicBezTo>
                  <a:cubicBezTo>
                    <a:pt x="73" y="121"/>
                    <a:pt x="102" y="123"/>
                    <a:pt x="102" y="113"/>
                  </a:cubicBezTo>
                  <a:cubicBezTo>
                    <a:pt x="101" y="105"/>
                    <a:pt x="78" y="108"/>
                    <a:pt x="72" y="110"/>
                  </a:cubicBezTo>
                  <a:cubicBezTo>
                    <a:pt x="79" y="100"/>
                    <a:pt x="88" y="90"/>
                    <a:pt x="97" y="80"/>
                  </a:cubicBezTo>
                  <a:cubicBezTo>
                    <a:pt x="107" y="80"/>
                    <a:pt x="135" y="83"/>
                    <a:pt x="135" y="73"/>
                  </a:cubicBezTo>
                  <a:cubicBezTo>
                    <a:pt x="135" y="66"/>
                    <a:pt x="116" y="67"/>
                    <a:pt x="107" y="68"/>
                  </a:cubicBezTo>
                  <a:cubicBezTo>
                    <a:pt x="114" y="61"/>
                    <a:pt x="121" y="54"/>
                    <a:pt x="128" y="47"/>
                  </a:cubicBezTo>
                  <a:cubicBezTo>
                    <a:pt x="138" y="47"/>
                    <a:pt x="166" y="50"/>
                    <a:pt x="166" y="40"/>
                  </a:cubicBezTo>
                  <a:cubicBezTo>
                    <a:pt x="166" y="33"/>
                    <a:pt x="149" y="34"/>
                    <a:pt x="140" y="35"/>
                  </a:cubicBezTo>
                  <a:cubicBezTo>
                    <a:pt x="143" y="33"/>
                    <a:pt x="145" y="30"/>
                    <a:pt x="148" y="27"/>
                  </a:cubicBezTo>
                  <a:cubicBezTo>
                    <a:pt x="155" y="28"/>
                    <a:pt x="170" y="29"/>
                    <a:pt x="170" y="23"/>
                  </a:cubicBezTo>
                  <a:cubicBezTo>
                    <a:pt x="170" y="18"/>
                    <a:pt x="154" y="19"/>
                    <a:pt x="151" y="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3"/>
            <p:cNvSpPr/>
            <p:nvPr/>
          </p:nvSpPr>
          <p:spPr>
            <a:xfrm rot="-1007965" flipH="1">
              <a:off x="8183956" y="3034124"/>
              <a:ext cx="1447691" cy="2075321"/>
            </a:xfrm>
            <a:custGeom>
              <a:avLst/>
              <a:gdLst/>
              <a:ahLst/>
              <a:cxnLst/>
              <a:rect l="l" t="t" r="r" b="b"/>
              <a:pathLst>
                <a:path w="255" h="366" extrusionOk="0">
                  <a:moveTo>
                    <a:pt x="244" y="50"/>
                  </a:moveTo>
                  <a:cubicBezTo>
                    <a:pt x="238" y="48"/>
                    <a:pt x="231" y="48"/>
                    <a:pt x="226" y="46"/>
                  </a:cubicBezTo>
                  <a:cubicBezTo>
                    <a:pt x="231" y="43"/>
                    <a:pt x="237" y="41"/>
                    <a:pt x="244" y="40"/>
                  </a:cubicBezTo>
                  <a:cubicBezTo>
                    <a:pt x="246" y="39"/>
                    <a:pt x="251" y="39"/>
                    <a:pt x="255" y="40"/>
                  </a:cubicBezTo>
                  <a:cubicBezTo>
                    <a:pt x="255" y="26"/>
                    <a:pt x="250" y="14"/>
                    <a:pt x="236" y="9"/>
                  </a:cubicBezTo>
                  <a:cubicBezTo>
                    <a:pt x="208" y="0"/>
                    <a:pt x="174" y="18"/>
                    <a:pt x="149" y="37"/>
                  </a:cubicBezTo>
                  <a:cubicBezTo>
                    <a:pt x="150" y="40"/>
                    <a:pt x="150" y="43"/>
                    <a:pt x="151" y="44"/>
                  </a:cubicBezTo>
                  <a:cubicBezTo>
                    <a:pt x="153" y="49"/>
                    <a:pt x="156" y="54"/>
                    <a:pt x="159" y="57"/>
                  </a:cubicBezTo>
                  <a:cubicBezTo>
                    <a:pt x="153" y="55"/>
                    <a:pt x="146" y="47"/>
                    <a:pt x="140" y="44"/>
                  </a:cubicBezTo>
                  <a:cubicBezTo>
                    <a:pt x="137" y="47"/>
                    <a:pt x="133" y="50"/>
                    <a:pt x="130" y="53"/>
                  </a:cubicBezTo>
                  <a:cubicBezTo>
                    <a:pt x="105" y="76"/>
                    <a:pt x="86" y="102"/>
                    <a:pt x="69" y="130"/>
                  </a:cubicBezTo>
                  <a:cubicBezTo>
                    <a:pt x="75" y="136"/>
                    <a:pt x="83" y="141"/>
                    <a:pt x="86" y="149"/>
                  </a:cubicBezTo>
                  <a:cubicBezTo>
                    <a:pt x="79" y="147"/>
                    <a:pt x="70" y="144"/>
                    <a:pt x="63" y="139"/>
                  </a:cubicBezTo>
                  <a:cubicBezTo>
                    <a:pt x="60" y="145"/>
                    <a:pt x="56" y="150"/>
                    <a:pt x="53" y="156"/>
                  </a:cubicBezTo>
                  <a:cubicBezTo>
                    <a:pt x="53" y="157"/>
                    <a:pt x="54" y="157"/>
                    <a:pt x="54" y="157"/>
                  </a:cubicBezTo>
                  <a:cubicBezTo>
                    <a:pt x="61" y="170"/>
                    <a:pt x="69" y="181"/>
                    <a:pt x="80" y="190"/>
                  </a:cubicBezTo>
                  <a:cubicBezTo>
                    <a:pt x="69" y="182"/>
                    <a:pt x="56" y="178"/>
                    <a:pt x="47" y="167"/>
                  </a:cubicBezTo>
                  <a:cubicBezTo>
                    <a:pt x="42" y="175"/>
                    <a:pt x="38" y="183"/>
                    <a:pt x="34" y="191"/>
                  </a:cubicBezTo>
                  <a:cubicBezTo>
                    <a:pt x="25" y="206"/>
                    <a:pt x="18" y="223"/>
                    <a:pt x="12" y="240"/>
                  </a:cubicBezTo>
                  <a:cubicBezTo>
                    <a:pt x="3" y="263"/>
                    <a:pt x="2" y="287"/>
                    <a:pt x="2" y="287"/>
                  </a:cubicBezTo>
                  <a:cubicBezTo>
                    <a:pt x="0" y="318"/>
                    <a:pt x="24" y="335"/>
                    <a:pt x="25" y="366"/>
                  </a:cubicBezTo>
                  <a:cubicBezTo>
                    <a:pt x="31" y="359"/>
                    <a:pt x="35" y="352"/>
                    <a:pt x="43" y="348"/>
                  </a:cubicBezTo>
                  <a:cubicBezTo>
                    <a:pt x="55" y="342"/>
                    <a:pt x="68" y="340"/>
                    <a:pt x="78" y="331"/>
                  </a:cubicBezTo>
                  <a:cubicBezTo>
                    <a:pt x="85" y="323"/>
                    <a:pt x="89" y="314"/>
                    <a:pt x="93" y="305"/>
                  </a:cubicBezTo>
                  <a:cubicBezTo>
                    <a:pt x="107" y="275"/>
                    <a:pt x="123" y="247"/>
                    <a:pt x="140" y="219"/>
                  </a:cubicBezTo>
                  <a:cubicBezTo>
                    <a:pt x="148" y="206"/>
                    <a:pt x="157" y="195"/>
                    <a:pt x="166" y="183"/>
                  </a:cubicBezTo>
                  <a:cubicBezTo>
                    <a:pt x="162" y="178"/>
                    <a:pt x="158" y="173"/>
                    <a:pt x="153" y="169"/>
                  </a:cubicBezTo>
                  <a:cubicBezTo>
                    <a:pt x="149" y="165"/>
                    <a:pt x="144" y="161"/>
                    <a:pt x="141" y="156"/>
                  </a:cubicBezTo>
                  <a:cubicBezTo>
                    <a:pt x="153" y="159"/>
                    <a:pt x="164" y="165"/>
                    <a:pt x="176" y="171"/>
                  </a:cubicBezTo>
                  <a:cubicBezTo>
                    <a:pt x="190" y="153"/>
                    <a:pt x="205" y="136"/>
                    <a:pt x="220" y="118"/>
                  </a:cubicBezTo>
                  <a:cubicBezTo>
                    <a:pt x="235" y="99"/>
                    <a:pt x="247" y="79"/>
                    <a:pt x="253" y="55"/>
                  </a:cubicBezTo>
                  <a:cubicBezTo>
                    <a:pt x="253" y="55"/>
                    <a:pt x="253" y="54"/>
                    <a:pt x="253" y="53"/>
                  </a:cubicBezTo>
                  <a:cubicBezTo>
                    <a:pt x="250" y="52"/>
                    <a:pt x="247" y="50"/>
                    <a:pt x="244" y="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3"/>
            <p:cNvSpPr/>
            <p:nvPr/>
          </p:nvSpPr>
          <p:spPr>
            <a:xfrm rot="-5237269">
              <a:off x="7096048" y="3119883"/>
              <a:ext cx="1844103" cy="3260510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3"/>
            <p:cNvSpPr/>
            <p:nvPr/>
          </p:nvSpPr>
          <p:spPr>
            <a:xfrm rot="-430007" flipH="1">
              <a:off x="8958880" y="2348409"/>
              <a:ext cx="941009" cy="2849563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" name="Google Shape;234;p13"/>
          <p:cNvSpPr/>
          <p:nvPr/>
        </p:nvSpPr>
        <p:spPr>
          <a:xfrm>
            <a:off x="10025233" y="5772400"/>
            <a:ext cx="2438400" cy="13716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14115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86823"/>
                </a:lnTo>
                <a:lnTo>
                  <a:pt x="83939" y="5612160"/>
                </a:lnTo>
                <a:cubicBezTo>
                  <a:pt x="656630" y="5073253"/>
                  <a:pt x="1318915" y="4065910"/>
                  <a:pt x="2171700" y="3676650"/>
                </a:cubicBezTo>
                <a:cubicBezTo>
                  <a:pt x="3024485" y="3287390"/>
                  <a:pt x="4235450" y="3571875"/>
                  <a:pt x="5200650" y="3276600"/>
                </a:cubicBezTo>
                <a:cubicBezTo>
                  <a:pt x="6165850" y="2981325"/>
                  <a:pt x="6578600" y="2212975"/>
                  <a:pt x="7962900" y="1905000"/>
                </a:cubicBezTo>
                <a:cubicBezTo>
                  <a:pt x="9423400" y="1425575"/>
                  <a:pt x="9169400" y="1120775"/>
                  <a:pt x="9810750" y="723900"/>
                </a:cubicBezTo>
                <a:cubicBezTo>
                  <a:pt x="10211594" y="475853"/>
                  <a:pt x="10798473" y="222845"/>
                  <a:pt x="11306287" y="36965"/>
                </a:cubicBezTo>
                <a:lnTo>
                  <a:pt x="11411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8100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9797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/>
          <p:nvPr/>
        </p:nvSpPr>
        <p:spPr>
          <a:xfrm>
            <a:off x="-39999" y="1"/>
            <a:ext cx="7367233" cy="6869057"/>
          </a:xfrm>
          <a:custGeom>
            <a:avLst/>
            <a:gdLst/>
            <a:ahLst/>
            <a:cxnLst/>
            <a:rect l="l" t="t" r="r" b="b"/>
            <a:pathLst>
              <a:path w="8006905" h="6844812" extrusionOk="0">
                <a:moveTo>
                  <a:pt x="0" y="0"/>
                </a:moveTo>
                <a:lnTo>
                  <a:pt x="1464261" y="0"/>
                </a:lnTo>
                <a:lnTo>
                  <a:pt x="1670938" y="72033"/>
                </a:lnTo>
                <a:cubicBezTo>
                  <a:pt x="2539315" y="378545"/>
                  <a:pt x="2313263" y="577156"/>
                  <a:pt x="2944648" y="895350"/>
                </a:cubicBezTo>
                <a:cubicBezTo>
                  <a:pt x="3576033" y="1213544"/>
                  <a:pt x="4948073" y="1520825"/>
                  <a:pt x="5459248" y="1981200"/>
                </a:cubicBezTo>
                <a:cubicBezTo>
                  <a:pt x="5970423" y="2441575"/>
                  <a:pt x="5770398" y="3251200"/>
                  <a:pt x="6011698" y="3657600"/>
                </a:cubicBezTo>
                <a:cubicBezTo>
                  <a:pt x="6252998" y="4064000"/>
                  <a:pt x="6633998" y="4108450"/>
                  <a:pt x="6907048" y="4419600"/>
                </a:cubicBezTo>
                <a:cubicBezTo>
                  <a:pt x="7180098" y="4730750"/>
                  <a:pt x="7468539" y="5139119"/>
                  <a:pt x="7649998" y="5524500"/>
                </a:cubicBezTo>
                <a:cubicBezTo>
                  <a:pt x="7831457" y="5909881"/>
                  <a:pt x="7930341" y="6328668"/>
                  <a:pt x="7995800" y="6731887"/>
                </a:cubicBezTo>
                <a:lnTo>
                  <a:pt x="8006905" y="6844812"/>
                </a:lnTo>
                <a:lnTo>
                  <a:pt x="0" y="68448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algn="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4"/>
          <p:cNvSpPr txBox="1">
            <a:spLocks noGrp="1"/>
          </p:cNvSpPr>
          <p:nvPr>
            <p:ph type="title"/>
          </p:nvPr>
        </p:nvSpPr>
        <p:spPr>
          <a:xfrm>
            <a:off x="948433" y="1124200"/>
            <a:ext cx="50868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ExtraBold"/>
              <a:buNone/>
              <a:defRPr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4"/>
          <p:cNvSpPr txBox="1">
            <a:spLocks noGrp="1"/>
          </p:cNvSpPr>
          <p:nvPr>
            <p:ph type="title" idx="2"/>
          </p:nvPr>
        </p:nvSpPr>
        <p:spPr>
          <a:xfrm>
            <a:off x="948433" y="2711267"/>
            <a:ext cx="6378800" cy="33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 sz="2133" b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2133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2133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2133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2133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2133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2133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2133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39" name="Google Shape;239;p14"/>
          <p:cNvGrpSpPr/>
          <p:nvPr/>
        </p:nvGrpSpPr>
        <p:grpSpPr>
          <a:xfrm rot="900095">
            <a:off x="9831309" y="1409268"/>
            <a:ext cx="1166015" cy="478216"/>
            <a:chOff x="5259388" y="3614738"/>
            <a:chExt cx="1598613" cy="655637"/>
          </a:xfrm>
        </p:grpSpPr>
        <p:sp>
          <p:nvSpPr>
            <p:cNvPr id="240" name="Google Shape;240;p14"/>
            <p:cNvSpPr/>
            <p:nvPr/>
          </p:nvSpPr>
          <p:spPr>
            <a:xfrm>
              <a:off x="5259388" y="3614738"/>
              <a:ext cx="1598613" cy="655637"/>
            </a:xfrm>
            <a:custGeom>
              <a:avLst/>
              <a:gdLst/>
              <a:ahLst/>
              <a:cxnLst/>
              <a:rect l="l" t="t" r="r" b="b"/>
              <a:pathLst>
                <a:path w="526" h="213" extrusionOk="0">
                  <a:moveTo>
                    <a:pt x="524" y="199"/>
                  </a:moveTo>
                  <a:cubicBezTo>
                    <a:pt x="461" y="210"/>
                    <a:pt x="400" y="213"/>
                    <a:pt x="342" y="211"/>
                  </a:cubicBezTo>
                  <a:cubicBezTo>
                    <a:pt x="334" y="211"/>
                    <a:pt x="326" y="211"/>
                    <a:pt x="317" y="210"/>
                  </a:cubicBezTo>
                  <a:cubicBezTo>
                    <a:pt x="273" y="208"/>
                    <a:pt x="231" y="202"/>
                    <a:pt x="193" y="194"/>
                  </a:cubicBezTo>
                  <a:cubicBezTo>
                    <a:pt x="182" y="192"/>
                    <a:pt x="171" y="190"/>
                    <a:pt x="160" y="187"/>
                  </a:cubicBezTo>
                  <a:cubicBezTo>
                    <a:pt x="93" y="172"/>
                    <a:pt x="38" y="152"/>
                    <a:pt x="0" y="135"/>
                  </a:cubicBezTo>
                  <a:cubicBezTo>
                    <a:pt x="32" y="131"/>
                    <a:pt x="29" y="98"/>
                    <a:pt x="63" y="95"/>
                  </a:cubicBezTo>
                  <a:cubicBezTo>
                    <a:pt x="67" y="95"/>
                    <a:pt x="73" y="95"/>
                    <a:pt x="79" y="96"/>
                  </a:cubicBezTo>
                  <a:cubicBezTo>
                    <a:pt x="79" y="95"/>
                    <a:pt x="79" y="94"/>
                    <a:pt x="79" y="93"/>
                  </a:cubicBezTo>
                  <a:cubicBezTo>
                    <a:pt x="79" y="63"/>
                    <a:pt x="104" y="39"/>
                    <a:pt x="133" y="39"/>
                  </a:cubicBezTo>
                  <a:cubicBezTo>
                    <a:pt x="148" y="39"/>
                    <a:pt x="162" y="45"/>
                    <a:pt x="171" y="55"/>
                  </a:cubicBezTo>
                  <a:cubicBezTo>
                    <a:pt x="194" y="21"/>
                    <a:pt x="231" y="0"/>
                    <a:pt x="270" y="4"/>
                  </a:cubicBezTo>
                  <a:cubicBezTo>
                    <a:pt x="323" y="8"/>
                    <a:pt x="363" y="54"/>
                    <a:pt x="370" y="111"/>
                  </a:cubicBezTo>
                  <a:cubicBezTo>
                    <a:pt x="386" y="105"/>
                    <a:pt x="406" y="97"/>
                    <a:pt x="425" y="104"/>
                  </a:cubicBezTo>
                  <a:cubicBezTo>
                    <a:pt x="470" y="120"/>
                    <a:pt x="454" y="142"/>
                    <a:pt x="480" y="168"/>
                  </a:cubicBezTo>
                  <a:cubicBezTo>
                    <a:pt x="489" y="176"/>
                    <a:pt x="502" y="186"/>
                    <a:pt x="524" y="195"/>
                  </a:cubicBezTo>
                  <a:cubicBezTo>
                    <a:pt x="526" y="196"/>
                    <a:pt x="524" y="198"/>
                    <a:pt x="524" y="1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902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5259388" y="3906838"/>
              <a:ext cx="1598613" cy="363537"/>
            </a:xfrm>
            <a:custGeom>
              <a:avLst/>
              <a:gdLst/>
              <a:ahLst/>
              <a:cxnLst/>
              <a:rect l="l" t="t" r="r" b="b"/>
              <a:pathLst>
                <a:path w="526" h="118" extrusionOk="0">
                  <a:moveTo>
                    <a:pt x="524" y="104"/>
                  </a:moveTo>
                  <a:cubicBezTo>
                    <a:pt x="461" y="115"/>
                    <a:pt x="400" y="118"/>
                    <a:pt x="342" y="116"/>
                  </a:cubicBezTo>
                  <a:cubicBezTo>
                    <a:pt x="334" y="116"/>
                    <a:pt x="326" y="116"/>
                    <a:pt x="317" y="115"/>
                  </a:cubicBezTo>
                  <a:cubicBezTo>
                    <a:pt x="273" y="113"/>
                    <a:pt x="231" y="107"/>
                    <a:pt x="193" y="99"/>
                  </a:cubicBezTo>
                  <a:cubicBezTo>
                    <a:pt x="182" y="97"/>
                    <a:pt x="171" y="95"/>
                    <a:pt x="160" y="92"/>
                  </a:cubicBezTo>
                  <a:cubicBezTo>
                    <a:pt x="93" y="77"/>
                    <a:pt x="38" y="57"/>
                    <a:pt x="0" y="40"/>
                  </a:cubicBezTo>
                  <a:cubicBezTo>
                    <a:pt x="32" y="36"/>
                    <a:pt x="29" y="3"/>
                    <a:pt x="63" y="0"/>
                  </a:cubicBezTo>
                  <a:cubicBezTo>
                    <a:pt x="97" y="48"/>
                    <a:pt x="196" y="111"/>
                    <a:pt x="480" y="73"/>
                  </a:cubicBezTo>
                  <a:cubicBezTo>
                    <a:pt x="489" y="81"/>
                    <a:pt x="502" y="91"/>
                    <a:pt x="524" y="100"/>
                  </a:cubicBezTo>
                  <a:cubicBezTo>
                    <a:pt x="526" y="101"/>
                    <a:pt x="524" y="103"/>
                    <a:pt x="524" y="104"/>
                  </a:cubicBezTo>
                  <a:close/>
                </a:path>
              </a:pathLst>
            </a:custGeom>
            <a:solidFill>
              <a:srgbClr val="71F5BC">
                <a:alpha val="35840"/>
              </a:srgbClr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902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14"/>
          <p:cNvSpPr/>
          <p:nvPr/>
        </p:nvSpPr>
        <p:spPr>
          <a:xfrm rot="333049">
            <a:off x="8211744" y="1203939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4"/>
          <p:cNvSpPr/>
          <p:nvPr/>
        </p:nvSpPr>
        <p:spPr>
          <a:xfrm rot="7661415">
            <a:off x="11366244" y="613372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4"/>
          <p:cNvSpPr/>
          <p:nvPr/>
        </p:nvSpPr>
        <p:spPr>
          <a:xfrm rot="157509">
            <a:off x="11141944" y="4790105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893968" y="498996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10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A6F1BB-E7D8-DA8C-1B90-A809CEA7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5F39D1-CA40-2E41-A77A-F3896E15D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75AFB9-EB85-307E-7C82-4AAB21B6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8EA1F7-EB42-FEEF-AAF5-8D493E979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F783C5-3814-3749-0B05-DD4A64EA8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E4ECCD-AEED-D6A7-7078-BAE37AFA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9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"/>
          <p:cNvSpPr txBox="1">
            <a:spLocks noGrp="1"/>
          </p:cNvSpPr>
          <p:nvPr>
            <p:ph type="ctrTitle"/>
          </p:nvPr>
        </p:nvSpPr>
        <p:spPr>
          <a:xfrm>
            <a:off x="3462200" y="2286168"/>
            <a:ext cx="5267600" cy="10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Montserrat ExtraBold"/>
              <a:buNone/>
              <a:defRPr sz="9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15"/>
          <p:cNvSpPr txBox="1">
            <a:spLocks noGrp="1"/>
          </p:cNvSpPr>
          <p:nvPr>
            <p:ph type="subTitle" idx="1"/>
          </p:nvPr>
        </p:nvSpPr>
        <p:spPr>
          <a:xfrm>
            <a:off x="2649600" y="3603833"/>
            <a:ext cx="6892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49" name="Google Shape;249;p15"/>
          <p:cNvGrpSpPr/>
          <p:nvPr/>
        </p:nvGrpSpPr>
        <p:grpSpPr>
          <a:xfrm rot="-4499983">
            <a:off x="8880186" y="4049818"/>
            <a:ext cx="3719311" cy="3693261"/>
            <a:chOff x="11515648" y="4895460"/>
            <a:chExt cx="3061852" cy="3040407"/>
          </a:xfrm>
        </p:grpSpPr>
        <p:sp>
          <p:nvSpPr>
            <p:cNvPr id="250" name="Google Shape;250;p15"/>
            <p:cNvSpPr/>
            <p:nvPr/>
          </p:nvSpPr>
          <p:spPr>
            <a:xfrm rot="630403">
              <a:off x="12093458" y="5337706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5"/>
            <p:cNvSpPr/>
            <p:nvPr/>
          </p:nvSpPr>
          <p:spPr>
            <a:xfrm rot="-529274">
              <a:off x="11717227" y="5026836"/>
              <a:ext cx="1927630" cy="2777656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5"/>
            <p:cNvSpPr/>
            <p:nvPr/>
          </p:nvSpPr>
          <p:spPr>
            <a:xfrm rot="2005141">
              <a:off x="12752017" y="5244075"/>
              <a:ext cx="1299995" cy="2298488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15"/>
          <p:cNvGrpSpPr/>
          <p:nvPr/>
        </p:nvGrpSpPr>
        <p:grpSpPr>
          <a:xfrm rot="-3583323">
            <a:off x="2604548" y="1443299"/>
            <a:ext cx="296241" cy="608615"/>
            <a:chOff x="7979194" y="1303731"/>
            <a:chExt cx="289839" cy="595461"/>
          </a:xfrm>
        </p:grpSpPr>
        <p:sp>
          <p:nvSpPr>
            <p:cNvPr id="254" name="Google Shape;254;p15"/>
            <p:cNvSpPr/>
            <p:nvPr/>
          </p:nvSpPr>
          <p:spPr>
            <a:xfrm>
              <a:off x="7979194" y="1303731"/>
              <a:ext cx="289839" cy="169100"/>
            </a:xfrm>
            <a:custGeom>
              <a:avLst/>
              <a:gdLst/>
              <a:ahLst/>
              <a:cxnLst/>
              <a:rect l="l" t="t" r="r" b="b"/>
              <a:pathLst>
                <a:path w="289839" h="169100" extrusionOk="0">
                  <a:moveTo>
                    <a:pt x="238880" y="622"/>
                  </a:moveTo>
                  <a:cubicBezTo>
                    <a:pt x="238881" y="-235"/>
                    <a:pt x="239928" y="-425"/>
                    <a:pt x="239928" y="1480"/>
                  </a:cubicBezTo>
                  <a:cubicBezTo>
                    <a:pt x="239971" y="4697"/>
                    <a:pt x="239554" y="7905"/>
                    <a:pt x="238690" y="11005"/>
                  </a:cubicBezTo>
                  <a:cubicBezTo>
                    <a:pt x="236198" y="20265"/>
                    <a:pt x="230620" y="28397"/>
                    <a:pt x="222878" y="34055"/>
                  </a:cubicBezTo>
                  <a:cubicBezTo>
                    <a:pt x="220497" y="56640"/>
                    <a:pt x="215204" y="78722"/>
                    <a:pt x="207199" y="99774"/>
                  </a:cubicBezTo>
                  <a:lnTo>
                    <a:pt x="183751" y="143472"/>
                  </a:lnTo>
                  <a:lnTo>
                    <a:pt x="179395" y="151590"/>
                  </a:lnTo>
                  <a:lnTo>
                    <a:pt x="234308" y="102159"/>
                  </a:lnTo>
                  <a:cubicBezTo>
                    <a:pt x="242311" y="91492"/>
                    <a:pt x="249145" y="79996"/>
                    <a:pt x="254692" y="67869"/>
                  </a:cubicBezTo>
                  <a:cubicBezTo>
                    <a:pt x="256526" y="63906"/>
                    <a:pt x="258116" y="59834"/>
                    <a:pt x="259454" y="55677"/>
                  </a:cubicBezTo>
                  <a:cubicBezTo>
                    <a:pt x="259454" y="55677"/>
                    <a:pt x="259454" y="55677"/>
                    <a:pt x="258883" y="54915"/>
                  </a:cubicBezTo>
                  <a:cubicBezTo>
                    <a:pt x="258311" y="54153"/>
                    <a:pt x="258883" y="54915"/>
                    <a:pt x="258216" y="53772"/>
                  </a:cubicBezTo>
                  <a:cubicBezTo>
                    <a:pt x="257534" y="52621"/>
                    <a:pt x="256960" y="51409"/>
                    <a:pt x="256502" y="50152"/>
                  </a:cubicBezTo>
                  <a:cubicBezTo>
                    <a:pt x="255822" y="48249"/>
                    <a:pt x="255249" y="46309"/>
                    <a:pt x="254787" y="44342"/>
                  </a:cubicBezTo>
                  <a:cubicBezTo>
                    <a:pt x="254323" y="42171"/>
                    <a:pt x="253973" y="39977"/>
                    <a:pt x="253740" y="37770"/>
                  </a:cubicBezTo>
                  <a:cubicBezTo>
                    <a:pt x="253602" y="35232"/>
                    <a:pt x="253602" y="32688"/>
                    <a:pt x="253740" y="30150"/>
                  </a:cubicBezTo>
                  <a:cubicBezTo>
                    <a:pt x="253739" y="28150"/>
                    <a:pt x="255263" y="27959"/>
                    <a:pt x="255930" y="29578"/>
                  </a:cubicBezTo>
                  <a:cubicBezTo>
                    <a:pt x="256597" y="31198"/>
                    <a:pt x="257264" y="33484"/>
                    <a:pt x="257835" y="35484"/>
                  </a:cubicBezTo>
                  <a:cubicBezTo>
                    <a:pt x="258406" y="37484"/>
                    <a:pt x="258788" y="39103"/>
                    <a:pt x="259549" y="41199"/>
                  </a:cubicBezTo>
                  <a:cubicBezTo>
                    <a:pt x="260538" y="43559"/>
                    <a:pt x="261683" y="45850"/>
                    <a:pt x="262978" y="48057"/>
                  </a:cubicBezTo>
                  <a:cubicBezTo>
                    <a:pt x="264979" y="41961"/>
                    <a:pt x="266884" y="35770"/>
                    <a:pt x="269456" y="29959"/>
                  </a:cubicBezTo>
                  <a:cubicBezTo>
                    <a:pt x="269932" y="28721"/>
                    <a:pt x="270980" y="29959"/>
                    <a:pt x="271075" y="30721"/>
                  </a:cubicBezTo>
                  <a:cubicBezTo>
                    <a:pt x="271473" y="37133"/>
                    <a:pt x="270830" y="43566"/>
                    <a:pt x="269170" y="49771"/>
                  </a:cubicBezTo>
                  <a:cubicBezTo>
                    <a:pt x="269170" y="49771"/>
                    <a:pt x="269741" y="49771"/>
                    <a:pt x="270217" y="49771"/>
                  </a:cubicBezTo>
                  <a:cubicBezTo>
                    <a:pt x="271112" y="49441"/>
                    <a:pt x="271973" y="49026"/>
                    <a:pt x="272789" y="48533"/>
                  </a:cubicBezTo>
                  <a:cubicBezTo>
                    <a:pt x="273489" y="48213"/>
                    <a:pt x="274158" y="47830"/>
                    <a:pt x="274789" y="47390"/>
                  </a:cubicBezTo>
                  <a:cubicBezTo>
                    <a:pt x="276123" y="46533"/>
                    <a:pt x="279838" y="43866"/>
                    <a:pt x="281457" y="42532"/>
                  </a:cubicBezTo>
                  <a:cubicBezTo>
                    <a:pt x="283076" y="41199"/>
                    <a:pt x="284886" y="39294"/>
                    <a:pt x="286029" y="38056"/>
                  </a:cubicBezTo>
                  <a:cubicBezTo>
                    <a:pt x="287172" y="36817"/>
                    <a:pt x="289172" y="34246"/>
                    <a:pt x="289839" y="33769"/>
                  </a:cubicBezTo>
                  <a:cubicBezTo>
                    <a:pt x="289159" y="36626"/>
                    <a:pt x="288034" y="39358"/>
                    <a:pt x="286505" y="41866"/>
                  </a:cubicBezTo>
                  <a:cubicBezTo>
                    <a:pt x="284614" y="44593"/>
                    <a:pt x="282444" y="47115"/>
                    <a:pt x="280028" y="49390"/>
                  </a:cubicBezTo>
                  <a:cubicBezTo>
                    <a:pt x="277721" y="51219"/>
                    <a:pt x="275303" y="52905"/>
                    <a:pt x="272789" y="54439"/>
                  </a:cubicBezTo>
                  <a:cubicBezTo>
                    <a:pt x="270789" y="56058"/>
                    <a:pt x="267836" y="55582"/>
                    <a:pt x="266789" y="57391"/>
                  </a:cubicBezTo>
                  <a:cubicBezTo>
                    <a:pt x="264861" y="61642"/>
                    <a:pt x="263176" y="65999"/>
                    <a:pt x="261740" y="70441"/>
                  </a:cubicBezTo>
                  <a:cubicBezTo>
                    <a:pt x="255910" y="83506"/>
                    <a:pt x="248727" y="95924"/>
                    <a:pt x="240309" y="107493"/>
                  </a:cubicBezTo>
                  <a:cubicBezTo>
                    <a:pt x="223151" y="129613"/>
                    <a:pt x="202027" y="148346"/>
                    <a:pt x="178015" y="162738"/>
                  </a:cubicBezTo>
                  <a:lnTo>
                    <a:pt x="176033" y="162357"/>
                  </a:lnTo>
                  <a:lnTo>
                    <a:pt x="174301" y="163976"/>
                  </a:lnTo>
                  <a:lnTo>
                    <a:pt x="172838" y="163686"/>
                  </a:lnTo>
                  <a:lnTo>
                    <a:pt x="139685" y="167978"/>
                  </a:lnTo>
                  <a:lnTo>
                    <a:pt x="131045" y="169097"/>
                  </a:lnTo>
                  <a:cubicBezTo>
                    <a:pt x="116762" y="169193"/>
                    <a:pt x="102468" y="167550"/>
                    <a:pt x="88481" y="164167"/>
                  </a:cubicBezTo>
                  <a:cubicBezTo>
                    <a:pt x="75370" y="160664"/>
                    <a:pt x="62874" y="155171"/>
                    <a:pt x="51428" y="147879"/>
                  </a:cubicBezTo>
                  <a:cubicBezTo>
                    <a:pt x="46604" y="144572"/>
                    <a:pt x="42135" y="140773"/>
                    <a:pt x="38093" y="136544"/>
                  </a:cubicBezTo>
                  <a:cubicBezTo>
                    <a:pt x="34120" y="136137"/>
                    <a:pt x="30195" y="135339"/>
                    <a:pt x="26378" y="134163"/>
                  </a:cubicBezTo>
                  <a:cubicBezTo>
                    <a:pt x="22627" y="133051"/>
                    <a:pt x="18991" y="131584"/>
                    <a:pt x="15519" y="129782"/>
                  </a:cubicBezTo>
                  <a:cubicBezTo>
                    <a:pt x="12426" y="127990"/>
                    <a:pt x="9550" y="125849"/>
                    <a:pt x="6947" y="123400"/>
                  </a:cubicBezTo>
                  <a:cubicBezTo>
                    <a:pt x="4947" y="121495"/>
                    <a:pt x="4470" y="120638"/>
                    <a:pt x="3232" y="119304"/>
                  </a:cubicBezTo>
                  <a:cubicBezTo>
                    <a:pt x="2067" y="118011"/>
                    <a:pt x="1191" y="116485"/>
                    <a:pt x="660" y="114827"/>
                  </a:cubicBezTo>
                  <a:cubicBezTo>
                    <a:pt x="-102" y="113494"/>
                    <a:pt x="-292" y="113494"/>
                    <a:pt x="565" y="113780"/>
                  </a:cubicBezTo>
                  <a:cubicBezTo>
                    <a:pt x="1517" y="113780"/>
                    <a:pt x="2565" y="115780"/>
                    <a:pt x="3708" y="116923"/>
                  </a:cubicBezTo>
                  <a:cubicBezTo>
                    <a:pt x="4952" y="118260"/>
                    <a:pt x="6324" y="119473"/>
                    <a:pt x="7804" y="120542"/>
                  </a:cubicBezTo>
                  <a:cubicBezTo>
                    <a:pt x="10798" y="122599"/>
                    <a:pt x="13989" y="124354"/>
                    <a:pt x="17329" y="125781"/>
                  </a:cubicBezTo>
                  <a:cubicBezTo>
                    <a:pt x="20688" y="127210"/>
                    <a:pt x="24161" y="128357"/>
                    <a:pt x="27711" y="129210"/>
                  </a:cubicBezTo>
                  <a:cubicBezTo>
                    <a:pt x="29711" y="129686"/>
                    <a:pt x="32188" y="130639"/>
                    <a:pt x="32378" y="130163"/>
                  </a:cubicBezTo>
                  <a:cubicBezTo>
                    <a:pt x="32569" y="129686"/>
                    <a:pt x="29140" y="126448"/>
                    <a:pt x="28283" y="125210"/>
                  </a:cubicBezTo>
                  <a:cubicBezTo>
                    <a:pt x="27426" y="123971"/>
                    <a:pt x="26092" y="122638"/>
                    <a:pt x="25235" y="121495"/>
                  </a:cubicBezTo>
                  <a:cubicBezTo>
                    <a:pt x="24377" y="120352"/>
                    <a:pt x="23234" y="117971"/>
                    <a:pt x="22663" y="117113"/>
                  </a:cubicBezTo>
                  <a:cubicBezTo>
                    <a:pt x="22092" y="116256"/>
                    <a:pt x="22663" y="115685"/>
                    <a:pt x="22663" y="116256"/>
                  </a:cubicBezTo>
                  <a:cubicBezTo>
                    <a:pt x="22663" y="116828"/>
                    <a:pt x="24092" y="117113"/>
                    <a:pt x="25235" y="118161"/>
                  </a:cubicBezTo>
                  <a:cubicBezTo>
                    <a:pt x="26378" y="119209"/>
                    <a:pt x="27902" y="121114"/>
                    <a:pt x="29331" y="122733"/>
                  </a:cubicBezTo>
                  <a:cubicBezTo>
                    <a:pt x="30759" y="124352"/>
                    <a:pt x="34760" y="128353"/>
                    <a:pt x="36093" y="129401"/>
                  </a:cubicBezTo>
                  <a:cubicBezTo>
                    <a:pt x="36862" y="125309"/>
                    <a:pt x="36862" y="121110"/>
                    <a:pt x="36093" y="117018"/>
                  </a:cubicBezTo>
                  <a:cubicBezTo>
                    <a:pt x="35512" y="114405"/>
                    <a:pt x="34683" y="111854"/>
                    <a:pt x="33617" y="109398"/>
                  </a:cubicBezTo>
                  <a:cubicBezTo>
                    <a:pt x="32664" y="106922"/>
                    <a:pt x="31140" y="102731"/>
                    <a:pt x="30664" y="101207"/>
                  </a:cubicBezTo>
                  <a:cubicBezTo>
                    <a:pt x="30188" y="99683"/>
                    <a:pt x="30664" y="99968"/>
                    <a:pt x="31235" y="100540"/>
                  </a:cubicBezTo>
                  <a:cubicBezTo>
                    <a:pt x="32230" y="101655"/>
                    <a:pt x="33152" y="102832"/>
                    <a:pt x="33998" y="104064"/>
                  </a:cubicBezTo>
                  <a:cubicBezTo>
                    <a:pt x="35026" y="105226"/>
                    <a:pt x="35862" y="106544"/>
                    <a:pt x="36474" y="107969"/>
                  </a:cubicBezTo>
                  <a:cubicBezTo>
                    <a:pt x="37867" y="110610"/>
                    <a:pt x="38985" y="113387"/>
                    <a:pt x="39808" y="116256"/>
                  </a:cubicBezTo>
                  <a:cubicBezTo>
                    <a:pt x="41060" y="121590"/>
                    <a:pt x="41383" y="127100"/>
                    <a:pt x="40761" y="132544"/>
                  </a:cubicBezTo>
                  <a:cubicBezTo>
                    <a:pt x="40760" y="132544"/>
                    <a:pt x="40760" y="132544"/>
                    <a:pt x="40760" y="132544"/>
                  </a:cubicBezTo>
                  <a:cubicBezTo>
                    <a:pt x="44748" y="136020"/>
                    <a:pt x="48982" y="139203"/>
                    <a:pt x="53429" y="142069"/>
                  </a:cubicBezTo>
                  <a:cubicBezTo>
                    <a:pt x="65538" y="149125"/>
                    <a:pt x="78592" y="154417"/>
                    <a:pt x="92195" y="157785"/>
                  </a:cubicBezTo>
                  <a:lnTo>
                    <a:pt x="132391" y="162392"/>
                  </a:lnTo>
                  <a:lnTo>
                    <a:pt x="153890" y="159928"/>
                  </a:lnTo>
                  <a:lnTo>
                    <a:pt x="151727" y="159499"/>
                  </a:lnTo>
                  <a:cubicBezTo>
                    <a:pt x="144343" y="157375"/>
                    <a:pt x="137117" y="154734"/>
                    <a:pt x="130105" y="151593"/>
                  </a:cubicBezTo>
                  <a:cubicBezTo>
                    <a:pt x="116121" y="145503"/>
                    <a:pt x="102966" y="137661"/>
                    <a:pt x="90957" y="128257"/>
                  </a:cubicBezTo>
                  <a:cubicBezTo>
                    <a:pt x="73167" y="113943"/>
                    <a:pt x="58566" y="96066"/>
                    <a:pt x="48095" y="75774"/>
                  </a:cubicBezTo>
                  <a:cubicBezTo>
                    <a:pt x="47618" y="74822"/>
                    <a:pt x="46285" y="75298"/>
                    <a:pt x="45237" y="74346"/>
                  </a:cubicBezTo>
                  <a:cubicBezTo>
                    <a:pt x="44189" y="73393"/>
                    <a:pt x="42761" y="73012"/>
                    <a:pt x="41046" y="71583"/>
                  </a:cubicBezTo>
                  <a:cubicBezTo>
                    <a:pt x="38607" y="69802"/>
                    <a:pt x="36342" y="67793"/>
                    <a:pt x="34283" y="65583"/>
                  </a:cubicBezTo>
                  <a:cubicBezTo>
                    <a:pt x="32301" y="63091"/>
                    <a:pt x="30517" y="60448"/>
                    <a:pt x="28949" y="57677"/>
                  </a:cubicBezTo>
                  <a:cubicBezTo>
                    <a:pt x="28204" y="56351"/>
                    <a:pt x="27536" y="54984"/>
                    <a:pt x="26949" y="53581"/>
                  </a:cubicBezTo>
                  <a:cubicBezTo>
                    <a:pt x="26175" y="51186"/>
                    <a:pt x="25884" y="48660"/>
                    <a:pt x="26092" y="46152"/>
                  </a:cubicBezTo>
                  <a:cubicBezTo>
                    <a:pt x="26092" y="44913"/>
                    <a:pt x="26092" y="45485"/>
                    <a:pt x="26854" y="46152"/>
                  </a:cubicBezTo>
                  <a:cubicBezTo>
                    <a:pt x="27842" y="47120"/>
                    <a:pt x="28706" y="48208"/>
                    <a:pt x="29425" y="49390"/>
                  </a:cubicBezTo>
                  <a:cubicBezTo>
                    <a:pt x="30057" y="50696"/>
                    <a:pt x="30756" y="51967"/>
                    <a:pt x="31521" y="53200"/>
                  </a:cubicBezTo>
                  <a:cubicBezTo>
                    <a:pt x="33087" y="55558"/>
                    <a:pt x="34839" y="57788"/>
                    <a:pt x="36760" y="59868"/>
                  </a:cubicBezTo>
                  <a:cubicBezTo>
                    <a:pt x="38604" y="61842"/>
                    <a:pt x="40611" y="63659"/>
                    <a:pt x="42760" y="65297"/>
                  </a:cubicBezTo>
                  <a:cubicBezTo>
                    <a:pt x="43808" y="65964"/>
                    <a:pt x="45332" y="67583"/>
                    <a:pt x="45237" y="66821"/>
                  </a:cubicBezTo>
                  <a:cubicBezTo>
                    <a:pt x="44084" y="61988"/>
                    <a:pt x="43225" y="57089"/>
                    <a:pt x="42665" y="52152"/>
                  </a:cubicBezTo>
                  <a:cubicBezTo>
                    <a:pt x="42665" y="52152"/>
                    <a:pt x="43141" y="52152"/>
                    <a:pt x="43332" y="52152"/>
                  </a:cubicBezTo>
                  <a:cubicBezTo>
                    <a:pt x="45904" y="58153"/>
                    <a:pt x="48475" y="64059"/>
                    <a:pt x="51238" y="70059"/>
                  </a:cubicBezTo>
                  <a:cubicBezTo>
                    <a:pt x="51809" y="68535"/>
                    <a:pt x="51905" y="68916"/>
                    <a:pt x="52571" y="67011"/>
                  </a:cubicBezTo>
                  <a:cubicBezTo>
                    <a:pt x="53506" y="64457"/>
                    <a:pt x="54145" y="61805"/>
                    <a:pt x="54477" y="59106"/>
                  </a:cubicBezTo>
                  <a:cubicBezTo>
                    <a:pt x="54787" y="52666"/>
                    <a:pt x="53982" y="46221"/>
                    <a:pt x="52095" y="40056"/>
                  </a:cubicBezTo>
                  <a:cubicBezTo>
                    <a:pt x="52095" y="39389"/>
                    <a:pt x="52095" y="37960"/>
                    <a:pt x="53143" y="40056"/>
                  </a:cubicBezTo>
                  <a:cubicBezTo>
                    <a:pt x="54191" y="42151"/>
                    <a:pt x="56762" y="46247"/>
                    <a:pt x="57905" y="49009"/>
                  </a:cubicBezTo>
                  <a:cubicBezTo>
                    <a:pt x="59161" y="52025"/>
                    <a:pt x="59777" y="55268"/>
                    <a:pt x="59715" y="58534"/>
                  </a:cubicBezTo>
                  <a:cubicBezTo>
                    <a:pt x="59612" y="61504"/>
                    <a:pt x="59132" y="64448"/>
                    <a:pt x="58286" y="67297"/>
                  </a:cubicBezTo>
                  <a:cubicBezTo>
                    <a:pt x="57474" y="70651"/>
                    <a:pt x="56158" y="73863"/>
                    <a:pt x="54381" y="76822"/>
                  </a:cubicBezTo>
                  <a:cubicBezTo>
                    <a:pt x="56701" y="81569"/>
                    <a:pt x="59343" y="86151"/>
                    <a:pt x="62287" y="90538"/>
                  </a:cubicBezTo>
                  <a:cubicBezTo>
                    <a:pt x="70967" y="103022"/>
                    <a:pt x="81539" y="114077"/>
                    <a:pt x="93624" y="123304"/>
                  </a:cubicBezTo>
                  <a:cubicBezTo>
                    <a:pt x="105460" y="132041"/>
                    <a:pt x="118241" y="139422"/>
                    <a:pt x="131724" y="145307"/>
                  </a:cubicBezTo>
                  <a:cubicBezTo>
                    <a:pt x="138582" y="148260"/>
                    <a:pt x="144964" y="150355"/>
                    <a:pt x="152203" y="152736"/>
                  </a:cubicBezTo>
                  <a:lnTo>
                    <a:pt x="165195" y="155809"/>
                  </a:lnTo>
                  <a:lnTo>
                    <a:pt x="124200" y="122638"/>
                  </a:lnTo>
                  <a:cubicBezTo>
                    <a:pt x="117006" y="113366"/>
                    <a:pt x="110632" y="103487"/>
                    <a:pt x="105150" y="93110"/>
                  </a:cubicBezTo>
                  <a:cubicBezTo>
                    <a:pt x="102102" y="87586"/>
                    <a:pt x="99626" y="81680"/>
                    <a:pt x="97054" y="75965"/>
                  </a:cubicBezTo>
                  <a:cubicBezTo>
                    <a:pt x="96535" y="74564"/>
                    <a:pt x="95931" y="73196"/>
                    <a:pt x="95244" y="71869"/>
                  </a:cubicBezTo>
                  <a:cubicBezTo>
                    <a:pt x="94768" y="71108"/>
                    <a:pt x="94577" y="71869"/>
                    <a:pt x="94101" y="71869"/>
                  </a:cubicBezTo>
                  <a:lnTo>
                    <a:pt x="93530" y="71869"/>
                  </a:lnTo>
                  <a:lnTo>
                    <a:pt x="92482" y="71869"/>
                  </a:lnTo>
                  <a:lnTo>
                    <a:pt x="90386" y="70917"/>
                  </a:lnTo>
                  <a:cubicBezTo>
                    <a:pt x="89584" y="70545"/>
                    <a:pt x="88819" y="70098"/>
                    <a:pt x="88101" y="69584"/>
                  </a:cubicBezTo>
                  <a:cubicBezTo>
                    <a:pt x="87302" y="69032"/>
                    <a:pt x="86567" y="68393"/>
                    <a:pt x="85910" y="67678"/>
                  </a:cubicBezTo>
                  <a:cubicBezTo>
                    <a:pt x="84841" y="66544"/>
                    <a:pt x="83854" y="65334"/>
                    <a:pt x="82957" y="64059"/>
                  </a:cubicBezTo>
                  <a:cubicBezTo>
                    <a:pt x="82481" y="63106"/>
                    <a:pt x="82385" y="62821"/>
                    <a:pt x="82099" y="62154"/>
                  </a:cubicBezTo>
                  <a:lnTo>
                    <a:pt x="81528" y="60725"/>
                  </a:lnTo>
                  <a:cubicBezTo>
                    <a:pt x="81186" y="59888"/>
                    <a:pt x="80899" y="59029"/>
                    <a:pt x="80671" y="58153"/>
                  </a:cubicBezTo>
                  <a:cubicBezTo>
                    <a:pt x="81147" y="56820"/>
                    <a:pt x="81623" y="56820"/>
                    <a:pt x="81909" y="57296"/>
                  </a:cubicBezTo>
                  <a:lnTo>
                    <a:pt x="83243" y="58820"/>
                  </a:lnTo>
                  <a:lnTo>
                    <a:pt x="84005" y="59677"/>
                  </a:lnTo>
                  <a:lnTo>
                    <a:pt x="85052" y="60440"/>
                  </a:lnTo>
                  <a:cubicBezTo>
                    <a:pt x="86116" y="61426"/>
                    <a:pt x="87264" y="62318"/>
                    <a:pt x="88481" y="63106"/>
                  </a:cubicBezTo>
                  <a:cubicBezTo>
                    <a:pt x="89529" y="63106"/>
                    <a:pt x="93053" y="66059"/>
                    <a:pt x="93434" y="65488"/>
                  </a:cubicBezTo>
                  <a:cubicBezTo>
                    <a:pt x="93815" y="64916"/>
                    <a:pt x="91624" y="60059"/>
                    <a:pt x="91720" y="58820"/>
                  </a:cubicBezTo>
                  <a:cubicBezTo>
                    <a:pt x="91815" y="57582"/>
                    <a:pt x="91720" y="55677"/>
                    <a:pt x="93434" y="57296"/>
                  </a:cubicBezTo>
                  <a:cubicBezTo>
                    <a:pt x="95209" y="59591"/>
                    <a:pt x="96711" y="62085"/>
                    <a:pt x="97911" y="64726"/>
                  </a:cubicBezTo>
                  <a:cubicBezTo>
                    <a:pt x="100711" y="59533"/>
                    <a:pt x="101998" y="53659"/>
                    <a:pt x="101626" y="47771"/>
                  </a:cubicBezTo>
                  <a:cubicBezTo>
                    <a:pt x="101626" y="45580"/>
                    <a:pt x="100769" y="42247"/>
                    <a:pt x="100864" y="40913"/>
                  </a:cubicBezTo>
                  <a:cubicBezTo>
                    <a:pt x="100959" y="39580"/>
                    <a:pt x="100864" y="40056"/>
                    <a:pt x="101626" y="40342"/>
                  </a:cubicBezTo>
                  <a:cubicBezTo>
                    <a:pt x="102506" y="41048"/>
                    <a:pt x="103140" y="42015"/>
                    <a:pt x="103436" y="43104"/>
                  </a:cubicBezTo>
                  <a:cubicBezTo>
                    <a:pt x="104086" y="44667"/>
                    <a:pt x="104565" y="46296"/>
                    <a:pt x="104864" y="47962"/>
                  </a:cubicBezTo>
                  <a:cubicBezTo>
                    <a:pt x="105231" y="50584"/>
                    <a:pt x="105231" y="53245"/>
                    <a:pt x="104864" y="55868"/>
                  </a:cubicBezTo>
                  <a:cubicBezTo>
                    <a:pt x="104048" y="60685"/>
                    <a:pt x="102404" y="65326"/>
                    <a:pt x="100006" y="69584"/>
                  </a:cubicBezTo>
                  <a:cubicBezTo>
                    <a:pt x="100006" y="69584"/>
                    <a:pt x="100483" y="70917"/>
                    <a:pt x="100769" y="71584"/>
                  </a:cubicBezTo>
                  <a:cubicBezTo>
                    <a:pt x="103436" y="76822"/>
                    <a:pt x="106103" y="82156"/>
                    <a:pt x="109055" y="87300"/>
                  </a:cubicBezTo>
                  <a:cubicBezTo>
                    <a:pt x="114803" y="98112"/>
                    <a:pt x="121429" y="108434"/>
                    <a:pt x="128867" y="118161"/>
                  </a:cubicBezTo>
                  <a:lnTo>
                    <a:pt x="165254" y="148160"/>
                  </a:lnTo>
                  <a:lnTo>
                    <a:pt x="140908" y="99119"/>
                  </a:lnTo>
                  <a:cubicBezTo>
                    <a:pt x="133209" y="76804"/>
                    <a:pt x="128369" y="53503"/>
                    <a:pt x="126581" y="29769"/>
                  </a:cubicBezTo>
                  <a:cubicBezTo>
                    <a:pt x="123150" y="27069"/>
                    <a:pt x="119963" y="24073"/>
                    <a:pt x="117056" y="20816"/>
                  </a:cubicBezTo>
                  <a:cubicBezTo>
                    <a:pt x="115550" y="19047"/>
                    <a:pt x="114330" y="17055"/>
                    <a:pt x="113437" y="14910"/>
                  </a:cubicBezTo>
                  <a:cubicBezTo>
                    <a:pt x="112861" y="13740"/>
                    <a:pt x="112475" y="12486"/>
                    <a:pt x="112294" y="11195"/>
                  </a:cubicBezTo>
                  <a:cubicBezTo>
                    <a:pt x="111934" y="9829"/>
                    <a:pt x="111805" y="8413"/>
                    <a:pt x="111913" y="7004"/>
                  </a:cubicBezTo>
                  <a:cubicBezTo>
                    <a:pt x="111913" y="6052"/>
                    <a:pt x="112484" y="6433"/>
                    <a:pt x="112865" y="7004"/>
                  </a:cubicBezTo>
                  <a:cubicBezTo>
                    <a:pt x="113246" y="7576"/>
                    <a:pt x="113722" y="8338"/>
                    <a:pt x="114294" y="9195"/>
                  </a:cubicBezTo>
                  <a:cubicBezTo>
                    <a:pt x="114743" y="10086"/>
                    <a:pt x="115252" y="10945"/>
                    <a:pt x="115818" y="11767"/>
                  </a:cubicBezTo>
                  <a:cubicBezTo>
                    <a:pt x="117023" y="13544"/>
                    <a:pt x="118394" y="15203"/>
                    <a:pt x="119913" y="16720"/>
                  </a:cubicBezTo>
                  <a:cubicBezTo>
                    <a:pt x="121980" y="18705"/>
                    <a:pt x="124175" y="20550"/>
                    <a:pt x="126486" y="22244"/>
                  </a:cubicBezTo>
                  <a:cubicBezTo>
                    <a:pt x="126486" y="16053"/>
                    <a:pt x="126486" y="9767"/>
                    <a:pt x="126486" y="3194"/>
                  </a:cubicBezTo>
                  <a:cubicBezTo>
                    <a:pt x="126486" y="2147"/>
                    <a:pt x="127629" y="3194"/>
                    <a:pt x="127724" y="3194"/>
                  </a:cubicBezTo>
                  <a:cubicBezTo>
                    <a:pt x="128391" y="9005"/>
                    <a:pt x="129153" y="15005"/>
                    <a:pt x="130010" y="20720"/>
                  </a:cubicBezTo>
                  <a:cubicBezTo>
                    <a:pt x="130783" y="20137"/>
                    <a:pt x="131516" y="19501"/>
                    <a:pt x="132201" y="18815"/>
                  </a:cubicBezTo>
                  <a:cubicBezTo>
                    <a:pt x="133795" y="17280"/>
                    <a:pt x="135231" y="15589"/>
                    <a:pt x="136487" y="13767"/>
                  </a:cubicBezTo>
                  <a:cubicBezTo>
                    <a:pt x="137503" y="12187"/>
                    <a:pt x="138394" y="10532"/>
                    <a:pt x="139154" y="8814"/>
                  </a:cubicBezTo>
                  <a:cubicBezTo>
                    <a:pt x="139726" y="7481"/>
                    <a:pt x="139726" y="7004"/>
                    <a:pt x="140107" y="5957"/>
                  </a:cubicBezTo>
                  <a:cubicBezTo>
                    <a:pt x="140488" y="4909"/>
                    <a:pt x="140869" y="3766"/>
                    <a:pt x="141154" y="3099"/>
                  </a:cubicBezTo>
                  <a:cubicBezTo>
                    <a:pt x="141440" y="2432"/>
                    <a:pt x="142012" y="3099"/>
                    <a:pt x="142012" y="3575"/>
                  </a:cubicBezTo>
                  <a:cubicBezTo>
                    <a:pt x="142167" y="4841"/>
                    <a:pt x="142167" y="6120"/>
                    <a:pt x="142012" y="7385"/>
                  </a:cubicBezTo>
                  <a:cubicBezTo>
                    <a:pt x="141833" y="8513"/>
                    <a:pt x="141578" y="9626"/>
                    <a:pt x="141250" y="10719"/>
                  </a:cubicBezTo>
                  <a:cubicBezTo>
                    <a:pt x="140609" y="12836"/>
                    <a:pt x="139747" y="14879"/>
                    <a:pt x="138678" y="16815"/>
                  </a:cubicBezTo>
                  <a:cubicBezTo>
                    <a:pt x="136501" y="20353"/>
                    <a:pt x="133614" y="23401"/>
                    <a:pt x="130201" y="25769"/>
                  </a:cubicBezTo>
                  <a:cubicBezTo>
                    <a:pt x="133557" y="49248"/>
                    <a:pt x="139130" y="72301"/>
                    <a:pt x="146816" y="94627"/>
                  </a:cubicBezTo>
                  <a:lnTo>
                    <a:pt x="155757" y="114309"/>
                  </a:lnTo>
                  <a:lnTo>
                    <a:pt x="172786" y="151798"/>
                  </a:lnTo>
                  <a:lnTo>
                    <a:pt x="174587" y="144545"/>
                  </a:lnTo>
                  <a:cubicBezTo>
                    <a:pt x="175536" y="139897"/>
                    <a:pt x="176140" y="135185"/>
                    <a:pt x="176397" y="130448"/>
                  </a:cubicBezTo>
                  <a:cubicBezTo>
                    <a:pt x="177064" y="119536"/>
                    <a:pt x="177064" y="108594"/>
                    <a:pt x="176397" y="97682"/>
                  </a:cubicBezTo>
                  <a:cubicBezTo>
                    <a:pt x="175713" y="87221"/>
                    <a:pt x="174345" y="76817"/>
                    <a:pt x="172301" y="66535"/>
                  </a:cubicBezTo>
                  <a:cubicBezTo>
                    <a:pt x="172008" y="64928"/>
                    <a:pt x="171626" y="63338"/>
                    <a:pt x="171158" y="61773"/>
                  </a:cubicBezTo>
                  <a:cubicBezTo>
                    <a:pt x="171158" y="61011"/>
                    <a:pt x="171158" y="61773"/>
                    <a:pt x="170491" y="61773"/>
                  </a:cubicBezTo>
                  <a:cubicBezTo>
                    <a:pt x="165575" y="59299"/>
                    <a:pt x="161253" y="55789"/>
                    <a:pt x="157823" y="51486"/>
                  </a:cubicBezTo>
                  <a:cubicBezTo>
                    <a:pt x="156143" y="49196"/>
                    <a:pt x="154767" y="46699"/>
                    <a:pt x="153727" y="44056"/>
                  </a:cubicBezTo>
                  <a:cubicBezTo>
                    <a:pt x="152731" y="40986"/>
                    <a:pt x="152374" y="37744"/>
                    <a:pt x="152680" y="34531"/>
                  </a:cubicBezTo>
                  <a:cubicBezTo>
                    <a:pt x="152679" y="32817"/>
                    <a:pt x="152679" y="33579"/>
                    <a:pt x="153441" y="34531"/>
                  </a:cubicBezTo>
                  <a:cubicBezTo>
                    <a:pt x="154216" y="37100"/>
                    <a:pt x="155304" y="39563"/>
                    <a:pt x="156680" y="41865"/>
                  </a:cubicBezTo>
                  <a:cubicBezTo>
                    <a:pt x="158089" y="44001"/>
                    <a:pt x="159682" y="46009"/>
                    <a:pt x="161442" y="47866"/>
                  </a:cubicBezTo>
                  <a:cubicBezTo>
                    <a:pt x="163783" y="50011"/>
                    <a:pt x="166300" y="51955"/>
                    <a:pt x="168967" y="53676"/>
                  </a:cubicBezTo>
                  <a:cubicBezTo>
                    <a:pt x="167179" y="47797"/>
                    <a:pt x="165904" y="41774"/>
                    <a:pt x="165157" y="35674"/>
                  </a:cubicBezTo>
                  <a:cubicBezTo>
                    <a:pt x="165157" y="34912"/>
                    <a:pt x="165729" y="34436"/>
                    <a:pt x="166300" y="35103"/>
                  </a:cubicBezTo>
                  <a:cubicBezTo>
                    <a:pt x="169101" y="39362"/>
                    <a:pt x="171162" y="44063"/>
                    <a:pt x="172396" y="49009"/>
                  </a:cubicBezTo>
                  <a:cubicBezTo>
                    <a:pt x="172396" y="49771"/>
                    <a:pt x="172396" y="51200"/>
                    <a:pt x="173063" y="51105"/>
                  </a:cubicBezTo>
                  <a:cubicBezTo>
                    <a:pt x="173730" y="51009"/>
                    <a:pt x="174587" y="49581"/>
                    <a:pt x="175349" y="48438"/>
                  </a:cubicBezTo>
                  <a:cubicBezTo>
                    <a:pt x="176358" y="46684"/>
                    <a:pt x="177188" y="44833"/>
                    <a:pt x="177825" y="42913"/>
                  </a:cubicBezTo>
                  <a:cubicBezTo>
                    <a:pt x="178426" y="41178"/>
                    <a:pt x="178872" y="39393"/>
                    <a:pt x="179159" y="37579"/>
                  </a:cubicBezTo>
                  <a:cubicBezTo>
                    <a:pt x="179247" y="36565"/>
                    <a:pt x="179247" y="35545"/>
                    <a:pt x="179159" y="34531"/>
                  </a:cubicBezTo>
                  <a:cubicBezTo>
                    <a:pt x="179208" y="34024"/>
                    <a:pt x="179208" y="33514"/>
                    <a:pt x="179159" y="33007"/>
                  </a:cubicBezTo>
                  <a:cubicBezTo>
                    <a:pt x="179159" y="32340"/>
                    <a:pt x="179159" y="31388"/>
                    <a:pt x="179159" y="30816"/>
                  </a:cubicBezTo>
                  <a:cubicBezTo>
                    <a:pt x="179159" y="30245"/>
                    <a:pt x="179635" y="30340"/>
                    <a:pt x="179921" y="30816"/>
                  </a:cubicBezTo>
                  <a:cubicBezTo>
                    <a:pt x="180207" y="31293"/>
                    <a:pt x="180397" y="31293"/>
                    <a:pt x="180778" y="31959"/>
                  </a:cubicBezTo>
                  <a:cubicBezTo>
                    <a:pt x="181146" y="32806"/>
                    <a:pt x="181371" y="33707"/>
                    <a:pt x="181445" y="34626"/>
                  </a:cubicBezTo>
                  <a:cubicBezTo>
                    <a:pt x="181702" y="35818"/>
                    <a:pt x="181861" y="37029"/>
                    <a:pt x="181921" y="38246"/>
                  </a:cubicBezTo>
                  <a:cubicBezTo>
                    <a:pt x="182087" y="40685"/>
                    <a:pt x="181830" y="43134"/>
                    <a:pt x="181159" y="45485"/>
                  </a:cubicBezTo>
                  <a:cubicBezTo>
                    <a:pt x="180492" y="48723"/>
                    <a:pt x="175920" y="53391"/>
                    <a:pt x="174587" y="56724"/>
                  </a:cubicBezTo>
                  <a:cubicBezTo>
                    <a:pt x="173253" y="60058"/>
                    <a:pt x="176016" y="62344"/>
                    <a:pt x="176492" y="65106"/>
                  </a:cubicBezTo>
                  <a:cubicBezTo>
                    <a:pt x="178397" y="75965"/>
                    <a:pt x="180778" y="88347"/>
                    <a:pt x="181540" y="99206"/>
                  </a:cubicBezTo>
                  <a:cubicBezTo>
                    <a:pt x="182302" y="109733"/>
                    <a:pt x="182302" y="120302"/>
                    <a:pt x="181540" y="130829"/>
                  </a:cubicBezTo>
                  <a:lnTo>
                    <a:pt x="178854" y="141868"/>
                  </a:lnTo>
                  <a:lnTo>
                    <a:pt x="185793" y="127682"/>
                  </a:lnTo>
                  <a:lnTo>
                    <a:pt x="200943" y="96711"/>
                  </a:lnTo>
                  <a:cubicBezTo>
                    <a:pt x="208653" y="75625"/>
                    <a:pt x="214165" y="53735"/>
                    <a:pt x="217354" y="31388"/>
                  </a:cubicBezTo>
                  <a:cubicBezTo>
                    <a:pt x="215184" y="29774"/>
                    <a:pt x="213203" y="27921"/>
                    <a:pt x="211448" y="25864"/>
                  </a:cubicBezTo>
                  <a:cubicBezTo>
                    <a:pt x="209504" y="23588"/>
                    <a:pt x="207691" y="21203"/>
                    <a:pt x="206019" y="18720"/>
                  </a:cubicBezTo>
                  <a:cubicBezTo>
                    <a:pt x="204452" y="16195"/>
                    <a:pt x="203021" y="13588"/>
                    <a:pt x="201733" y="10909"/>
                  </a:cubicBezTo>
                  <a:cubicBezTo>
                    <a:pt x="201053" y="9604"/>
                    <a:pt x="200510" y="8231"/>
                    <a:pt x="200113" y="6814"/>
                  </a:cubicBezTo>
                  <a:cubicBezTo>
                    <a:pt x="199542" y="5194"/>
                    <a:pt x="199256" y="3385"/>
                    <a:pt x="198875" y="1861"/>
                  </a:cubicBezTo>
                  <a:cubicBezTo>
                    <a:pt x="198494" y="337"/>
                    <a:pt x="199733" y="-616"/>
                    <a:pt x="200495" y="813"/>
                  </a:cubicBezTo>
                  <a:cubicBezTo>
                    <a:pt x="201228" y="2232"/>
                    <a:pt x="202056" y="3600"/>
                    <a:pt x="202971" y="4909"/>
                  </a:cubicBezTo>
                  <a:cubicBezTo>
                    <a:pt x="203828" y="6242"/>
                    <a:pt x="204114" y="7004"/>
                    <a:pt x="205162" y="8719"/>
                  </a:cubicBezTo>
                  <a:cubicBezTo>
                    <a:pt x="206210" y="10433"/>
                    <a:pt x="208210" y="13386"/>
                    <a:pt x="209543" y="15100"/>
                  </a:cubicBezTo>
                  <a:cubicBezTo>
                    <a:pt x="210877" y="16815"/>
                    <a:pt x="213544" y="19672"/>
                    <a:pt x="214782" y="20911"/>
                  </a:cubicBezTo>
                  <a:lnTo>
                    <a:pt x="217640" y="23673"/>
                  </a:lnTo>
                  <a:cubicBezTo>
                    <a:pt x="218211" y="24149"/>
                    <a:pt x="218116" y="24244"/>
                    <a:pt x="218116" y="23673"/>
                  </a:cubicBezTo>
                  <a:cubicBezTo>
                    <a:pt x="218878" y="16720"/>
                    <a:pt x="218973" y="9385"/>
                    <a:pt x="219259" y="2337"/>
                  </a:cubicBezTo>
                  <a:cubicBezTo>
                    <a:pt x="219259" y="1003"/>
                    <a:pt x="220497" y="2337"/>
                    <a:pt x="220592" y="2337"/>
                  </a:cubicBezTo>
                  <a:cubicBezTo>
                    <a:pt x="222019" y="10901"/>
                    <a:pt x="222783" y="19563"/>
                    <a:pt x="222878" y="28245"/>
                  </a:cubicBezTo>
                  <a:cubicBezTo>
                    <a:pt x="230728" y="20744"/>
                    <a:pt x="236278" y="11163"/>
                    <a:pt x="238880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8050428" y="1822992"/>
              <a:ext cx="66675" cy="76200"/>
            </a:xfrm>
            <a:custGeom>
              <a:avLst/>
              <a:gdLst/>
              <a:ahLst/>
              <a:cxnLst/>
              <a:rect l="l" t="t" r="r" b="b"/>
              <a:pathLst>
                <a:path w="66675" h="76200" extrusionOk="0">
                  <a:moveTo>
                    <a:pt x="55347" y="9428"/>
                  </a:moveTo>
                  <a:cubicBezTo>
                    <a:pt x="37345" y="-3717"/>
                    <a:pt x="20867" y="43432"/>
                    <a:pt x="11532" y="60291"/>
                  </a:cubicBezTo>
                  <a:cubicBezTo>
                    <a:pt x="2198" y="77150"/>
                    <a:pt x="8675" y="82484"/>
                    <a:pt x="22295" y="69816"/>
                  </a:cubicBezTo>
                  <a:cubicBezTo>
                    <a:pt x="35916" y="57148"/>
                    <a:pt x="73635" y="22477"/>
                    <a:pt x="55347" y="94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15"/>
          <p:cNvGrpSpPr/>
          <p:nvPr/>
        </p:nvGrpSpPr>
        <p:grpSpPr>
          <a:xfrm rot="-4092131" flipH="1">
            <a:off x="10207922" y="1037116"/>
            <a:ext cx="229165" cy="470781"/>
            <a:chOff x="7979194" y="1303731"/>
            <a:chExt cx="289839" cy="595461"/>
          </a:xfrm>
        </p:grpSpPr>
        <p:sp>
          <p:nvSpPr>
            <p:cNvPr id="259" name="Google Shape;259;p15"/>
            <p:cNvSpPr/>
            <p:nvPr/>
          </p:nvSpPr>
          <p:spPr>
            <a:xfrm>
              <a:off x="7979194" y="1303731"/>
              <a:ext cx="289839" cy="169100"/>
            </a:xfrm>
            <a:custGeom>
              <a:avLst/>
              <a:gdLst/>
              <a:ahLst/>
              <a:cxnLst/>
              <a:rect l="l" t="t" r="r" b="b"/>
              <a:pathLst>
                <a:path w="289839" h="169100" extrusionOk="0">
                  <a:moveTo>
                    <a:pt x="238880" y="622"/>
                  </a:moveTo>
                  <a:cubicBezTo>
                    <a:pt x="238881" y="-235"/>
                    <a:pt x="239928" y="-425"/>
                    <a:pt x="239928" y="1480"/>
                  </a:cubicBezTo>
                  <a:cubicBezTo>
                    <a:pt x="239971" y="4697"/>
                    <a:pt x="239554" y="7905"/>
                    <a:pt x="238690" y="11005"/>
                  </a:cubicBezTo>
                  <a:cubicBezTo>
                    <a:pt x="236198" y="20265"/>
                    <a:pt x="230620" y="28397"/>
                    <a:pt x="222878" y="34055"/>
                  </a:cubicBezTo>
                  <a:cubicBezTo>
                    <a:pt x="220497" y="56640"/>
                    <a:pt x="215204" y="78722"/>
                    <a:pt x="207199" y="99774"/>
                  </a:cubicBezTo>
                  <a:lnTo>
                    <a:pt x="183751" y="143472"/>
                  </a:lnTo>
                  <a:lnTo>
                    <a:pt x="179395" y="151590"/>
                  </a:lnTo>
                  <a:lnTo>
                    <a:pt x="234308" y="102159"/>
                  </a:lnTo>
                  <a:cubicBezTo>
                    <a:pt x="242311" y="91492"/>
                    <a:pt x="249145" y="79996"/>
                    <a:pt x="254692" y="67869"/>
                  </a:cubicBezTo>
                  <a:cubicBezTo>
                    <a:pt x="256526" y="63906"/>
                    <a:pt x="258116" y="59834"/>
                    <a:pt x="259454" y="55677"/>
                  </a:cubicBezTo>
                  <a:cubicBezTo>
                    <a:pt x="259454" y="55677"/>
                    <a:pt x="259454" y="55677"/>
                    <a:pt x="258883" y="54915"/>
                  </a:cubicBezTo>
                  <a:cubicBezTo>
                    <a:pt x="258311" y="54153"/>
                    <a:pt x="258883" y="54915"/>
                    <a:pt x="258216" y="53772"/>
                  </a:cubicBezTo>
                  <a:cubicBezTo>
                    <a:pt x="257534" y="52621"/>
                    <a:pt x="256960" y="51409"/>
                    <a:pt x="256502" y="50152"/>
                  </a:cubicBezTo>
                  <a:cubicBezTo>
                    <a:pt x="255822" y="48249"/>
                    <a:pt x="255249" y="46309"/>
                    <a:pt x="254787" y="44342"/>
                  </a:cubicBezTo>
                  <a:cubicBezTo>
                    <a:pt x="254323" y="42171"/>
                    <a:pt x="253973" y="39977"/>
                    <a:pt x="253740" y="37770"/>
                  </a:cubicBezTo>
                  <a:cubicBezTo>
                    <a:pt x="253602" y="35232"/>
                    <a:pt x="253602" y="32688"/>
                    <a:pt x="253740" y="30150"/>
                  </a:cubicBezTo>
                  <a:cubicBezTo>
                    <a:pt x="253739" y="28150"/>
                    <a:pt x="255263" y="27959"/>
                    <a:pt x="255930" y="29578"/>
                  </a:cubicBezTo>
                  <a:cubicBezTo>
                    <a:pt x="256597" y="31198"/>
                    <a:pt x="257264" y="33484"/>
                    <a:pt x="257835" y="35484"/>
                  </a:cubicBezTo>
                  <a:cubicBezTo>
                    <a:pt x="258406" y="37484"/>
                    <a:pt x="258788" y="39103"/>
                    <a:pt x="259549" y="41199"/>
                  </a:cubicBezTo>
                  <a:cubicBezTo>
                    <a:pt x="260538" y="43559"/>
                    <a:pt x="261683" y="45850"/>
                    <a:pt x="262978" y="48057"/>
                  </a:cubicBezTo>
                  <a:cubicBezTo>
                    <a:pt x="264979" y="41961"/>
                    <a:pt x="266884" y="35770"/>
                    <a:pt x="269456" y="29959"/>
                  </a:cubicBezTo>
                  <a:cubicBezTo>
                    <a:pt x="269932" y="28721"/>
                    <a:pt x="270980" y="29959"/>
                    <a:pt x="271075" y="30721"/>
                  </a:cubicBezTo>
                  <a:cubicBezTo>
                    <a:pt x="271473" y="37133"/>
                    <a:pt x="270830" y="43566"/>
                    <a:pt x="269170" y="49771"/>
                  </a:cubicBezTo>
                  <a:cubicBezTo>
                    <a:pt x="269170" y="49771"/>
                    <a:pt x="269741" y="49771"/>
                    <a:pt x="270217" y="49771"/>
                  </a:cubicBezTo>
                  <a:cubicBezTo>
                    <a:pt x="271112" y="49441"/>
                    <a:pt x="271973" y="49026"/>
                    <a:pt x="272789" y="48533"/>
                  </a:cubicBezTo>
                  <a:cubicBezTo>
                    <a:pt x="273489" y="48213"/>
                    <a:pt x="274158" y="47830"/>
                    <a:pt x="274789" y="47390"/>
                  </a:cubicBezTo>
                  <a:cubicBezTo>
                    <a:pt x="276123" y="46533"/>
                    <a:pt x="279838" y="43866"/>
                    <a:pt x="281457" y="42532"/>
                  </a:cubicBezTo>
                  <a:cubicBezTo>
                    <a:pt x="283076" y="41199"/>
                    <a:pt x="284886" y="39294"/>
                    <a:pt x="286029" y="38056"/>
                  </a:cubicBezTo>
                  <a:cubicBezTo>
                    <a:pt x="287172" y="36817"/>
                    <a:pt x="289172" y="34246"/>
                    <a:pt x="289839" y="33769"/>
                  </a:cubicBezTo>
                  <a:cubicBezTo>
                    <a:pt x="289159" y="36626"/>
                    <a:pt x="288034" y="39358"/>
                    <a:pt x="286505" y="41866"/>
                  </a:cubicBezTo>
                  <a:cubicBezTo>
                    <a:pt x="284614" y="44593"/>
                    <a:pt x="282444" y="47115"/>
                    <a:pt x="280028" y="49390"/>
                  </a:cubicBezTo>
                  <a:cubicBezTo>
                    <a:pt x="277721" y="51219"/>
                    <a:pt x="275303" y="52905"/>
                    <a:pt x="272789" y="54439"/>
                  </a:cubicBezTo>
                  <a:cubicBezTo>
                    <a:pt x="270789" y="56058"/>
                    <a:pt x="267836" y="55582"/>
                    <a:pt x="266789" y="57391"/>
                  </a:cubicBezTo>
                  <a:cubicBezTo>
                    <a:pt x="264861" y="61642"/>
                    <a:pt x="263176" y="65999"/>
                    <a:pt x="261740" y="70441"/>
                  </a:cubicBezTo>
                  <a:cubicBezTo>
                    <a:pt x="255910" y="83506"/>
                    <a:pt x="248727" y="95924"/>
                    <a:pt x="240309" y="107493"/>
                  </a:cubicBezTo>
                  <a:cubicBezTo>
                    <a:pt x="223151" y="129613"/>
                    <a:pt x="202027" y="148346"/>
                    <a:pt x="178015" y="162738"/>
                  </a:cubicBezTo>
                  <a:lnTo>
                    <a:pt x="176033" y="162357"/>
                  </a:lnTo>
                  <a:lnTo>
                    <a:pt x="174301" y="163976"/>
                  </a:lnTo>
                  <a:lnTo>
                    <a:pt x="172838" y="163686"/>
                  </a:lnTo>
                  <a:lnTo>
                    <a:pt x="139685" y="167978"/>
                  </a:lnTo>
                  <a:lnTo>
                    <a:pt x="131045" y="169097"/>
                  </a:lnTo>
                  <a:cubicBezTo>
                    <a:pt x="116762" y="169193"/>
                    <a:pt x="102468" y="167550"/>
                    <a:pt x="88481" y="164167"/>
                  </a:cubicBezTo>
                  <a:cubicBezTo>
                    <a:pt x="75370" y="160664"/>
                    <a:pt x="62874" y="155171"/>
                    <a:pt x="51428" y="147879"/>
                  </a:cubicBezTo>
                  <a:cubicBezTo>
                    <a:pt x="46604" y="144572"/>
                    <a:pt x="42135" y="140773"/>
                    <a:pt x="38093" y="136544"/>
                  </a:cubicBezTo>
                  <a:cubicBezTo>
                    <a:pt x="34120" y="136137"/>
                    <a:pt x="30195" y="135339"/>
                    <a:pt x="26378" y="134163"/>
                  </a:cubicBezTo>
                  <a:cubicBezTo>
                    <a:pt x="22627" y="133051"/>
                    <a:pt x="18991" y="131584"/>
                    <a:pt x="15519" y="129782"/>
                  </a:cubicBezTo>
                  <a:cubicBezTo>
                    <a:pt x="12426" y="127990"/>
                    <a:pt x="9550" y="125849"/>
                    <a:pt x="6947" y="123400"/>
                  </a:cubicBezTo>
                  <a:cubicBezTo>
                    <a:pt x="4947" y="121495"/>
                    <a:pt x="4470" y="120638"/>
                    <a:pt x="3232" y="119304"/>
                  </a:cubicBezTo>
                  <a:cubicBezTo>
                    <a:pt x="2067" y="118011"/>
                    <a:pt x="1191" y="116485"/>
                    <a:pt x="660" y="114827"/>
                  </a:cubicBezTo>
                  <a:cubicBezTo>
                    <a:pt x="-102" y="113494"/>
                    <a:pt x="-292" y="113494"/>
                    <a:pt x="565" y="113780"/>
                  </a:cubicBezTo>
                  <a:cubicBezTo>
                    <a:pt x="1517" y="113780"/>
                    <a:pt x="2565" y="115780"/>
                    <a:pt x="3708" y="116923"/>
                  </a:cubicBezTo>
                  <a:cubicBezTo>
                    <a:pt x="4952" y="118260"/>
                    <a:pt x="6324" y="119473"/>
                    <a:pt x="7804" y="120542"/>
                  </a:cubicBezTo>
                  <a:cubicBezTo>
                    <a:pt x="10798" y="122599"/>
                    <a:pt x="13989" y="124354"/>
                    <a:pt x="17329" y="125781"/>
                  </a:cubicBezTo>
                  <a:cubicBezTo>
                    <a:pt x="20688" y="127210"/>
                    <a:pt x="24161" y="128357"/>
                    <a:pt x="27711" y="129210"/>
                  </a:cubicBezTo>
                  <a:cubicBezTo>
                    <a:pt x="29711" y="129686"/>
                    <a:pt x="32188" y="130639"/>
                    <a:pt x="32378" y="130163"/>
                  </a:cubicBezTo>
                  <a:cubicBezTo>
                    <a:pt x="32569" y="129686"/>
                    <a:pt x="29140" y="126448"/>
                    <a:pt x="28283" y="125210"/>
                  </a:cubicBezTo>
                  <a:cubicBezTo>
                    <a:pt x="27426" y="123971"/>
                    <a:pt x="26092" y="122638"/>
                    <a:pt x="25235" y="121495"/>
                  </a:cubicBezTo>
                  <a:cubicBezTo>
                    <a:pt x="24377" y="120352"/>
                    <a:pt x="23234" y="117971"/>
                    <a:pt x="22663" y="117113"/>
                  </a:cubicBezTo>
                  <a:cubicBezTo>
                    <a:pt x="22092" y="116256"/>
                    <a:pt x="22663" y="115685"/>
                    <a:pt x="22663" y="116256"/>
                  </a:cubicBezTo>
                  <a:cubicBezTo>
                    <a:pt x="22663" y="116828"/>
                    <a:pt x="24092" y="117113"/>
                    <a:pt x="25235" y="118161"/>
                  </a:cubicBezTo>
                  <a:cubicBezTo>
                    <a:pt x="26378" y="119209"/>
                    <a:pt x="27902" y="121114"/>
                    <a:pt x="29331" y="122733"/>
                  </a:cubicBezTo>
                  <a:cubicBezTo>
                    <a:pt x="30759" y="124352"/>
                    <a:pt x="34760" y="128353"/>
                    <a:pt x="36093" y="129401"/>
                  </a:cubicBezTo>
                  <a:cubicBezTo>
                    <a:pt x="36862" y="125309"/>
                    <a:pt x="36862" y="121110"/>
                    <a:pt x="36093" y="117018"/>
                  </a:cubicBezTo>
                  <a:cubicBezTo>
                    <a:pt x="35512" y="114405"/>
                    <a:pt x="34683" y="111854"/>
                    <a:pt x="33617" y="109398"/>
                  </a:cubicBezTo>
                  <a:cubicBezTo>
                    <a:pt x="32664" y="106922"/>
                    <a:pt x="31140" y="102731"/>
                    <a:pt x="30664" y="101207"/>
                  </a:cubicBezTo>
                  <a:cubicBezTo>
                    <a:pt x="30188" y="99683"/>
                    <a:pt x="30664" y="99968"/>
                    <a:pt x="31235" y="100540"/>
                  </a:cubicBezTo>
                  <a:cubicBezTo>
                    <a:pt x="32230" y="101655"/>
                    <a:pt x="33152" y="102832"/>
                    <a:pt x="33998" y="104064"/>
                  </a:cubicBezTo>
                  <a:cubicBezTo>
                    <a:pt x="35026" y="105226"/>
                    <a:pt x="35862" y="106544"/>
                    <a:pt x="36474" y="107969"/>
                  </a:cubicBezTo>
                  <a:cubicBezTo>
                    <a:pt x="37867" y="110610"/>
                    <a:pt x="38985" y="113387"/>
                    <a:pt x="39808" y="116256"/>
                  </a:cubicBezTo>
                  <a:cubicBezTo>
                    <a:pt x="41060" y="121590"/>
                    <a:pt x="41383" y="127100"/>
                    <a:pt x="40761" y="132544"/>
                  </a:cubicBezTo>
                  <a:cubicBezTo>
                    <a:pt x="40760" y="132544"/>
                    <a:pt x="40760" y="132544"/>
                    <a:pt x="40760" y="132544"/>
                  </a:cubicBezTo>
                  <a:cubicBezTo>
                    <a:pt x="44748" y="136020"/>
                    <a:pt x="48982" y="139203"/>
                    <a:pt x="53429" y="142069"/>
                  </a:cubicBezTo>
                  <a:cubicBezTo>
                    <a:pt x="65538" y="149125"/>
                    <a:pt x="78592" y="154417"/>
                    <a:pt x="92195" y="157785"/>
                  </a:cubicBezTo>
                  <a:lnTo>
                    <a:pt x="132391" y="162392"/>
                  </a:lnTo>
                  <a:lnTo>
                    <a:pt x="153890" y="159928"/>
                  </a:lnTo>
                  <a:lnTo>
                    <a:pt x="151727" y="159499"/>
                  </a:lnTo>
                  <a:cubicBezTo>
                    <a:pt x="144343" y="157375"/>
                    <a:pt x="137117" y="154734"/>
                    <a:pt x="130105" y="151593"/>
                  </a:cubicBezTo>
                  <a:cubicBezTo>
                    <a:pt x="116121" y="145503"/>
                    <a:pt x="102966" y="137661"/>
                    <a:pt x="90957" y="128257"/>
                  </a:cubicBezTo>
                  <a:cubicBezTo>
                    <a:pt x="73167" y="113943"/>
                    <a:pt x="58566" y="96066"/>
                    <a:pt x="48095" y="75774"/>
                  </a:cubicBezTo>
                  <a:cubicBezTo>
                    <a:pt x="47618" y="74822"/>
                    <a:pt x="46285" y="75298"/>
                    <a:pt x="45237" y="74346"/>
                  </a:cubicBezTo>
                  <a:cubicBezTo>
                    <a:pt x="44189" y="73393"/>
                    <a:pt x="42761" y="73012"/>
                    <a:pt x="41046" y="71583"/>
                  </a:cubicBezTo>
                  <a:cubicBezTo>
                    <a:pt x="38607" y="69802"/>
                    <a:pt x="36342" y="67793"/>
                    <a:pt x="34283" y="65583"/>
                  </a:cubicBezTo>
                  <a:cubicBezTo>
                    <a:pt x="32301" y="63091"/>
                    <a:pt x="30517" y="60448"/>
                    <a:pt x="28949" y="57677"/>
                  </a:cubicBezTo>
                  <a:cubicBezTo>
                    <a:pt x="28204" y="56351"/>
                    <a:pt x="27536" y="54984"/>
                    <a:pt x="26949" y="53581"/>
                  </a:cubicBezTo>
                  <a:cubicBezTo>
                    <a:pt x="26175" y="51186"/>
                    <a:pt x="25884" y="48660"/>
                    <a:pt x="26092" y="46152"/>
                  </a:cubicBezTo>
                  <a:cubicBezTo>
                    <a:pt x="26092" y="44913"/>
                    <a:pt x="26092" y="45485"/>
                    <a:pt x="26854" y="46152"/>
                  </a:cubicBezTo>
                  <a:cubicBezTo>
                    <a:pt x="27842" y="47120"/>
                    <a:pt x="28706" y="48208"/>
                    <a:pt x="29425" y="49390"/>
                  </a:cubicBezTo>
                  <a:cubicBezTo>
                    <a:pt x="30057" y="50696"/>
                    <a:pt x="30756" y="51967"/>
                    <a:pt x="31521" y="53200"/>
                  </a:cubicBezTo>
                  <a:cubicBezTo>
                    <a:pt x="33087" y="55558"/>
                    <a:pt x="34839" y="57788"/>
                    <a:pt x="36760" y="59868"/>
                  </a:cubicBezTo>
                  <a:cubicBezTo>
                    <a:pt x="38604" y="61842"/>
                    <a:pt x="40611" y="63659"/>
                    <a:pt x="42760" y="65297"/>
                  </a:cubicBezTo>
                  <a:cubicBezTo>
                    <a:pt x="43808" y="65964"/>
                    <a:pt x="45332" y="67583"/>
                    <a:pt x="45237" y="66821"/>
                  </a:cubicBezTo>
                  <a:cubicBezTo>
                    <a:pt x="44084" y="61988"/>
                    <a:pt x="43225" y="57089"/>
                    <a:pt x="42665" y="52152"/>
                  </a:cubicBezTo>
                  <a:cubicBezTo>
                    <a:pt x="42665" y="52152"/>
                    <a:pt x="43141" y="52152"/>
                    <a:pt x="43332" y="52152"/>
                  </a:cubicBezTo>
                  <a:cubicBezTo>
                    <a:pt x="45904" y="58153"/>
                    <a:pt x="48475" y="64059"/>
                    <a:pt x="51238" y="70059"/>
                  </a:cubicBezTo>
                  <a:cubicBezTo>
                    <a:pt x="51809" y="68535"/>
                    <a:pt x="51905" y="68916"/>
                    <a:pt x="52571" y="67011"/>
                  </a:cubicBezTo>
                  <a:cubicBezTo>
                    <a:pt x="53506" y="64457"/>
                    <a:pt x="54145" y="61805"/>
                    <a:pt x="54477" y="59106"/>
                  </a:cubicBezTo>
                  <a:cubicBezTo>
                    <a:pt x="54787" y="52666"/>
                    <a:pt x="53982" y="46221"/>
                    <a:pt x="52095" y="40056"/>
                  </a:cubicBezTo>
                  <a:cubicBezTo>
                    <a:pt x="52095" y="39389"/>
                    <a:pt x="52095" y="37960"/>
                    <a:pt x="53143" y="40056"/>
                  </a:cubicBezTo>
                  <a:cubicBezTo>
                    <a:pt x="54191" y="42151"/>
                    <a:pt x="56762" y="46247"/>
                    <a:pt x="57905" y="49009"/>
                  </a:cubicBezTo>
                  <a:cubicBezTo>
                    <a:pt x="59161" y="52025"/>
                    <a:pt x="59777" y="55268"/>
                    <a:pt x="59715" y="58534"/>
                  </a:cubicBezTo>
                  <a:cubicBezTo>
                    <a:pt x="59612" y="61504"/>
                    <a:pt x="59132" y="64448"/>
                    <a:pt x="58286" y="67297"/>
                  </a:cubicBezTo>
                  <a:cubicBezTo>
                    <a:pt x="57474" y="70651"/>
                    <a:pt x="56158" y="73863"/>
                    <a:pt x="54381" y="76822"/>
                  </a:cubicBezTo>
                  <a:cubicBezTo>
                    <a:pt x="56701" y="81569"/>
                    <a:pt x="59343" y="86151"/>
                    <a:pt x="62287" y="90538"/>
                  </a:cubicBezTo>
                  <a:cubicBezTo>
                    <a:pt x="70967" y="103022"/>
                    <a:pt x="81539" y="114077"/>
                    <a:pt x="93624" y="123304"/>
                  </a:cubicBezTo>
                  <a:cubicBezTo>
                    <a:pt x="105460" y="132041"/>
                    <a:pt x="118241" y="139422"/>
                    <a:pt x="131724" y="145307"/>
                  </a:cubicBezTo>
                  <a:cubicBezTo>
                    <a:pt x="138582" y="148260"/>
                    <a:pt x="144964" y="150355"/>
                    <a:pt x="152203" y="152736"/>
                  </a:cubicBezTo>
                  <a:lnTo>
                    <a:pt x="165195" y="155809"/>
                  </a:lnTo>
                  <a:lnTo>
                    <a:pt x="124200" y="122638"/>
                  </a:lnTo>
                  <a:cubicBezTo>
                    <a:pt x="117006" y="113366"/>
                    <a:pt x="110632" y="103487"/>
                    <a:pt x="105150" y="93110"/>
                  </a:cubicBezTo>
                  <a:cubicBezTo>
                    <a:pt x="102102" y="87586"/>
                    <a:pt x="99626" y="81680"/>
                    <a:pt x="97054" y="75965"/>
                  </a:cubicBezTo>
                  <a:cubicBezTo>
                    <a:pt x="96535" y="74564"/>
                    <a:pt x="95931" y="73196"/>
                    <a:pt x="95244" y="71869"/>
                  </a:cubicBezTo>
                  <a:cubicBezTo>
                    <a:pt x="94768" y="71108"/>
                    <a:pt x="94577" y="71869"/>
                    <a:pt x="94101" y="71869"/>
                  </a:cubicBezTo>
                  <a:lnTo>
                    <a:pt x="93530" y="71869"/>
                  </a:lnTo>
                  <a:lnTo>
                    <a:pt x="92482" y="71869"/>
                  </a:lnTo>
                  <a:lnTo>
                    <a:pt x="90386" y="70917"/>
                  </a:lnTo>
                  <a:cubicBezTo>
                    <a:pt x="89584" y="70545"/>
                    <a:pt x="88819" y="70098"/>
                    <a:pt x="88101" y="69584"/>
                  </a:cubicBezTo>
                  <a:cubicBezTo>
                    <a:pt x="87302" y="69032"/>
                    <a:pt x="86567" y="68393"/>
                    <a:pt x="85910" y="67678"/>
                  </a:cubicBezTo>
                  <a:cubicBezTo>
                    <a:pt x="84841" y="66544"/>
                    <a:pt x="83854" y="65334"/>
                    <a:pt x="82957" y="64059"/>
                  </a:cubicBezTo>
                  <a:cubicBezTo>
                    <a:pt x="82481" y="63106"/>
                    <a:pt x="82385" y="62821"/>
                    <a:pt x="82099" y="62154"/>
                  </a:cubicBezTo>
                  <a:lnTo>
                    <a:pt x="81528" y="60725"/>
                  </a:lnTo>
                  <a:cubicBezTo>
                    <a:pt x="81186" y="59888"/>
                    <a:pt x="80899" y="59029"/>
                    <a:pt x="80671" y="58153"/>
                  </a:cubicBezTo>
                  <a:cubicBezTo>
                    <a:pt x="81147" y="56820"/>
                    <a:pt x="81623" y="56820"/>
                    <a:pt x="81909" y="57296"/>
                  </a:cubicBezTo>
                  <a:lnTo>
                    <a:pt x="83243" y="58820"/>
                  </a:lnTo>
                  <a:lnTo>
                    <a:pt x="84005" y="59677"/>
                  </a:lnTo>
                  <a:lnTo>
                    <a:pt x="85052" y="60440"/>
                  </a:lnTo>
                  <a:cubicBezTo>
                    <a:pt x="86116" y="61426"/>
                    <a:pt x="87264" y="62318"/>
                    <a:pt x="88481" y="63106"/>
                  </a:cubicBezTo>
                  <a:cubicBezTo>
                    <a:pt x="89529" y="63106"/>
                    <a:pt x="93053" y="66059"/>
                    <a:pt x="93434" y="65488"/>
                  </a:cubicBezTo>
                  <a:cubicBezTo>
                    <a:pt x="93815" y="64916"/>
                    <a:pt x="91624" y="60059"/>
                    <a:pt x="91720" y="58820"/>
                  </a:cubicBezTo>
                  <a:cubicBezTo>
                    <a:pt x="91815" y="57582"/>
                    <a:pt x="91720" y="55677"/>
                    <a:pt x="93434" y="57296"/>
                  </a:cubicBezTo>
                  <a:cubicBezTo>
                    <a:pt x="95209" y="59591"/>
                    <a:pt x="96711" y="62085"/>
                    <a:pt x="97911" y="64726"/>
                  </a:cubicBezTo>
                  <a:cubicBezTo>
                    <a:pt x="100711" y="59533"/>
                    <a:pt x="101998" y="53659"/>
                    <a:pt x="101626" y="47771"/>
                  </a:cubicBezTo>
                  <a:cubicBezTo>
                    <a:pt x="101626" y="45580"/>
                    <a:pt x="100769" y="42247"/>
                    <a:pt x="100864" y="40913"/>
                  </a:cubicBezTo>
                  <a:cubicBezTo>
                    <a:pt x="100959" y="39580"/>
                    <a:pt x="100864" y="40056"/>
                    <a:pt x="101626" y="40342"/>
                  </a:cubicBezTo>
                  <a:cubicBezTo>
                    <a:pt x="102506" y="41048"/>
                    <a:pt x="103140" y="42015"/>
                    <a:pt x="103436" y="43104"/>
                  </a:cubicBezTo>
                  <a:cubicBezTo>
                    <a:pt x="104086" y="44667"/>
                    <a:pt x="104565" y="46296"/>
                    <a:pt x="104864" y="47962"/>
                  </a:cubicBezTo>
                  <a:cubicBezTo>
                    <a:pt x="105231" y="50584"/>
                    <a:pt x="105231" y="53245"/>
                    <a:pt x="104864" y="55868"/>
                  </a:cubicBezTo>
                  <a:cubicBezTo>
                    <a:pt x="104048" y="60685"/>
                    <a:pt x="102404" y="65326"/>
                    <a:pt x="100006" y="69584"/>
                  </a:cubicBezTo>
                  <a:cubicBezTo>
                    <a:pt x="100006" y="69584"/>
                    <a:pt x="100483" y="70917"/>
                    <a:pt x="100769" y="71584"/>
                  </a:cubicBezTo>
                  <a:cubicBezTo>
                    <a:pt x="103436" y="76822"/>
                    <a:pt x="106103" y="82156"/>
                    <a:pt x="109055" y="87300"/>
                  </a:cubicBezTo>
                  <a:cubicBezTo>
                    <a:pt x="114803" y="98112"/>
                    <a:pt x="121429" y="108434"/>
                    <a:pt x="128867" y="118161"/>
                  </a:cubicBezTo>
                  <a:lnTo>
                    <a:pt x="165254" y="148160"/>
                  </a:lnTo>
                  <a:lnTo>
                    <a:pt x="140908" y="99119"/>
                  </a:lnTo>
                  <a:cubicBezTo>
                    <a:pt x="133209" y="76804"/>
                    <a:pt x="128369" y="53503"/>
                    <a:pt x="126581" y="29769"/>
                  </a:cubicBezTo>
                  <a:cubicBezTo>
                    <a:pt x="123150" y="27069"/>
                    <a:pt x="119963" y="24073"/>
                    <a:pt x="117056" y="20816"/>
                  </a:cubicBezTo>
                  <a:cubicBezTo>
                    <a:pt x="115550" y="19047"/>
                    <a:pt x="114330" y="17055"/>
                    <a:pt x="113437" y="14910"/>
                  </a:cubicBezTo>
                  <a:cubicBezTo>
                    <a:pt x="112861" y="13740"/>
                    <a:pt x="112475" y="12486"/>
                    <a:pt x="112294" y="11195"/>
                  </a:cubicBezTo>
                  <a:cubicBezTo>
                    <a:pt x="111934" y="9829"/>
                    <a:pt x="111805" y="8413"/>
                    <a:pt x="111913" y="7004"/>
                  </a:cubicBezTo>
                  <a:cubicBezTo>
                    <a:pt x="111913" y="6052"/>
                    <a:pt x="112484" y="6433"/>
                    <a:pt x="112865" y="7004"/>
                  </a:cubicBezTo>
                  <a:cubicBezTo>
                    <a:pt x="113246" y="7576"/>
                    <a:pt x="113722" y="8338"/>
                    <a:pt x="114294" y="9195"/>
                  </a:cubicBezTo>
                  <a:cubicBezTo>
                    <a:pt x="114743" y="10086"/>
                    <a:pt x="115252" y="10945"/>
                    <a:pt x="115818" y="11767"/>
                  </a:cubicBezTo>
                  <a:cubicBezTo>
                    <a:pt x="117023" y="13544"/>
                    <a:pt x="118394" y="15203"/>
                    <a:pt x="119913" y="16720"/>
                  </a:cubicBezTo>
                  <a:cubicBezTo>
                    <a:pt x="121980" y="18705"/>
                    <a:pt x="124175" y="20550"/>
                    <a:pt x="126486" y="22244"/>
                  </a:cubicBezTo>
                  <a:cubicBezTo>
                    <a:pt x="126486" y="16053"/>
                    <a:pt x="126486" y="9767"/>
                    <a:pt x="126486" y="3194"/>
                  </a:cubicBezTo>
                  <a:cubicBezTo>
                    <a:pt x="126486" y="2147"/>
                    <a:pt x="127629" y="3194"/>
                    <a:pt x="127724" y="3194"/>
                  </a:cubicBezTo>
                  <a:cubicBezTo>
                    <a:pt x="128391" y="9005"/>
                    <a:pt x="129153" y="15005"/>
                    <a:pt x="130010" y="20720"/>
                  </a:cubicBezTo>
                  <a:cubicBezTo>
                    <a:pt x="130783" y="20137"/>
                    <a:pt x="131516" y="19501"/>
                    <a:pt x="132201" y="18815"/>
                  </a:cubicBezTo>
                  <a:cubicBezTo>
                    <a:pt x="133795" y="17280"/>
                    <a:pt x="135231" y="15589"/>
                    <a:pt x="136487" y="13767"/>
                  </a:cubicBezTo>
                  <a:cubicBezTo>
                    <a:pt x="137503" y="12187"/>
                    <a:pt x="138394" y="10532"/>
                    <a:pt x="139154" y="8814"/>
                  </a:cubicBezTo>
                  <a:cubicBezTo>
                    <a:pt x="139726" y="7481"/>
                    <a:pt x="139726" y="7004"/>
                    <a:pt x="140107" y="5957"/>
                  </a:cubicBezTo>
                  <a:cubicBezTo>
                    <a:pt x="140488" y="4909"/>
                    <a:pt x="140869" y="3766"/>
                    <a:pt x="141154" y="3099"/>
                  </a:cubicBezTo>
                  <a:cubicBezTo>
                    <a:pt x="141440" y="2432"/>
                    <a:pt x="142012" y="3099"/>
                    <a:pt x="142012" y="3575"/>
                  </a:cubicBezTo>
                  <a:cubicBezTo>
                    <a:pt x="142167" y="4841"/>
                    <a:pt x="142167" y="6120"/>
                    <a:pt x="142012" y="7385"/>
                  </a:cubicBezTo>
                  <a:cubicBezTo>
                    <a:pt x="141833" y="8513"/>
                    <a:pt x="141578" y="9626"/>
                    <a:pt x="141250" y="10719"/>
                  </a:cubicBezTo>
                  <a:cubicBezTo>
                    <a:pt x="140609" y="12836"/>
                    <a:pt x="139747" y="14879"/>
                    <a:pt x="138678" y="16815"/>
                  </a:cubicBezTo>
                  <a:cubicBezTo>
                    <a:pt x="136501" y="20353"/>
                    <a:pt x="133614" y="23401"/>
                    <a:pt x="130201" y="25769"/>
                  </a:cubicBezTo>
                  <a:cubicBezTo>
                    <a:pt x="133557" y="49248"/>
                    <a:pt x="139130" y="72301"/>
                    <a:pt x="146816" y="94627"/>
                  </a:cubicBezTo>
                  <a:lnTo>
                    <a:pt x="155757" y="114309"/>
                  </a:lnTo>
                  <a:lnTo>
                    <a:pt x="172786" y="151798"/>
                  </a:lnTo>
                  <a:lnTo>
                    <a:pt x="174587" y="144545"/>
                  </a:lnTo>
                  <a:cubicBezTo>
                    <a:pt x="175536" y="139897"/>
                    <a:pt x="176140" y="135185"/>
                    <a:pt x="176397" y="130448"/>
                  </a:cubicBezTo>
                  <a:cubicBezTo>
                    <a:pt x="177064" y="119536"/>
                    <a:pt x="177064" y="108594"/>
                    <a:pt x="176397" y="97682"/>
                  </a:cubicBezTo>
                  <a:cubicBezTo>
                    <a:pt x="175713" y="87221"/>
                    <a:pt x="174345" y="76817"/>
                    <a:pt x="172301" y="66535"/>
                  </a:cubicBezTo>
                  <a:cubicBezTo>
                    <a:pt x="172008" y="64928"/>
                    <a:pt x="171626" y="63338"/>
                    <a:pt x="171158" y="61773"/>
                  </a:cubicBezTo>
                  <a:cubicBezTo>
                    <a:pt x="171158" y="61011"/>
                    <a:pt x="171158" y="61773"/>
                    <a:pt x="170491" y="61773"/>
                  </a:cubicBezTo>
                  <a:cubicBezTo>
                    <a:pt x="165575" y="59299"/>
                    <a:pt x="161253" y="55789"/>
                    <a:pt x="157823" y="51486"/>
                  </a:cubicBezTo>
                  <a:cubicBezTo>
                    <a:pt x="156143" y="49196"/>
                    <a:pt x="154767" y="46699"/>
                    <a:pt x="153727" y="44056"/>
                  </a:cubicBezTo>
                  <a:cubicBezTo>
                    <a:pt x="152731" y="40986"/>
                    <a:pt x="152374" y="37744"/>
                    <a:pt x="152680" y="34531"/>
                  </a:cubicBezTo>
                  <a:cubicBezTo>
                    <a:pt x="152679" y="32817"/>
                    <a:pt x="152679" y="33579"/>
                    <a:pt x="153441" y="34531"/>
                  </a:cubicBezTo>
                  <a:cubicBezTo>
                    <a:pt x="154216" y="37100"/>
                    <a:pt x="155304" y="39563"/>
                    <a:pt x="156680" y="41865"/>
                  </a:cubicBezTo>
                  <a:cubicBezTo>
                    <a:pt x="158089" y="44001"/>
                    <a:pt x="159682" y="46009"/>
                    <a:pt x="161442" y="47866"/>
                  </a:cubicBezTo>
                  <a:cubicBezTo>
                    <a:pt x="163783" y="50011"/>
                    <a:pt x="166300" y="51955"/>
                    <a:pt x="168967" y="53676"/>
                  </a:cubicBezTo>
                  <a:cubicBezTo>
                    <a:pt x="167179" y="47797"/>
                    <a:pt x="165904" y="41774"/>
                    <a:pt x="165157" y="35674"/>
                  </a:cubicBezTo>
                  <a:cubicBezTo>
                    <a:pt x="165157" y="34912"/>
                    <a:pt x="165729" y="34436"/>
                    <a:pt x="166300" y="35103"/>
                  </a:cubicBezTo>
                  <a:cubicBezTo>
                    <a:pt x="169101" y="39362"/>
                    <a:pt x="171162" y="44063"/>
                    <a:pt x="172396" y="49009"/>
                  </a:cubicBezTo>
                  <a:cubicBezTo>
                    <a:pt x="172396" y="49771"/>
                    <a:pt x="172396" y="51200"/>
                    <a:pt x="173063" y="51105"/>
                  </a:cubicBezTo>
                  <a:cubicBezTo>
                    <a:pt x="173730" y="51009"/>
                    <a:pt x="174587" y="49581"/>
                    <a:pt x="175349" y="48438"/>
                  </a:cubicBezTo>
                  <a:cubicBezTo>
                    <a:pt x="176358" y="46684"/>
                    <a:pt x="177188" y="44833"/>
                    <a:pt x="177825" y="42913"/>
                  </a:cubicBezTo>
                  <a:cubicBezTo>
                    <a:pt x="178426" y="41178"/>
                    <a:pt x="178872" y="39393"/>
                    <a:pt x="179159" y="37579"/>
                  </a:cubicBezTo>
                  <a:cubicBezTo>
                    <a:pt x="179247" y="36565"/>
                    <a:pt x="179247" y="35545"/>
                    <a:pt x="179159" y="34531"/>
                  </a:cubicBezTo>
                  <a:cubicBezTo>
                    <a:pt x="179208" y="34024"/>
                    <a:pt x="179208" y="33514"/>
                    <a:pt x="179159" y="33007"/>
                  </a:cubicBezTo>
                  <a:cubicBezTo>
                    <a:pt x="179159" y="32340"/>
                    <a:pt x="179159" y="31388"/>
                    <a:pt x="179159" y="30816"/>
                  </a:cubicBezTo>
                  <a:cubicBezTo>
                    <a:pt x="179159" y="30245"/>
                    <a:pt x="179635" y="30340"/>
                    <a:pt x="179921" y="30816"/>
                  </a:cubicBezTo>
                  <a:cubicBezTo>
                    <a:pt x="180207" y="31293"/>
                    <a:pt x="180397" y="31293"/>
                    <a:pt x="180778" y="31959"/>
                  </a:cubicBezTo>
                  <a:cubicBezTo>
                    <a:pt x="181146" y="32806"/>
                    <a:pt x="181371" y="33707"/>
                    <a:pt x="181445" y="34626"/>
                  </a:cubicBezTo>
                  <a:cubicBezTo>
                    <a:pt x="181702" y="35818"/>
                    <a:pt x="181861" y="37029"/>
                    <a:pt x="181921" y="38246"/>
                  </a:cubicBezTo>
                  <a:cubicBezTo>
                    <a:pt x="182087" y="40685"/>
                    <a:pt x="181830" y="43134"/>
                    <a:pt x="181159" y="45485"/>
                  </a:cubicBezTo>
                  <a:cubicBezTo>
                    <a:pt x="180492" y="48723"/>
                    <a:pt x="175920" y="53391"/>
                    <a:pt x="174587" y="56724"/>
                  </a:cubicBezTo>
                  <a:cubicBezTo>
                    <a:pt x="173253" y="60058"/>
                    <a:pt x="176016" y="62344"/>
                    <a:pt x="176492" y="65106"/>
                  </a:cubicBezTo>
                  <a:cubicBezTo>
                    <a:pt x="178397" y="75965"/>
                    <a:pt x="180778" y="88347"/>
                    <a:pt x="181540" y="99206"/>
                  </a:cubicBezTo>
                  <a:cubicBezTo>
                    <a:pt x="182302" y="109733"/>
                    <a:pt x="182302" y="120302"/>
                    <a:pt x="181540" y="130829"/>
                  </a:cubicBezTo>
                  <a:lnTo>
                    <a:pt x="178854" y="141868"/>
                  </a:lnTo>
                  <a:lnTo>
                    <a:pt x="185793" y="127682"/>
                  </a:lnTo>
                  <a:lnTo>
                    <a:pt x="200943" y="96711"/>
                  </a:lnTo>
                  <a:cubicBezTo>
                    <a:pt x="208653" y="75625"/>
                    <a:pt x="214165" y="53735"/>
                    <a:pt x="217354" y="31388"/>
                  </a:cubicBezTo>
                  <a:cubicBezTo>
                    <a:pt x="215184" y="29774"/>
                    <a:pt x="213203" y="27921"/>
                    <a:pt x="211448" y="25864"/>
                  </a:cubicBezTo>
                  <a:cubicBezTo>
                    <a:pt x="209504" y="23588"/>
                    <a:pt x="207691" y="21203"/>
                    <a:pt x="206019" y="18720"/>
                  </a:cubicBezTo>
                  <a:cubicBezTo>
                    <a:pt x="204452" y="16195"/>
                    <a:pt x="203021" y="13588"/>
                    <a:pt x="201733" y="10909"/>
                  </a:cubicBezTo>
                  <a:cubicBezTo>
                    <a:pt x="201053" y="9604"/>
                    <a:pt x="200510" y="8231"/>
                    <a:pt x="200113" y="6814"/>
                  </a:cubicBezTo>
                  <a:cubicBezTo>
                    <a:pt x="199542" y="5194"/>
                    <a:pt x="199256" y="3385"/>
                    <a:pt x="198875" y="1861"/>
                  </a:cubicBezTo>
                  <a:cubicBezTo>
                    <a:pt x="198494" y="337"/>
                    <a:pt x="199733" y="-616"/>
                    <a:pt x="200495" y="813"/>
                  </a:cubicBezTo>
                  <a:cubicBezTo>
                    <a:pt x="201228" y="2232"/>
                    <a:pt x="202056" y="3600"/>
                    <a:pt x="202971" y="4909"/>
                  </a:cubicBezTo>
                  <a:cubicBezTo>
                    <a:pt x="203828" y="6242"/>
                    <a:pt x="204114" y="7004"/>
                    <a:pt x="205162" y="8719"/>
                  </a:cubicBezTo>
                  <a:cubicBezTo>
                    <a:pt x="206210" y="10433"/>
                    <a:pt x="208210" y="13386"/>
                    <a:pt x="209543" y="15100"/>
                  </a:cubicBezTo>
                  <a:cubicBezTo>
                    <a:pt x="210877" y="16815"/>
                    <a:pt x="213544" y="19672"/>
                    <a:pt x="214782" y="20911"/>
                  </a:cubicBezTo>
                  <a:lnTo>
                    <a:pt x="217640" y="23673"/>
                  </a:lnTo>
                  <a:cubicBezTo>
                    <a:pt x="218211" y="24149"/>
                    <a:pt x="218116" y="24244"/>
                    <a:pt x="218116" y="23673"/>
                  </a:cubicBezTo>
                  <a:cubicBezTo>
                    <a:pt x="218878" y="16720"/>
                    <a:pt x="218973" y="9385"/>
                    <a:pt x="219259" y="2337"/>
                  </a:cubicBezTo>
                  <a:cubicBezTo>
                    <a:pt x="219259" y="1003"/>
                    <a:pt x="220497" y="2337"/>
                    <a:pt x="220592" y="2337"/>
                  </a:cubicBezTo>
                  <a:cubicBezTo>
                    <a:pt x="222019" y="10901"/>
                    <a:pt x="222783" y="19563"/>
                    <a:pt x="222878" y="28245"/>
                  </a:cubicBezTo>
                  <a:cubicBezTo>
                    <a:pt x="230728" y="20744"/>
                    <a:pt x="236278" y="11163"/>
                    <a:pt x="238880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8050428" y="1822992"/>
              <a:ext cx="66675" cy="76200"/>
            </a:xfrm>
            <a:custGeom>
              <a:avLst/>
              <a:gdLst/>
              <a:ahLst/>
              <a:cxnLst/>
              <a:rect l="l" t="t" r="r" b="b"/>
              <a:pathLst>
                <a:path w="66675" h="76200" extrusionOk="0">
                  <a:moveTo>
                    <a:pt x="55347" y="9428"/>
                  </a:moveTo>
                  <a:cubicBezTo>
                    <a:pt x="37345" y="-3717"/>
                    <a:pt x="20867" y="43432"/>
                    <a:pt x="11532" y="60291"/>
                  </a:cubicBezTo>
                  <a:cubicBezTo>
                    <a:pt x="2198" y="77150"/>
                    <a:pt x="8675" y="82484"/>
                    <a:pt x="22295" y="69816"/>
                  </a:cubicBezTo>
                  <a:cubicBezTo>
                    <a:pt x="35916" y="57148"/>
                    <a:pt x="73635" y="22477"/>
                    <a:pt x="55347" y="94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15"/>
          <p:cNvGrpSpPr/>
          <p:nvPr/>
        </p:nvGrpSpPr>
        <p:grpSpPr>
          <a:xfrm rot="8791504">
            <a:off x="9419785" y="3245312"/>
            <a:ext cx="265472" cy="545399"/>
            <a:chOff x="7979194" y="1303731"/>
            <a:chExt cx="289839" cy="595461"/>
          </a:xfrm>
        </p:grpSpPr>
        <p:sp>
          <p:nvSpPr>
            <p:cNvPr id="264" name="Google Shape;264;p15"/>
            <p:cNvSpPr/>
            <p:nvPr/>
          </p:nvSpPr>
          <p:spPr>
            <a:xfrm>
              <a:off x="7979194" y="1303731"/>
              <a:ext cx="289839" cy="169100"/>
            </a:xfrm>
            <a:custGeom>
              <a:avLst/>
              <a:gdLst/>
              <a:ahLst/>
              <a:cxnLst/>
              <a:rect l="l" t="t" r="r" b="b"/>
              <a:pathLst>
                <a:path w="289839" h="169100" extrusionOk="0">
                  <a:moveTo>
                    <a:pt x="238880" y="622"/>
                  </a:moveTo>
                  <a:cubicBezTo>
                    <a:pt x="238881" y="-235"/>
                    <a:pt x="239928" y="-425"/>
                    <a:pt x="239928" y="1480"/>
                  </a:cubicBezTo>
                  <a:cubicBezTo>
                    <a:pt x="239971" y="4697"/>
                    <a:pt x="239554" y="7905"/>
                    <a:pt x="238690" y="11005"/>
                  </a:cubicBezTo>
                  <a:cubicBezTo>
                    <a:pt x="236198" y="20265"/>
                    <a:pt x="230620" y="28397"/>
                    <a:pt x="222878" y="34055"/>
                  </a:cubicBezTo>
                  <a:cubicBezTo>
                    <a:pt x="220497" y="56640"/>
                    <a:pt x="215204" y="78722"/>
                    <a:pt x="207199" y="99774"/>
                  </a:cubicBezTo>
                  <a:lnTo>
                    <a:pt x="183751" y="143472"/>
                  </a:lnTo>
                  <a:lnTo>
                    <a:pt x="179395" y="151590"/>
                  </a:lnTo>
                  <a:lnTo>
                    <a:pt x="234308" y="102159"/>
                  </a:lnTo>
                  <a:cubicBezTo>
                    <a:pt x="242311" y="91492"/>
                    <a:pt x="249145" y="79996"/>
                    <a:pt x="254692" y="67869"/>
                  </a:cubicBezTo>
                  <a:cubicBezTo>
                    <a:pt x="256526" y="63906"/>
                    <a:pt x="258116" y="59834"/>
                    <a:pt x="259454" y="55677"/>
                  </a:cubicBezTo>
                  <a:cubicBezTo>
                    <a:pt x="259454" y="55677"/>
                    <a:pt x="259454" y="55677"/>
                    <a:pt x="258883" y="54915"/>
                  </a:cubicBezTo>
                  <a:cubicBezTo>
                    <a:pt x="258311" y="54153"/>
                    <a:pt x="258883" y="54915"/>
                    <a:pt x="258216" y="53772"/>
                  </a:cubicBezTo>
                  <a:cubicBezTo>
                    <a:pt x="257534" y="52621"/>
                    <a:pt x="256960" y="51409"/>
                    <a:pt x="256502" y="50152"/>
                  </a:cubicBezTo>
                  <a:cubicBezTo>
                    <a:pt x="255822" y="48249"/>
                    <a:pt x="255249" y="46309"/>
                    <a:pt x="254787" y="44342"/>
                  </a:cubicBezTo>
                  <a:cubicBezTo>
                    <a:pt x="254323" y="42171"/>
                    <a:pt x="253973" y="39977"/>
                    <a:pt x="253740" y="37770"/>
                  </a:cubicBezTo>
                  <a:cubicBezTo>
                    <a:pt x="253602" y="35232"/>
                    <a:pt x="253602" y="32688"/>
                    <a:pt x="253740" y="30150"/>
                  </a:cubicBezTo>
                  <a:cubicBezTo>
                    <a:pt x="253739" y="28150"/>
                    <a:pt x="255263" y="27959"/>
                    <a:pt x="255930" y="29578"/>
                  </a:cubicBezTo>
                  <a:cubicBezTo>
                    <a:pt x="256597" y="31198"/>
                    <a:pt x="257264" y="33484"/>
                    <a:pt x="257835" y="35484"/>
                  </a:cubicBezTo>
                  <a:cubicBezTo>
                    <a:pt x="258406" y="37484"/>
                    <a:pt x="258788" y="39103"/>
                    <a:pt x="259549" y="41199"/>
                  </a:cubicBezTo>
                  <a:cubicBezTo>
                    <a:pt x="260538" y="43559"/>
                    <a:pt x="261683" y="45850"/>
                    <a:pt x="262978" y="48057"/>
                  </a:cubicBezTo>
                  <a:cubicBezTo>
                    <a:pt x="264979" y="41961"/>
                    <a:pt x="266884" y="35770"/>
                    <a:pt x="269456" y="29959"/>
                  </a:cubicBezTo>
                  <a:cubicBezTo>
                    <a:pt x="269932" y="28721"/>
                    <a:pt x="270980" y="29959"/>
                    <a:pt x="271075" y="30721"/>
                  </a:cubicBezTo>
                  <a:cubicBezTo>
                    <a:pt x="271473" y="37133"/>
                    <a:pt x="270830" y="43566"/>
                    <a:pt x="269170" y="49771"/>
                  </a:cubicBezTo>
                  <a:cubicBezTo>
                    <a:pt x="269170" y="49771"/>
                    <a:pt x="269741" y="49771"/>
                    <a:pt x="270217" y="49771"/>
                  </a:cubicBezTo>
                  <a:cubicBezTo>
                    <a:pt x="271112" y="49441"/>
                    <a:pt x="271973" y="49026"/>
                    <a:pt x="272789" y="48533"/>
                  </a:cubicBezTo>
                  <a:cubicBezTo>
                    <a:pt x="273489" y="48213"/>
                    <a:pt x="274158" y="47830"/>
                    <a:pt x="274789" y="47390"/>
                  </a:cubicBezTo>
                  <a:cubicBezTo>
                    <a:pt x="276123" y="46533"/>
                    <a:pt x="279838" y="43866"/>
                    <a:pt x="281457" y="42532"/>
                  </a:cubicBezTo>
                  <a:cubicBezTo>
                    <a:pt x="283076" y="41199"/>
                    <a:pt x="284886" y="39294"/>
                    <a:pt x="286029" y="38056"/>
                  </a:cubicBezTo>
                  <a:cubicBezTo>
                    <a:pt x="287172" y="36817"/>
                    <a:pt x="289172" y="34246"/>
                    <a:pt x="289839" y="33769"/>
                  </a:cubicBezTo>
                  <a:cubicBezTo>
                    <a:pt x="289159" y="36626"/>
                    <a:pt x="288034" y="39358"/>
                    <a:pt x="286505" y="41866"/>
                  </a:cubicBezTo>
                  <a:cubicBezTo>
                    <a:pt x="284614" y="44593"/>
                    <a:pt x="282444" y="47115"/>
                    <a:pt x="280028" y="49390"/>
                  </a:cubicBezTo>
                  <a:cubicBezTo>
                    <a:pt x="277721" y="51219"/>
                    <a:pt x="275303" y="52905"/>
                    <a:pt x="272789" y="54439"/>
                  </a:cubicBezTo>
                  <a:cubicBezTo>
                    <a:pt x="270789" y="56058"/>
                    <a:pt x="267836" y="55582"/>
                    <a:pt x="266789" y="57391"/>
                  </a:cubicBezTo>
                  <a:cubicBezTo>
                    <a:pt x="264861" y="61642"/>
                    <a:pt x="263176" y="65999"/>
                    <a:pt x="261740" y="70441"/>
                  </a:cubicBezTo>
                  <a:cubicBezTo>
                    <a:pt x="255910" y="83506"/>
                    <a:pt x="248727" y="95924"/>
                    <a:pt x="240309" y="107493"/>
                  </a:cubicBezTo>
                  <a:cubicBezTo>
                    <a:pt x="223151" y="129613"/>
                    <a:pt x="202027" y="148346"/>
                    <a:pt x="178015" y="162738"/>
                  </a:cubicBezTo>
                  <a:lnTo>
                    <a:pt x="176033" y="162357"/>
                  </a:lnTo>
                  <a:lnTo>
                    <a:pt x="174301" y="163976"/>
                  </a:lnTo>
                  <a:lnTo>
                    <a:pt x="172838" y="163686"/>
                  </a:lnTo>
                  <a:lnTo>
                    <a:pt x="139685" y="167978"/>
                  </a:lnTo>
                  <a:lnTo>
                    <a:pt x="131045" y="169097"/>
                  </a:lnTo>
                  <a:cubicBezTo>
                    <a:pt x="116762" y="169193"/>
                    <a:pt x="102468" y="167550"/>
                    <a:pt x="88481" y="164167"/>
                  </a:cubicBezTo>
                  <a:cubicBezTo>
                    <a:pt x="75370" y="160664"/>
                    <a:pt x="62874" y="155171"/>
                    <a:pt x="51428" y="147879"/>
                  </a:cubicBezTo>
                  <a:cubicBezTo>
                    <a:pt x="46604" y="144572"/>
                    <a:pt x="42135" y="140773"/>
                    <a:pt x="38093" y="136544"/>
                  </a:cubicBezTo>
                  <a:cubicBezTo>
                    <a:pt x="34120" y="136137"/>
                    <a:pt x="30195" y="135339"/>
                    <a:pt x="26378" y="134163"/>
                  </a:cubicBezTo>
                  <a:cubicBezTo>
                    <a:pt x="22627" y="133051"/>
                    <a:pt x="18991" y="131584"/>
                    <a:pt x="15519" y="129782"/>
                  </a:cubicBezTo>
                  <a:cubicBezTo>
                    <a:pt x="12426" y="127990"/>
                    <a:pt x="9550" y="125849"/>
                    <a:pt x="6947" y="123400"/>
                  </a:cubicBezTo>
                  <a:cubicBezTo>
                    <a:pt x="4947" y="121495"/>
                    <a:pt x="4470" y="120638"/>
                    <a:pt x="3232" y="119304"/>
                  </a:cubicBezTo>
                  <a:cubicBezTo>
                    <a:pt x="2067" y="118011"/>
                    <a:pt x="1191" y="116485"/>
                    <a:pt x="660" y="114827"/>
                  </a:cubicBezTo>
                  <a:cubicBezTo>
                    <a:pt x="-102" y="113494"/>
                    <a:pt x="-292" y="113494"/>
                    <a:pt x="565" y="113780"/>
                  </a:cubicBezTo>
                  <a:cubicBezTo>
                    <a:pt x="1517" y="113780"/>
                    <a:pt x="2565" y="115780"/>
                    <a:pt x="3708" y="116923"/>
                  </a:cubicBezTo>
                  <a:cubicBezTo>
                    <a:pt x="4952" y="118260"/>
                    <a:pt x="6324" y="119473"/>
                    <a:pt x="7804" y="120542"/>
                  </a:cubicBezTo>
                  <a:cubicBezTo>
                    <a:pt x="10798" y="122599"/>
                    <a:pt x="13989" y="124354"/>
                    <a:pt x="17329" y="125781"/>
                  </a:cubicBezTo>
                  <a:cubicBezTo>
                    <a:pt x="20688" y="127210"/>
                    <a:pt x="24161" y="128357"/>
                    <a:pt x="27711" y="129210"/>
                  </a:cubicBezTo>
                  <a:cubicBezTo>
                    <a:pt x="29711" y="129686"/>
                    <a:pt x="32188" y="130639"/>
                    <a:pt x="32378" y="130163"/>
                  </a:cubicBezTo>
                  <a:cubicBezTo>
                    <a:pt x="32569" y="129686"/>
                    <a:pt x="29140" y="126448"/>
                    <a:pt x="28283" y="125210"/>
                  </a:cubicBezTo>
                  <a:cubicBezTo>
                    <a:pt x="27426" y="123971"/>
                    <a:pt x="26092" y="122638"/>
                    <a:pt x="25235" y="121495"/>
                  </a:cubicBezTo>
                  <a:cubicBezTo>
                    <a:pt x="24377" y="120352"/>
                    <a:pt x="23234" y="117971"/>
                    <a:pt x="22663" y="117113"/>
                  </a:cubicBezTo>
                  <a:cubicBezTo>
                    <a:pt x="22092" y="116256"/>
                    <a:pt x="22663" y="115685"/>
                    <a:pt x="22663" y="116256"/>
                  </a:cubicBezTo>
                  <a:cubicBezTo>
                    <a:pt x="22663" y="116828"/>
                    <a:pt x="24092" y="117113"/>
                    <a:pt x="25235" y="118161"/>
                  </a:cubicBezTo>
                  <a:cubicBezTo>
                    <a:pt x="26378" y="119209"/>
                    <a:pt x="27902" y="121114"/>
                    <a:pt x="29331" y="122733"/>
                  </a:cubicBezTo>
                  <a:cubicBezTo>
                    <a:pt x="30759" y="124352"/>
                    <a:pt x="34760" y="128353"/>
                    <a:pt x="36093" y="129401"/>
                  </a:cubicBezTo>
                  <a:cubicBezTo>
                    <a:pt x="36862" y="125309"/>
                    <a:pt x="36862" y="121110"/>
                    <a:pt x="36093" y="117018"/>
                  </a:cubicBezTo>
                  <a:cubicBezTo>
                    <a:pt x="35512" y="114405"/>
                    <a:pt x="34683" y="111854"/>
                    <a:pt x="33617" y="109398"/>
                  </a:cubicBezTo>
                  <a:cubicBezTo>
                    <a:pt x="32664" y="106922"/>
                    <a:pt x="31140" y="102731"/>
                    <a:pt x="30664" y="101207"/>
                  </a:cubicBezTo>
                  <a:cubicBezTo>
                    <a:pt x="30188" y="99683"/>
                    <a:pt x="30664" y="99968"/>
                    <a:pt x="31235" y="100540"/>
                  </a:cubicBezTo>
                  <a:cubicBezTo>
                    <a:pt x="32230" y="101655"/>
                    <a:pt x="33152" y="102832"/>
                    <a:pt x="33998" y="104064"/>
                  </a:cubicBezTo>
                  <a:cubicBezTo>
                    <a:pt x="35026" y="105226"/>
                    <a:pt x="35862" y="106544"/>
                    <a:pt x="36474" y="107969"/>
                  </a:cubicBezTo>
                  <a:cubicBezTo>
                    <a:pt x="37867" y="110610"/>
                    <a:pt x="38985" y="113387"/>
                    <a:pt x="39808" y="116256"/>
                  </a:cubicBezTo>
                  <a:cubicBezTo>
                    <a:pt x="41060" y="121590"/>
                    <a:pt x="41383" y="127100"/>
                    <a:pt x="40761" y="132544"/>
                  </a:cubicBezTo>
                  <a:cubicBezTo>
                    <a:pt x="40760" y="132544"/>
                    <a:pt x="40760" y="132544"/>
                    <a:pt x="40760" y="132544"/>
                  </a:cubicBezTo>
                  <a:cubicBezTo>
                    <a:pt x="44748" y="136020"/>
                    <a:pt x="48982" y="139203"/>
                    <a:pt x="53429" y="142069"/>
                  </a:cubicBezTo>
                  <a:cubicBezTo>
                    <a:pt x="65538" y="149125"/>
                    <a:pt x="78592" y="154417"/>
                    <a:pt x="92195" y="157785"/>
                  </a:cubicBezTo>
                  <a:lnTo>
                    <a:pt x="132391" y="162392"/>
                  </a:lnTo>
                  <a:lnTo>
                    <a:pt x="153890" y="159928"/>
                  </a:lnTo>
                  <a:lnTo>
                    <a:pt x="151727" y="159499"/>
                  </a:lnTo>
                  <a:cubicBezTo>
                    <a:pt x="144343" y="157375"/>
                    <a:pt x="137117" y="154734"/>
                    <a:pt x="130105" y="151593"/>
                  </a:cubicBezTo>
                  <a:cubicBezTo>
                    <a:pt x="116121" y="145503"/>
                    <a:pt x="102966" y="137661"/>
                    <a:pt x="90957" y="128257"/>
                  </a:cubicBezTo>
                  <a:cubicBezTo>
                    <a:pt x="73167" y="113943"/>
                    <a:pt x="58566" y="96066"/>
                    <a:pt x="48095" y="75774"/>
                  </a:cubicBezTo>
                  <a:cubicBezTo>
                    <a:pt x="47618" y="74822"/>
                    <a:pt x="46285" y="75298"/>
                    <a:pt x="45237" y="74346"/>
                  </a:cubicBezTo>
                  <a:cubicBezTo>
                    <a:pt x="44189" y="73393"/>
                    <a:pt x="42761" y="73012"/>
                    <a:pt x="41046" y="71583"/>
                  </a:cubicBezTo>
                  <a:cubicBezTo>
                    <a:pt x="38607" y="69802"/>
                    <a:pt x="36342" y="67793"/>
                    <a:pt x="34283" y="65583"/>
                  </a:cubicBezTo>
                  <a:cubicBezTo>
                    <a:pt x="32301" y="63091"/>
                    <a:pt x="30517" y="60448"/>
                    <a:pt x="28949" y="57677"/>
                  </a:cubicBezTo>
                  <a:cubicBezTo>
                    <a:pt x="28204" y="56351"/>
                    <a:pt x="27536" y="54984"/>
                    <a:pt x="26949" y="53581"/>
                  </a:cubicBezTo>
                  <a:cubicBezTo>
                    <a:pt x="26175" y="51186"/>
                    <a:pt x="25884" y="48660"/>
                    <a:pt x="26092" y="46152"/>
                  </a:cubicBezTo>
                  <a:cubicBezTo>
                    <a:pt x="26092" y="44913"/>
                    <a:pt x="26092" y="45485"/>
                    <a:pt x="26854" y="46152"/>
                  </a:cubicBezTo>
                  <a:cubicBezTo>
                    <a:pt x="27842" y="47120"/>
                    <a:pt x="28706" y="48208"/>
                    <a:pt x="29425" y="49390"/>
                  </a:cubicBezTo>
                  <a:cubicBezTo>
                    <a:pt x="30057" y="50696"/>
                    <a:pt x="30756" y="51967"/>
                    <a:pt x="31521" y="53200"/>
                  </a:cubicBezTo>
                  <a:cubicBezTo>
                    <a:pt x="33087" y="55558"/>
                    <a:pt x="34839" y="57788"/>
                    <a:pt x="36760" y="59868"/>
                  </a:cubicBezTo>
                  <a:cubicBezTo>
                    <a:pt x="38604" y="61842"/>
                    <a:pt x="40611" y="63659"/>
                    <a:pt x="42760" y="65297"/>
                  </a:cubicBezTo>
                  <a:cubicBezTo>
                    <a:pt x="43808" y="65964"/>
                    <a:pt x="45332" y="67583"/>
                    <a:pt x="45237" y="66821"/>
                  </a:cubicBezTo>
                  <a:cubicBezTo>
                    <a:pt x="44084" y="61988"/>
                    <a:pt x="43225" y="57089"/>
                    <a:pt x="42665" y="52152"/>
                  </a:cubicBezTo>
                  <a:cubicBezTo>
                    <a:pt x="42665" y="52152"/>
                    <a:pt x="43141" y="52152"/>
                    <a:pt x="43332" y="52152"/>
                  </a:cubicBezTo>
                  <a:cubicBezTo>
                    <a:pt x="45904" y="58153"/>
                    <a:pt x="48475" y="64059"/>
                    <a:pt x="51238" y="70059"/>
                  </a:cubicBezTo>
                  <a:cubicBezTo>
                    <a:pt x="51809" y="68535"/>
                    <a:pt x="51905" y="68916"/>
                    <a:pt x="52571" y="67011"/>
                  </a:cubicBezTo>
                  <a:cubicBezTo>
                    <a:pt x="53506" y="64457"/>
                    <a:pt x="54145" y="61805"/>
                    <a:pt x="54477" y="59106"/>
                  </a:cubicBezTo>
                  <a:cubicBezTo>
                    <a:pt x="54787" y="52666"/>
                    <a:pt x="53982" y="46221"/>
                    <a:pt x="52095" y="40056"/>
                  </a:cubicBezTo>
                  <a:cubicBezTo>
                    <a:pt x="52095" y="39389"/>
                    <a:pt x="52095" y="37960"/>
                    <a:pt x="53143" y="40056"/>
                  </a:cubicBezTo>
                  <a:cubicBezTo>
                    <a:pt x="54191" y="42151"/>
                    <a:pt x="56762" y="46247"/>
                    <a:pt x="57905" y="49009"/>
                  </a:cubicBezTo>
                  <a:cubicBezTo>
                    <a:pt x="59161" y="52025"/>
                    <a:pt x="59777" y="55268"/>
                    <a:pt x="59715" y="58534"/>
                  </a:cubicBezTo>
                  <a:cubicBezTo>
                    <a:pt x="59612" y="61504"/>
                    <a:pt x="59132" y="64448"/>
                    <a:pt x="58286" y="67297"/>
                  </a:cubicBezTo>
                  <a:cubicBezTo>
                    <a:pt x="57474" y="70651"/>
                    <a:pt x="56158" y="73863"/>
                    <a:pt x="54381" y="76822"/>
                  </a:cubicBezTo>
                  <a:cubicBezTo>
                    <a:pt x="56701" y="81569"/>
                    <a:pt x="59343" y="86151"/>
                    <a:pt x="62287" y="90538"/>
                  </a:cubicBezTo>
                  <a:cubicBezTo>
                    <a:pt x="70967" y="103022"/>
                    <a:pt x="81539" y="114077"/>
                    <a:pt x="93624" y="123304"/>
                  </a:cubicBezTo>
                  <a:cubicBezTo>
                    <a:pt x="105460" y="132041"/>
                    <a:pt x="118241" y="139422"/>
                    <a:pt x="131724" y="145307"/>
                  </a:cubicBezTo>
                  <a:cubicBezTo>
                    <a:pt x="138582" y="148260"/>
                    <a:pt x="144964" y="150355"/>
                    <a:pt x="152203" y="152736"/>
                  </a:cubicBezTo>
                  <a:lnTo>
                    <a:pt x="165195" y="155809"/>
                  </a:lnTo>
                  <a:lnTo>
                    <a:pt x="124200" y="122638"/>
                  </a:lnTo>
                  <a:cubicBezTo>
                    <a:pt x="117006" y="113366"/>
                    <a:pt x="110632" y="103487"/>
                    <a:pt x="105150" y="93110"/>
                  </a:cubicBezTo>
                  <a:cubicBezTo>
                    <a:pt x="102102" y="87586"/>
                    <a:pt x="99626" y="81680"/>
                    <a:pt x="97054" y="75965"/>
                  </a:cubicBezTo>
                  <a:cubicBezTo>
                    <a:pt x="96535" y="74564"/>
                    <a:pt x="95931" y="73196"/>
                    <a:pt x="95244" y="71869"/>
                  </a:cubicBezTo>
                  <a:cubicBezTo>
                    <a:pt x="94768" y="71108"/>
                    <a:pt x="94577" y="71869"/>
                    <a:pt x="94101" y="71869"/>
                  </a:cubicBezTo>
                  <a:lnTo>
                    <a:pt x="93530" y="71869"/>
                  </a:lnTo>
                  <a:lnTo>
                    <a:pt x="92482" y="71869"/>
                  </a:lnTo>
                  <a:lnTo>
                    <a:pt x="90386" y="70917"/>
                  </a:lnTo>
                  <a:cubicBezTo>
                    <a:pt x="89584" y="70545"/>
                    <a:pt x="88819" y="70098"/>
                    <a:pt x="88101" y="69584"/>
                  </a:cubicBezTo>
                  <a:cubicBezTo>
                    <a:pt x="87302" y="69032"/>
                    <a:pt x="86567" y="68393"/>
                    <a:pt x="85910" y="67678"/>
                  </a:cubicBezTo>
                  <a:cubicBezTo>
                    <a:pt x="84841" y="66544"/>
                    <a:pt x="83854" y="65334"/>
                    <a:pt x="82957" y="64059"/>
                  </a:cubicBezTo>
                  <a:cubicBezTo>
                    <a:pt x="82481" y="63106"/>
                    <a:pt x="82385" y="62821"/>
                    <a:pt x="82099" y="62154"/>
                  </a:cubicBezTo>
                  <a:lnTo>
                    <a:pt x="81528" y="60725"/>
                  </a:lnTo>
                  <a:cubicBezTo>
                    <a:pt x="81186" y="59888"/>
                    <a:pt x="80899" y="59029"/>
                    <a:pt x="80671" y="58153"/>
                  </a:cubicBezTo>
                  <a:cubicBezTo>
                    <a:pt x="81147" y="56820"/>
                    <a:pt x="81623" y="56820"/>
                    <a:pt x="81909" y="57296"/>
                  </a:cubicBezTo>
                  <a:lnTo>
                    <a:pt x="83243" y="58820"/>
                  </a:lnTo>
                  <a:lnTo>
                    <a:pt x="84005" y="59677"/>
                  </a:lnTo>
                  <a:lnTo>
                    <a:pt x="85052" y="60440"/>
                  </a:lnTo>
                  <a:cubicBezTo>
                    <a:pt x="86116" y="61426"/>
                    <a:pt x="87264" y="62318"/>
                    <a:pt x="88481" y="63106"/>
                  </a:cubicBezTo>
                  <a:cubicBezTo>
                    <a:pt x="89529" y="63106"/>
                    <a:pt x="93053" y="66059"/>
                    <a:pt x="93434" y="65488"/>
                  </a:cubicBezTo>
                  <a:cubicBezTo>
                    <a:pt x="93815" y="64916"/>
                    <a:pt x="91624" y="60059"/>
                    <a:pt x="91720" y="58820"/>
                  </a:cubicBezTo>
                  <a:cubicBezTo>
                    <a:pt x="91815" y="57582"/>
                    <a:pt x="91720" y="55677"/>
                    <a:pt x="93434" y="57296"/>
                  </a:cubicBezTo>
                  <a:cubicBezTo>
                    <a:pt x="95209" y="59591"/>
                    <a:pt x="96711" y="62085"/>
                    <a:pt x="97911" y="64726"/>
                  </a:cubicBezTo>
                  <a:cubicBezTo>
                    <a:pt x="100711" y="59533"/>
                    <a:pt x="101998" y="53659"/>
                    <a:pt x="101626" y="47771"/>
                  </a:cubicBezTo>
                  <a:cubicBezTo>
                    <a:pt x="101626" y="45580"/>
                    <a:pt x="100769" y="42247"/>
                    <a:pt x="100864" y="40913"/>
                  </a:cubicBezTo>
                  <a:cubicBezTo>
                    <a:pt x="100959" y="39580"/>
                    <a:pt x="100864" y="40056"/>
                    <a:pt x="101626" y="40342"/>
                  </a:cubicBezTo>
                  <a:cubicBezTo>
                    <a:pt x="102506" y="41048"/>
                    <a:pt x="103140" y="42015"/>
                    <a:pt x="103436" y="43104"/>
                  </a:cubicBezTo>
                  <a:cubicBezTo>
                    <a:pt x="104086" y="44667"/>
                    <a:pt x="104565" y="46296"/>
                    <a:pt x="104864" y="47962"/>
                  </a:cubicBezTo>
                  <a:cubicBezTo>
                    <a:pt x="105231" y="50584"/>
                    <a:pt x="105231" y="53245"/>
                    <a:pt x="104864" y="55868"/>
                  </a:cubicBezTo>
                  <a:cubicBezTo>
                    <a:pt x="104048" y="60685"/>
                    <a:pt x="102404" y="65326"/>
                    <a:pt x="100006" y="69584"/>
                  </a:cubicBezTo>
                  <a:cubicBezTo>
                    <a:pt x="100006" y="69584"/>
                    <a:pt x="100483" y="70917"/>
                    <a:pt x="100769" y="71584"/>
                  </a:cubicBezTo>
                  <a:cubicBezTo>
                    <a:pt x="103436" y="76822"/>
                    <a:pt x="106103" y="82156"/>
                    <a:pt x="109055" y="87300"/>
                  </a:cubicBezTo>
                  <a:cubicBezTo>
                    <a:pt x="114803" y="98112"/>
                    <a:pt x="121429" y="108434"/>
                    <a:pt x="128867" y="118161"/>
                  </a:cubicBezTo>
                  <a:lnTo>
                    <a:pt x="165254" y="148160"/>
                  </a:lnTo>
                  <a:lnTo>
                    <a:pt x="140908" y="99119"/>
                  </a:lnTo>
                  <a:cubicBezTo>
                    <a:pt x="133209" y="76804"/>
                    <a:pt x="128369" y="53503"/>
                    <a:pt x="126581" y="29769"/>
                  </a:cubicBezTo>
                  <a:cubicBezTo>
                    <a:pt x="123150" y="27069"/>
                    <a:pt x="119963" y="24073"/>
                    <a:pt x="117056" y="20816"/>
                  </a:cubicBezTo>
                  <a:cubicBezTo>
                    <a:pt x="115550" y="19047"/>
                    <a:pt x="114330" y="17055"/>
                    <a:pt x="113437" y="14910"/>
                  </a:cubicBezTo>
                  <a:cubicBezTo>
                    <a:pt x="112861" y="13740"/>
                    <a:pt x="112475" y="12486"/>
                    <a:pt x="112294" y="11195"/>
                  </a:cubicBezTo>
                  <a:cubicBezTo>
                    <a:pt x="111934" y="9829"/>
                    <a:pt x="111805" y="8413"/>
                    <a:pt x="111913" y="7004"/>
                  </a:cubicBezTo>
                  <a:cubicBezTo>
                    <a:pt x="111913" y="6052"/>
                    <a:pt x="112484" y="6433"/>
                    <a:pt x="112865" y="7004"/>
                  </a:cubicBezTo>
                  <a:cubicBezTo>
                    <a:pt x="113246" y="7576"/>
                    <a:pt x="113722" y="8338"/>
                    <a:pt x="114294" y="9195"/>
                  </a:cubicBezTo>
                  <a:cubicBezTo>
                    <a:pt x="114743" y="10086"/>
                    <a:pt x="115252" y="10945"/>
                    <a:pt x="115818" y="11767"/>
                  </a:cubicBezTo>
                  <a:cubicBezTo>
                    <a:pt x="117023" y="13544"/>
                    <a:pt x="118394" y="15203"/>
                    <a:pt x="119913" y="16720"/>
                  </a:cubicBezTo>
                  <a:cubicBezTo>
                    <a:pt x="121980" y="18705"/>
                    <a:pt x="124175" y="20550"/>
                    <a:pt x="126486" y="22244"/>
                  </a:cubicBezTo>
                  <a:cubicBezTo>
                    <a:pt x="126486" y="16053"/>
                    <a:pt x="126486" y="9767"/>
                    <a:pt x="126486" y="3194"/>
                  </a:cubicBezTo>
                  <a:cubicBezTo>
                    <a:pt x="126486" y="2147"/>
                    <a:pt x="127629" y="3194"/>
                    <a:pt x="127724" y="3194"/>
                  </a:cubicBezTo>
                  <a:cubicBezTo>
                    <a:pt x="128391" y="9005"/>
                    <a:pt x="129153" y="15005"/>
                    <a:pt x="130010" y="20720"/>
                  </a:cubicBezTo>
                  <a:cubicBezTo>
                    <a:pt x="130783" y="20137"/>
                    <a:pt x="131516" y="19501"/>
                    <a:pt x="132201" y="18815"/>
                  </a:cubicBezTo>
                  <a:cubicBezTo>
                    <a:pt x="133795" y="17280"/>
                    <a:pt x="135231" y="15589"/>
                    <a:pt x="136487" y="13767"/>
                  </a:cubicBezTo>
                  <a:cubicBezTo>
                    <a:pt x="137503" y="12187"/>
                    <a:pt x="138394" y="10532"/>
                    <a:pt x="139154" y="8814"/>
                  </a:cubicBezTo>
                  <a:cubicBezTo>
                    <a:pt x="139726" y="7481"/>
                    <a:pt x="139726" y="7004"/>
                    <a:pt x="140107" y="5957"/>
                  </a:cubicBezTo>
                  <a:cubicBezTo>
                    <a:pt x="140488" y="4909"/>
                    <a:pt x="140869" y="3766"/>
                    <a:pt x="141154" y="3099"/>
                  </a:cubicBezTo>
                  <a:cubicBezTo>
                    <a:pt x="141440" y="2432"/>
                    <a:pt x="142012" y="3099"/>
                    <a:pt x="142012" y="3575"/>
                  </a:cubicBezTo>
                  <a:cubicBezTo>
                    <a:pt x="142167" y="4841"/>
                    <a:pt x="142167" y="6120"/>
                    <a:pt x="142012" y="7385"/>
                  </a:cubicBezTo>
                  <a:cubicBezTo>
                    <a:pt x="141833" y="8513"/>
                    <a:pt x="141578" y="9626"/>
                    <a:pt x="141250" y="10719"/>
                  </a:cubicBezTo>
                  <a:cubicBezTo>
                    <a:pt x="140609" y="12836"/>
                    <a:pt x="139747" y="14879"/>
                    <a:pt x="138678" y="16815"/>
                  </a:cubicBezTo>
                  <a:cubicBezTo>
                    <a:pt x="136501" y="20353"/>
                    <a:pt x="133614" y="23401"/>
                    <a:pt x="130201" y="25769"/>
                  </a:cubicBezTo>
                  <a:cubicBezTo>
                    <a:pt x="133557" y="49248"/>
                    <a:pt x="139130" y="72301"/>
                    <a:pt x="146816" y="94627"/>
                  </a:cubicBezTo>
                  <a:lnTo>
                    <a:pt x="155757" y="114309"/>
                  </a:lnTo>
                  <a:lnTo>
                    <a:pt x="172786" y="151798"/>
                  </a:lnTo>
                  <a:lnTo>
                    <a:pt x="174587" y="144545"/>
                  </a:lnTo>
                  <a:cubicBezTo>
                    <a:pt x="175536" y="139897"/>
                    <a:pt x="176140" y="135185"/>
                    <a:pt x="176397" y="130448"/>
                  </a:cubicBezTo>
                  <a:cubicBezTo>
                    <a:pt x="177064" y="119536"/>
                    <a:pt x="177064" y="108594"/>
                    <a:pt x="176397" y="97682"/>
                  </a:cubicBezTo>
                  <a:cubicBezTo>
                    <a:pt x="175713" y="87221"/>
                    <a:pt x="174345" y="76817"/>
                    <a:pt x="172301" y="66535"/>
                  </a:cubicBezTo>
                  <a:cubicBezTo>
                    <a:pt x="172008" y="64928"/>
                    <a:pt x="171626" y="63338"/>
                    <a:pt x="171158" y="61773"/>
                  </a:cubicBezTo>
                  <a:cubicBezTo>
                    <a:pt x="171158" y="61011"/>
                    <a:pt x="171158" y="61773"/>
                    <a:pt x="170491" y="61773"/>
                  </a:cubicBezTo>
                  <a:cubicBezTo>
                    <a:pt x="165575" y="59299"/>
                    <a:pt x="161253" y="55789"/>
                    <a:pt x="157823" y="51486"/>
                  </a:cubicBezTo>
                  <a:cubicBezTo>
                    <a:pt x="156143" y="49196"/>
                    <a:pt x="154767" y="46699"/>
                    <a:pt x="153727" y="44056"/>
                  </a:cubicBezTo>
                  <a:cubicBezTo>
                    <a:pt x="152731" y="40986"/>
                    <a:pt x="152374" y="37744"/>
                    <a:pt x="152680" y="34531"/>
                  </a:cubicBezTo>
                  <a:cubicBezTo>
                    <a:pt x="152679" y="32817"/>
                    <a:pt x="152679" y="33579"/>
                    <a:pt x="153441" y="34531"/>
                  </a:cubicBezTo>
                  <a:cubicBezTo>
                    <a:pt x="154216" y="37100"/>
                    <a:pt x="155304" y="39563"/>
                    <a:pt x="156680" y="41865"/>
                  </a:cubicBezTo>
                  <a:cubicBezTo>
                    <a:pt x="158089" y="44001"/>
                    <a:pt x="159682" y="46009"/>
                    <a:pt x="161442" y="47866"/>
                  </a:cubicBezTo>
                  <a:cubicBezTo>
                    <a:pt x="163783" y="50011"/>
                    <a:pt x="166300" y="51955"/>
                    <a:pt x="168967" y="53676"/>
                  </a:cubicBezTo>
                  <a:cubicBezTo>
                    <a:pt x="167179" y="47797"/>
                    <a:pt x="165904" y="41774"/>
                    <a:pt x="165157" y="35674"/>
                  </a:cubicBezTo>
                  <a:cubicBezTo>
                    <a:pt x="165157" y="34912"/>
                    <a:pt x="165729" y="34436"/>
                    <a:pt x="166300" y="35103"/>
                  </a:cubicBezTo>
                  <a:cubicBezTo>
                    <a:pt x="169101" y="39362"/>
                    <a:pt x="171162" y="44063"/>
                    <a:pt x="172396" y="49009"/>
                  </a:cubicBezTo>
                  <a:cubicBezTo>
                    <a:pt x="172396" y="49771"/>
                    <a:pt x="172396" y="51200"/>
                    <a:pt x="173063" y="51105"/>
                  </a:cubicBezTo>
                  <a:cubicBezTo>
                    <a:pt x="173730" y="51009"/>
                    <a:pt x="174587" y="49581"/>
                    <a:pt x="175349" y="48438"/>
                  </a:cubicBezTo>
                  <a:cubicBezTo>
                    <a:pt x="176358" y="46684"/>
                    <a:pt x="177188" y="44833"/>
                    <a:pt x="177825" y="42913"/>
                  </a:cubicBezTo>
                  <a:cubicBezTo>
                    <a:pt x="178426" y="41178"/>
                    <a:pt x="178872" y="39393"/>
                    <a:pt x="179159" y="37579"/>
                  </a:cubicBezTo>
                  <a:cubicBezTo>
                    <a:pt x="179247" y="36565"/>
                    <a:pt x="179247" y="35545"/>
                    <a:pt x="179159" y="34531"/>
                  </a:cubicBezTo>
                  <a:cubicBezTo>
                    <a:pt x="179208" y="34024"/>
                    <a:pt x="179208" y="33514"/>
                    <a:pt x="179159" y="33007"/>
                  </a:cubicBezTo>
                  <a:cubicBezTo>
                    <a:pt x="179159" y="32340"/>
                    <a:pt x="179159" y="31388"/>
                    <a:pt x="179159" y="30816"/>
                  </a:cubicBezTo>
                  <a:cubicBezTo>
                    <a:pt x="179159" y="30245"/>
                    <a:pt x="179635" y="30340"/>
                    <a:pt x="179921" y="30816"/>
                  </a:cubicBezTo>
                  <a:cubicBezTo>
                    <a:pt x="180207" y="31293"/>
                    <a:pt x="180397" y="31293"/>
                    <a:pt x="180778" y="31959"/>
                  </a:cubicBezTo>
                  <a:cubicBezTo>
                    <a:pt x="181146" y="32806"/>
                    <a:pt x="181371" y="33707"/>
                    <a:pt x="181445" y="34626"/>
                  </a:cubicBezTo>
                  <a:cubicBezTo>
                    <a:pt x="181702" y="35818"/>
                    <a:pt x="181861" y="37029"/>
                    <a:pt x="181921" y="38246"/>
                  </a:cubicBezTo>
                  <a:cubicBezTo>
                    <a:pt x="182087" y="40685"/>
                    <a:pt x="181830" y="43134"/>
                    <a:pt x="181159" y="45485"/>
                  </a:cubicBezTo>
                  <a:cubicBezTo>
                    <a:pt x="180492" y="48723"/>
                    <a:pt x="175920" y="53391"/>
                    <a:pt x="174587" y="56724"/>
                  </a:cubicBezTo>
                  <a:cubicBezTo>
                    <a:pt x="173253" y="60058"/>
                    <a:pt x="176016" y="62344"/>
                    <a:pt x="176492" y="65106"/>
                  </a:cubicBezTo>
                  <a:cubicBezTo>
                    <a:pt x="178397" y="75965"/>
                    <a:pt x="180778" y="88347"/>
                    <a:pt x="181540" y="99206"/>
                  </a:cubicBezTo>
                  <a:cubicBezTo>
                    <a:pt x="182302" y="109733"/>
                    <a:pt x="182302" y="120302"/>
                    <a:pt x="181540" y="130829"/>
                  </a:cubicBezTo>
                  <a:lnTo>
                    <a:pt x="178854" y="141868"/>
                  </a:lnTo>
                  <a:lnTo>
                    <a:pt x="185793" y="127682"/>
                  </a:lnTo>
                  <a:lnTo>
                    <a:pt x="200943" y="96711"/>
                  </a:lnTo>
                  <a:cubicBezTo>
                    <a:pt x="208653" y="75625"/>
                    <a:pt x="214165" y="53735"/>
                    <a:pt x="217354" y="31388"/>
                  </a:cubicBezTo>
                  <a:cubicBezTo>
                    <a:pt x="215184" y="29774"/>
                    <a:pt x="213203" y="27921"/>
                    <a:pt x="211448" y="25864"/>
                  </a:cubicBezTo>
                  <a:cubicBezTo>
                    <a:pt x="209504" y="23588"/>
                    <a:pt x="207691" y="21203"/>
                    <a:pt x="206019" y="18720"/>
                  </a:cubicBezTo>
                  <a:cubicBezTo>
                    <a:pt x="204452" y="16195"/>
                    <a:pt x="203021" y="13588"/>
                    <a:pt x="201733" y="10909"/>
                  </a:cubicBezTo>
                  <a:cubicBezTo>
                    <a:pt x="201053" y="9604"/>
                    <a:pt x="200510" y="8231"/>
                    <a:pt x="200113" y="6814"/>
                  </a:cubicBezTo>
                  <a:cubicBezTo>
                    <a:pt x="199542" y="5194"/>
                    <a:pt x="199256" y="3385"/>
                    <a:pt x="198875" y="1861"/>
                  </a:cubicBezTo>
                  <a:cubicBezTo>
                    <a:pt x="198494" y="337"/>
                    <a:pt x="199733" y="-616"/>
                    <a:pt x="200495" y="813"/>
                  </a:cubicBezTo>
                  <a:cubicBezTo>
                    <a:pt x="201228" y="2232"/>
                    <a:pt x="202056" y="3600"/>
                    <a:pt x="202971" y="4909"/>
                  </a:cubicBezTo>
                  <a:cubicBezTo>
                    <a:pt x="203828" y="6242"/>
                    <a:pt x="204114" y="7004"/>
                    <a:pt x="205162" y="8719"/>
                  </a:cubicBezTo>
                  <a:cubicBezTo>
                    <a:pt x="206210" y="10433"/>
                    <a:pt x="208210" y="13386"/>
                    <a:pt x="209543" y="15100"/>
                  </a:cubicBezTo>
                  <a:cubicBezTo>
                    <a:pt x="210877" y="16815"/>
                    <a:pt x="213544" y="19672"/>
                    <a:pt x="214782" y="20911"/>
                  </a:cubicBezTo>
                  <a:lnTo>
                    <a:pt x="217640" y="23673"/>
                  </a:lnTo>
                  <a:cubicBezTo>
                    <a:pt x="218211" y="24149"/>
                    <a:pt x="218116" y="24244"/>
                    <a:pt x="218116" y="23673"/>
                  </a:cubicBezTo>
                  <a:cubicBezTo>
                    <a:pt x="218878" y="16720"/>
                    <a:pt x="218973" y="9385"/>
                    <a:pt x="219259" y="2337"/>
                  </a:cubicBezTo>
                  <a:cubicBezTo>
                    <a:pt x="219259" y="1003"/>
                    <a:pt x="220497" y="2337"/>
                    <a:pt x="220592" y="2337"/>
                  </a:cubicBezTo>
                  <a:cubicBezTo>
                    <a:pt x="222019" y="10901"/>
                    <a:pt x="222783" y="19563"/>
                    <a:pt x="222878" y="28245"/>
                  </a:cubicBezTo>
                  <a:cubicBezTo>
                    <a:pt x="230728" y="20744"/>
                    <a:pt x="236278" y="11163"/>
                    <a:pt x="238880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8050428" y="1822992"/>
              <a:ext cx="66675" cy="76200"/>
            </a:xfrm>
            <a:custGeom>
              <a:avLst/>
              <a:gdLst/>
              <a:ahLst/>
              <a:cxnLst/>
              <a:rect l="l" t="t" r="r" b="b"/>
              <a:pathLst>
                <a:path w="66675" h="76200" extrusionOk="0">
                  <a:moveTo>
                    <a:pt x="55347" y="9428"/>
                  </a:moveTo>
                  <a:cubicBezTo>
                    <a:pt x="37345" y="-3717"/>
                    <a:pt x="20867" y="43432"/>
                    <a:pt x="11532" y="60291"/>
                  </a:cubicBezTo>
                  <a:cubicBezTo>
                    <a:pt x="2198" y="77150"/>
                    <a:pt x="8675" y="82484"/>
                    <a:pt x="22295" y="69816"/>
                  </a:cubicBezTo>
                  <a:cubicBezTo>
                    <a:pt x="35916" y="57148"/>
                    <a:pt x="73635" y="22477"/>
                    <a:pt x="55347" y="94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" name="Google Shape;268;p15"/>
          <p:cNvSpPr/>
          <p:nvPr/>
        </p:nvSpPr>
        <p:spPr>
          <a:xfrm>
            <a:off x="433" y="233"/>
            <a:ext cx="5941368" cy="2360656"/>
          </a:xfrm>
          <a:custGeom>
            <a:avLst/>
            <a:gdLst/>
            <a:ahLst/>
            <a:cxnLst/>
            <a:rect l="l" t="t" r="r" b="b"/>
            <a:pathLst>
              <a:path w="7073057" h="2810304" extrusionOk="0">
                <a:moveTo>
                  <a:pt x="0" y="0"/>
                </a:moveTo>
                <a:lnTo>
                  <a:pt x="7073057" y="0"/>
                </a:lnTo>
                <a:lnTo>
                  <a:pt x="7052630" y="33431"/>
                </a:lnTo>
                <a:cubicBezTo>
                  <a:pt x="6917680" y="233809"/>
                  <a:pt x="6759178" y="416719"/>
                  <a:pt x="6648450" y="514350"/>
                </a:cubicBezTo>
                <a:cubicBezTo>
                  <a:pt x="6353175" y="774700"/>
                  <a:pt x="5889625" y="723900"/>
                  <a:pt x="5429250" y="762000"/>
                </a:cubicBezTo>
                <a:cubicBezTo>
                  <a:pt x="4968875" y="800100"/>
                  <a:pt x="4324350" y="663575"/>
                  <a:pt x="3886200" y="742950"/>
                </a:cubicBezTo>
                <a:cubicBezTo>
                  <a:pt x="3448050" y="822325"/>
                  <a:pt x="3175000" y="1050925"/>
                  <a:pt x="2800350" y="1238250"/>
                </a:cubicBezTo>
                <a:cubicBezTo>
                  <a:pt x="2425700" y="1425575"/>
                  <a:pt x="2009775" y="1733550"/>
                  <a:pt x="1638300" y="1866900"/>
                </a:cubicBezTo>
                <a:cubicBezTo>
                  <a:pt x="1266825" y="2000250"/>
                  <a:pt x="822325" y="1911350"/>
                  <a:pt x="571500" y="2038350"/>
                </a:cubicBezTo>
                <a:cubicBezTo>
                  <a:pt x="320675" y="2165350"/>
                  <a:pt x="282575" y="2447925"/>
                  <a:pt x="133350" y="2628900"/>
                </a:cubicBezTo>
                <a:cubicBezTo>
                  <a:pt x="96044" y="2674144"/>
                  <a:pt x="59333" y="2725936"/>
                  <a:pt x="22622" y="2778621"/>
                </a:cubicBezTo>
                <a:lnTo>
                  <a:pt x="0" y="281030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6921730" y="3387426"/>
            <a:ext cx="5261589" cy="3465119"/>
          </a:xfrm>
          <a:custGeom>
            <a:avLst/>
            <a:gdLst/>
            <a:ahLst/>
            <a:cxnLst/>
            <a:rect l="l" t="t" r="r" b="b"/>
            <a:pathLst>
              <a:path w="6469167" h="4260392" extrusionOk="0">
                <a:moveTo>
                  <a:pt x="6469167" y="0"/>
                </a:moveTo>
                <a:lnTo>
                  <a:pt x="6469167" y="4260392"/>
                </a:lnTo>
                <a:lnTo>
                  <a:pt x="0" y="4260392"/>
                </a:lnTo>
                <a:lnTo>
                  <a:pt x="33217" y="4234778"/>
                </a:lnTo>
                <a:cubicBezTo>
                  <a:pt x="361532" y="3989956"/>
                  <a:pt x="649018" y="3347737"/>
                  <a:pt x="1355108" y="3235099"/>
                </a:cubicBezTo>
                <a:cubicBezTo>
                  <a:pt x="2061198" y="3122461"/>
                  <a:pt x="3517283" y="3514499"/>
                  <a:pt x="4269758" y="3558949"/>
                </a:cubicBezTo>
                <a:cubicBezTo>
                  <a:pt x="5022233" y="3603399"/>
                  <a:pt x="5403233" y="3327174"/>
                  <a:pt x="5641358" y="2930299"/>
                </a:cubicBezTo>
                <a:cubicBezTo>
                  <a:pt x="5879483" y="2533424"/>
                  <a:pt x="5603258" y="1568224"/>
                  <a:pt x="5698508" y="1177699"/>
                </a:cubicBezTo>
                <a:cubicBezTo>
                  <a:pt x="5793758" y="787174"/>
                  <a:pt x="6095383" y="568099"/>
                  <a:pt x="6289058" y="282349"/>
                </a:cubicBezTo>
                <a:cubicBezTo>
                  <a:pt x="6337477" y="210912"/>
                  <a:pt x="6391452" y="123599"/>
                  <a:pt x="6448453" y="32616"/>
                </a:cubicBezTo>
                <a:lnTo>
                  <a:pt x="6469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5"/>
          <p:cNvSpPr/>
          <p:nvPr/>
        </p:nvSpPr>
        <p:spPr>
          <a:xfrm rot="-4824657">
            <a:off x="6476444" y="1004588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5"/>
          <p:cNvSpPr/>
          <p:nvPr/>
        </p:nvSpPr>
        <p:spPr>
          <a:xfrm rot="-4824657">
            <a:off x="3729744" y="5321921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5"/>
          <p:cNvSpPr/>
          <p:nvPr/>
        </p:nvSpPr>
        <p:spPr>
          <a:xfrm rot="-4824657">
            <a:off x="10358344" y="2234721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947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1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0"/>
          <p:cNvSpPr txBox="1">
            <a:spLocks noGrp="1"/>
          </p:cNvSpPr>
          <p:nvPr>
            <p:ph type="ctrTitle"/>
          </p:nvPr>
        </p:nvSpPr>
        <p:spPr>
          <a:xfrm>
            <a:off x="988551" y="1016041"/>
            <a:ext cx="762120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2164800" y="4982267"/>
            <a:ext cx="4806000" cy="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20"/>
          <p:cNvSpPr txBox="1">
            <a:spLocks noGrp="1"/>
          </p:cNvSpPr>
          <p:nvPr>
            <p:ph type="subTitle" idx="2"/>
          </p:nvPr>
        </p:nvSpPr>
        <p:spPr>
          <a:xfrm>
            <a:off x="2164800" y="3604217"/>
            <a:ext cx="4806000" cy="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20"/>
          <p:cNvSpPr txBox="1">
            <a:spLocks noGrp="1"/>
          </p:cNvSpPr>
          <p:nvPr>
            <p:ph type="subTitle" idx="3"/>
          </p:nvPr>
        </p:nvSpPr>
        <p:spPr>
          <a:xfrm>
            <a:off x="2164800" y="2226167"/>
            <a:ext cx="4806000" cy="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09" name="Google Shape;409;p20"/>
          <p:cNvGrpSpPr/>
          <p:nvPr/>
        </p:nvGrpSpPr>
        <p:grpSpPr>
          <a:xfrm rot="8999614" flipH="1">
            <a:off x="-362622" y="-191415"/>
            <a:ext cx="1434387" cy="1434385"/>
            <a:chOff x="8826727" y="4050149"/>
            <a:chExt cx="3327146" cy="3327145"/>
          </a:xfrm>
        </p:grpSpPr>
        <p:sp>
          <p:nvSpPr>
            <p:cNvPr id="410" name="Google Shape;410;p20"/>
            <p:cNvSpPr/>
            <p:nvPr/>
          </p:nvSpPr>
          <p:spPr>
            <a:xfrm rot="-1800000">
              <a:off x="9638923" y="4578227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 rot="-2699999">
              <a:off x="9526483" y="4324892"/>
              <a:ext cx="1927635" cy="2777659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10458581" y="4360154"/>
              <a:ext cx="1299993" cy="2298490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3" name="Google Shape;413;p20"/>
          <p:cNvSpPr txBox="1">
            <a:spLocks noGrp="1"/>
          </p:cNvSpPr>
          <p:nvPr>
            <p:ph type="subTitle" idx="4"/>
          </p:nvPr>
        </p:nvSpPr>
        <p:spPr>
          <a:xfrm>
            <a:off x="2164800" y="4565367"/>
            <a:ext cx="331600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subTitle" idx="5"/>
          </p:nvPr>
        </p:nvSpPr>
        <p:spPr>
          <a:xfrm>
            <a:off x="2164800" y="3187267"/>
            <a:ext cx="331600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5" name="Google Shape;415;p20"/>
          <p:cNvSpPr txBox="1">
            <a:spLocks noGrp="1"/>
          </p:cNvSpPr>
          <p:nvPr>
            <p:ph type="subTitle" idx="6"/>
          </p:nvPr>
        </p:nvSpPr>
        <p:spPr>
          <a:xfrm>
            <a:off x="2164800" y="1809167"/>
            <a:ext cx="331600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6" name="Google Shape;416;p20"/>
          <p:cNvSpPr/>
          <p:nvPr/>
        </p:nvSpPr>
        <p:spPr>
          <a:xfrm flipH="1">
            <a:off x="6026596" y="1401331"/>
            <a:ext cx="6165411" cy="5458783"/>
          </a:xfrm>
          <a:custGeom>
            <a:avLst/>
            <a:gdLst/>
            <a:ahLst/>
            <a:cxnLst/>
            <a:rect l="l" t="t" r="r" b="b"/>
            <a:pathLst>
              <a:path w="6165410" h="5458782" extrusionOk="0">
                <a:moveTo>
                  <a:pt x="0" y="0"/>
                </a:moveTo>
                <a:lnTo>
                  <a:pt x="48132" y="58914"/>
                </a:lnTo>
                <a:cubicBezTo>
                  <a:pt x="312812" y="419778"/>
                  <a:pt x="509672" y="1039028"/>
                  <a:pt x="762000" y="1532231"/>
                </a:cubicBezTo>
                <a:cubicBezTo>
                  <a:pt x="1014328" y="2025434"/>
                  <a:pt x="1444625" y="2430756"/>
                  <a:pt x="1562100" y="3018131"/>
                </a:cubicBezTo>
                <a:cubicBezTo>
                  <a:pt x="1679575" y="3605506"/>
                  <a:pt x="1692275" y="4081756"/>
                  <a:pt x="1924050" y="4370681"/>
                </a:cubicBezTo>
                <a:cubicBezTo>
                  <a:pt x="2155825" y="4659606"/>
                  <a:pt x="2549525" y="4735806"/>
                  <a:pt x="2952750" y="4751681"/>
                </a:cubicBezTo>
                <a:cubicBezTo>
                  <a:pt x="3355975" y="4767556"/>
                  <a:pt x="3956050" y="4427831"/>
                  <a:pt x="4343400" y="4465931"/>
                </a:cubicBezTo>
                <a:cubicBezTo>
                  <a:pt x="4730750" y="4504031"/>
                  <a:pt x="4973182" y="4814806"/>
                  <a:pt x="5276850" y="4980281"/>
                </a:cubicBezTo>
                <a:cubicBezTo>
                  <a:pt x="5580518" y="5145756"/>
                  <a:pt x="6115050" y="5403102"/>
                  <a:pt x="6165410" y="5458782"/>
                </a:cubicBezTo>
                <a:lnTo>
                  <a:pt x="0" y="54565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540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0"/>
          <p:cNvSpPr/>
          <p:nvPr/>
        </p:nvSpPr>
        <p:spPr>
          <a:xfrm>
            <a:off x="5893833" y="2710500"/>
            <a:ext cx="6296656" cy="4146781"/>
          </a:xfrm>
          <a:custGeom>
            <a:avLst/>
            <a:gdLst/>
            <a:ahLst/>
            <a:cxnLst/>
            <a:rect l="l" t="t" r="r" b="b"/>
            <a:pathLst>
              <a:path w="6469167" h="4260392" extrusionOk="0">
                <a:moveTo>
                  <a:pt x="6469167" y="0"/>
                </a:moveTo>
                <a:lnTo>
                  <a:pt x="6469167" y="4260392"/>
                </a:lnTo>
                <a:lnTo>
                  <a:pt x="0" y="4260392"/>
                </a:lnTo>
                <a:lnTo>
                  <a:pt x="33217" y="4234778"/>
                </a:lnTo>
                <a:cubicBezTo>
                  <a:pt x="361532" y="3989956"/>
                  <a:pt x="649018" y="3347737"/>
                  <a:pt x="1355108" y="3235099"/>
                </a:cubicBezTo>
                <a:cubicBezTo>
                  <a:pt x="2061198" y="3122461"/>
                  <a:pt x="3517283" y="3514499"/>
                  <a:pt x="4269758" y="3558949"/>
                </a:cubicBezTo>
                <a:cubicBezTo>
                  <a:pt x="5022233" y="3603399"/>
                  <a:pt x="5403233" y="3327174"/>
                  <a:pt x="5641358" y="2930299"/>
                </a:cubicBezTo>
                <a:cubicBezTo>
                  <a:pt x="5879483" y="2533424"/>
                  <a:pt x="5603258" y="1568224"/>
                  <a:pt x="5698508" y="1177699"/>
                </a:cubicBezTo>
                <a:cubicBezTo>
                  <a:pt x="5793758" y="787174"/>
                  <a:pt x="6095383" y="568099"/>
                  <a:pt x="6289058" y="282349"/>
                </a:cubicBezTo>
                <a:cubicBezTo>
                  <a:pt x="6337477" y="210912"/>
                  <a:pt x="6391452" y="123599"/>
                  <a:pt x="6448453" y="32616"/>
                </a:cubicBezTo>
                <a:lnTo>
                  <a:pt x="6469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705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accent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3"/>
          <p:cNvGrpSpPr/>
          <p:nvPr/>
        </p:nvGrpSpPr>
        <p:grpSpPr>
          <a:xfrm rot="-1800051" flipH="1">
            <a:off x="9931687" y="4637116"/>
            <a:ext cx="2820460" cy="2820459"/>
            <a:chOff x="8826727" y="4050149"/>
            <a:chExt cx="3327146" cy="3327145"/>
          </a:xfrm>
        </p:grpSpPr>
        <p:sp>
          <p:nvSpPr>
            <p:cNvPr id="657" name="Google Shape;657;p33"/>
            <p:cNvSpPr/>
            <p:nvPr/>
          </p:nvSpPr>
          <p:spPr>
            <a:xfrm rot="-1800000">
              <a:off x="9638923" y="4578227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 rot="-2699999">
              <a:off x="9526483" y="4324892"/>
              <a:ext cx="1927635" cy="2777659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10458581" y="4360154"/>
              <a:ext cx="1299993" cy="2298490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Google Shape;660;p33"/>
          <p:cNvSpPr txBox="1">
            <a:spLocks noGrp="1"/>
          </p:cNvSpPr>
          <p:nvPr>
            <p:ph type="ctrTitle"/>
          </p:nvPr>
        </p:nvSpPr>
        <p:spPr>
          <a:xfrm>
            <a:off x="1430067" y="970164"/>
            <a:ext cx="9332000" cy="6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661" name="Google Shape;661;p33"/>
          <p:cNvGrpSpPr/>
          <p:nvPr/>
        </p:nvGrpSpPr>
        <p:grpSpPr>
          <a:xfrm rot="8999614" flipH="1">
            <a:off x="-277322" y="-285349"/>
            <a:ext cx="1434387" cy="1434385"/>
            <a:chOff x="8826727" y="4050149"/>
            <a:chExt cx="3327146" cy="3327145"/>
          </a:xfrm>
        </p:grpSpPr>
        <p:sp>
          <p:nvSpPr>
            <p:cNvPr id="662" name="Google Shape;662;p33"/>
            <p:cNvSpPr/>
            <p:nvPr/>
          </p:nvSpPr>
          <p:spPr>
            <a:xfrm rot="-1800000">
              <a:off x="9638923" y="4578227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 rot="-2699999">
              <a:off x="9526483" y="4324892"/>
              <a:ext cx="1927635" cy="2777659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10458581" y="4360154"/>
              <a:ext cx="1299993" cy="2298490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5" name="Google Shape;665;p33"/>
          <p:cNvSpPr/>
          <p:nvPr/>
        </p:nvSpPr>
        <p:spPr>
          <a:xfrm>
            <a:off x="9822499" y="5658369"/>
            <a:ext cx="2641600" cy="14859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14115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86823"/>
                </a:lnTo>
                <a:lnTo>
                  <a:pt x="83939" y="5612160"/>
                </a:lnTo>
                <a:cubicBezTo>
                  <a:pt x="656630" y="5073253"/>
                  <a:pt x="1318915" y="4065910"/>
                  <a:pt x="2171700" y="3676650"/>
                </a:cubicBezTo>
                <a:cubicBezTo>
                  <a:pt x="3024485" y="3287390"/>
                  <a:pt x="4235450" y="3571875"/>
                  <a:pt x="5200650" y="3276600"/>
                </a:cubicBezTo>
                <a:cubicBezTo>
                  <a:pt x="6165850" y="2981325"/>
                  <a:pt x="6578600" y="2212975"/>
                  <a:pt x="7962900" y="1905000"/>
                </a:cubicBezTo>
                <a:cubicBezTo>
                  <a:pt x="9423400" y="1425575"/>
                  <a:pt x="9169400" y="1120775"/>
                  <a:pt x="9810750" y="723900"/>
                </a:cubicBezTo>
                <a:cubicBezTo>
                  <a:pt x="10211594" y="475853"/>
                  <a:pt x="10798473" y="222845"/>
                  <a:pt x="11306287" y="36965"/>
                </a:cubicBezTo>
                <a:lnTo>
                  <a:pt x="11411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8100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33"/>
          <p:cNvSpPr/>
          <p:nvPr/>
        </p:nvSpPr>
        <p:spPr>
          <a:xfrm rot="10800000">
            <a:off x="-124723" y="-197277"/>
            <a:ext cx="1544320" cy="86868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14115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86823"/>
                </a:lnTo>
                <a:lnTo>
                  <a:pt x="83939" y="5612160"/>
                </a:lnTo>
                <a:cubicBezTo>
                  <a:pt x="656630" y="5073253"/>
                  <a:pt x="1318915" y="4065910"/>
                  <a:pt x="2171700" y="3676650"/>
                </a:cubicBezTo>
                <a:cubicBezTo>
                  <a:pt x="3024485" y="3287390"/>
                  <a:pt x="4235450" y="3571875"/>
                  <a:pt x="5200650" y="3276600"/>
                </a:cubicBezTo>
                <a:cubicBezTo>
                  <a:pt x="6165850" y="2981325"/>
                  <a:pt x="6578600" y="2212975"/>
                  <a:pt x="7962900" y="1905000"/>
                </a:cubicBezTo>
                <a:cubicBezTo>
                  <a:pt x="9423400" y="1425575"/>
                  <a:pt x="9169400" y="1120775"/>
                  <a:pt x="9810750" y="723900"/>
                </a:cubicBezTo>
                <a:cubicBezTo>
                  <a:pt x="10211594" y="475853"/>
                  <a:pt x="10798473" y="222845"/>
                  <a:pt x="11306287" y="36965"/>
                </a:cubicBezTo>
                <a:lnTo>
                  <a:pt x="11411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8100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9936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accent1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34"/>
          <p:cNvGrpSpPr/>
          <p:nvPr/>
        </p:nvGrpSpPr>
        <p:grpSpPr>
          <a:xfrm rot="-2700000">
            <a:off x="1654250" y="-2692063"/>
            <a:ext cx="9242513" cy="9217009"/>
            <a:chOff x="1195852" y="300228"/>
            <a:chExt cx="11937610" cy="11904669"/>
          </a:xfrm>
        </p:grpSpPr>
        <p:grpSp>
          <p:nvGrpSpPr>
            <p:cNvPr id="669" name="Google Shape;669;p34"/>
            <p:cNvGrpSpPr/>
            <p:nvPr/>
          </p:nvGrpSpPr>
          <p:grpSpPr>
            <a:xfrm rot="-1799722">
              <a:off x="1731412" y="835623"/>
              <a:ext cx="2925880" cy="2926401"/>
              <a:chOff x="9475798" y="4963520"/>
              <a:chExt cx="3449034" cy="3449647"/>
            </a:xfrm>
          </p:grpSpPr>
          <p:sp>
            <p:nvSpPr>
              <p:cNvPr id="670" name="Google Shape;670;p34"/>
              <p:cNvSpPr/>
              <p:nvPr/>
            </p:nvSpPr>
            <p:spPr>
              <a:xfrm rot="-900278">
                <a:off x="9802501" y="5433332"/>
                <a:ext cx="1927635" cy="277765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29" extrusionOk="0">
                    <a:moveTo>
                      <a:pt x="0" y="518"/>
                    </a:moveTo>
                    <a:cubicBezTo>
                      <a:pt x="1" y="487"/>
                      <a:pt x="10" y="459"/>
                      <a:pt x="21" y="429"/>
                    </a:cubicBezTo>
                    <a:cubicBezTo>
                      <a:pt x="36" y="385"/>
                      <a:pt x="52" y="340"/>
                      <a:pt x="79" y="302"/>
                    </a:cubicBezTo>
                    <a:cubicBezTo>
                      <a:pt x="96" y="279"/>
                      <a:pt x="111" y="257"/>
                      <a:pt x="132" y="238"/>
                    </a:cubicBezTo>
                    <a:cubicBezTo>
                      <a:pt x="154" y="219"/>
                      <a:pt x="179" y="203"/>
                      <a:pt x="204" y="187"/>
                    </a:cubicBezTo>
                    <a:cubicBezTo>
                      <a:pt x="235" y="168"/>
                      <a:pt x="271" y="151"/>
                      <a:pt x="289" y="117"/>
                    </a:cubicBezTo>
                    <a:cubicBezTo>
                      <a:pt x="299" y="99"/>
                      <a:pt x="295" y="80"/>
                      <a:pt x="297" y="61"/>
                    </a:cubicBezTo>
                    <a:cubicBezTo>
                      <a:pt x="298" y="46"/>
                      <a:pt x="305" y="30"/>
                      <a:pt x="316" y="20"/>
                    </a:cubicBezTo>
                    <a:cubicBezTo>
                      <a:pt x="323" y="14"/>
                      <a:pt x="337" y="9"/>
                      <a:pt x="340" y="0"/>
                    </a:cubicBezTo>
                    <a:cubicBezTo>
                      <a:pt x="356" y="21"/>
                      <a:pt x="366" y="53"/>
                      <a:pt x="351" y="78"/>
                    </a:cubicBezTo>
                    <a:cubicBezTo>
                      <a:pt x="344" y="90"/>
                      <a:pt x="334" y="99"/>
                      <a:pt x="324" y="108"/>
                    </a:cubicBezTo>
                    <a:cubicBezTo>
                      <a:pt x="315" y="116"/>
                      <a:pt x="302" y="123"/>
                      <a:pt x="296" y="135"/>
                    </a:cubicBezTo>
                    <a:cubicBezTo>
                      <a:pt x="310" y="125"/>
                      <a:pt x="327" y="115"/>
                      <a:pt x="341" y="110"/>
                    </a:cubicBezTo>
                    <a:cubicBezTo>
                      <a:pt x="349" y="107"/>
                      <a:pt x="361" y="100"/>
                      <a:pt x="354" y="114"/>
                    </a:cubicBezTo>
                    <a:cubicBezTo>
                      <a:pt x="339" y="142"/>
                      <a:pt x="305" y="140"/>
                      <a:pt x="284" y="158"/>
                    </a:cubicBezTo>
                    <a:cubicBezTo>
                      <a:pt x="299" y="157"/>
                      <a:pt x="314" y="148"/>
                      <a:pt x="329" y="150"/>
                    </a:cubicBezTo>
                    <a:cubicBezTo>
                      <a:pt x="343" y="151"/>
                      <a:pt x="334" y="164"/>
                      <a:pt x="326" y="169"/>
                    </a:cubicBezTo>
                    <a:cubicBezTo>
                      <a:pt x="309" y="178"/>
                      <a:pt x="289" y="173"/>
                      <a:pt x="271" y="174"/>
                    </a:cubicBezTo>
                    <a:cubicBezTo>
                      <a:pt x="264" y="175"/>
                      <a:pt x="252" y="174"/>
                      <a:pt x="246" y="179"/>
                    </a:cubicBezTo>
                    <a:cubicBezTo>
                      <a:pt x="257" y="180"/>
                      <a:pt x="268" y="178"/>
                      <a:pt x="278" y="183"/>
                    </a:cubicBezTo>
                    <a:cubicBezTo>
                      <a:pt x="295" y="190"/>
                      <a:pt x="279" y="196"/>
                      <a:pt x="268" y="198"/>
                    </a:cubicBezTo>
                    <a:cubicBezTo>
                      <a:pt x="247" y="200"/>
                      <a:pt x="223" y="194"/>
                      <a:pt x="204" y="208"/>
                    </a:cubicBezTo>
                    <a:cubicBezTo>
                      <a:pt x="218" y="207"/>
                      <a:pt x="242" y="200"/>
                      <a:pt x="255" y="208"/>
                    </a:cubicBezTo>
                    <a:cubicBezTo>
                      <a:pt x="271" y="217"/>
                      <a:pt x="236" y="222"/>
                      <a:pt x="230" y="223"/>
                    </a:cubicBezTo>
                    <a:cubicBezTo>
                      <a:pt x="199" y="225"/>
                      <a:pt x="175" y="233"/>
                      <a:pt x="148" y="247"/>
                    </a:cubicBezTo>
                    <a:cubicBezTo>
                      <a:pt x="165" y="242"/>
                      <a:pt x="181" y="235"/>
                      <a:pt x="198" y="236"/>
                    </a:cubicBezTo>
                    <a:cubicBezTo>
                      <a:pt x="203" y="237"/>
                      <a:pt x="218" y="237"/>
                      <a:pt x="217" y="249"/>
                    </a:cubicBezTo>
                    <a:cubicBezTo>
                      <a:pt x="217" y="258"/>
                      <a:pt x="198" y="255"/>
                      <a:pt x="194" y="255"/>
                    </a:cubicBezTo>
                    <a:cubicBezTo>
                      <a:pt x="167" y="255"/>
                      <a:pt x="131" y="263"/>
                      <a:pt x="114" y="286"/>
                    </a:cubicBezTo>
                    <a:cubicBezTo>
                      <a:pt x="131" y="280"/>
                      <a:pt x="147" y="268"/>
                      <a:pt x="165" y="266"/>
                    </a:cubicBezTo>
                    <a:cubicBezTo>
                      <a:pt x="169" y="265"/>
                      <a:pt x="187" y="264"/>
                      <a:pt x="188" y="272"/>
                    </a:cubicBezTo>
                    <a:cubicBezTo>
                      <a:pt x="188" y="278"/>
                      <a:pt x="170" y="285"/>
                      <a:pt x="166" y="286"/>
                    </a:cubicBezTo>
                    <a:cubicBezTo>
                      <a:pt x="140" y="295"/>
                      <a:pt x="106" y="302"/>
                      <a:pt x="89" y="326"/>
                    </a:cubicBezTo>
                    <a:cubicBezTo>
                      <a:pt x="104" y="314"/>
                      <a:pt x="123" y="308"/>
                      <a:pt x="140" y="301"/>
                    </a:cubicBezTo>
                    <a:cubicBezTo>
                      <a:pt x="148" y="297"/>
                      <a:pt x="158" y="292"/>
                      <a:pt x="167" y="291"/>
                    </a:cubicBezTo>
                    <a:cubicBezTo>
                      <a:pt x="182" y="289"/>
                      <a:pt x="173" y="304"/>
                      <a:pt x="165" y="309"/>
                    </a:cubicBezTo>
                    <a:cubicBezTo>
                      <a:pt x="145" y="321"/>
                      <a:pt x="120" y="325"/>
                      <a:pt x="100" y="339"/>
                    </a:cubicBezTo>
                    <a:cubicBezTo>
                      <a:pt x="84" y="349"/>
                      <a:pt x="67" y="360"/>
                      <a:pt x="58" y="376"/>
                    </a:cubicBezTo>
                    <a:cubicBezTo>
                      <a:pt x="71" y="366"/>
                      <a:pt x="86" y="357"/>
                      <a:pt x="101" y="348"/>
                    </a:cubicBezTo>
                    <a:cubicBezTo>
                      <a:pt x="114" y="340"/>
                      <a:pt x="154" y="314"/>
                      <a:pt x="161" y="325"/>
                    </a:cubicBezTo>
                    <a:cubicBezTo>
                      <a:pt x="160" y="344"/>
                      <a:pt x="142" y="351"/>
                      <a:pt x="118" y="360"/>
                    </a:cubicBezTo>
                    <a:cubicBezTo>
                      <a:pt x="66" y="379"/>
                      <a:pt x="44" y="419"/>
                      <a:pt x="33" y="431"/>
                    </a:cubicBezTo>
                    <a:cubicBezTo>
                      <a:pt x="41" y="426"/>
                      <a:pt x="91" y="376"/>
                      <a:pt x="97" y="397"/>
                    </a:cubicBezTo>
                    <a:cubicBezTo>
                      <a:pt x="101" y="411"/>
                      <a:pt x="41" y="442"/>
                      <a:pt x="29" y="447"/>
                    </a:cubicBezTo>
                    <a:cubicBezTo>
                      <a:pt x="42" y="441"/>
                      <a:pt x="78" y="436"/>
                      <a:pt x="81" y="448"/>
                    </a:cubicBezTo>
                    <a:cubicBezTo>
                      <a:pt x="80" y="460"/>
                      <a:pt x="53" y="457"/>
                      <a:pt x="43" y="460"/>
                    </a:cubicBezTo>
                    <a:cubicBezTo>
                      <a:pt x="36" y="462"/>
                      <a:pt x="29" y="463"/>
                      <a:pt x="24" y="469"/>
                    </a:cubicBezTo>
                    <a:cubicBezTo>
                      <a:pt x="17" y="476"/>
                      <a:pt x="14" y="490"/>
                      <a:pt x="12" y="500"/>
                    </a:cubicBezTo>
                    <a:cubicBezTo>
                      <a:pt x="11" y="505"/>
                      <a:pt x="12" y="523"/>
                      <a:pt x="8" y="526"/>
                    </a:cubicBezTo>
                    <a:cubicBezTo>
                      <a:pt x="4" y="529"/>
                      <a:pt x="0" y="525"/>
                      <a:pt x="0" y="521"/>
                    </a:cubicBezTo>
                    <a:cubicBezTo>
                      <a:pt x="0" y="521"/>
                      <a:pt x="0" y="521"/>
                      <a:pt x="0" y="5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34"/>
              <p:cNvSpPr/>
              <p:nvPr/>
            </p:nvSpPr>
            <p:spPr>
              <a:xfrm rot="2148684">
                <a:off x="11075277" y="5126577"/>
                <a:ext cx="1299993" cy="229848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70" extrusionOk="0">
                    <a:moveTo>
                      <a:pt x="72" y="253"/>
                    </a:moveTo>
                    <a:cubicBezTo>
                      <a:pt x="63" y="241"/>
                      <a:pt x="55" y="227"/>
                      <a:pt x="47" y="214"/>
                    </a:cubicBezTo>
                    <a:cubicBezTo>
                      <a:pt x="24" y="177"/>
                      <a:pt x="25" y="123"/>
                      <a:pt x="60" y="93"/>
                    </a:cubicBezTo>
                    <a:cubicBezTo>
                      <a:pt x="72" y="117"/>
                      <a:pt x="85" y="142"/>
                      <a:pt x="89" y="169"/>
                    </a:cubicBezTo>
                    <a:cubicBezTo>
                      <a:pt x="95" y="203"/>
                      <a:pt x="92" y="230"/>
                      <a:pt x="89" y="247"/>
                    </a:cubicBezTo>
                    <a:cubicBezTo>
                      <a:pt x="89" y="246"/>
                      <a:pt x="89" y="246"/>
                      <a:pt x="89" y="245"/>
                    </a:cubicBezTo>
                    <a:cubicBezTo>
                      <a:pt x="97" y="224"/>
                      <a:pt x="104" y="203"/>
                      <a:pt x="110" y="182"/>
                    </a:cubicBezTo>
                    <a:cubicBezTo>
                      <a:pt x="108" y="174"/>
                      <a:pt x="101" y="165"/>
                      <a:pt x="97" y="158"/>
                    </a:cubicBezTo>
                    <a:cubicBezTo>
                      <a:pt x="94" y="151"/>
                      <a:pt x="91" y="143"/>
                      <a:pt x="91" y="136"/>
                    </a:cubicBezTo>
                    <a:cubicBezTo>
                      <a:pt x="91" y="131"/>
                      <a:pt x="93" y="126"/>
                      <a:pt x="93" y="122"/>
                    </a:cubicBezTo>
                    <a:cubicBezTo>
                      <a:pt x="96" y="132"/>
                      <a:pt x="101" y="141"/>
                      <a:pt x="106" y="150"/>
                    </a:cubicBezTo>
                    <a:cubicBezTo>
                      <a:pt x="111" y="158"/>
                      <a:pt x="112" y="165"/>
                      <a:pt x="112" y="174"/>
                    </a:cubicBezTo>
                    <a:cubicBezTo>
                      <a:pt x="116" y="163"/>
                      <a:pt x="119" y="152"/>
                      <a:pt x="122" y="142"/>
                    </a:cubicBezTo>
                    <a:cubicBezTo>
                      <a:pt x="112" y="120"/>
                      <a:pt x="91" y="112"/>
                      <a:pt x="82" y="92"/>
                    </a:cubicBezTo>
                    <a:cubicBezTo>
                      <a:pt x="72" y="72"/>
                      <a:pt x="75" y="38"/>
                      <a:pt x="99" y="28"/>
                    </a:cubicBezTo>
                    <a:cubicBezTo>
                      <a:pt x="102" y="48"/>
                      <a:pt x="109" y="61"/>
                      <a:pt x="120" y="78"/>
                    </a:cubicBezTo>
                    <a:cubicBezTo>
                      <a:pt x="129" y="91"/>
                      <a:pt x="131" y="108"/>
                      <a:pt x="129" y="124"/>
                    </a:cubicBezTo>
                    <a:cubicBezTo>
                      <a:pt x="134" y="110"/>
                      <a:pt x="139" y="97"/>
                      <a:pt x="146" y="84"/>
                    </a:cubicBezTo>
                    <a:cubicBezTo>
                      <a:pt x="145" y="63"/>
                      <a:pt x="144" y="45"/>
                      <a:pt x="153" y="31"/>
                    </a:cubicBezTo>
                    <a:cubicBezTo>
                      <a:pt x="164" y="11"/>
                      <a:pt x="189" y="6"/>
                      <a:pt x="209" y="0"/>
                    </a:cubicBezTo>
                    <a:cubicBezTo>
                      <a:pt x="196" y="13"/>
                      <a:pt x="195" y="35"/>
                      <a:pt x="188" y="51"/>
                    </a:cubicBezTo>
                    <a:cubicBezTo>
                      <a:pt x="183" y="62"/>
                      <a:pt x="176" y="72"/>
                      <a:pt x="166" y="78"/>
                    </a:cubicBezTo>
                    <a:cubicBezTo>
                      <a:pt x="162" y="80"/>
                      <a:pt x="152" y="82"/>
                      <a:pt x="148" y="84"/>
                    </a:cubicBezTo>
                    <a:cubicBezTo>
                      <a:pt x="145" y="90"/>
                      <a:pt x="143" y="95"/>
                      <a:pt x="140" y="101"/>
                    </a:cubicBezTo>
                    <a:cubicBezTo>
                      <a:pt x="147" y="97"/>
                      <a:pt x="158" y="96"/>
                      <a:pt x="165" y="94"/>
                    </a:cubicBezTo>
                    <a:cubicBezTo>
                      <a:pt x="172" y="92"/>
                      <a:pt x="180" y="91"/>
                      <a:pt x="187" y="88"/>
                    </a:cubicBezTo>
                    <a:cubicBezTo>
                      <a:pt x="194" y="85"/>
                      <a:pt x="200" y="80"/>
                      <a:pt x="206" y="76"/>
                    </a:cubicBezTo>
                    <a:cubicBezTo>
                      <a:pt x="195" y="92"/>
                      <a:pt x="184" y="108"/>
                      <a:pt x="163" y="109"/>
                    </a:cubicBezTo>
                    <a:cubicBezTo>
                      <a:pt x="154" y="110"/>
                      <a:pt x="145" y="108"/>
                      <a:pt x="136" y="111"/>
                    </a:cubicBezTo>
                    <a:cubicBezTo>
                      <a:pt x="129" y="129"/>
                      <a:pt x="123" y="148"/>
                      <a:pt x="117" y="166"/>
                    </a:cubicBezTo>
                    <a:cubicBezTo>
                      <a:pt x="123" y="153"/>
                      <a:pt x="130" y="143"/>
                      <a:pt x="140" y="136"/>
                    </a:cubicBezTo>
                    <a:cubicBezTo>
                      <a:pt x="160" y="121"/>
                      <a:pt x="192" y="138"/>
                      <a:pt x="207" y="121"/>
                    </a:cubicBezTo>
                    <a:cubicBezTo>
                      <a:pt x="191" y="146"/>
                      <a:pt x="177" y="165"/>
                      <a:pt x="148" y="177"/>
                    </a:cubicBezTo>
                    <a:cubicBezTo>
                      <a:pt x="135" y="182"/>
                      <a:pt x="122" y="184"/>
                      <a:pt x="108" y="198"/>
                    </a:cubicBezTo>
                    <a:cubicBezTo>
                      <a:pt x="103" y="214"/>
                      <a:pt x="97" y="230"/>
                      <a:pt x="92" y="245"/>
                    </a:cubicBezTo>
                    <a:cubicBezTo>
                      <a:pt x="85" y="263"/>
                      <a:pt x="78" y="280"/>
                      <a:pt x="72" y="296"/>
                    </a:cubicBezTo>
                    <a:cubicBezTo>
                      <a:pt x="85" y="278"/>
                      <a:pt x="93" y="259"/>
                      <a:pt x="103" y="238"/>
                    </a:cubicBezTo>
                    <a:cubicBezTo>
                      <a:pt x="113" y="217"/>
                      <a:pt x="130" y="200"/>
                      <a:pt x="152" y="194"/>
                    </a:cubicBezTo>
                    <a:cubicBezTo>
                      <a:pt x="139" y="207"/>
                      <a:pt x="150" y="235"/>
                      <a:pt x="147" y="252"/>
                    </a:cubicBezTo>
                    <a:cubicBezTo>
                      <a:pt x="141" y="278"/>
                      <a:pt x="120" y="296"/>
                      <a:pt x="95" y="302"/>
                    </a:cubicBezTo>
                    <a:cubicBezTo>
                      <a:pt x="87" y="305"/>
                      <a:pt x="78" y="303"/>
                      <a:pt x="70" y="301"/>
                    </a:cubicBezTo>
                    <a:cubicBezTo>
                      <a:pt x="68" y="305"/>
                      <a:pt x="67" y="308"/>
                      <a:pt x="66" y="311"/>
                    </a:cubicBezTo>
                    <a:cubicBezTo>
                      <a:pt x="53" y="342"/>
                      <a:pt x="44" y="361"/>
                      <a:pt x="38" y="369"/>
                    </a:cubicBezTo>
                    <a:cubicBezTo>
                      <a:pt x="38" y="369"/>
                      <a:pt x="37" y="370"/>
                      <a:pt x="36" y="369"/>
                    </a:cubicBezTo>
                    <a:cubicBezTo>
                      <a:pt x="36" y="369"/>
                      <a:pt x="36" y="369"/>
                      <a:pt x="36" y="369"/>
                    </a:cubicBezTo>
                    <a:cubicBezTo>
                      <a:pt x="36" y="369"/>
                      <a:pt x="36" y="368"/>
                      <a:pt x="36" y="368"/>
                    </a:cubicBezTo>
                    <a:cubicBezTo>
                      <a:pt x="41" y="361"/>
                      <a:pt x="49" y="346"/>
                      <a:pt x="58" y="323"/>
                    </a:cubicBezTo>
                    <a:cubicBezTo>
                      <a:pt x="59" y="318"/>
                      <a:pt x="59" y="312"/>
                      <a:pt x="57" y="307"/>
                    </a:cubicBezTo>
                    <a:cubicBezTo>
                      <a:pt x="53" y="294"/>
                      <a:pt x="42" y="284"/>
                      <a:pt x="32" y="274"/>
                    </a:cubicBezTo>
                    <a:cubicBezTo>
                      <a:pt x="14" y="257"/>
                      <a:pt x="0" y="233"/>
                      <a:pt x="8" y="207"/>
                    </a:cubicBezTo>
                    <a:cubicBezTo>
                      <a:pt x="11" y="230"/>
                      <a:pt x="33" y="244"/>
                      <a:pt x="49" y="258"/>
                    </a:cubicBezTo>
                    <a:cubicBezTo>
                      <a:pt x="64" y="272"/>
                      <a:pt x="66" y="286"/>
                      <a:pt x="65" y="305"/>
                    </a:cubicBezTo>
                    <a:cubicBezTo>
                      <a:pt x="65" y="305"/>
                      <a:pt x="65" y="306"/>
                      <a:pt x="65" y="307"/>
                    </a:cubicBezTo>
                    <a:cubicBezTo>
                      <a:pt x="70" y="295"/>
                      <a:pt x="75" y="281"/>
                      <a:pt x="81" y="268"/>
                    </a:cubicBezTo>
                    <a:cubicBezTo>
                      <a:pt x="79" y="262"/>
                      <a:pt x="76" y="257"/>
                      <a:pt x="72" y="25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2" name="Google Shape;672;p34"/>
            <p:cNvGrpSpPr/>
            <p:nvPr/>
          </p:nvGrpSpPr>
          <p:grpSpPr>
            <a:xfrm rot="900160">
              <a:off x="10337615" y="8895021"/>
              <a:ext cx="2443298" cy="3045541"/>
              <a:chOff x="12648839" y="8562262"/>
              <a:chExt cx="1973422" cy="2459846"/>
            </a:xfrm>
          </p:grpSpPr>
          <p:sp>
            <p:nvSpPr>
              <p:cNvPr id="673" name="Google Shape;673;p34"/>
              <p:cNvSpPr/>
              <p:nvPr/>
            </p:nvSpPr>
            <p:spPr>
              <a:xfrm rot="-900159">
                <a:off x="12902628" y="8715282"/>
                <a:ext cx="1465844" cy="21538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50" extrusionOk="0">
                    <a:moveTo>
                      <a:pt x="151" y="21"/>
                    </a:moveTo>
                    <a:cubicBezTo>
                      <a:pt x="151" y="21"/>
                      <a:pt x="151" y="21"/>
                      <a:pt x="151" y="21"/>
                    </a:cubicBezTo>
                    <a:cubicBezTo>
                      <a:pt x="153" y="17"/>
                      <a:pt x="154" y="9"/>
                      <a:pt x="152" y="5"/>
                    </a:cubicBezTo>
                    <a:cubicBezTo>
                      <a:pt x="149" y="0"/>
                      <a:pt x="147" y="4"/>
                      <a:pt x="145" y="8"/>
                    </a:cubicBezTo>
                    <a:cubicBezTo>
                      <a:pt x="143" y="14"/>
                      <a:pt x="146" y="20"/>
                      <a:pt x="145" y="25"/>
                    </a:cubicBezTo>
                    <a:cubicBezTo>
                      <a:pt x="142" y="28"/>
                      <a:pt x="139" y="31"/>
                      <a:pt x="136" y="34"/>
                    </a:cubicBezTo>
                    <a:cubicBezTo>
                      <a:pt x="138" y="27"/>
                      <a:pt x="139" y="16"/>
                      <a:pt x="136" y="11"/>
                    </a:cubicBezTo>
                    <a:cubicBezTo>
                      <a:pt x="132" y="2"/>
                      <a:pt x="128" y="9"/>
                      <a:pt x="126" y="15"/>
                    </a:cubicBezTo>
                    <a:cubicBezTo>
                      <a:pt x="122" y="25"/>
                      <a:pt x="126" y="35"/>
                      <a:pt x="126" y="44"/>
                    </a:cubicBezTo>
                    <a:cubicBezTo>
                      <a:pt x="119" y="52"/>
                      <a:pt x="112" y="58"/>
                      <a:pt x="105" y="65"/>
                    </a:cubicBezTo>
                    <a:cubicBezTo>
                      <a:pt x="107" y="58"/>
                      <a:pt x="108" y="49"/>
                      <a:pt x="105" y="43"/>
                    </a:cubicBezTo>
                    <a:cubicBezTo>
                      <a:pt x="101" y="35"/>
                      <a:pt x="96" y="41"/>
                      <a:pt x="95" y="48"/>
                    </a:cubicBezTo>
                    <a:cubicBezTo>
                      <a:pt x="91" y="58"/>
                      <a:pt x="95" y="68"/>
                      <a:pt x="94" y="77"/>
                    </a:cubicBezTo>
                    <a:cubicBezTo>
                      <a:pt x="87" y="86"/>
                      <a:pt x="79" y="95"/>
                      <a:pt x="72" y="104"/>
                    </a:cubicBezTo>
                    <a:cubicBezTo>
                      <a:pt x="73" y="97"/>
                      <a:pt x="73" y="89"/>
                      <a:pt x="71" y="85"/>
                    </a:cubicBezTo>
                    <a:cubicBezTo>
                      <a:pt x="66" y="77"/>
                      <a:pt x="62" y="83"/>
                      <a:pt x="60" y="89"/>
                    </a:cubicBezTo>
                    <a:cubicBezTo>
                      <a:pt x="57" y="100"/>
                      <a:pt x="61" y="109"/>
                      <a:pt x="61" y="118"/>
                    </a:cubicBezTo>
                    <a:cubicBezTo>
                      <a:pt x="55" y="127"/>
                      <a:pt x="48" y="136"/>
                      <a:pt x="43" y="146"/>
                    </a:cubicBezTo>
                    <a:cubicBezTo>
                      <a:pt x="43" y="139"/>
                      <a:pt x="42" y="130"/>
                      <a:pt x="39" y="125"/>
                    </a:cubicBezTo>
                    <a:cubicBezTo>
                      <a:pt x="33" y="118"/>
                      <a:pt x="29" y="125"/>
                      <a:pt x="29" y="131"/>
                    </a:cubicBezTo>
                    <a:cubicBezTo>
                      <a:pt x="27" y="142"/>
                      <a:pt x="33" y="151"/>
                      <a:pt x="34" y="160"/>
                    </a:cubicBezTo>
                    <a:cubicBezTo>
                      <a:pt x="29" y="168"/>
                      <a:pt x="25" y="175"/>
                      <a:pt x="21" y="183"/>
                    </a:cubicBezTo>
                    <a:cubicBezTo>
                      <a:pt x="21" y="176"/>
                      <a:pt x="20" y="168"/>
                      <a:pt x="16" y="164"/>
                    </a:cubicBezTo>
                    <a:cubicBezTo>
                      <a:pt x="11" y="157"/>
                      <a:pt x="7" y="164"/>
                      <a:pt x="7" y="170"/>
                    </a:cubicBezTo>
                    <a:cubicBezTo>
                      <a:pt x="6" y="181"/>
                      <a:pt x="12" y="190"/>
                      <a:pt x="13" y="200"/>
                    </a:cubicBezTo>
                    <a:cubicBezTo>
                      <a:pt x="8" y="214"/>
                      <a:pt x="0" y="237"/>
                      <a:pt x="1" y="248"/>
                    </a:cubicBezTo>
                    <a:cubicBezTo>
                      <a:pt x="1" y="249"/>
                      <a:pt x="2" y="250"/>
                      <a:pt x="3" y="250"/>
                    </a:cubicBezTo>
                    <a:cubicBezTo>
                      <a:pt x="3" y="250"/>
                      <a:pt x="3" y="250"/>
                      <a:pt x="3" y="250"/>
                    </a:cubicBezTo>
                    <a:cubicBezTo>
                      <a:pt x="4" y="249"/>
                      <a:pt x="5" y="249"/>
                      <a:pt x="5" y="248"/>
                    </a:cubicBezTo>
                    <a:cubicBezTo>
                      <a:pt x="4" y="238"/>
                      <a:pt x="11" y="215"/>
                      <a:pt x="17" y="201"/>
                    </a:cubicBezTo>
                    <a:cubicBezTo>
                      <a:pt x="27" y="199"/>
                      <a:pt x="54" y="196"/>
                      <a:pt x="52" y="186"/>
                    </a:cubicBezTo>
                    <a:cubicBezTo>
                      <a:pt x="50" y="178"/>
                      <a:pt x="29" y="185"/>
                      <a:pt x="22" y="188"/>
                    </a:cubicBezTo>
                    <a:cubicBezTo>
                      <a:pt x="27" y="180"/>
                      <a:pt x="31" y="171"/>
                      <a:pt x="36" y="163"/>
                    </a:cubicBezTo>
                    <a:cubicBezTo>
                      <a:pt x="46" y="161"/>
                      <a:pt x="74" y="159"/>
                      <a:pt x="73" y="149"/>
                    </a:cubicBezTo>
                    <a:cubicBezTo>
                      <a:pt x="72" y="141"/>
                      <a:pt x="51" y="146"/>
                      <a:pt x="44" y="150"/>
                    </a:cubicBezTo>
                    <a:cubicBezTo>
                      <a:pt x="50" y="140"/>
                      <a:pt x="56" y="131"/>
                      <a:pt x="63" y="122"/>
                    </a:cubicBezTo>
                    <a:cubicBezTo>
                      <a:pt x="73" y="121"/>
                      <a:pt x="102" y="123"/>
                      <a:pt x="102" y="113"/>
                    </a:cubicBezTo>
                    <a:cubicBezTo>
                      <a:pt x="101" y="105"/>
                      <a:pt x="78" y="108"/>
                      <a:pt x="72" y="110"/>
                    </a:cubicBezTo>
                    <a:cubicBezTo>
                      <a:pt x="79" y="100"/>
                      <a:pt x="88" y="90"/>
                      <a:pt x="97" y="80"/>
                    </a:cubicBezTo>
                    <a:cubicBezTo>
                      <a:pt x="107" y="80"/>
                      <a:pt x="135" y="83"/>
                      <a:pt x="135" y="73"/>
                    </a:cubicBezTo>
                    <a:cubicBezTo>
                      <a:pt x="135" y="66"/>
                      <a:pt x="116" y="67"/>
                      <a:pt x="107" y="68"/>
                    </a:cubicBezTo>
                    <a:cubicBezTo>
                      <a:pt x="114" y="61"/>
                      <a:pt x="121" y="54"/>
                      <a:pt x="128" y="47"/>
                    </a:cubicBezTo>
                    <a:cubicBezTo>
                      <a:pt x="138" y="47"/>
                      <a:pt x="166" y="50"/>
                      <a:pt x="166" y="40"/>
                    </a:cubicBezTo>
                    <a:cubicBezTo>
                      <a:pt x="166" y="33"/>
                      <a:pt x="149" y="34"/>
                      <a:pt x="140" y="35"/>
                    </a:cubicBezTo>
                    <a:cubicBezTo>
                      <a:pt x="143" y="33"/>
                      <a:pt x="145" y="30"/>
                      <a:pt x="148" y="27"/>
                    </a:cubicBezTo>
                    <a:cubicBezTo>
                      <a:pt x="155" y="28"/>
                      <a:pt x="170" y="29"/>
                      <a:pt x="170" y="23"/>
                    </a:cubicBezTo>
                    <a:cubicBezTo>
                      <a:pt x="170" y="18"/>
                      <a:pt x="154" y="19"/>
                      <a:pt x="151" y="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34"/>
              <p:cNvSpPr/>
              <p:nvPr/>
            </p:nvSpPr>
            <p:spPr>
              <a:xfrm rot="1302791">
                <a:off x="13261168" y="9242524"/>
                <a:ext cx="1103868" cy="158243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66" extrusionOk="0">
                    <a:moveTo>
                      <a:pt x="244" y="50"/>
                    </a:moveTo>
                    <a:cubicBezTo>
                      <a:pt x="238" y="48"/>
                      <a:pt x="231" y="48"/>
                      <a:pt x="226" y="46"/>
                    </a:cubicBezTo>
                    <a:cubicBezTo>
                      <a:pt x="231" y="43"/>
                      <a:pt x="237" y="41"/>
                      <a:pt x="244" y="40"/>
                    </a:cubicBezTo>
                    <a:cubicBezTo>
                      <a:pt x="246" y="39"/>
                      <a:pt x="251" y="39"/>
                      <a:pt x="255" y="40"/>
                    </a:cubicBezTo>
                    <a:cubicBezTo>
                      <a:pt x="255" y="26"/>
                      <a:pt x="250" y="14"/>
                      <a:pt x="236" y="9"/>
                    </a:cubicBezTo>
                    <a:cubicBezTo>
                      <a:pt x="208" y="0"/>
                      <a:pt x="174" y="18"/>
                      <a:pt x="149" y="37"/>
                    </a:cubicBezTo>
                    <a:cubicBezTo>
                      <a:pt x="150" y="40"/>
                      <a:pt x="150" y="43"/>
                      <a:pt x="151" y="44"/>
                    </a:cubicBezTo>
                    <a:cubicBezTo>
                      <a:pt x="153" y="49"/>
                      <a:pt x="156" y="54"/>
                      <a:pt x="159" y="57"/>
                    </a:cubicBezTo>
                    <a:cubicBezTo>
                      <a:pt x="153" y="55"/>
                      <a:pt x="146" y="47"/>
                      <a:pt x="140" y="44"/>
                    </a:cubicBezTo>
                    <a:cubicBezTo>
                      <a:pt x="137" y="47"/>
                      <a:pt x="133" y="50"/>
                      <a:pt x="130" y="53"/>
                    </a:cubicBezTo>
                    <a:cubicBezTo>
                      <a:pt x="105" y="76"/>
                      <a:pt x="86" y="102"/>
                      <a:pt x="69" y="130"/>
                    </a:cubicBezTo>
                    <a:cubicBezTo>
                      <a:pt x="75" y="136"/>
                      <a:pt x="83" y="141"/>
                      <a:pt x="86" y="149"/>
                    </a:cubicBezTo>
                    <a:cubicBezTo>
                      <a:pt x="79" y="147"/>
                      <a:pt x="70" y="144"/>
                      <a:pt x="63" y="139"/>
                    </a:cubicBezTo>
                    <a:cubicBezTo>
                      <a:pt x="60" y="145"/>
                      <a:pt x="56" y="150"/>
                      <a:pt x="53" y="156"/>
                    </a:cubicBezTo>
                    <a:cubicBezTo>
                      <a:pt x="53" y="157"/>
                      <a:pt x="54" y="157"/>
                      <a:pt x="54" y="157"/>
                    </a:cubicBezTo>
                    <a:cubicBezTo>
                      <a:pt x="61" y="170"/>
                      <a:pt x="69" y="181"/>
                      <a:pt x="80" y="190"/>
                    </a:cubicBezTo>
                    <a:cubicBezTo>
                      <a:pt x="69" y="182"/>
                      <a:pt x="56" y="178"/>
                      <a:pt x="47" y="167"/>
                    </a:cubicBezTo>
                    <a:cubicBezTo>
                      <a:pt x="42" y="175"/>
                      <a:pt x="38" y="183"/>
                      <a:pt x="34" y="191"/>
                    </a:cubicBezTo>
                    <a:cubicBezTo>
                      <a:pt x="25" y="206"/>
                      <a:pt x="18" y="223"/>
                      <a:pt x="12" y="240"/>
                    </a:cubicBezTo>
                    <a:cubicBezTo>
                      <a:pt x="3" y="263"/>
                      <a:pt x="2" y="287"/>
                      <a:pt x="2" y="287"/>
                    </a:cubicBezTo>
                    <a:cubicBezTo>
                      <a:pt x="0" y="318"/>
                      <a:pt x="24" y="335"/>
                      <a:pt x="25" y="366"/>
                    </a:cubicBezTo>
                    <a:cubicBezTo>
                      <a:pt x="31" y="359"/>
                      <a:pt x="35" y="352"/>
                      <a:pt x="43" y="348"/>
                    </a:cubicBezTo>
                    <a:cubicBezTo>
                      <a:pt x="55" y="342"/>
                      <a:pt x="68" y="340"/>
                      <a:pt x="78" y="331"/>
                    </a:cubicBezTo>
                    <a:cubicBezTo>
                      <a:pt x="85" y="323"/>
                      <a:pt x="89" y="314"/>
                      <a:pt x="93" y="305"/>
                    </a:cubicBezTo>
                    <a:cubicBezTo>
                      <a:pt x="107" y="275"/>
                      <a:pt x="123" y="247"/>
                      <a:pt x="140" y="219"/>
                    </a:cubicBezTo>
                    <a:cubicBezTo>
                      <a:pt x="148" y="206"/>
                      <a:pt x="157" y="195"/>
                      <a:pt x="166" y="183"/>
                    </a:cubicBezTo>
                    <a:cubicBezTo>
                      <a:pt x="162" y="178"/>
                      <a:pt x="158" y="173"/>
                      <a:pt x="153" y="169"/>
                    </a:cubicBezTo>
                    <a:cubicBezTo>
                      <a:pt x="149" y="165"/>
                      <a:pt x="144" y="161"/>
                      <a:pt x="141" y="156"/>
                    </a:cubicBezTo>
                    <a:cubicBezTo>
                      <a:pt x="153" y="159"/>
                      <a:pt x="164" y="165"/>
                      <a:pt x="176" y="171"/>
                    </a:cubicBezTo>
                    <a:cubicBezTo>
                      <a:pt x="190" y="153"/>
                      <a:pt x="205" y="136"/>
                      <a:pt x="220" y="118"/>
                    </a:cubicBezTo>
                    <a:cubicBezTo>
                      <a:pt x="235" y="99"/>
                      <a:pt x="247" y="79"/>
                      <a:pt x="253" y="55"/>
                    </a:cubicBezTo>
                    <a:cubicBezTo>
                      <a:pt x="253" y="55"/>
                      <a:pt x="253" y="54"/>
                      <a:pt x="253" y="53"/>
                    </a:cubicBezTo>
                    <a:cubicBezTo>
                      <a:pt x="250" y="52"/>
                      <a:pt x="247" y="50"/>
                      <a:pt x="244" y="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75" name="Google Shape;675;p34"/>
          <p:cNvSpPr/>
          <p:nvPr/>
        </p:nvSpPr>
        <p:spPr>
          <a:xfrm>
            <a:off x="0" y="83500"/>
            <a:ext cx="12192000" cy="6769056"/>
          </a:xfrm>
          <a:custGeom>
            <a:avLst/>
            <a:gdLst/>
            <a:ahLst/>
            <a:cxnLst/>
            <a:rect l="l" t="t" r="r" b="b"/>
            <a:pathLst>
              <a:path w="12192000" h="6508708" extrusionOk="0">
                <a:moveTo>
                  <a:pt x="6096000" y="336508"/>
                </a:moveTo>
                <a:cubicBezTo>
                  <a:pt x="6842125" y="336508"/>
                  <a:pt x="7950200" y="-22268"/>
                  <a:pt x="8610600" y="50757"/>
                </a:cubicBezTo>
                <a:cubicBezTo>
                  <a:pt x="9271000" y="123782"/>
                  <a:pt x="9667875" y="390483"/>
                  <a:pt x="10058400" y="774658"/>
                </a:cubicBezTo>
                <a:cubicBezTo>
                  <a:pt x="10448925" y="1158833"/>
                  <a:pt x="10677525" y="1873208"/>
                  <a:pt x="10953750" y="2355808"/>
                </a:cubicBezTo>
                <a:cubicBezTo>
                  <a:pt x="11229975" y="2838408"/>
                  <a:pt x="11906250" y="2800308"/>
                  <a:pt x="12172950" y="2984458"/>
                </a:cubicBezTo>
                <a:lnTo>
                  <a:pt x="12192000" y="2999820"/>
                </a:lnTo>
                <a:lnTo>
                  <a:pt x="12192000" y="6508708"/>
                </a:lnTo>
                <a:lnTo>
                  <a:pt x="0" y="6508708"/>
                </a:lnTo>
                <a:lnTo>
                  <a:pt x="0" y="2893502"/>
                </a:lnTo>
                <a:lnTo>
                  <a:pt x="79754" y="2796395"/>
                </a:lnTo>
                <a:cubicBezTo>
                  <a:pt x="175915" y="2679361"/>
                  <a:pt x="264117" y="2505439"/>
                  <a:pt x="552450" y="2355808"/>
                </a:cubicBezTo>
                <a:cubicBezTo>
                  <a:pt x="840783" y="2206177"/>
                  <a:pt x="1463675" y="2216108"/>
                  <a:pt x="1809750" y="1898608"/>
                </a:cubicBezTo>
                <a:cubicBezTo>
                  <a:pt x="2155825" y="1581108"/>
                  <a:pt x="2276475" y="765133"/>
                  <a:pt x="2628900" y="450808"/>
                </a:cubicBezTo>
                <a:cubicBezTo>
                  <a:pt x="2981325" y="136483"/>
                  <a:pt x="3209925" y="104733"/>
                  <a:pt x="3924300" y="12658"/>
                </a:cubicBezTo>
                <a:cubicBezTo>
                  <a:pt x="4638676" y="-79417"/>
                  <a:pt x="5403851" y="361908"/>
                  <a:pt x="6096000" y="336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34"/>
          <p:cNvSpPr/>
          <p:nvPr/>
        </p:nvSpPr>
        <p:spPr>
          <a:xfrm>
            <a:off x="1473760" y="4323773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34"/>
          <p:cNvSpPr/>
          <p:nvPr/>
        </p:nvSpPr>
        <p:spPr>
          <a:xfrm>
            <a:off x="941095" y="1460193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34"/>
          <p:cNvSpPr/>
          <p:nvPr/>
        </p:nvSpPr>
        <p:spPr>
          <a:xfrm rot="-5915562">
            <a:off x="11003203" y="346222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34"/>
          <p:cNvSpPr/>
          <p:nvPr/>
        </p:nvSpPr>
        <p:spPr>
          <a:xfrm rot="-4283778">
            <a:off x="11116165" y="4301560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34"/>
          <p:cNvSpPr/>
          <p:nvPr/>
        </p:nvSpPr>
        <p:spPr>
          <a:xfrm rot="5400000">
            <a:off x="2520297" y="255505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34"/>
          <p:cNvSpPr/>
          <p:nvPr/>
        </p:nvSpPr>
        <p:spPr>
          <a:xfrm rot="10320893">
            <a:off x="4305189" y="6212708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34"/>
          <p:cNvSpPr/>
          <p:nvPr/>
        </p:nvSpPr>
        <p:spPr>
          <a:xfrm>
            <a:off x="8162943" y="6147979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34"/>
          <p:cNvSpPr/>
          <p:nvPr/>
        </p:nvSpPr>
        <p:spPr>
          <a:xfrm rot="-5915562">
            <a:off x="11490572" y="2378372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34"/>
          <p:cNvSpPr txBox="1">
            <a:spLocks noGrp="1"/>
          </p:cNvSpPr>
          <p:nvPr>
            <p:ph type="ctrTitle"/>
          </p:nvPr>
        </p:nvSpPr>
        <p:spPr>
          <a:xfrm>
            <a:off x="2373000" y="872352"/>
            <a:ext cx="7446000" cy="8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796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1"/>
        </a:solidFill>
        <a:effectLst/>
      </p:bgPr>
    </p:bg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0"/>
          <p:cNvSpPr/>
          <p:nvPr/>
        </p:nvSpPr>
        <p:spPr>
          <a:xfrm>
            <a:off x="8358331" y="5089370"/>
            <a:ext cx="4592320" cy="258318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14115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86823"/>
                </a:lnTo>
                <a:lnTo>
                  <a:pt x="83939" y="5612160"/>
                </a:lnTo>
                <a:cubicBezTo>
                  <a:pt x="656630" y="5073253"/>
                  <a:pt x="1318915" y="4065910"/>
                  <a:pt x="2171700" y="3676650"/>
                </a:cubicBezTo>
                <a:cubicBezTo>
                  <a:pt x="3024485" y="3287390"/>
                  <a:pt x="4235450" y="3571875"/>
                  <a:pt x="5200650" y="3276600"/>
                </a:cubicBezTo>
                <a:cubicBezTo>
                  <a:pt x="6165850" y="2981325"/>
                  <a:pt x="6578600" y="2212975"/>
                  <a:pt x="7962900" y="1905000"/>
                </a:cubicBezTo>
                <a:cubicBezTo>
                  <a:pt x="9423400" y="1425575"/>
                  <a:pt x="9169400" y="1120775"/>
                  <a:pt x="9810750" y="723900"/>
                </a:cubicBezTo>
                <a:cubicBezTo>
                  <a:pt x="10211594" y="475853"/>
                  <a:pt x="10798473" y="222845"/>
                  <a:pt x="11306287" y="36965"/>
                </a:cubicBezTo>
                <a:lnTo>
                  <a:pt x="11411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8100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40"/>
          <p:cNvSpPr/>
          <p:nvPr/>
        </p:nvSpPr>
        <p:spPr>
          <a:xfrm rot="10800000">
            <a:off x="-775739" y="-942561"/>
            <a:ext cx="4714240" cy="265176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14115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86823"/>
                </a:lnTo>
                <a:lnTo>
                  <a:pt x="83939" y="5612160"/>
                </a:lnTo>
                <a:cubicBezTo>
                  <a:pt x="656630" y="5073253"/>
                  <a:pt x="1318915" y="4065910"/>
                  <a:pt x="2171700" y="3676650"/>
                </a:cubicBezTo>
                <a:cubicBezTo>
                  <a:pt x="3024485" y="3287390"/>
                  <a:pt x="4235450" y="3571875"/>
                  <a:pt x="5200650" y="3276600"/>
                </a:cubicBezTo>
                <a:cubicBezTo>
                  <a:pt x="6165850" y="2981325"/>
                  <a:pt x="6578600" y="2212975"/>
                  <a:pt x="7962900" y="1905000"/>
                </a:cubicBezTo>
                <a:cubicBezTo>
                  <a:pt x="9423400" y="1425575"/>
                  <a:pt x="9169400" y="1120775"/>
                  <a:pt x="9810750" y="723900"/>
                </a:cubicBezTo>
                <a:cubicBezTo>
                  <a:pt x="10211594" y="475853"/>
                  <a:pt x="10798473" y="222845"/>
                  <a:pt x="11306287" y="36965"/>
                </a:cubicBezTo>
                <a:lnTo>
                  <a:pt x="11411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8100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4" name="Google Shape;764;p40"/>
          <p:cNvGrpSpPr/>
          <p:nvPr/>
        </p:nvGrpSpPr>
        <p:grpSpPr>
          <a:xfrm>
            <a:off x="10497494" y="4488757"/>
            <a:ext cx="2090764" cy="2475724"/>
            <a:chOff x="4485640" y="3481643"/>
            <a:chExt cx="2346361" cy="2778383"/>
          </a:xfrm>
        </p:grpSpPr>
        <p:sp>
          <p:nvSpPr>
            <p:cNvPr id="765" name="Google Shape;765;p40"/>
            <p:cNvSpPr/>
            <p:nvPr/>
          </p:nvSpPr>
          <p:spPr>
            <a:xfrm rot="-1800000">
              <a:off x="4925898" y="3703826"/>
              <a:ext cx="1465845" cy="2153804"/>
            </a:xfrm>
            <a:custGeom>
              <a:avLst/>
              <a:gdLst/>
              <a:ahLst/>
              <a:cxnLst/>
              <a:rect l="l" t="t" r="r" b="b"/>
              <a:pathLst>
                <a:path w="170" h="250" extrusionOk="0">
                  <a:moveTo>
                    <a:pt x="151" y="21"/>
                  </a:moveTo>
                  <a:cubicBezTo>
                    <a:pt x="151" y="21"/>
                    <a:pt x="151" y="21"/>
                    <a:pt x="151" y="21"/>
                  </a:cubicBezTo>
                  <a:cubicBezTo>
                    <a:pt x="153" y="17"/>
                    <a:pt x="154" y="9"/>
                    <a:pt x="152" y="5"/>
                  </a:cubicBezTo>
                  <a:cubicBezTo>
                    <a:pt x="149" y="0"/>
                    <a:pt x="147" y="4"/>
                    <a:pt x="145" y="8"/>
                  </a:cubicBezTo>
                  <a:cubicBezTo>
                    <a:pt x="143" y="14"/>
                    <a:pt x="146" y="20"/>
                    <a:pt x="145" y="25"/>
                  </a:cubicBezTo>
                  <a:cubicBezTo>
                    <a:pt x="142" y="28"/>
                    <a:pt x="139" y="31"/>
                    <a:pt x="136" y="34"/>
                  </a:cubicBezTo>
                  <a:cubicBezTo>
                    <a:pt x="138" y="27"/>
                    <a:pt x="139" y="16"/>
                    <a:pt x="136" y="11"/>
                  </a:cubicBezTo>
                  <a:cubicBezTo>
                    <a:pt x="132" y="2"/>
                    <a:pt x="128" y="9"/>
                    <a:pt x="126" y="15"/>
                  </a:cubicBezTo>
                  <a:cubicBezTo>
                    <a:pt x="122" y="25"/>
                    <a:pt x="126" y="35"/>
                    <a:pt x="126" y="44"/>
                  </a:cubicBezTo>
                  <a:cubicBezTo>
                    <a:pt x="119" y="52"/>
                    <a:pt x="112" y="58"/>
                    <a:pt x="105" y="65"/>
                  </a:cubicBezTo>
                  <a:cubicBezTo>
                    <a:pt x="107" y="58"/>
                    <a:pt x="108" y="49"/>
                    <a:pt x="105" y="43"/>
                  </a:cubicBezTo>
                  <a:cubicBezTo>
                    <a:pt x="101" y="35"/>
                    <a:pt x="96" y="41"/>
                    <a:pt x="95" y="48"/>
                  </a:cubicBezTo>
                  <a:cubicBezTo>
                    <a:pt x="91" y="58"/>
                    <a:pt x="95" y="68"/>
                    <a:pt x="94" y="77"/>
                  </a:cubicBezTo>
                  <a:cubicBezTo>
                    <a:pt x="87" y="86"/>
                    <a:pt x="79" y="95"/>
                    <a:pt x="72" y="104"/>
                  </a:cubicBezTo>
                  <a:cubicBezTo>
                    <a:pt x="73" y="97"/>
                    <a:pt x="73" y="89"/>
                    <a:pt x="71" y="85"/>
                  </a:cubicBezTo>
                  <a:cubicBezTo>
                    <a:pt x="66" y="77"/>
                    <a:pt x="62" y="83"/>
                    <a:pt x="60" y="89"/>
                  </a:cubicBezTo>
                  <a:cubicBezTo>
                    <a:pt x="57" y="100"/>
                    <a:pt x="61" y="109"/>
                    <a:pt x="61" y="118"/>
                  </a:cubicBezTo>
                  <a:cubicBezTo>
                    <a:pt x="55" y="127"/>
                    <a:pt x="48" y="136"/>
                    <a:pt x="43" y="146"/>
                  </a:cubicBezTo>
                  <a:cubicBezTo>
                    <a:pt x="43" y="139"/>
                    <a:pt x="42" y="130"/>
                    <a:pt x="39" y="125"/>
                  </a:cubicBezTo>
                  <a:cubicBezTo>
                    <a:pt x="33" y="118"/>
                    <a:pt x="29" y="125"/>
                    <a:pt x="29" y="131"/>
                  </a:cubicBezTo>
                  <a:cubicBezTo>
                    <a:pt x="27" y="142"/>
                    <a:pt x="33" y="151"/>
                    <a:pt x="34" y="160"/>
                  </a:cubicBezTo>
                  <a:cubicBezTo>
                    <a:pt x="29" y="168"/>
                    <a:pt x="25" y="175"/>
                    <a:pt x="21" y="183"/>
                  </a:cubicBezTo>
                  <a:cubicBezTo>
                    <a:pt x="21" y="176"/>
                    <a:pt x="20" y="168"/>
                    <a:pt x="16" y="164"/>
                  </a:cubicBezTo>
                  <a:cubicBezTo>
                    <a:pt x="11" y="157"/>
                    <a:pt x="7" y="164"/>
                    <a:pt x="7" y="170"/>
                  </a:cubicBezTo>
                  <a:cubicBezTo>
                    <a:pt x="6" y="181"/>
                    <a:pt x="12" y="190"/>
                    <a:pt x="13" y="200"/>
                  </a:cubicBezTo>
                  <a:cubicBezTo>
                    <a:pt x="8" y="214"/>
                    <a:pt x="0" y="237"/>
                    <a:pt x="1" y="248"/>
                  </a:cubicBezTo>
                  <a:cubicBezTo>
                    <a:pt x="1" y="249"/>
                    <a:pt x="2" y="250"/>
                    <a:pt x="3" y="250"/>
                  </a:cubicBezTo>
                  <a:cubicBezTo>
                    <a:pt x="3" y="250"/>
                    <a:pt x="3" y="250"/>
                    <a:pt x="3" y="250"/>
                  </a:cubicBezTo>
                  <a:cubicBezTo>
                    <a:pt x="4" y="249"/>
                    <a:pt x="5" y="249"/>
                    <a:pt x="5" y="248"/>
                  </a:cubicBezTo>
                  <a:cubicBezTo>
                    <a:pt x="4" y="238"/>
                    <a:pt x="11" y="215"/>
                    <a:pt x="17" y="201"/>
                  </a:cubicBezTo>
                  <a:cubicBezTo>
                    <a:pt x="27" y="199"/>
                    <a:pt x="54" y="196"/>
                    <a:pt x="52" y="186"/>
                  </a:cubicBezTo>
                  <a:cubicBezTo>
                    <a:pt x="50" y="178"/>
                    <a:pt x="29" y="185"/>
                    <a:pt x="22" y="188"/>
                  </a:cubicBezTo>
                  <a:cubicBezTo>
                    <a:pt x="27" y="180"/>
                    <a:pt x="31" y="171"/>
                    <a:pt x="36" y="163"/>
                  </a:cubicBezTo>
                  <a:cubicBezTo>
                    <a:pt x="46" y="161"/>
                    <a:pt x="74" y="159"/>
                    <a:pt x="73" y="149"/>
                  </a:cubicBezTo>
                  <a:cubicBezTo>
                    <a:pt x="72" y="141"/>
                    <a:pt x="51" y="146"/>
                    <a:pt x="44" y="150"/>
                  </a:cubicBezTo>
                  <a:cubicBezTo>
                    <a:pt x="50" y="140"/>
                    <a:pt x="56" y="131"/>
                    <a:pt x="63" y="122"/>
                  </a:cubicBezTo>
                  <a:cubicBezTo>
                    <a:pt x="73" y="121"/>
                    <a:pt x="102" y="123"/>
                    <a:pt x="102" y="113"/>
                  </a:cubicBezTo>
                  <a:cubicBezTo>
                    <a:pt x="101" y="105"/>
                    <a:pt x="78" y="108"/>
                    <a:pt x="72" y="110"/>
                  </a:cubicBezTo>
                  <a:cubicBezTo>
                    <a:pt x="79" y="100"/>
                    <a:pt x="88" y="90"/>
                    <a:pt x="97" y="80"/>
                  </a:cubicBezTo>
                  <a:cubicBezTo>
                    <a:pt x="107" y="80"/>
                    <a:pt x="135" y="83"/>
                    <a:pt x="135" y="73"/>
                  </a:cubicBezTo>
                  <a:cubicBezTo>
                    <a:pt x="135" y="66"/>
                    <a:pt x="116" y="67"/>
                    <a:pt x="107" y="68"/>
                  </a:cubicBezTo>
                  <a:cubicBezTo>
                    <a:pt x="114" y="61"/>
                    <a:pt x="121" y="54"/>
                    <a:pt x="128" y="47"/>
                  </a:cubicBezTo>
                  <a:cubicBezTo>
                    <a:pt x="138" y="47"/>
                    <a:pt x="166" y="50"/>
                    <a:pt x="166" y="40"/>
                  </a:cubicBezTo>
                  <a:cubicBezTo>
                    <a:pt x="166" y="33"/>
                    <a:pt x="149" y="34"/>
                    <a:pt x="140" y="35"/>
                  </a:cubicBezTo>
                  <a:cubicBezTo>
                    <a:pt x="143" y="33"/>
                    <a:pt x="145" y="30"/>
                    <a:pt x="148" y="27"/>
                  </a:cubicBezTo>
                  <a:cubicBezTo>
                    <a:pt x="155" y="28"/>
                    <a:pt x="170" y="29"/>
                    <a:pt x="170" y="23"/>
                  </a:cubicBezTo>
                  <a:cubicBezTo>
                    <a:pt x="170" y="18"/>
                    <a:pt x="154" y="19"/>
                    <a:pt x="151" y="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5395178" y="4677590"/>
              <a:ext cx="1103868" cy="1582436"/>
            </a:xfrm>
            <a:custGeom>
              <a:avLst/>
              <a:gdLst/>
              <a:ahLst/>
              <a:cxnLst/>
              <a:rect l="l" t="t" r="r" b="b"/>
              <a:pathLst>
                <a:path w="255" h="366" extrusionOk="0">
                  <a:moveTo>
                    <a:pt x="244" y="50"/>
                  </a:moveTo>
                  <a:cubicBezTo>
                    <a:pt x="238" y="48"/>
                    <a:pt x="231" y="48"/>
                    <a:pt x="226" y="46"/>
                  </a:cubicBezTo>
                  <a:cubicBezTo>
                    <a:pt x="231" y="43"/>
                    <a:pt x="237" y="41"/>
                    <a:pt x="244" y="40"/>
                  </a:cubicBezTo>
                  <a:cubicBezTo>
                    <a:pt x="246" y="39"/>
                    <a:pt x="251" y="39"/>
                    <a:pt x="255" y="40"/>
                  </a:cubicBezTo>
                  <a:cubicBezTo>
                    <a:pt x="255" y="26"/>
                    <a:pt x="250" y="14"/>
                    <a:pt x="236" y="9"/>
                  </a:cubicBezTo>
                  <a:cubicBezTo>
                    <a:pt x="208" y="0"/>
                    <a:pt x="174" y="18"/>
                    <a:pt x="149" y="37"/>
                  </a:cubicBezTo>
                  <a:cubicBezTo>
                    <a:pt x="150" y="40"/>
                    <a:pt x="150" y="43"/>
                    <a:pt x="151" y="44"/>
                  </a:cubicBezTo>
                  <a:cubicBezTo>
                    <a:pt x="153" y="49"/>
                    <a:pt x="156" y="54"/>
                    <a:pt x="159" y="57"/>
                  </a:cubicBezTo>
                  <a:cubicBezTo>
                    <a:pt x="153" y="55"/>
                    <a:pt x="146" y="47"/>
                    <a:pt x="140" y="44"/>
                  </a:cubicBezTo>
                  <a:cubicBezTo>
                    <a:pt x="137" y="47"/>
                    <a:pt x="133" y="50"/>
                    <a:pt x="130" y="53"/>
                  </a:cubicBezTo>
                  <a:cubicBezTo>
                    <a:pt x="105" y="76"/>
                    <a:pt x="86" y="102"/>
                    <a:pt x="69" y="130"/>
                  </a:cubicBezTo>
                  <a:cubicBezTo>
                    <a:pt x="75" y="136"/>
                    <a:pt x="83" y="141"/>
                    <a:pt x="86" y="149"/>
                  </a:cubicBezTo>
                  <a:cubicBezTo>
                    <a:pt x="79" y="147"/>
                    <a:pt x="70" y="144"/>
                    <a:pt x="63" y="139"/>
                  </a:cubicBezTo>
                  <a:cubicBezTo>
                    <a:pt x="60" y="145"/>
                    <a:pt x="56" y="150"/>
                    <a:pt x="53" y="156"/>
                  </a:cubicBezTo>
                  <a:cubicBezTo>
                    <a:pt x="53" y="157"/>
                    <a:pt x="54" y="157"/>
                    <a:pt x="54" y="157"/>
                  </a:cubicBezTo>
                  <a:cubicBezTo>
                    <a:pt x="61" y="170"/>
                    <a:pt x="69" y="181"/>
                    <a:pt x="80" y="190"/>
                  </a:cubicBezTo>
                  <a:cubicBezTo>
                    <a:pt x="69" y="182"/>
                    <a:pt x="56" y="178"/>
                    <a:pt x="47" y="167"/>
                  </a:cubicBezTo>
                  <a:cubicBezTo>
                    <a:pt x="42" y="175"/>
                    <a:pt x="38" y="183"/>
                    <a:pt x="34" y="191"/>
                  </a:cubicBezTo>
                  <a:cubicBezTo>
                    <a:pt x="25" y="206"/>
                    <a:pt x="18" y="223"/>
                    <a:pt x="12" y="240"/>
                  </a:cubicBezTo>
                  <a:cubicBezTo>
                    <a:pt x="3" y="263"/>
                    <a:pt x="2" y="287"/>
                    <a:pt x="2" y="287"/>
                  </a:cubicBezTo>
                  <a:cubicBezTo>
                    <a:pt x="0" y="318"/>
                    <a:pt x="24" y="335"/>
                    <a:pt x="25" y="366"/>
                  </a:cubicBezTo>
                  <a:cubicBezTo>
                    <a:pt x="31" y="359"/>
                    <a:pt x="35" y="352"/>
                    <a:pt x="43" y="348"/>
                  </a:cubicBezTo>
                  <a:cubicBezTo>
                    <a:pt x="55" y="342"/>
                    <a:pt x="68" y="340"/>
                    <a:pt x="78" y="331"/>
                  </a:cubicBezTo>
                  <a:cubicBezTo>
                    <a:pt x="85" y="323"/>
                    <a:pt x="89" y="314"/>
                    <a:pt x="93" y="305"/>
                  </a:cubicBezTo>
                  <a:cubicBezTo>
                    <a:pt x="107" y="275"/>
                    <a:pt x="123" y="247"/>
                    <a:pt x="140" y="219"/>
                  </a:cubicBezTo>
                  <a:cubicBezTo>
                    <a:pt x="148" y="206"/>
                    <a:pt x="157" y="195"/>
                    <a:pt x="166" y="183"/>
                  </a:cubicBezTo>
                  <a:cubicBezTo>
                    <a:pt x="162" y="178"/>
                    <a:pt x="158" y="173"/>
                    <a:pt x="153" y="169"/>
                  </a:cubicBezTo>
                  <a:cubicBezTo>
                    <a:pt x="149" y="165"/>
                    <a:pt x="144" y="161"/>
                    <a:pt x="141" y="156"/>
                  </a:cubicBezTo>
                  <a:cubicBezTo>
                    <a:pt x="153" y="159"/>
                    <a:pt x="164" y="165"/>
                    <a:pt x="176" y="171"/>
                  </a:cubicBezTo>
                  <a:cubicBezTo>
                    <a:pt x="190" y="153"/>
                    <a:pt x="205" y="136"/>
                    <a:pt x="220" y="118"/>
                  </a:cubicBezTo>
                  <a:cubicBezTo>
                    <a:pt x="235" y="99"/>
                    <a:pt x="247" y="79"/>
                    <a:pt x="253" y="55"/>
                  </a:cubicBezTo>
                  <a:cubicBezTo>
                    <a:pt x="253" y="55"/>
                    <a:pt x="253" y="54"/>
                    <a:pt x="253" y="53"/>
                  </a:cubicBezTo>
                  <a:cubicBezTo>
                    <a:pt x="250" y="52"/>
                    <a:pt x="247" y="50"/>
                    <a:pt x="244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7" name="Google Shape;767;p40"/>
          <p:cNvGrpSpPr/>
          <p:nvPr/>
        </p:nvGrpSpPr>
        <p:grpSpPr>
          <a:xfrm rot="10800000">
            <a:off x="63490" y="-252029"/>
            <a:ext cx="1848620" cy="2188996"/>
            <a:chOff x="4485640" y="3481643"/>
            <a:chExt cx="2346361" cy="2778383"/>
          </a:xfrm>
        </p:grpSpPr>
        <p:sp>
          <p:nvSpPr>
            <p:cNvPr id="768" name="Google Shape;768;p40"/>
            <p:cNvSpPr/>
            <p:nvPr/>
          </p:nvSpPr>
          <p:spPr>
            <a:xfrm rot="-1800000">
              <a:off x="4925898" y="3703826"/>
              <a:ext cx="1465845" cy="2153804"/>
            </a:xfrm>
            <a:custGeom>
              <a:avLst/>
              <a:gdLst/>
              <a:ahLst/>
              <a:cxnLst/>
              <a:rect l="l" t="t" r="r" b="b"/>
              <a:pathLst>
                <a:path w="170" h="250" extrusionOk="0">
                  <a:moveTo>
                    <a:pt x="151" y="21"/>
                  </a:moveTo>
                  <a:cubicBezTo>
                    <a:pt x="151" y="21"/>
                    <a:pt x="151" y="21"/>
                    <a:pt x="151" y="21"/>
                  </a:cubicBezTo>
                  <a:cubicBezTo>
                    <a:pt x="153" y="17"/>
                    <a:pt x="154" y="9"/>
                    <a:pt x="152" y="5"/>
                  </a:cubicBezTo>
                  <a:cubicBezTo>
                    <a:pt x="149" y="0"/>
                    <a:pt x="147" y="4"/>
                    <a:pt x="145" y="8"/>
                  </a:cubicBezTo>
                  <a:cubicBezTo>
                    <a:pt x="143" y="14"/>
                    <a:pt x="146" y="20"/>
                    <a:pt x="145" y="25"/>
                  </a:cubicBezTo>
                  <a:cubicBezTo>
                    <a:pt x="142" y="28"/>
                    <a:pt x="139" y="31"/>
                    <a:pt x="136" y="34"/>
                  </a:cubicBezTo>
                  <a:cubicBezTo>
                    <a:pt x="138" y="27"/>
                    <a:pt x="139" y="16"/>
                    <a:pt x="136" y="11"/>
                  </a:cubicBezTo>
                  <a:cubicBezTo>
                    <a:pt x="132" y="2"/>
                    <a:pt x="128" y="9"/>
                    <a:pt x="126" y="15"/>
                  </a:cubicBezTo>
                  <a:cubicBezTo>
                    <a:pt x="122" y="25"/>
                    <a:pt x="126" y="35"/>
                    <a:pt x="126" y="44"/>
                  </a:cubicBezTo>
                  <a:cubicBezTo>
                    <a:pt x="119" y="52"/>
                    <a:pt x="112" y="58"/>
                    <a:pt x="105" y="65"/>
                  </a:cubicBezTo>
                  <a:cubicBezTo>
                    <a:pt x="107" y="58"/>
                    <a:pt x="108" y="49"/>
                    <a:pt x="105" y="43"/>
                  </a:cubicBezTo>
                  <a:cubicBezTo>
                    <a:pt x="101" y="35"/>
                    <a:pt x="96" y="41"/>
                    <a:pt x="95" y="48"/>
                  </a:cubicBezTo>
                  <a:cubicBezTo>
                    <a:pt x="91" y="58"/>
                    <a:pt x="95" y="68"/>
                    <a:pt x="94" y="77"/>
                  </a:cubicBezTo>
                  <a:cubicBezTo>
                    <a:pt x="87" y="86"/>
                    <a:pt x="79" y="95"/>
                    <a:pt x="72" y="104"/>
                  </a:cubicBezTo>
                  <a:cubicBezTo>
                    <a:pt x="73" y="97"/>
                    <a:pt x="73" y="89"/>
                    <a:pt x="71" y="85"/>
                  </a:cubicBezTo>
                  <a:cubicBezTo>
                    <a:pt x="66" y="77"/>
                    <a:pt x="62" y="83"/>
                    <a:pt x="60" y="89"/>
                  </a:cubicBezTo>
                  <a:cubicBezTo>
                    <a:pt x="57" y="100"/>
                    <a:pt x="61" y="109"/>
                    <a:pt x="61" y="118"/>
                  </a:cubicBezTo>
                  <a:cubicBezTo>
                    <a:pt x="55" y="127"/>
                    <a:pt x="48" y="136"/>
                    <a:pt x="43" y="146"/>
                  </a:cubicBezTo>
                  <a:cubicBezTo>
                    <a:pt x="43" y="139"/>
                    <a:pt x="42" y="130"/>
                    <a:pt x="39" y="125"/>
                  </a:cubicBezTo>
                  <a:cubicBezTo>
                    <a:pt x="33" y="118"/>
                    <a:pt x="29" y="125"/>
                    <a:pt x="29" y="131"/>
                  </a:cubicBezTo>
                  <a:cubicBezTo>
                    <a:pt x="27" y="142"/>
                    <a:pt x="33" y="151"/>
                    <a:pt x="34" y="160"/>
                  </a:cubicBezTo>
                  <a:cubicBezTo>
                    <a:pt x="29" y="168"/>
                    <a:pt x="25" y="175"/>
                    <a:pt x="21" y="183"/>
                  </a:cubicBezTo>
                  <a:cubicBezTo>
                    <a:pt x="21" y="176"/>
                    <a:pt x="20" y="168"/>
                    <a:pt x="16" y="164"/>
                  </a:cubicBezTo>
                  <a:cubicBezTo>
                    <a:pt x="11" y="157"/>
                    <a:pt x="7" y="164"/>
                    <a:pt x="7" y="170"/>
                  </a:cubicBezTo>
                  <a:cubicBezTo>
                    <a:pt x="6" y="181"/>
                    <a:pt x="12" y="190"/>
                    <a:pt x="13" y="200"/>
                  </a:cubicBezTo>
                  <a:cubicBezTo>
                    <a:pt x="8" y="214"/>
                    <a:pt x="0" y="237"/>
                    <a:pt x="1" y="248"/>
                  </a:cubicBezTo>
                  <a:cubicBezTo>
                    <a:pt x="1" y="249"/>
                    <a:pt x="2" y="250"/>
                    <a:pt x="3" y="250"/>
                  </a:cubicBezTo>
                  <a:cubicBezTo>
                    <a:pt x="3" y="250"/>
                    <a:pt x="3" y="250"/>
                    <a:pt x="3" y="250"/>
                  </a:cubicBezTo>
                  <a:cubicBezTo>
                    <a:pt x="4" y="249"/>
                    <a:pt x="5" y="249"/>
                    <a:pt x="5" y="248"/>
                  </a:cubicBezTo>
                  <a:cubicBezTo>
                    <a:pt x="4" y="238"/>
                    <a:pt x="11" y="215"/>
                    <a:pt x="17" y="201"/>
                  </a:cubicBezTo>
                  <a:cubicBezTo>
                    <a:pt x="27" y="199"/>
                    <a:pt x="54" y="196"/>
                    <a:pt x="52" y="186"/>
                  </a:cubicBezTo>
                  <a:cubicBezTo>
                    <a:pt x="50" y="178"/>
                    <a:pt x="29" y="185"/>
                    <a:pt x="22" y="188"/>
                  </a:cubicBezTo>
                  <a:cubicBezTo>
                    <a:pt x="27" y="180"/>
                    <a:pt x="31" y="171"/>
                    <a:pt x="36" y="163"/>
                  </a:cubicBezTo>
                  <a:cubicBezTo>
                    <a:pt x="46" y="161"/>
                    <a:pt x="74" y="159"/>
                    <a:pt x="73" y="149"/>
                  </a:cubicBezTo>
                  <a:cubicBezTo>
                    <a:pt x="72" y="141"/>
                    <a:pt x="51" y="146"/>
                    <a:pt x="44" y="150"/>
                  </a:cubicBezTo>
                  <a:cubicBezTo>
                    <a:pt x="50" y="140"/>
                    <a:pt x="56" y="131"/>
                    <a:pt x="63" y="122"/>
                  </a:cubicBezTo>
                  <a:cubicBezTo>
                    <a:pt x="73" y="121"/>
                    <a:pt x="102" y="123"/>
                    <a:pt x="102" y="113"/>
                  </a:cubicBezTo>
                  <a:cubicBezTo>
                    <a:pt x="101" y="105"/>
                    <a:pt x="78" y="108"/>
                    <a:pt x="72" y="110"/>
                  </a:cubicBezTo>
                  <a:cubicBezTo>
                    <a:pt x="79" y="100"/>
                    <a:pt x="88" y="90"/>
                    <a:pt x="97" y="80"/>
                  </a:cubicBezTo>
                  <a:cubicBezTo>
                    <a:pt x="107" y="80"/>
                    <a:pt x="135" y="83"/>
                    <a:pt x="135" y="73"/>
                  </a:cubicBezTo>
                  <a:cubicBezTo>
                    <a:pt x="135" y="66"/>
                    <a:pt x="116" y="67"/>
                    <a:pt x="107" y="68"/>
                  </a:cubicBezTo>
                  <a:cubicBezTo>
                    <a:pt x="114" y="61"/>
                    <a:pt x="121" y="54"/>
                    <a:pt x="128" y="47"/>
                  </a:cubicBezTo>
                  <a:cubicBezTo>
                    <a:pt x="138" y="47"/>
                    <a:pt x="166" y="50"/>
                    <a:pt x="166" y="40"/>
                  </a:cubicBezTo>
                  <a:cubicBezTo>
                    <a:pt x="166" y="33"/>
                    <a:pt x="149" y="34"/>
                    <a:pt x="140" y="35"/>
                  </a:cubicBezTo>
                  <a:cubicBezTo>
                    <a:pt x="143" y="33"/>
                    <a:pt x="145" y="30"/>
                    <a:pt x="148" y="27"/>
                  </a:cubicBezTo>
                  <a:cubicBezTo>
                    <a:pt x="155" y="28"/>
                    <a:pt x="170" y="29"/>
                    <a:pt x="170" y="23"/>
                  </a:cubicBezTo>
                  <a:cubicBezTo>
                    <a:pt x="170" y="18"/>
                    <a:pt x="154" y="19"/>
                    <a:pt x="151" y="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5395178" y="4677590"/>
              <a:ext cx="1103868" cy="1582436"/>
            </a:xfrm>
            <a:custGeom>
              <a:avLst/>
              <a:gdLst/>
              <a:ahLst/>
              <a:cxnLst/>
              <a:rect l="l" t="t" r="r" b="b"/>
              <a:pathLst>
                <a:path w="255" h="366" extrusionOk="0">
                  <a:moveTo>
                    <a:pt x="244" y="50"/>
                  </a:moveTo>
                  <a:cubicBezTo>
                    <a:pt x="238" y="48"/>
                    <a:pt x="231" y="48"/>
                    <a:pt x="226" y="46"/>
                  </a:cubicBezTo>
                  <a:cubicBezTo>
                    <a:pt x="231" y="43"/>
                    <a:pt x="237" y="41"/>
                    <a:pt x="244" y="40"/>
                  </a:cubicBezTo>
                  <a:cubicBezTo>
                    <a:pt x="246" y="39"/>
                    <a:pt x="251" y="39"/>
                    <a:pt x="255" y="40"/>
                  </a:cubicBezTo>
                  <a:cubicBezTo>
                    <a:pt x="255" y="26"/>
                    <a:pt x="250" y="14"/>
                    <a:pt x="236" y="9"/>
                  </a:cubicBezTo>
                  <a:cubicBezTo>
                    <a:pt x="208" y="0"/>
                    <a:pt x="174" y="18"/>
                    <a:pt x="149" y="37"/>
                  </a:cubicBezTo>
                  <a:cubicBezTo>
                    <a:pt x="150" y="40"/>
                    <a:pt x="150" y="43"/>
                    <a:pt x="151" y="44"/>
                  </a:cubicBezTo>
                  <a:cubicBezTo>
                    <a:pt x="153" y="49"/>
                    <a:pt x="156" y="54"/>
                    <a:pt x="159" y="57"/>
                  </a:cubicBezTo>
                  <a:cubicBezTo>
                    <a:pt x="153" y="55"/>
                    <a:pt x="146" y="47"/>
                    <a:pt x="140" y="44"/>
                  </a:cubicBezTo>
                  <a:cubicBezTo>
                    <a:pt x="137" y="47"/>
                    <a:pt x="133" y="50"/>
                    <a:pt x="130" y="53"/>
                  </a:cubicBezTo>
                  <a:cubicBezTo>
                    <a:pt x="105" y="76"/>
                    <a:pt x="86" y="102"/>
                    <a:pt x="69" y="130"/>
                  </a:cubicBezTo>
                  <a:cubicBezTo>
                    <a:pt x="75" y="136"/>
                    <a:pt x="83" y="141"/>
                    <a:pt x="86" y="149"/>
                  </a:cubicBezTo>
                  <a:cubicBezTo>
                    <a:pt x="79" y="147"/>
                    <a:pt x="70" y="144"/>
                    <a:pt x="63" y="139"/>
                  </a:cubicBezTo>
                  <a:cubicBezTo>
                    <a:pt x="60" y="145"/>
                    <a:pt x="56" y="150"/>
                    <a:pt x="53" y="156"/>
                  </a:cubicBezTo>
                  <a:cubicBezTo>
                    <a:pt x="53" y="157"/>
                    <a:pt x="54" y="157"/>
                    <a:pt x="54" y="157"/>
                  </a:cubicBezTo>
                  <a:cubicBezTo>
                    <a:pt x="61" y="170"/>
                    <a:pt x="69" y="181"/>
                    <a:pt x="80" y="190"/>
                  </a:cubicBezTo>
                  <a:cubicBezTo>
                    <a:pt x="69" y="182"/>
                    <a:pt x="56" y="178"/>
                    <a:pt x="47" y="167"/>
                  </a:cubicBezTo>
                  <a:cubicBezTo>
                    <a:pt x="42" y="175"/>
                    <a:pt x="38" y="183"/>
                    <a:pt x="34" y="191"/>
                  </a:cubicBezTo>
                  <a:cubicBezTo>
                    <a:pt x="25" y="206"/>
                    <a:pt x="18" y="223"/>
                    <a:pt x="12" y="240"/>
                  </a:cubicBezTo>
                  <a:cubicBezTo>
                    <a:pt x="3" y="263"/>
                    <a:pt x="2" y="287"/>
                    <a:pt x="2" y="287"/>
                  </a:cubicBezTo>
                  <a:cubicBezTo>
                    <a:pt x="0" y="318"/>
                    <a:pt x="24" y="335"/>
                    <a:pt x="25" y="366"/>
                  </a:cubicBezTo>
                  <a:cubicBezTo>
                    <a:pt x="31" y="359"/>
                    <a:pt x="35" y="352"/>
                    <a:pt x="43" y="348"/>
                  </a:cubicBezTo>
                  <a:cubicBezTo>
                    <a:pt x="55" y="342"/>
                    <a:pt x="68" y="340"/>
                    <a:pt x="78" y="331"/>
                  </a:cubicBezTo>
                  <a:cubicBezTo>
                    <a:pt x="85" y="323"/>
                    <a:pt x="89" y="314"/>
                    <a:pt x="93" y="305"/>
                  </a:cubicBezTo>
                  <a:cubicBezTo>
                    <a:pt x="107" y="275"/>
                    <a:pt x="123" y="247"/>
                    <a:pt x="140" y="219"/>
                  </a:cubicBezTo>
                  <a:cubicBezTo>
                    <a:pt x="148" y="206"/>
                    <a:pt x="157" y="195"/>
                    <a:pt x="166" y="183"/>
                  </a:cubicBezTo>
                  <a:cubicBezTo>
                    <a:pt x="162" y="178"/>
                    <a:pt x="158" y="173"/>
                    <a:pt x="153" y="169"/>
                  </a:cubicBezTo>
                  <a:cubicBezTo>
                    <a:pt x="149" y="165"/>
                    <a:pt x="144" y="161"/>
                    <a:pt x="141" y="156"/>
                  </a:cubicBezTo>
                  <a:cubicBezTo>
                    <a:pt x="153" y="159"/>
                    <a:pt x="164" y="165"/>
                    <a:pt x="176" y="171"/>
                  </a:cubicBezTo>
                  <a:cubicBezTo>
                    <a:pt x="190" y="153"/>
                    <a:pt x="205" y="136"/>
                    <a:pt x="220" y="118"/>
                  </a:cubicBezTo>
                  <a:cubicBezTo>
                    <a:pt x="235" y="99"/>
                    <a:pt x="247" y="79"/>
                    <a:pt x="253" y="55"/>
                  </a:cubicBezTo>
                  <a:cubicBezTo>
                    <a:pt x="253" y="55"/>
                    <a:pt x="253" y="54"/>
                    <a:pt x="253" y="53"/>
                  </a:cubicBezTo>
                  <a:cubicBezTo>
                    <a:pt x="250" y="52"/>
                    <a:pt x="247" y="50"/>
                    <a:pt x="244" y="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5056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41"/>
          <p:cNvGrpSpPr/>
          <p:nvPr/>
        </p:nvGrpSpPr>
        <p:grpSpPr>
          <a:xfrm rot="-2700000">
            <a:off x="1654250" y="-2692063"/>
            <a:ext cx="9242513" cy="9217009"/>
            <a:chOff x="1195852" y="300228"/>
            <a:chExt cx="11937610" cy="11904669"/>
          </a:xfrm>
        </p:grpSpPr>
        <p:grpSp>
          <p:nvGrpSpPr>
            <p:cNvPr id="772" name="Google Shape;772;p41"/>
            <p:cNvGrpSpPr/>
            <p:nvPr/>
          </p:nvGrpSpPr>
          <p:grpSpPr>
            <a:xfrm rot="-1799722">
              <a:off x="1731412" y="835623"/>
              <a:ext cx="2925880" cy="2926401"/>
              <a:chOff x="9475798" y="4963520"/>
              <a:chExt cx="3449034" cy="3449647"/>
            </a:xfrm>
          </p:grpSpPr>
          <p:sp>
            <p:nvSpPr>
              <p:cNvPr id="773" name="Google Shape;773;p41"/>
              <p:cNvSpPr/>
              <p:nvPr/>
            </p:nvSpPr>
            <p:spPr>
              <a:xfrm rot="-900278">
                <a:off x="9802501" y="5433332"/>
                <a:ext cx="1927635" cy="277765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29" extrusionOk="0">
                    <a:moveTo>
                      <a:pt x="0" y="518"/>
                    </a:moveTo>
                    <a:cubicBezTo>
                      <a:pt x="1" y="487"/>
                      <a:pt x="10" y="459"/>
                      <a:pt x="21" y="429"/>
                    </a:cubicBezTo>
                    <a:cubicBezTo>
                      <a:pt x="36" y="385"/>
                      <a:pt x="52" y="340"/>
                      <a:pt x="79" y="302"/>
                    </a:cubicBezTo>
                    <a:cubicBezTo>
                      <a:pt x="96" y="279"/>
                      <a:pt x="111" y="257"/>
                      <a:pt x="132" y="238"/>
                    </a:cubicBezTo>
                    <a:cubicBezTo>
                      <a:pt x="154" y="219"/>
                      <a:pt x="179" y="203"/>
                      <a:pt x="204" y="187"/>
                    </a:cubicBezTo>
                    <a:cubicBezTo>
                      <a:pt x="235" y="168"/>
                      <a:pt x="271" y="151"/>
                      <a:pt x="289" y="117"/>
                    </a:cubicBezTo>
                    <a:cubicBezTo>
                      <a:pt x="299" y="99"/>
                      <a:pt x="295" y="80"/>
                      <a:pt x="297" y="61"/>
                    </a:cubicBezTo>
                    <a:cubicBezTo>
                      <a:pt x="298" y="46"/>
                      <a:pt x="305" y="30"/>
                      <a:pt x="316" y="20"/>
                    </a:cubicBezTo>
                    <a:cubicBezTo>
                      <a:pt x="323" y="14"/>
                      <a:pt x="337" y="9"/>
                      <a:pt x="340" y="0"/>
                    </a:cubicBezTo>
                    <a:cubicBezTo>
                      <a:pt x="356" y="21"/>
                      <a:pt x="366" y="53"/>
                      <a:pt x="351" y="78"/>
                    </a:cubicBezTo>
                    <a:cubicBezTo>
                      <a:pt x="344" y="90"/>
                      <a:pt x="334" y="99"/>
                      <a:pt x="324" y="108"/>
                    </a:cubicBezTo>
                    <a:cubicBezTo>
                      <a:pt x="315" y="116"/>
                      <a:pt x="302" y="123"/>
                      <a:pt x="296" y="135"/>
                    </a:cubicBezTo>
                    <a:cubicBezTo>
                      <a:pt x="310" y="125"/>
                      <a:pt x="327" y="115"/>
                      <a:pt x="341" y="110"/>
                    </a:cubicBezTo>
                    <a:cubicBezTo>
                      <a:pt x="349" y="107"/>
                      <a:pt x="361" y="100"/>
                      <a:pt x="354" y="114"/>
                    </a:cubicBezTo>
                    <a:cubicBezTo>
                      <a:pt x="339" y="142"/>
                      <a:pt x="305" y="140"/>
                      <a:pt x="284" y="158"/>
                    </a:cubicBezTo>
                    <a:cubicBezTo>
                      <a:pt x="299" y="157"/>
                      <a:pt x="314" y="148"/>
                      <a:pt x="329" y="150"/>
                    </a:cubicBezTo>
                    <a:cubicBezTo>
                      <a:pt x="343" y="151"/>
                      <a:pt x="334" y="164"/>
                      <a:pt x="326" y="169"/>
                    </a:cubicBezTo>
                    <a:cubicBezTo>
                      <a:pt x="309" y="178"/>
                      <a:pt x="289" y="173"/>
                      <a:pt x="271" y="174"/>
                    </a:cubicBezTo>
                    <a:cubicBezTo>
                      <a:pt x="264" y="175"/>
                      <a:pt x="252" y="174"/>
                      <a:pt x="246" y="179"/>
                    </a:cubicBezTo>
                    <a:cubicBezTo>
                      <a:pt x="257" y="180"/>
                      <a:pt x="268" y="178"/>
                      <a:pt x="278" y="183"/>
                    </a:cubicBezTo>
                    <a:cubicBezTo>
                      <a:pt x="295" y="190"/>
                      <a:pt x="279" y="196"/>
                      <a:pt x="268" y="198"/>
                    </a:cubicBezTo>
                    <a:cubicBezTo>
                      <a:pt x="247" y="200"/>
                      <a:pt x="223" y="194"/>
                      <a:pt x="204" y="208"/>
                    </a:cubicBezTo>
                    <a:cubicBezTo>
                      <a:pt x="218" y="207"/>
                      <a:pt x="242" y="200"/>
                      <a:pt x="255" y="208"/>
                    </a:cubicBezTo>
                    <a:cubicBezTo>
                      <a:pt x="271" y="217"/>
                      <a:pt x="236" y="222"/>
                      <a:pt x="230" y="223"/>
                    </a:cubicBezTo>
                    <a:cubicBezTo>
                      <a:pt x="199" y="225"/>
                      <a:pt x="175" y="233"/>
                      <a:pt x="148" y="247"/>
                    </a:cubicBezTo>
                    <a:cubicBezTo>
                      <a:pt x="165" y="242"/>
                      <a:pt x="181" y="235"/>
                      <a:pt x="198" y="236"/>
                    </a:cubicBezTo>
                    <a:cubicBezTo>
                      <a:pt x="203" y="237"/>
                      <a:pt x="218" y="237"/>
                      <a:pt x="217" y="249"/>
                    </a:cubicBezTo>
                    <a:cubicBezTo>
                      <a:pt x="217" y="258"/>
                      <a:pt x="198" y="255"/>
                      <a:pt x="194" y="255"/>
                    </a:cubicBezTo>
                    <a:cubicBezTo>
                      <a:pt x="167" y="255"/>
                      <a:pt x="131" y="263"/>
                      <a:pt x="114" y="286"/>
                    </a:cubicBezTo>
                    <a:cubicBezTo>
                      <a:pt x="131" y="280"/>
                      <a:pt x="147" y="268"/>
                      <a:pt x="165" y="266"/>
                    </a:cubicBezTo>
                    <a:cubicBezTo>
                      <a:pt x="169" y="265"/>
                      <a:pt x="187" y="264"/>
                      <a:pt x="188" y="272"/>
                    </a:cubicBezTo>
                    <a:cubicBezTo>
                      <a:pt x="188" y="278"/>
                      <a:pt x="170" y="285"/>
                      <a:pt x="166" y="286"/>
                    </a:cubicBezTo>
                    <a:cubicBezTo>
                      <a:pt x="140" y="295"/>
                      <a:pt x="106" y="302"/>
                      <a:pt x="89" y="326"/>
                    </a:cubicBezTo>
                    <a:cubicBezTo>
                      <a:pt x="104" y="314"/>
                      <a:pt x="123" y="308"/>
                      <a:pt x="140" y="301"/>
                    </a:cubicBezTo>
                    <a:cubicBezTo>
                      <a:pt x="148" y="297"/>
                      <a:pt x="158" y="292"/>
                      <a:pt x="167" y="291"/>
                    </a:cubicBezTo>
                    <a:cubicBezTo>
                      <a:pt x="182" y="289"/>
                      <a:pt x="173" y="304"/>
                      <a:pt x="165" y="309"/>
                    </a:cubicBezTo>
                    <a:cubicBezTo>
                      <a:pt x="145" y="321"/>
                      <a:pt x="120" y="325"/>
                      <a:pt x="100" y="339"/>
                    </a:cubicBezTo>
                    <a:cubicBezTo>
                      <a:pt x="84" y="349"/>
                      <a:pt x="67" y="360"/>
                      <a:pt x="58" y="376"/>
                    </a:cubicBezTo>
                    <a:cubicBezTo>
                      <a:pt x="71" y="366"/>
                      <a:pt x="86" y="357"/>
                      <a:pt x="101" y="348"/>
                    </a:cubicBezTo>
                    <a:cubicBezTo>
                      <a:pt x="114" y="340"/>
                      <a:pt x="154" y="314"/>
                      <a:pt x="161" y="325"/>
                    </a:cubicBezTo>
                    <a:cubicBezTo>
                      <a:pt x="160" y="344"/>
                      <a:pt x="142" y="351"/>
                      <a:pt x="118" y="360"/>
                    </a:cubicBezTo>
                    <a:cubicBezTo>
                      <a:pt x="66" y="379"/>
                      <a:pt x="44" y="419"/>
                      <a:pt x="33" y="431"/>
                    </a:cubicBezTo>
                    <a:cubicBezTo>
                      <a:pt x="41" y="426"/>
                      <a:pt x="91" y="376"/>
                      <a:pt x="97" y="397"/>
                    </a:cubicBezTo>
                    <a:cubicBezTo>
                      <a:pt x="101" y="411"/>
                      <a:pt x="41" y="442"/>
                      <a:pt x="29" y="447"/>
                    </a:cubicBezTo>
                    <a:cubicBezTo>
                      <a:pt x="42" y="441"/>
                      <a:pt x="78" y="436"/>
                      <a:pt x="81" y="448"/>
                    </a:cubicBezTo>
                    <a:cubicBezTo>
                      <a:pt x="80" y="460"/>
                      <a:pt x="53" y="457"/>
                      <a:pt x="43" y="460"/>
                    </a:cubicBezTo>
                    <a:cubicBezTo>
                      <a:pt x="36" y="462"/>
                      <a:pt x="29" y="463"/>
                      <a:pt x="24" y="469"/>
                    </a:cubicBezTo>
                    <a:cubicBezTo>
                      <a:pt x="17" y="476"/>
                      <a:pt x="14" y="490"/>
                      <a:pt x="12" y="500"/>
                    </a:cubicBezTo>
                    <a:cubicBezTo>
                      <a:pt x="11" y="505"/>
                      <a:pt x="12" y="523"/>
                      <a:pt x="8" y="526"/>
                    </a:cubicBezTo>
                    <a:cubicBezTo>
                      <a:pt x="4" y="529"/>
                      <a:pt x="0" y="525"/>
                      <a:pt x="0" y="521"/>
                    </a:cubicBezTo>
                    <a:cubicBezTo>
                      <a:pt x="0" y="521"/>
                      <a:pt x="0" y="521"/>
                      <a:pt x="0" y="5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41"/>
              <p:cNvSpPr/>
              <p:nvPr/>
            </p:nvSpPr>
            <p:spPr>
              <a:xfrm rot="2148684">
                <a:off x="11075277" y="5126577"/>
                <a:ext cx="1299993" cy="229848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70" extrusionOk="0">
                    <a:moveTo>
                      <a:pt x="72" y="253"/>
                    </a:moveTo>
                    <a:cubicBezTo>
                      <a:pt x="63" y="241"/>
                      <a:pt x="55" y="227"/>
                      <a:pt x="47" y="214"/>
                    </a:cubicBezTo>
                    <a:cubicBezTo>
                      <a:pt x="24" y="177"/>
                      <a:pt x="25" y="123"/>
                      <a:pt x="60" y="93"/>
                    </a:cubicBezTo>
                    <a:cubicBezTo>
                      <a:pt x="72" y="117"/>
                      <a:pt x="85" y="142"/>
                      <a:pt x="89" y="169"/>
                    </a:cubicBezTo>
                    <a:cubicBezTo>
                      <a:pt x="95" y="203"/>
                      <a:pt x="92" y="230"/>
                      <a:pt x="89" y="247"/>
                    </a:cubicBezTo>
                    <a:cubicBezTo>
                      <a:pt x="89" y="246"/>
                      <a:pt x="89" y="246"/>
                      <a:pt x="89" y="245"/>
                    </a:cubicBezTo>
                    <a:cubicBezTo>
                      <a:pt x="97" y="224"/>
                      <a:pt x="104" y="203"/>
                      <a:pt x="110" y="182"/>
                    </a:cubicBezTo>
                    <a:cubicBezTo>
                      <a:pt x="108" y="174"/>
                      <a:pt x="101" y="165"/>
                      <a:pt x="97" y="158"/>
                    </a:cubicBezTo>
                    <a:cubicBezTo>
                      <a:pt x="94" y="151"/>
                      <a:pt x="91" y="143"/>
                      <a:pt x="91" y="136"/>
                    </a:cubicBezTo>
                    <a:cubicBezTo>
                      <a:pt x="91" y="131"/>
                      <a:pt x="93" y="126"/>
                      <a:pt x="93" y="122"/>
                    </a:cubicBezTo>
                    <a:cubicBezTo>
                      <a:pt x="96" y="132"/>
                      <a:pt x="101" y="141"/>
                      <a:pt x="106" y="150"/>
                    </a:cubicBezTo>
                    <a:cubicBezTo>
                      <a:pt x="111" y="158"/>
                      <a:pt x="112" y="165"/>
                      <a:pt x="112" y="174"/>
                    </a:cubicBezTo>
                    <a:cubicBezTo>
                      <a:pt x="116" y="163"/>
                      <a:pt x="119" y="152"/>
                      <a:pt x="122" y="142"/>
                    </a:cubicBezTo>
                    <a:cubicBezTo>
                      <a:pt x="112" y="120"/>
                      <a:pt x="91" y="112"/>
                      <a:pt x="82" y="92"/>
                    </a:cubicBezTo>
                    <a:cubicBezTo>
                      <a:pt x="72" y="72"/>
                      <a:pt x="75" y="38"/>
                      <a:pt x="99" y="28"/>
                    </a:cubicBezTo>
                    <a:cubicBezTo>
                      <a:pt x="102" y="48"/>
                      <a:pt x="109" y="61"/>
                      <a:pt x="120" y="78"/>
                    </a:cubicBezTo>
                    <a:cubicBezTo>
                      <a:pt x="129" y="91"/>
                      <a:pt x="131" y="108"/>
                      <a:pt x="129" y="124"/>
                    </a:cubicBezTo>
                    <a:cubicBezTo>
                      <a:pt x="134" y="110"/>
                      <a:pt x="139" y="97"/>
                      <a:pt x="146" y="84"/>
                    </a:cubicBezTo>
                    <a:cubicBezTo>
                      <a:pt x="145" y="63"/>
                      <a:pt x="144" y="45"/>
                      <a:pt x="153" y="31"/>
                    </a:cubicBezTo>
                    <a:cubicBezTo>
                      <a:pt x="164" y="11"/>
                      <a:pt x="189" y="6"/>
                      <a:pt x="209" y="0"/>
                    </a:cubicBezTo>
                    <a:cubicBezTo>
                      <a:pt x="196" y="13"/>
                      <a:pt x="195" y="35"/>
                      <a:pt x="188" y="51"/>
                    </a:cubicBezTo>
                    <a:cubicBezTo>
                      <a:pt x="183" y="62"/>
                      <a:pt x="176" y="72"/>
                      <a:pt x="166" y="78"/>
                    </a:cubicBezTo>
                    <a:cubicBezTo>
                      <a:pt x="162" y="80"/>
                      <a:pt x="152" y="82"/>
                      <a:pt x="148" y="84"/>
                    </a:cubicBezTo>
                    <a:cubicBezTo>
                      <a:pt x="145" y="90"/>
                      <a:pt x="143" y="95"/>
                      <a:pt x="140" y="101"/>
                    </a:cubicBezTo>
                    <a:cubicBezTo>
                      <a:pt x="147" y="97"/>
                      <a:pt x="158" y="96"/>
                      <a:pt x="165" y="94"/>
                    </a:cubicBezTo>
                    <a:cubicBezTo>
                      <a:pt x="172" y="92"/>
                      <a:pt x="180" y="91"/>
                      <a:pt x="187" y="88"/>
                    </a:cubicBezTo>
                    <a:cubicBezTo>
                      <a:pt x="194" y="85"/>
                      <a:pt x="200" y="80"/>
                      <a:pt x="206" y="76"/>
                    </a:cubicBezTo>
                    <a:cubicBezTo>
                      <a:pt x="195" y="92"/>
                      <a:pt x="184" y="108"/>
                      <a:pt x="163" y="109"/>
                    </a:cubicBezTo>
                    <a:cubicBezTo>
                      <a:pt x="154" y="110"/>
                      <a:pt x="145" y="108"/>
                      <a:pt x="136" y="111"/>
                    </a:cubicBezTo>
                    <a:cubicBezTo>
                      <a:pt x="129" y="129"/>
                      <a:pt x="123" y="148"/>
                      <a:pt x="117" y="166"/>
                    </a:cubicBezTo>
                    <a:cubicBezTo>
                      <a:pt x="123" y="153"/>
                      <a:pt x="130" y="143"/>
                      <a:pt x="140" y="136"/>
                    </a:cubicBezTo>
                    <a:cubicBezTo>
                      <a:pt x="160" y="121"/>
                      <a:pt x="192" y="138"/>
                      <a:pt x="207" y="121"/>
                    </a:cubicBezTo>
                    <a:cubicBezTo>
                      <a:pt x="191" y="146"/>
                      <a:pt x="177" y="165"/>
                      <a:pt x="148" y="177"/>
                    </a:cubicBezTo>
                    <a:cubicBezTo>
                      <a:pt x="135" y="182"/>
                      <a:pt x="122" y="184"/>
                      <a:pt x="108" y="198"/>
                    </a:cubicBezTo>
                    <a:cubicBezTo>
                      <a:pt x="103" y="214"/>
                      <a:pt x="97" y="230"/>
                      <a:pt x="92" y="245"/>
                    </a:cubicBezTo>
                    <a:cubicBezTo>
                      <a:pt x="85" y="263"/>
                      <a:pt x="78" y="280"/>
                      <a:pt x="72" y="296"/>
                    </a:cubicBezTo>
                    <a:cubicBezTo>
                      <a:pt x="85" y="278"/>
                      <a:pt x="93" y="259"/>
                      <a:pt x="103" y="238"/>
                    </a:cubicBezTo>
                    <a:cubicBezTo>
                      <a:pt x="113" y="217"/>
                      <a:pt x="130" y="200"/>
                      <a:pt x="152" y="194"/>
                    </a:cubicBezTo>
                    <a:cubicBezTo>
                      <a:pt x="139" y="207"/>
                      <a:pt x="150" y="235"/>
                      <a:pt x="147" y="252"/>
                    </a:cubicBezTo>
                    <a:cubicBezTo>
                      <a:pt x="141" y="278"/>
                      <a:pt x="120" y="296"/>
                      <a:pt x="95" y="302"/>
                    </a:cubicBezTo>
                    <a:cubicBezTo>
                      <a:pt x="87" y="305"/>
                      <a:pt x="78" y="303"/>
                      <a:pt x="70" y="301"/>
                    </a:cubicBezTo>
                    <a:cubicBezTo>
                      <a:pt x="68" y="305"/>
                      <a:pt x="67" y="308"/>
                      <a:pt x="66" y="311"/>
                    </a:cubicBezTo>
                    <a:cubicBezTo>
                      <a:pt x="53" y="342"/>
                      <a:pt x="44" y="361"/>
                      <a:pt x="38" y="369"/>
                    </a:cubicBezTo>
                    <a:cubicBezTo>
                      <a:pt x="38" y="369"/>
                      <a:pt x="37" y="370"/>
                      <a:pt x="36" y="369"/>
                    </a:cubicBezTo>
                    <a:cubicBezTo>
                      <a:pt x="36" y="369"/>
                      <a:pt x="36" y="369"/>
                      <a:pt x="36" y="369"/>
                    </a:cubicBezTo>
                    <a:cubicBezTo>
                      <a:pt x="36" y="369"/>
                      <a:pt x="36" y="368"/>
                      <a:pt x="36" y="368"/>
                    </a:cubicBezTo>
                    <a:cubicBezTo>
                      <a:pt x="41" y="361"/>
                      <a:pt x="49" y="346"/>
                      <a:pt x="58" y="323"/>
                    </a:cubicBezTo>
                    <a:cubicBezTo>
                      <a:pt x="59" y="318"/>
                      <a:pt x="59" y="312"/>
                      <a:pt x="57" y="307"/>
                    </a:cubicBezTo>
                    <a:cubicBezTo>
                      <a:pt x="53" y="294"/>
                      <a:pt x="42" y="284"/>
                      <a:pt x="32" y="274"/>
                    </a:cubicBezTo>
                    <a:cubicBezTo>
                      <a:pt x="14" y="257"/>
                      <a:pt x="0" y="233"/>
                      <a:pt x="8" y="207"/>
                    </a:cubicBezTo>
                    <a:cubicBezTo>
                      <a:pt x="11" y="230"/>
                      <a:pt x="33" y="244"/>
                      <a:pt x="49" y="258"/>
                    </a:cubicBezTo>
                    <a:cubicBezTo>
                      <a:pt x="64" y="272"/>
                      <a:pt x="66" y="286"/>
                      <a:pt x="65" y="305"/>
                    </a:cubicBezTo>
                    <a:cubicBezTo>
                      <a:pt x="65" y="305"/>
                      <a:pt x="65" y="306"/>
                      <a:pt x="65" y="307"/>
                    </a:cubicBezTo>
                    <a:cubicBezTo>
                      <a:pt x="70" y="295"/>
                      <a:pt x="75" y="281"/>
                      <a:pt x="81" y="268"/>
                    </a:cubicBezTo>
                    <a:cubicBezTo>
                      <a:pt x="79" y="262"/>
                      <a:pt x="76" y="257"/>
                      <a:pt x="72" y="25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5" name="Google Shape;775;p41"/>
            <p:cNvGrpSpPr/>
            <p:nvPr/>
          </p:nvGrpSpPr>
          <p:grpSpPr>
            <a:xfrm rot="900160">
              <a:off x="10337615" y="8895021"/>
              <a:ext cx="2443298" cy="3045541"/>
              <a:chOff x="12648839" y="8562262"/>
              <a:chExt cx="1973422" cy="2459846"/>
            </a:xfrm>
          </p:grpSpPr>
          <p:sp>
            <p:nvSpPr>
              <p:cNvPr id="776" name="Google Shape;776;p41"/>
              <p:cNvSpPr/>
              <p:nvPr/>
            </p:nvSpPr>
            <p:spPr>
              <a:xfrm rot="-900159">
                <a:off x="12902628" y="8715282"/>
                <a:ext cx="1465844" cy="21538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50" extrusionOk="0">
                    <a:moveTo>
                      <a:pt x="151" y="21"/>
                    </a:moveTo>
                    <a:cubicBezTo>
                      <a:pt x="151" y="21"/>
                      <a:pt x="151" y="21"/>
                      <a:pt x="151" y="21"/>
                    </a:cubicBezTo>
                    <a:cubicBezTo>
                      <a:pt x="153" y="17"/>
                      <a:pt x="154" y="9"/>
                      <a:pt x="152" y="5"/>
                    </a:cubicBezTo>
                    <a:cubicBezTo>
                      <a:pt x="149" y="0"/>
                      <a:pt x="147" y="4"/>
                      <a:pt x="145" y="8"/>
                    </a:cubicBezTo>
                    <a:cubicBezTo>
                      <a:pt x="143" y="14"/>
                      <a:pt x="146" y="20"/>
                      <a:pt x="145" y="25"/>
                    </a:cubicBezTo>
                    <a:cubicBezTo>
                      <a:pt x="142" y="28"/>
                      <a:pt x="139" y="31"/>
                      <a:pt x="136" y="34"/>
                    </a:cubicBezTo>
                    <a:cubicBezTo>
                      <a:pt x="138" y="27"/>
                      <a:pt x="139" y="16"/>
                      <a:pt x="136" y="11"/>
                    </a:cubicBezTo>
                    <a:cubicBezTo>
                      <a:pt x="132" y="2"/>
                      <a:pt x="128" y="9"/>
                      <a:pt x="126" y="15"/>
                    </a:cubicBezTo>
                    <a:cubicBezTo>
                      <a:pt x="122" y="25"/>
                      <a:pt x="126" y="35"/>
                      <a:pt x="126" y="44"/>
                    </a:cubicBezTo>
                    <a:cubicBezTo>
                      <a:pt x="119" y="52"/>
                      <a:pt x="112" y="58"/>
                      <a:pt x="105" y="65"/>
                    </a:cubicBezTo>
                    <a:cubicBezTo>
                      <a:pt x="107" y="58"/>
                      <a:pt x="108" y="49"/>
                      <a:pt x="105" y="43"/>
                    </a:cubicBezTo>
                    <a:cubicBezTo>
                      <a:pt x="101" y="35"/>
                      <a:pt x="96" y="41"/>
                      <a:pt x="95" y="48"/>
                    </a:cubicBezTo>
                    <a:cubicBezTo>
                      <a:pt x="91" y="58"/>
                      <a:pt x="95" y="68"/>
                      <a:pt x="94" y="77"/>
                    </a:cubicBezTo>
                    <a:cubicBezTo>
                      <a:pt x="87" y="86"/>
                      <a:pt x="79" y="95"/>
                      <a:pt x="72" y="104"/>
                    </a:cubicBezTo>
                    <a:cubicBezTo>
                      <a:pt x="73" y="97"/>
                      <a:pt x="73" y="89"/>
                      <a:pt x="71" y="85"/>
                    </a:cubicBezTo>
                    <a:cubicBezTo>
                      <a:pt x="66" y="77"/>
                      <a:pt x="62" y="83"/>
                      <a:pt x="60" y="89"/>
                    </a:cubicBezTo>
                    <a:cubicBezTo>
                      <a:pt x="57" y="100"/>
                      <a:pt x="61" y="109"/>
                      <a:pt x="61" y="118"/>
                    </a:cubicBezTo>
                    <a:cubicBezTo>
                      <a:pt x="55" y="127"/>
                      <a:pt x="48" y="136"/>
                      <a:pt x="43" y="146"/>
                    </a:cubicBezTo>
                    <a:cubicBezTo>
                      <a:pt x="43" y="139"/>
                      <a:pt x="42" y="130"/>
                      <a:pt x="39" y="125"/>
                    </a:cubicBezTo>
                    <a:cubicBezTo>
                      <a:pt x="33" y="118"/>
                      <a:pt x="29" y="125"/>
                      <a:pt x="29" y="131"/>
                    </a:cubicBezTo>
                    <a:cubicBezTo>
                      <a:pt x="27" y="142"/>
                      <a:pt x="33" y="151"/>
                      <a:pt x="34" y="160"/>
                    </a:cubicBezTo>
                    <a:cubicBezTo>
                      <a:pt x="29" y="168"/>
                      <a:pt x="25" y="175"/>
                      <a:pt x="21" y="183"/>
                    </a:cubicBezTo>
                    <a:cubicBezTo>
                      <a:pt x="21" y="176"/>
                      <a:pt x="20" y="168"/>
                      <a:pt x="16" y="164"/>
                    </a:cubicBezTo>
                    <a:cubicBezTo>
                      <a:pt x="11" y="157"/>
                      <a:pt x="7" y="164"/>
                      <a:pt x="7" y="170"/>
                    </a:cubicBezTo>
                    <a:cubicBezTo>
                      <a:pt x="6" y="181"/>
                      <a:pt x="12" y="190"/>
                      <a:pt x="13" y="200"/>
                    </a:cubicBezTo>
                    <a:cubicBezTo>
                      <a:pt x="8" y="214"/>
                      <a:pt x="0" y="237"/>
                      <a:pt x="1" y="248"/>
                    </a:cubicBezTo>
                    <a:cubicBezTo>
                      <a:pt x="1" y="249"/>
                      <a:pt x="2" y="250"/>
                      <a:pt x="3" y="250"/>
                    </a:cubicBezTo>
                    <a:cubicBezTo>
                      <a:pt x="3" y="250"/>
                      <a:pt x="3" y="250"/>
                      <a:pt x="3" y="250"/>
                    </a:cubicBezTo>
                    <a:cubicBezTo>
                      <a:pt x="4" y="249"/>
                      <a:pt x="5" y="249"/>
                      <a:pt x="5" y="248"/>
                    </a:cubicBezTo>
                    <a:cubicBezTo>
                      <a:pt x="4" y="238"/>
                      <a:pt x="11" y="215"/>
                      <a:pt x="17" y="201"/>
                    </a:cubicBezTo>
                    <a:cubicBezTo>
                      <a:pt x="27" y="199"/>
                      <a:pt x="54" y="196"/>
                      <a:pt x="52" y="186"/>
                    </a:cubicBezTo>
                    <a:cubicBezTo>
                      <a:pt x="50" y="178"/>
                      <a:pt x="29" y="185"/>
                      <a:pt x="22" y="188"/>
                    </a:cubicBezTo>
                    <a:cubicBezTo>
                      <a:pt x="27" y="180"/>
                      <a:pt x="31" y="171"/>
                      <a:pt x="36" y="163"/>
                    </a:cubicBezTo>
                    <a:cubicBezTo>
                      <a:pt x="46" y="161"/>
                      <a:pt x="74" y="159"/>
                      <a:pt x="73" y="149"/>
                    </a:cubicBezTo>
                    <a:cubicBezTo>
                      <a:pt x="72" y="141"/>
                      <a:pt x="51" y="146"/>
                      <a:pt x="44" y="150"/>
                    </a:cubicBezTo>
                    <a:cubicBezTo>
                      <a:pt x="50" y="140"/>
                      <a:pt x="56" y="131"/>
                      <a:pt x="63" y="122"/>
                    </a:cubicBezTo>
                    <a:cubicBezTo>
                      <a:pt x="73" y="121"/>
                      <a:pt x="102" y="123"/>
                      <a:pt x="102" y="113"/>
                    </a:cubicBezTo>
                    <a:cubicBezTo>
                      <a:pt x="101" y="105"/>
                      <a:pt x="78" y="108"/>
                      <a:pt x="72" y="110"/>
                    </a:cubicBezTo>
                    <a:cubicBezTo>
                      <a:pt x="79" y="100"/>
                      <a:pt x="88" y="90"/>
                      <a:pt x="97" y="80"/>
                    </a:cubicBezTo>
                    <a:cubicBezTo>
                      <a:pt x="107" y="80"/>
                      <a:pt x="135" y="83"/>
                      <a:pt x="135" y="73"/>
                    </a:cubicBezTo>
                    <a:cubicBezTo>
                      <a:pt x="135" y="66"/>
                      <a:pt x="116" y="67"/>
                      <a:pt x="107" y="68"/>
                    </a:cubicBezTo>
                    <a:cubicBezTo>
                      <a:pt x="114" y="61"/>
                      <a:pt x="121" y="54"/>
                      <a:pt x="128" y="47"/>
                    </a:cubicBezTo>
                    <a:cubicBezTo>
                      <a:pt x="138" y="47"/>
                      <a:pt x="166" y="50"/>
                      <a:pt x="166" y="40"/>
                    </a:cubicBezTo>
                    <a:cubicBezTo>
                      <a:pt x="166" y="33"/>
                      <a:pt x="149" y="34"/>
                      <a:pt x="140" y="35"/>
                    </a:cubicBezTo>
                    <a:cubicBezTo>
                      <a:pt x="143" y="33"/>
                      <a:pt x="145" y="30"/>
                      <a:pt x="148" y="27"/>
                    </a:cubicBezTo>
                    <a:cubicBezTo>
                      <a:pt x="155" y="28"/>
                      <a:pt x="170" y="29"/>
                      <a:pt x="170" y="23"/>
                    </a:cubicBezTo>
                    <a:cubicBezTo>
                      <a:pt x="170" y="18"/>
                      <a:pt x="154" y="19"/>
                      <a:pt x="151" y="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41"/>
              <p:cNvSpPr/>
              <p:nvPr/>
            </p:nvSpPr>
            <p:spPr>
              <a:xfrm rot="1302791">
                <a:off x="13261168" y="9242524"/>
                <a:ext cx="1103868" cy="158243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66" extrusionOk="0">
                    <a:moveTo>
                      <a:pt x="244" y="50"/>
                    </a:moveTo>
                    <a:cubicBezTo>
                      <a:pt x="238" y="48"/>
                      <a:pt x="231" y="48"/>
                      <a:pt x="226" y="46"/>
                    </a:cubicBezTo>
                    <a:cubicBezTo>
                      <a:pt x="231" y="43"/>
                      <a:pt x="237" y="41"/>
                      <a:pt x="244" y="40"/>
                    </a:cubicBezTo>
                    <a:cubicBezTo>
                      <a:pt x="246" y="39"/>
                      <a:pt x="251" y="39"/>
                      <a:pt x="255" y="40"/>
                    </a:cubicBezTo>
                    <a:cubicBezTo>
                      <a:pt x="255" y="26"/>
                      <a:pt x="250" y="14"/>
                      <a:pt x="236" y="9"/>
                    </a:cubicBezTo>
                    <a:cubicBezTo>
                      <a:pt x="208" y="0"/>
                      <a:pt x="174" y="18"/>
                      <a:pt x="149" y="37"/>
                    </a:cubicBezTo>
                    <a:cubicBezTo>
                      <a:pt x="150" y="40"/>
                      <a:pt x="150" y="43"/>
                      <a:pt x="151" y="44"/>
                    </a:cubicBezTo>
                    <a:cubicBezTo>
                      <a:pt x="153" y="49"/>
                      <a:pt x="156" y="54"/>
                      <a:pt x="159" y="57"/>
                    </a:cubicBezTo>
                    <a:cubicBezTo>
                      <a:pt x="153" y="55"/>
                      <a:pt x="146" y="47"/>
                      <a:pt x="140" y="44"/>
                    </a:cubicBezTo>
                    <a:cubicBezTo>
                      <a:pt x="137" y="47"/>
                      <a:pt x="133" y="50"/>
                      <a:pt x="130" y="53"/>
                    </a:cubicBezTo>
                    <a:cubicBezTo>
                      <a:pt x="105" y="76"/>
                      <a:pt x="86" y="102"/>
                      <a:pt x="69" y="130"/>
                    </a:cubicBezTo>
                    <a:cubicBezTo>
                      <a:pt x="75" y="136"/>
                      <a:pt x="83" y="141"/>
                      <a:pt x="86" y="149"/>
                    </a:cubicBezTo>
                    <a:cubicBezTo>
                      <a:pt x="79" y="147"/>
                      <a:pt x="70" y="144"/>
                      <a:pt x="63" y="139"/>
                    </a:cubicBezTo>
                    <a:cubicBezTo>
                      <a:pt x="60" y="145"/>
                      <a:pt x="56" y="150"/>
                      <a:pt x="53" y="156"/>
                    </a:cubicBezTo>
                    <a:cubicBezTo>
                      <a:pt x="53" y="157"/>
                      <a:pt x="54" y="157"/>
                      <a:pt x="54" y="157"/>
                    </a:cubicBezTo>
                    <a:cubicBezTo>
                      <a:pt x="61" y="170"/>
                      <a:pt x="69" y="181"/>
                      <a:pt x="80" y="190"/>
                    </a:cubicBezTo>
                    <a:cubicBezTo>
                      <a:pt x="69" y="182"/>
                      <a:pt x="56" y="178"/>
                      <a:pt x="47" y="167"/>
                    </a:cubicBezTo>
                    <a:cubicBezTo>
                      <a:pt x="42" y="175"/>
                      <a:pt x="38" y="183"/>
                      <a:pt x="34" y="191"/>
                    </a:cubicBezTo>
                    <a:cubicBezTo>
                      <a:pt x="25" y="206"/>
                      <a:pt x="18" y="223"/>
                      <a:pt x="12" y="240"/>
                    </a:cubicBezTo>
                    <a:cubicBezTo>
                      <a:pt x="3" y="263"/>
                      <a:pt x="2" y="287"/>
                      <a:pt x="2" y="287"/>
                    </a:cubicBezTo>
                    <a:cubicBezTo>
                      <a:pt x="0" y="318"/>
                      <a:pt x="24" y="335"/>
                      <a:pt x="25" y="366"/>
                    </a:cubicBezTo>
                    <a:cubicBezTo>
                      <a:pt x="31" y="359"/>
                      <a:pt x="35" y="352"/>
                      <a:pt x="43" y="348"/>
                    </a:cubicBezTo>
                    <a:cubicBezTo>
                      <a:pt x="55" y="342"/>
                      <a:pt x="68" y="340"/>
                      <a:pt x="78" y="331"/>
                    </a:cubicBezTo>
                    <a:cubicBezTo>
                      <a:pt x="85" y="323"/>
                      <a:pt x="89" y="314"/>
                      <a:pt x="93" y="305"/>
                    </a:cubicBezTo>
                    <a:cubicBezTo>
                      <a:pt x="107" y="275"/>
                      <a:pt x="123" y="247"/>
                      <a:pt x="140" y="219"/>
                    </a:cubicBezTo>
                    <a:cubicBezTo>
                      <a:pt x="148" y="206"/>
                      <a:pt x="157" y="195"/>
                      <a:pt x="166" y="183"/>
                    </a:cubicBezTo>
                    <a:cubicBezTo>
                      <a:pt x="162" y="178"/>
                      <a:pt x="158" y="173"/>
                      <a:pt x="153" y="169"/>
                    </a:cubicBezTo>
                    <a:cubicBezTo>
                      <a:pt x="149" y="165"/>
                      <a:pt x="144" y="161"/>
                      <a:pt x="141" y="156"/>
                    </a:cubicBezTo>
                    <a:cubicBezTo>
                      <a:pt x="153" y="159"/>
                      <a:pt x="164" y="165"/>
                      <a:pt x="176" y="171"/>
                    </a:cubicBezTo>
                    <a:cubicBezTo>
                      <a:pt x="190" y="153"/>
                      <a:pt x="205" y="136"/>
                      <a:pt x="220" y="118"/>
                    </a:cubicBezTo>
                    <a:cubicBezTo>
                      <a:pt x="235" y="99"/>
                      <a:pt x="247" y="79"/>
                      <a:pt x="253" y="55"/>
                    </a:cubicBezTo>
                    <a:cubicBezTo>
                      <a:pt x="253" y="55"/>
                      <a:pt x="253" y="54"/>
                      <a:pt x="253" y="53"/>
                    </a:cubicBezTo>
                    <a:cubicBezTo>
                      <a:pt x="250" y="52"/>
                      <a:pt x="247" y="50"/>
                      <a:pt x="244" y="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78" name="Google Shape;778;p41"/>
          <p:cNvSpPr/>
          <p:nvPr/>
        </p:nvSpPr>
        <p:spPr>
          <a:xfrm>
            <a:off x="0" y="83500"/>
            <a:ext cx="12192000" cy="6769056"/>
          </a:xfrm>
          <a:custGeom>
            <a:avLst/>
            <a:gdLst/>
            <a:ahLst/>
            <a:cxnLst/>
            <a:rect l="l" t="t" r="r" b="b"/>
            <a:pathLst>
              <a:path w="12192000" h="6508708" extrusionOk="0">
                <a:moveTo>
                  <a:pt x="6096000" y="336508"/>
                </a:moveTo>
                <a:cubicBezTo>
                  <a:pt x="6842125" y="336508"/>
                  <a:pt x="7950200" y="-22268"/>
                  <a:pt x="8610600" y="50757"/>
                </a:cubicBezTo>
                <a:cubicBezTo>
                  <a:pt x="9271000" y="123782"/>
                  <a:pt x="9667875" y="390483"/>
                  <a:pt x="10058400" y="774658"/>
                </a:cubicBezTo>
                <a:cubicBezTo>
                  <a:pt x="10448925" y="1158833"/>
                  <a:pt x="10677525" y="1873208"/>
                  <a:pt x="10953750" y="2355808"/>
                </a:cubicBezTo>
                <a:cubicBezTo>
                  <a:pt x="11229975" y="2838408"/>
                  <a:pt x="11906250" y="2800308"/>
                  <a:pt x="12172950" y="2984458"/>
                </a:cubicBezTo>
                <a:lnTo>
                  <a:pt x="12192000" y="2999820"/>
                </a:lnTo>
                <a:lnTo>
                  <a:pt x="12192000" y="6508708"/>
                </a:lnTo>
                <a:lnTo>
                  <a:pt x="0" y="6508708"/>
                </a:lnTo>
                <a:lnTo>
                  <a:pt x="0" y="2893502"/>
                </a:lnTo>
                <a:lnTo>
                  <a:pt x="79754" y="2796395"/>
                </a:lnTo>
                <a:cubicBezTo>
                  <a:pt x="175915" y="2679361"/>
                  <a:pt x="264117" y="2505439"/>
                  <a:pt x="552450" y="2355808"/>
                </a:cubicBezTo>
                <a:cubicBezTo>
                  <a:pt x="840783" y="2206177"/>
                  <a:pt x="1463675" y="2216108"/>
                  <a:pt x="1809750" y="1898608"/>
                </a:cubicBezTo>
                <a:cubicBezTo>
                  <a:pt x="2155825" y="1581108"/>
                  <a:pt x="2276475" y="765133"/>
                  <a:pt x="2628900" y="450808"/>
                </a:cubicBezTo>
                <a:cubicBezTo>
                  <a:pt x="2981325" y="136483"/>
                  <a:pt x="3209925" y="104733"/>
                  <a:pt x="3924300" y="12658"/>
                </a:cubicBezTo>
                <a:cubicBezTo>
                  <a:pt x="4638676" y="-79417"/>
                  <a:pt x="5403851" y="361908"/>
                  <a:pt x="6096000" y="336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17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87B78-38ED-236E-B963-EE49B2888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6F5684-D1A5-B815-EF42-FECA1DF36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922992-D4C9-BCE3-F80C-B21BE91B1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6C9911C-6594-7401-D21F-1C1817DA32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6391410-5ACA-F554-30AF-A1DFC5B9D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BA908E0-031A-CE99-6B72-ECEB1870B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F05A88F-D5BE-5DB0-047E-9AFDD09C6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4F5625-E7B2-4A06-B9E4-99273FDD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3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281D0-05BE-3190-A163-B7C8FADE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1965118-6263-A5CB-18B7-9ACD6BD0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0550F6-DFBD-DCC1-842B-48D2E552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F772E81-D501-7B2A-CA6C-39E381F1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8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4CDDB4-12B6-3302-1EE1-0FC712198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398E57-9CF2-7C40-3086-0E9D2D697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D05F92-CBBF-A6C2-0A82-E482BCE9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3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4A5BB3-2F4E-CA67-ACBA-A4471836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169404-757C-47DC-06FB-A501D9C93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4C23D6-3539-5853-3740-98C5FAFF4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5555FF-32C9-07FA-DBA0-5FC6975F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269F26-7EFE-6849-4BCC-DCB3EC36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660E47-512A-372D-733D-0AA89B57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78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34B98F-7F9F-DCA8-25E8-0425C0949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59D183-5A82-9E6A-F536-EFF1B4305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2B6D9B8-3433-3A05-B4BB-2F45468BD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EFD2CB-5CD4-F957-627C-EE90E4C53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B6D24B-E68E-4268-377D-366F3E01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15F06-137D-4486-497B-849CCA58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9F0C66B-7E15-45BD-F338-D017D318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FA075C-C07E-D845-A324-8AEE8997F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BB1D9-C644-2FA8-01F0-C9DC4DBE5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3C3C-E166-4FF4-A58B-551BDB57C3D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2EEF3D-BBB6-12DB-DF9F-5A00FC20D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18D650-42D4-5690-CC26-AC421C185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0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1267" y="1413700"/>
            <a:ext cx="10769600" cy="6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riracha"/>
              <a:buNone/>
              <a:defRPr sz="30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743267" y="2247833"/>
            <a:ext cx="10769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68688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1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90811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21" Type="http://schemas.openxmlformats.org/officeDocument/2006/relationships/image" Target="../media/image31.png"/><Relationship Id="rId7" Type="http://schemas.microsoft.com/office/2007/relationships/media" Target="../media/media4.mp3"/><Relationship Id="rId12" Type="http://schemas.openxmlformats.org/officeDocument/2006/relationships/audio" Target="../media/audio2.wav"/><Relationship Id="rId17" Type="http://schemas.openxmlformats.org/officeDocument/2006/relationships/image" Target="../media/image27.gif"/><Relationship Id="rId2" Type="http://schemas.microsoft.com/office/2007/relationships/media" Target="../media/media1.mp3"/><Relationship Id="rId16" Type="http://schemas.openxmlformats.org/officeDocument/2006/relationships/image" Target="../media/image26.gif"/><Relationship Id="rId20" Type="http://schemas.openxmlformats.org/officeDocument/2006/relationships/image" Target="../media/image3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25.pn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4.png"/><Relationship Id="rId22" Type="http://schemas.openxmlformats.org/officeDocument/2006/relationships/image" Target="../media/image4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48.xml"/><Relationship Id="rId3" Type="http://schemas.openxmlformats.org/officeDocument/2006/relationships/image" Target="../media/image33.jpg"/><Relationship Id="rId7" Type="http://schemas.openxmlformats.org/officeDocument/2006/relationships/slide" Target="slide43.xml"/><Relationship Id="rId12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6" Type="http://schemas.openxmlformats.org/officeDocument/2006/relationships/slide" Target="slide42.xml"/><Relationship Id="rId11" Type="http://schemas.openxmlformats.org/officeDocument/2006/relationships/slide" Target="slide47.xml"/><Relationship Id="rId5" Type="http://schemas.openxmlformats.org/officeDocument/2006/relationships/slide" Target="slide41.xml"/><Relationship Id="rId10" Type="http://schemas.openxmlformats.org/officeDocument/2006/relationships/slide" Target="slide46.xml"/><Relationship Id="rId4" Type="http://schemas.openxmlformats.org/officeDocument/2006/relationships/slide" Target="slide40.xml"/><Relationship Id="rId9" Type="http://schemas.openxmlformats.org/officeDocument/2006/relationships/slide" Target="slide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5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19" Type="http://schemas.openxmlformats.org/officeDocument/2006/relationships/slide" Target="slide39.xml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6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7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6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19" Type="http://schemas.openxmlformats.org/officeDocument/2006/relationships/slide" Target="slide39.xml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6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19" Type="http://schemas.openxmlformats.org/officeDocument/2006/relationships/slide" Target="slide39.xml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6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0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9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19" Type="http://schemas.openxmlformats.org/officeDocument/2006/relationships/slide" Target="slide39.xml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6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2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41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19" Type="http://schemas.openxmlformats.org/officeDocument/2006/relationships/slide" Target="slide39.xml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6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5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19" Type="http://schemas.openxmlformats.org/officeDocument/2006/relationships/slide" Target="slide39.xml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6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7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6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19" Type="http://schemas.openxmlformats.org/officeDocument/2006/relationships/slide" Target="slide39.xml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6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0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9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19" Type="http://schemas.openxmlformats.org/officeDocument/2006/relationships/slide" Target="slide39.xml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6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7B6CE6-57E7-152A-6E2F-4929E417F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280" y="0"/>
            <a:ext cx="12284279" cy="7524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68238B-5366-69E4-195A-8FA4F03E0DCA}"/>
              </a:ext>
            </a:extLst>
          </p:cNvPr>
          <p:cNvSpPr txBox="1"/>
          <p:nvPr/>
        </p:nvSpPr>
        <p:spPr>
          <a:xfrm>
            <a:off x="2751589" y="386957"/>
            <a:ext cx="35319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14,</a:t>
            </a:r>
            <a:r>
              <a:rPr 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74D3DC-D062-9327-9A51-AB47AEC831D1}"/>
              </a:ext>
            </a:extLst>
          </p:cNvPr>
          <p:cNvSpPr txBox="1"/>
          <p:nvPr/>
        </p:nvSpPr>
        <p:spPr>
          <a:xfrm>
            <a:off x="722786" y="1604911"/>
            <a:ext cx="10895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GIAO MÙA XUÂN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BC2705-620A-6DAC-49BB-5B0301372C1A}"/>
              </a:ext>
            </a:extLst>
          </p:cNvPr>
          <p:cNvSpPr txBox="1"/>
          <p:nvPr/>
        </p:nvSpPr>
        <p:spPr>
          <a:xfrm>
            <a:off x="4078382" y="2966677"/>
            <a:ext cx="7622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6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728"/>
            <a:ext cx="12192000" cy="6900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636" y="5447287"/>
            <a:ext cx="977049" cy="1410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0355" y="5294867"/>
            <a:ext cx="1214379" cy="1715551"/>
          </a:xfrm>
          <a:prstGeom prst="rect">
            <a:avLst/>
          </a:prstGeom>
        </p:spPr>
      </p:pic>
      <p:sp>
        <p:nvSpPr>
          <p:cNvPr id="7" name="Google Shape;880;p31">
            <a:extLst>
              <a:ext uri="{FF2B5EF4-FFF2-40B4-BE49-F238E27FC236}">
                <a16:creationId xmlns:a16="http://schemas.microsoft.com/office/drawing/2014/main" xmlns="" id="{D74059DD-78F8-C2F6-BFCA-6923B805F291}"/>
              </a:ext>
            </a:extLst>
          </p:cNvPr>
          <p:cNvSpPr txBox="1">
            <a:spLocks/>
          </p:cNvSpPr>
          <p:nvPr/>
        </p:nvSpPr>
        <p:spPr>
          <a:xfrm>
            <a:off x="2437118" y="192161"/>
            <a:ext cx="4537366" cy="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riracha"/>
              <a:buNone/>
              <a:defRPr sz="3600" b="0" i="0" u="none" strike="noStrike" cap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3000"/>
              <a:buFont typeface="Sriracha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233C4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Bố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233C4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233C4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cục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233C4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obster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A935557-4680-780E-7933-07362DB0305E}"/>
              </a:ext>
            </a:extLst>
          </p:cNvPr>
          <p:cNvCxnSpPr>
            <a:cxnSpLocks/>
          </p:cNvCxnSpPr>
          <p:nvPr/>
        </p:nvCxnSpPr>
        <p:spPr>
          <a:xfrm>
            <a:off x="2096543" y="957130"/>
            <a:ext cx="8725256" cy="683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7C1AC6F-2764-FED6-522B-F2EEB6F7BF27}"/>
              </a:ext>
            </a:extLst>
          </p:cNvPr>
          <p:cNvCxnSpPr>
            <a:cxnSpLocks/>
          </p:cNvCxnSpPr>
          <p:nvPr/>
        </p:nvCxnSpPr>
        <p:spPr>
          <a:xfrm>
            <a:off x="2096543" y="957130"/>
            <a:ext cx="0" cy="126477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F2F0B42-DF87-3E62-8DC6-3EAC0393963D}"/>
              </a:ext>
            </a:extLst>
          </p:cNvPr>
          <p:cNvCxnSpPr>
            <a:cxnSpLocks/>
          </p:cNvCxnSpPr>
          <p:nvPr/>
        </p:nvCxnSpPr>
        <p:spPr>
          <a:xfrm>
            <a:off x="10821799" y="1042587"/>
            <a:ext cx="0" cy="126477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8F742BF-7010-6668-C2CA-F0F84F9A68CF}"/>
              </a:ext>
            </a:extLst>
          </p:cNvPr>
          <p:cNvCxnSpPr>
            <a:cxnSpLocks/>
          </p:cNvCxnSpPr>
          <p:nvPr/>
        </p:nvCxnSpPr>
        <p:spPr>
          <a:xfrm>
            <a:off x="6117140" y="991312"/>
            <a:ext cx="0" cy="131605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3AD7F04-8AC0-3E68-BF79-25A3277C5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556" y1="12000" x2="59556" y2="12000"/>
                        <a14:foregroundMark x1="59556" y1="12000" x2="59556" y2="12000"/>
                        <a14:foregroundMark x1="52444" y1="11111" x2="52444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6667" y1="9778" x2="46667" y2="9778"/>
                        <a14:foregroundMark x1="46667" y1="9778" x2="46667" y2="9778"/>
                        <a14:foregroundMark x1="46667" y1="9778" x2="46667" y2="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253" y="2025353"/>
            <a:ext cx="732579" cy="732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D789879-9609-354B-8213-9D4BCD8D87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556" y1="12000" x2="59556" y2="12000"/>
                        <a14:foregroundMark x1="59556" y1="12000" x2="59556" y2="12000"/>
                        <a14:foregroundMark x1="52444" y1="11111" x2="52444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6667" y1="9778" x2="46667" y2="9778"/>
                        <a14:foregroundMark x1="46667" y1="9778" x2="46667" y2="9778"/>
                        <a14:foregroundMark x1="46667" y1="9778" x2="46667" y2="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598" y="2100335"/>
            <a:ext cx="732579" cy="7325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C8491AD-AC9E-4432-CBFC-7B56F2BB5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556" y1="12000" x2="59556" y2="12000"/>
                        <a14:foregroundMark x1="59556" y1="12000" x2="59556" y2="12000"/>
                        <a14:foregroundMark x1="52444" y1="11111" x2="52444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6667" y1="9778" x2="46667" y2="9778"/>
                        <a14:foregroundMark x1="46667" y1="9778" x2="46667" y2="9778"/>
                        <a14:foregroundMark x1="46667" y1="9778" x2="46667" y2="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3688" y="2025353"/>
            <a:ext cx="732579" cy="7325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29B33F7-9035-3E1B-9CEB-CDE37EB2E0A5}"/>
              </a:ext>
            </a:extLst>
          </p:cNvPr>
          <p:cNvSpPr txBox="1"/>
          <p:nvPr/>
        </p:nvSpPr>
        <p:spPr>
          <a:xfrm>
            <a:off x="1945699" y="21205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6B07FAA-0194-4EFA-7BC0-716E3F4BF5A3}"/>
              </a:ext>
            </a:extLst>
          </p:cNvPr>
          <p:cNvSpPr txBox="1"/>
          <p:nvPr/>
        </p:nvSpPr>
        <p:spPr>
          <a:xfrm>
            <a:off x="5979044" y="22219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AF999E8-4743-8B59-7D69-18E052EF0F69}"/>
              </a:ext>
            </a:extLst>
          </p:cNvPr>
          <p:cNvSpPr txBox="1"/>
          <p:nvPr/>
        </p:nvSpPr>
        <p:spPr>
          <a:xfrm>
            <a:off x="10709134" y="21205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D55DF8A-7D1A-7380-DFDB-CF8F1BE5F04D}"/>
              </a:ext>
            </a:extLst>
          </p:cNvPr>
          <p:cNvSpPr txBox="1"/>
          <p:nvPr/>
        </p:nvSpPr>
        <p:spPr>
          <a:xfrm>
            <a:off x="1279097" y="2698545"/>
            <a:ext cx="155364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1)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CBCEE12-5F5B-1E73-9F1C-60A96F0545E7}"/>
              </a:ext>
            </a:extLst>
          </p:cNvPr>
          <p:cNvSpPr txBox="1"/>
          <p:nvPr/>
        </p:nvSpPr>
        <p:spPr>
          <a:xfrm>
            <a:off x="9201864" y="2702884"/>
            <a:ext cx="28179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còn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8EDAEE4-4C3B-64E6-2709-F0611A6A9332}"/>
              </a:ext>
            </a:extLst>
          </p:cNvPr>
          <p:cNvSpPr txBox="1"/>
          <p:nvPr/>
        </p:nvSpPr>
        <p:spPr>
          <a:xfrm>
            <a:off x="647952" y="3422317"/>
            <a:ext cx="20197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Giới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thiệu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ảnh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xuất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lính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0669650-3A86-05E1-C38D-24A042942EDE}"/>
              </a:ext>
            </a:extLst>
          </p:cNvPr>
          <p:cNvSpPr txBox="1"/>
          <p:nvPr/>
        </p:nvSpPr>
        <p:spPr>
          <a:xfrm>
            <a:off x="5503907" y="2832914"/>
            <a:ext cx="155364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2)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D1019E2-36E9-6498-DBCD-18D1DB6C7470}"/>
              </a:ext>
            </a:extLst>
          </p:cNvPr>
          <p:cNvSpPr txBox="1"/>
          <p:nvPr/>
        </p:nvSpPr>
        <p:spPr>
          <a:xfrm>
            <a:off x="5167618" y="3422317"/>
            <a:ext cx="220847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báo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việc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đất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nước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hòa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bình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lính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nữa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443E01B-B024-C01E-F93B-71CD687914FC}"/>
              </a:ext>
            </a:extLst>
          </p:cNvPr>
          <p:cNvSpPr txBox="1"/>
          <p:nvPr/>
        </p:nvSpPr>
        <p:spPr>
          <a:xfrm>
            <a:off x="9201864" y="3356134"/>
            <a:ext cx="28179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Tái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hiện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những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khoảnh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khắc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khía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hồn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lính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trận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AF0952E-9FBB-C3FF-46CC-BA47F62739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988" y="5621366"/>
            <a:ext cx="835130" cy="6671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15FCFC0-9AA0-2CCA-B714-A7214EBBA5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094" y="5804520"/>
            <a:ext cx="1318644" cy="10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035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25" grpId="0"/>
      <p:bldP spid="26" grpId="0"/>
      <p:bldP spid="28" grpId="0" animBg="1"/>
      <p:bldP spid="29" grpId="0" animBg="1"/>
      <p:bldP spid="30" grpId="0"/>
      <p:bldP spid="31" grpId="0" animBg="1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F2E83A-A14A-D8C3-26C4-D1063B36A20A}"/>
              </a:ext>
            </a:extLst>
          </p:cNvPr>
          <p:cNvSpPr txBox="1"/>
          <p:nvPr/>
        </p:nvSpPr>
        <p:spPr>
          <a:xfrm>
            <a:off x="3765258" y="284362"/>
            <a:ext cx="46614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nghĩa nhan đề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E9080B-3F37-A884-2EF7-D55BC58E4FF7}"/>
              </a:ext>
            </a:extLst>
          </p:cNvPr>
          <p:cNvSpPr/>
          <p:nvPr/>
        </p:nvSpPr>
        <p:spPr>
          <a:xfrm>
            <a:off x="882840" y="1559303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3C4959D-B7FE-1AB7-FD5A-A3BF75AE3EC7}"/>
              </a:ext>
            </a:extLst>
          </p:cNvPr>
          <p:cNvSpPr/>
          <p:nvPr/>
        </p:nvSpPr>
        <p:spPr>
          <a:xfrm>
            <a:off x="1324343" y="1891716"/>
            <a:ext cx="3591365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 dao: là thơ ca dân gian truyền miệng cho trẻ em, thường có tính hồn nhiên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D3F40E4-495C-BA17-18B4-91901BE494CA}"/>
              </a:ext>
            </a:extLst>
          </p:cNvPr>
          <p:cNvSpPr/>
          <p:nvPr/>
        </p:nvSpPr>
        <p:spPr>
          <a:xfrm>
            <a:off x="6528997" y="1788829"/>
            <a:ext cx="4586529" cy="260595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DB72A4-CA41-E189-211F-7D1F2E24290A}"/>
              </a:ext>
            </a:extLst>
          </p:cNvPr>
          <p:cNvSpPr/>
          <p:nvPr/>
        </p:nvSpPr>
        <p:spPr>
          <a:xfrm>
            <a:off x="6945220" y="1984497"/>
            <a:ext cx="4438641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 xuân: mùa khởi đầu, tươi đẹp nhất trong năm; là tuổi trẻ. Lứa tuổi đẹp nhất trong cuộc đời mỗi 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96" y="4116566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323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81AF76-DDE8-EE03-C643-1132C590FE33}"/>
              </a:ext>
            </a:extLst>
          </p:cNvPr>
          <p:cNvSpPr txBox="1"/>
          <p:nvPr/>
        </p:nvSpPr>
        <p:spPr>
          <a:xfrm>
            <a:off x="3088481" y="2150196"/>
            <a:ext cx="6374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6528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81AF76-DDE8-EE03-C643-1132C590FE33}"/>
              </a:ext>
            </a:extLst>
          </p:cNvPr>
          <p:cNvSpPr txBox="1"/>
          <p:nvPr/>
        </p:nvSpPr>
        <p:spPr>
          <a:xfrm>
            <a:off x="2778088" y="1839803"/>
            <a:ext cx="7137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Đặc điểm hình thức của bài thơ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182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430D2E-CE9A-1AE8-FDD8-06766999E349}"/>
              </a:ext>
            </a:extLst>
          </p:cNvPr>
          <p:cNvSpPr txBox="1"/>
          <p:nvPr/>
        </p:nvSpPr>
        <p:spPr>
          <a:xfrm>
            <a:off x="2284974" y="309495"/>
            <a:ext cx="8092208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Đặc điểm hình thức của bài thơ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866" y="1417504"/>
            <a:ext cx="4552099" cy="3539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38F2D8-22AE-BAA4-58A8-055DA0B44A94}"/>
              </a:ext>
            </a:extLst>
          </p:cNvPr>
          <p:cNvSpPr txBox="1"/>
          <p:nvPr/>
        </p:nvSpPr>
        <p:spPr>
          <a:xfrm>
            <a:off x="2044398" y="2525512"/>
            <a:ext cx="24303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khổ thơ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F25DBB-6316-8461-1637-5AD32F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7965" y="1080025"/>
            <a:ext cx="4552099" cy="3539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D04064-C598-0FC9-9A7C-4677371A7588}"/>
              </a:ext>
            </a:extLst>
          </p:cNvPr>
          <p:cNvSpPr txBox="1"/>
          <p:nvPr/>
        </p:nvSpPr>
        <p:spPr>
          <a:xfrm>
            <a:off x="6596496" y="2188033"/>
            <a:ext cx="26817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6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0F6392-8E83-E459-76B2-2954E9D2B9DE}"/>
              </a:ext>
            </a:extLst>
          </p:cNvPr>
          <p:cNvSpPr txBox="1"/>
          <p:nvPr/>
        </p:nvSpPr>
        <p:spPr>
          <a:xfrm>
            <a:off x="1681970" y="588834"/>
            <a:ext cx="6153324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một người lính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 vào núi xanh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năm máu lửa.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 bình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 không về nữa.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một người lính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 một lần yêu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 phê chưa uống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 mê thả diều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endParaRPr lang="vi-VN" b="0" i="0" dirty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0399E2-DB5B-9020-A012-68D2B6ACCB69}"/>
              </a:ext>
            </a:extLst>
          </p:cNvPr>
          <p:cNvSpPr txBox="1"/>
          <p:nvPr/>
        </p:nvSpPr>
        <p:spPr>
          <a:xfrm>
            <a:off x="6007016" y="726915"/>
            <a:ext cx="439268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Mười, hai mươi năm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Anh không về nữa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Anh vẫn một mình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Trường Sơn núi cũ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/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Ba lô con cóc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Tấm áo màu xanh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Làn da sốt rét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Cái cười hiền lành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endParaRPr lang="vi-VN" sz="3200" b="1" i="0" dirty="0">
              <a:solidFill>
                <a:srgbClr val="00264D"/>
              </a:solidFill>
              <a:effectLst/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6B64B7-9F75-8393-CC15-753AF9109809}"/>
              </a:ext>
            </a:extLst>
          </p:cNvPr>
          <p:cNvSpPr txBox="1"/>
          <p:nvPr/>
        </p:nvSpPr>
        <p:spPr>
          <a:xfrm>
            <a:off x="3533861" y="33076"/>
            <a:ext cx="461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4000" b="1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3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0399E2-DB5B-9020-A012-68D2B6ACCB69}"/>
              </a:ext>
            </a:extLst>
          </p:cNvPr>
          <p:cNvSpPr txBox="1"/>
          <p:nvPr/>
        </p:nvSpPr>
        <p:spPr>
          <a:xfrm>
            <a:off x="1440086" y="1140187"/>
            <a:ext cx="405470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Anh ngồi lặng lẽ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Dưới cội mai vàng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Dài bao thương nhớ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Mùa xuân nhân gian</a:t>
            </a:r>
            <a:endParaRPr lang="en-US" sz="2800" b="1" i="0" dirty="0">
              <a:solidFill>
                <a:srgbClr val="00264D"/>
              </a:solidFill>
              <a:effectLst/>
              <a:latin typeface="+mj-lt"/>
            </a:endParaRPr>
          </a:p>
          <a:p>
            <a:pPr algn="l"/>
            <a:endParaRPr lang="en-US" sz="2800" b="1" dirty="0">
              <a:solidFill>
                <a:srgbClr val="00264D"/>
              </a:solidFill>
              <a:latin typeface="+mj-lt"/>
            </a:endParaRPr>
          </a:p>
          <a:p>
            <a:pPr algn="l"/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Anh ngồi rực rỡ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Màu hoa đại ngàn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Mắt như suối biếc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Vai đầy núi non...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706DCE-4976-3943-C7CD-C68C881FBB43}"/>
              </a:ext>
            </a:extLst>
          </p:cNvPr>
          <p:cNvSpPr txBox="1"/>
          <p:nvPr/>
        </p:nvSpPr>
        <p:spPr>
          <a:xfrm>
            <a:off x="7154434" y="1248582"/>
            <a:ext cx="35974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Tuổi xuân đang độ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Ngày xuân ngọt lành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Theo chân người lính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Về từ núi xanh...</a:t>
            </a:r>
          </a:p>
          <a:p>
            <a:pPr algn="l"/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/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Tháng 12-1994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6B64B7-9F75-8393-CC15-753AF9109809}"/>
              </a:ext>
            </a:extLst>
          </p:cNvPr>
          <p:cNvSpPr txBox="1"/>
          <p:nvPr/>
        </p:nvSpPr>
        <p:spPr>
          <a:xfrm>
            <a:off x="3349304" y="270348"/>
            <a:ext cx="461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4000" b="1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6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430D2E-CE9A-1AE8-FDD8-06766999E349}"/>
              </a:ext>
            </a:extLst>
          </p:cNvPr>
          <p:cNvSpPr txBox="1"/>
          <p:nvPr/>
        </p:nvSpPr>
        <p:spPr>
          <a:xfrm>
            <a:off x="3828548" y="174584"/>
            <a:ext cx="4892879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Đặc điểm khổ thơ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5847126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38F2D8-22AE-BAA4-58A8-055DA0B44A94}"/>
              </a:ext>
            </a:extLst>
          </p:cNvPr>
          <p:cNvSpPr txBox="1"/>
          <p:nvPr/>
        </p:nvSpPr>
        <p:spPr>
          <a:xfrm>
            <a:off x="4254342" y="2557370"/>
            <a:ext cx="40412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41893B-E833-4394-E91F-F8E8D23A2B4A}"/>
              </a:ext>
            </a:extLst>
          </p:cNvPr>
          <p:cNvSpPr txBox="1"/>
          <p:nvPr/>
        </p:nvSpPr>
        <p:spPr>
          <a:xfrm>
            <a:off x="3853715" y="0"/>
            <a:ext cx="4892879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Đặc điểm khổ thơ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4BFA89-10F1-DB72-9A80-9135930D1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65" y="1659186"/>
            <a:ext cx="2952750" cy="2097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A041BB-6BA0-3506-A6F4-5D8E2CC3A073}"/>
              </a:ext>
            </a:extLst>
          </p:cNvPr>
          <p:cNvSpPr txBox="1"/>
          <p:nvPr/>
        </p:nvSpPr>
        <p:spPr>
          <a:xfrm>
            <a:off x="1526796" y="3863848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xmlns="" id="{B2BA5191-42BD-250A-864D-C55A3500BE2B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853715" y="1410397"/>
            <a:ext cx="2019415" cy="613053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7B85CE-A205-5435-1528-534F3FA74CEF}"/>
              </a:ext>
            </a:extLst>
          </p:cNvPr>
          <p:cNvSpPr txBox="1"/>
          <p:nvPr/>
        </p:nvSpPr>
        <p:spPr>
          <a:xfrm>
            <a:off x="5873130" y="1118009"/>
            <a:ext cx="507450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xmlns="" id="{902B1A97-5888-D58A-BD9B-6DF46D6D3BDA}"/>
              </a:ext>
            </a:extLst>
          </p:cNvPr>
          <p:cNvCxnSpPr>
            <a:cxnSpLocks/>
            <a:stCxn id="2" idx="3"/>
            <a:endCxn id="16" idx="1"/>
          </p:cNvCxnSpPr>
          <p:nvPr/>
        </p:nvCxnSpPr>
        <p:spPr>
          <a:xfrm>
            <a:off x="3853715" y="2707810"/>
            <a:ext cx="2019414" cy="332674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1A94C49-7442-88E0-B00C-28A4F9320AE2}"/>
              </a:ext>
            </a:extLst>
          </p:cNvPr>
          <p:cNvSpPr txBox="1"/>
          <p:nvPr/>
        </p:nvSpPr>
        <p:spPr>
          <a:xfrm>
            <a:off x="5873129" y="2748096"/>
            <a:ext cx="507450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xmlns="" id="{5AA83E70-79D8-4C67-E1B0-57C46D651A24}"/>
              </a:ext>
            </a:extLst>
          </p:cNvPr>
          <p:cNvCxnSpPr>
            <a:cxnSpLocks/>
          </p:cNvCxnSpPr>
          <p:nvPr/>
        </p:nvCxnSpPr>
        <p:spPr>
          <a:xfrm>
            <a:off x="3853715" y="3674378"/>
            <a:ext cx="2099763" cy="203860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F789291-F485-F362-2A0A-E5ABA06E01F2}"/>
              </a:ext>
            </a:extLst>
          </p:cNvPr>
          <p:cNvSpPr txBox="1"/>
          <p:nvPr/>
        </p:nvSpPr>
        <p:spPr>
          <a:xfrm>
            <a:off x="5953478" y="5174369"/>
            <a:ext cx="4994155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432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6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0F6392-8E83-E459-76B2-2954E9D2B9DE}"/>
              </a:ext>
            </a:extLst>
          </p:cNvPr>
          <p:cNvSpPr txBox="1"/>
          <p:nvPr/>
        </p:nvSpPr>
        <p:spPr>
          <a:xfrm>
            <a:off x="583035" y="1802355"/>
            <a:ext cx="40295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một người lính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 vào núi xanh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năm máu lửa.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6B64B7-9F75-8393-CC15-753AF9109809}"/>
              </a:ext>
            </a:extLst>
          </p:cNvPr>
          <p:cNvSpPr txBox="1"/>
          <p:nvPr/>
        </p:nvSpPr>
        <p:spPr>
          <a:xfrm>
            <a:off x="3533861" y="257392"/>
            <a:ext cx="461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Đặc điểm khổ thơ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E3CCE336-8A6A-B83B-ABA1-717BBB6F62FF}"/>
              </a:ext>
            </a:extLst>
          </p:cNvPr>
          <p:cNvSpPr/>
          <p:nvPr/>
        </p:nvSpPr>
        <p:spPr>
          <a:xfrm>
            <a:off x="4458379" y="1584815"/>
            <a:ext cx="354560" cy="200474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055095-ABDF-8B3B-CB1D-688DEC96518A}"/>
              </a:ext>
            </a:extLst>
          </p:cNvPr>
          <p:cNvSpPr txBox="1"/>
          <p:nvPr/>
        </p:nvSpPr>
        <p:spPr>
          <a:xfrm>
            <a:off x="5231187" y="1463800"/>
            <a:ext cx="61533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7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81AF76-DDE8-EE03-C643-1132C590FE33}"/>
              </a:ext>
            </a:extLst>
          </p:cNvPr>
          <p:cNvSpPr txBox="1"/>
          <p:nvPr/>
        </p:nvSpPr>
        <p:spPr>
          <a:xfrm>
            <a:off x="2097157" y="2141807"/>
            <a:ext cx="8338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I,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Đọc, tìm hiểu chung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30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99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6B64B7-9F75-8393-CC15-753AF9109809}"/>
              </a:ext>
            </a:extLst>
          </p:cNvPr>
          <p:cNvSpPr txBox="1"/>
          <p:nvPr/>
        </p:nvSpPr>
        <p:spPr>
          <a:xfrm>
            <a:off x="3528619" y="395607"/>
            <a:ext cx="461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Đặc điểm khổ thơ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9A7FBE-3214-D99A-3358-24E7325AD4F9}"/>
              </a:ext>
            </a:extLst>
          </p:cNvPr>
          <p:cNvSpPr txBox="1"/>
          <p:nvPr/>
        </p:nvSpPr>
        <p:spPr>
          <a:xfrm>
            <a:off x="1166070" y="1802169"/>
            <a:ext cx="387571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ngày hoà bình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 không về nữa.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DC68D37E-52E8-9AC3-596E-BC1CD353E6AD}"/>
              </a:ext>
            </a:extLst>
          </p:cNvPr>
          <p:cNvSpPr/>
          <p:nvPr/>
        </p:nvSpPr>
        <p:spPr>
          <a:xfrm>
            <a:off x="4773147" y="1492715"/>
            <a:ext cx="354560" cy="188865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A8918B-8B87-6F3D-ED3B-A5F1FB232B5F}"/>
              </a:ext>
            </a:extLst>
          </p:cNvPr>
          <p:cNvSpPr txBox="1"/>
          <p:nvPr/>
        </p:nvSpPr>
        <p:spPr>
          <a:xfrm>
            <a:off x="5509469" y="1574072"/>
            <a:ext cx="52703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0447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F2E83A-A14A-D8C3-26C4-D1063B36A20A}"/>
              </a:ext>
            </a:extLst>
          </p:cNvPr>
          <p:cNvSpPr txBox="1"/>
          <p:nvPr/>
        </p:nvSpPr>
        <p:spPr>
          <a:xfrm>
            <a:off x="4439872" y="257392"/>
            <a:ext cx="5350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Đặc điểm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561C55C0-C5E0-D0C5-3BA8-6169AF6A6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611715"/>
              </p:ext>
            </p:extLst>
          </p:nvPr>
        </p:nvGraphicFramePr>
        <p:xfrm>
          <a:off x="1543574" y="1222669"/>
          <a:ext cx="9278225" cy="4916978"/>
        </p:xfrm>
        <a:graphic>
          <a:graphicData uri="http://schemas.openxmlformats.org/drawingml/2006/table">
            <a:tbl>
              <a:tblPr firstRow="1" firstCol="1" bandRow="1"/>
              <a:tblGrid>
                <a:gridCol w="2499057">
                  <a:extLst>
                    <a:ext uri="{9D8B030D-6E8A-4147-A177-3AD203B41FA5}">
                      <a16:colId xmlns:a16="http://schemas.microsoft.com/office/drawing/2014/main" xmlns="" val="4054455210"/>
                    </a:ext>
                  </a:extLst>
                </a:gridCol>
                <a:gridCol w="3727644">
                  <a:extLst>
                    <a:ext uri="{9D8B030D-6E8A-4147-A177-3AD203B41FA5}">
                      <a16:colId xmlns:a16="http://schemas.microsoft.com/office/drawing/2014/main" xmlns="" val="3662261451"/>
                    </a:ext>
                  </a:extLst>
                </a:gridCol>
                <a:gridCol w="3051524">
                  <a:extLst>
                    <a:ext uri="{9D8B030D-6E8A-4147-A177-3AD203B41FA5}">
                      <a16:colId xmlns:a16="http://schemas.microsoft.com/office/drawing/2014/main" xmlns="" val="2745518166"/>
                    </a:ext>
                  </a:extLst>
                </a:gridCol>
              </a:tblGrid>
              <a:tr h="8576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32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5881287"/>
                  </a:ext>
                </a:extLst>
              </a:tr>
              <a:tr h="19210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5573733"/>
                  </a:ext>
                </a:extLst>
              </a:tr>
              <a:tr h="12806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4813126"/>
                  </a:ext>
                </a:extLst>
              </a:tr>
              <a:tr h="8576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5758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75333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E37435A-4D80-DC3B-9E3C-495DAB7C2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742159"/>
              </p:ext>
            </p:extLst>
          </p:nvPr>
        </p:nvGraphicFramePr>
        <p:xfrm>
          <a:off x="0" y="0"/>
          <a:ext cx="11887200" cy="6654236"/>
        </p:xfrm>
        <a:graphic>
          <a:graphicData uri="http://schemas.openxmlformats.org/drawingml/2006/table">
            <a:tbl>
              <a:tblPr firstRow="1" firstCol="1" bandRow="1"/>
              <a:tblGrid>
                <a:gridCol w="2099242">
                  <a:extLst>
                    <a:ext uri="{9D8B030D-6E8A-4147-A177-3AD203B41FA5}">
                      <a16:colId xmlns:a16="http://schemas.microsoft.com/office/drawing/2014/main" xmlns="" val="1071267690"/>
                    </a:ext>
                  </a:extLst>
                </a:gridCol>
                <a:gridCol w="4096407">
                  <a:extLst>
                    <a:ext uri="{9D8B030D-6E8A-4147-A177-3AD203B41FA5}">
                      <a16:colId xmlns:a16="http://schemas.microsoft.com/office/drawing/2014/main" xmlns="" val="351655146"/>
                    </a:ext>
                  </a:extLst>
                </a:gridCol>
                <a:gridCol w="5691551">
                  <a:extLst>
                    <a:ext uri="{9D8B030D-6E8A-4147-A177-3AD203B41FA5}">
                      <a16:colId xmlns:a16="http://schemas.microsoft.com/office/drawing/2014/main" xmlns="" val="1389232897"/>
                    </a:ext>
                  </a:extLst>
                </a:gridCol>
              </a:tblGrid>
              <a:tr h="6749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6684885"/>
                  </a:ext>
                </a:extLst>
              </a:tr>
              <a:tr h="2192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2220347"/>
                  </a:ext>
                </a:extLst>
              </a:tr>
              <a:tr h="15939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9069819"/>
                  </a:ext>
                </a:extLst>
              </a:tr>
              <a:tr h="2192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83718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AC9F6A-5832-939C-2B76-719B75D5015D}"/>
              </a:ext>
            </a:extLst>
          </p:cNvPr>
          <p:cNvSpPr txBox="1"/>
          <p:nvPr/>
        </p:nvSpPr>
        <p:spPr>
          <a:xfrm>
            <a:off x="2491531" y="1077440"/>
            <a:ext cx="3111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A3EA0A-19F5-EA82-4EA0-7053F613C1DC}"/>
              </a:ext>
            </a:extLst>
          </p:cNvPr>
          <p:cNvSpPr txBox="1"/>
          <p:nvPr/>
        </p:nvSpPr>
        <p:spPr>
          <a:xfrm>
            <a:off x="75501" y="877385"/>
            <a:ext cx="1862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D83A03-E565-2C5D-84CB-96D7E4996556}"/>
              </a:ext>
            </a:extLst>
          </p:cNvPr>
          <p:cNvSpPr txBox="1"/>
          <p:nvPr/>
        </p:nvSpPr>
        <p:spPr>
          <a:xfrm>
            <a:off x="6260986" y="631163"/>
            <a:ext cx="5550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ra sự dứt khoát, sắc nét, góp phần tạc vào kí ức độc giả hình tượng người lính đã hi sinh ở độ tuổi rất trẻ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F760CE-415E-FCFA-C9D3-E2B38966B4C9}"/>
              </a:ext>
            </a:extLst>
          </p:cNvPr>
          <p:cNvSpPr txBox="1"/>
          <p:nvPr/>
        </p:nvSpPr>
        <p:spPr>
          <a:xfrm>
            <a:off x="75500" y="3069264"/>
            <a:ext cx="2038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1857B9-E98E-0B6E-ECA9-290942128C38}"/>
              </a:ext>
            </a:extLst>
          </p:cNvPr>
          <p:cNvSpPr txBox="1"/>
          <p:nvPr/>
        </p:nvSpPr>
        <p:spPr>
          <a:xfrm>
            <a:off x="2353112" y="2823043"/>
            <a:ext cx="374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0C6EF5F-F198-8500-D292-D84F027B146F}"/>
              </a:ext>
            </a:extLst>
          </p:cNvPr>
          <p:cNvSpPr txBox="1"/>
          <p:nvPr/>
        </p:nvSpPr>
        <p:spPr>
          <a:xfrm>
            <a:off x="75501" y="5033885"/>
            <a:ext cx="203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1DD58D-BD48-78CE-6CDC-BD0B04E16F37}"/>
              </a:ext>
            </a:extLst>
          </p:cNvPr>
          <p:cNvSpPr txBox="1"/>
          <p:nvPr/>
        </p:nvSpPr>
        <p:spPr>
          <a:xfrm>
            <a:off x="2491531" y="4522479"/>
            <a:ext cx="3011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FC5F07-49DA-660A-6027-B03ABEAF0FC7}"/>
              </a:ext>
            </a:extLst>
          </p:cNvPr>
          <p:cNvSpPr txBox="1"/>
          <p:nvPr/>
        </p:nvSpPr>
        <p:spPr>
          <a:xfrm>
            <a:off x="6260986" y="4495276"/>
            <a:ext cx="5550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Nhịp 2/2 gợi giọng điệu đồng dao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23A499-799B-0B84-531A-C53CA9FAF57F}"/>
              </a:ext>
            </a:extLst>
          </p:cNvPr>
          <p:cNvSpPr txBox="1"/>
          <p:nvPr/>
        </p:nvSpPr>
        <p:spPr>
          <a:xfrm>
            <a:off x="6260986" y="5412080"/>
            <a:ext cx="5550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Nhịp 1/3 gợi sự mất mát, cảm xúc tiếc thương, bùi ngùi</a:t>
            </a:r>
          </a:p>
        </p:txBody>
      </p:sp>
    </p:spTree>
    <p:extLst>
      <p:ext uri="{BB962C8B-B14F-4D97-AF65-F5344CB8AC3E}">
        <p14:creationId xmlns:p14="http://schemas.microsoft.com/office/powerpoint/2010/main" val="5575759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41893B-E833-4394-E91F-F8E8D23A2B4A}"/>
              </a:ext>
            </a:extLst>
          </p:cNvPr>
          <p:cNvSpPr txBox="1"/>
          <p:nvPr/>
        </p:nvSpPr>
        <p:spPr>
          <a:xfrm>
            <a:off x="3853715" y="0"/>
            <a:ext cx="3042035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4BFA89-10F1-DB72-9A80-9135930D1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65" y="1659186"/>
            <a:ext cx="2952750" cy="2097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A041BB-6BA0-3506-A6F4-5D8E2CC3A073}"/>
              </a:ext>
            </a:extLst>
          </p:cNvPr>
          <p:cNvSpPr txBox="1"/>
          <p:nvPr/>
        </p:nvSpPr>
        <p:spPr>
          <a:xfrm>
            <a:off x="1526796" y="3863848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xmlns="" id="{B2BA5191-42BD-250A-864D-C55A3500BE2B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853715" y="1656618"/>
            <a:ext cx="2019415" cy="366832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7B85CE-A205-5435-1528-534F3FA74CEF}"/>
              </a:ext>
            </a:extLst>
          </p:cNvPr>
          <p:cNvSpPr txBox="1"/>
          <p:nvPr/>
        </p:nvSpPr>
        <p:spPr>
          <a:xfrm>
            <a:off x="5873130" y="1118009"/>
            <a:ext cx="459633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chuyện về cuộc đời người lính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xmlns="" id="{902B1A97-5888-D58A-BD9B-6DF46D6D3BDA}"/>
              </a:ext>
            </a:extLst>
          </p:cNvPr>
          <p:cNvCxnSpPr>
            <a:cxnSpLocks/>
            <a:stCxn id="2" idx="3"/>
            <a:endCxn id="16" idx="1"/>
          </p:cNvCxnSpPr>
          <p:nvPr/>
        </p:nvCxnSpPr>
        <p:spPr>
          <a:xfrm>
            <a:off x="3853715" y="2707810"/>
            <a:ext cx="2019414" cy="670688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1A94C49-7442-88E0-B00C-28A4F9320AE2}"/>
              </a:ext>
            </a:extLst>
          </p:cNvPr>
          <p:cNvSpPr txBox="1"/>
          <p:nvPr/>
        </p:nvSpPr>
        <p:spPr>
          <a:xfrm>
            <a:off x="5873129" y="3086110"/>
            <a:ext cx="459633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ảnh người lính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xmlns="" id="{5AA83E70-79D8-4C67-E1B0-57C46D651A24}"/>
              </a:ext>
            </a:extLst>
          </p:cNvPr>
          <p:cNvCxnSpPr>
            <a:cxnSpLocks/>
          </p:cNvCxnSpPr>
          <p:nvPr/>
        </p:nvCxnSpPr>
        <p:spPr>
          <a:xfrm>
            <a:off x="3853715" y="3674378"/>
            <a:ext cx="2099763" cy="203860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F789291-F485-F362-2A0A-E5ABA06E01F2}"/>
              </a:ext>
            </a:extLst>
          </p:cNvPr>
          <p:cNvSpPr txBox="1"/>
          <p:nvPr/>
        </p:nvSpPr>
        <p:spPr>
          <a:xfrm>
            <a:off x="5953478" y="5371437"/>
            <a:ext cx="451598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cảm dành cho người lính đã hi sinh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332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6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677EF9-BE7E-210C-8FAF-E6FEE8A8F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14" y="206192"/>
            <a:ext cx="11190914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BC843C-9ACF-8719-5F8E-1AD6932365EE}"/>
              </a:ext>
            </a:extLst>
          </p:cNvPr>
          <p:cNvSpPr txBox="1"/>
          <p:nvPr/>
        </p:nvSpPr>
        <p:spPr>
          <a:xfrm>
            <a:off x="2401368" y="121809"/>
            <a:ext cx="7522553" cy="742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0FE189-774E-1A55-4BAC-2A87F3038ABE}"/>
              </a:ext>
            </a:extLst>
          </p:cNvPr>
          <p:cNvSpPr txBox="1"/>
          <p:nvPr/>
        </p:nvSpPr>
        <p:spPr>
          <a:xfrm>
            <a:off x="7146096" y="962107"/>
            <a:ext cx="451346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43DEE9-3B43-C9C3-0336-B58D338971F3}"/>
              </a:ext>
            </a:extLst>
          </p:cNvPr>
          <p:cNvSpPr txBox="1"/>
          <p:nvPr/>
        </p:nvSpPr>
        <p:spPr>
          <a:xfrm>
            <a:off x="7019982" y="4414090"/>
            <a:ext cx="510650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A76299-A84E-9993-A6DA-17E923A646F4}"/>
              </a:ext>
            </a:extLst>
          </p:cNvPr>
          <p:cNvSpPr txBox="1"/>
          <p:nvPr/>
        </p:nvSpPr>
        <p:spPr>
          <a:xfrm>
            <a:off x="-155787" y="4927857"/>
            <a:ext cx="4777099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5FA1AC-9B5B-69EA-A518-59894AC7BDAD}"/>
              </a:ext>
            </a:extLst>
          </p:cNvPr>
          <p:cNvSpPr txBox="1"/>
          <p:nvPr/>
        </p:nvSpPr>
        <p:spPr>
          <a:xfrm>
            <a:off x="59821" y="1003957"/>
            <a:ext cx="487964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B26B1D6-97B1-4D8B-BF5A-190C0E961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892" l="9692" r="89868">
                        <a14:foregroundMark x1="49780" y1="450" x2="49780" y2="450"/>
                        <a14:foregroundMark x1="49780" y1="450" x2="49780" y2="450"/>
                        <a14:foregroundMark x1="50220" y1="91892" x2="50220" y2="91892"/>
                        <a14:foregroundMark x1="50220" y1="91892" x2="50220" y2="91892"/>
                        <a14:foregroundMark x1="34802" y1="78829" x2="34802" y2="78829"/>
                        <a14:foregroundMark x1="34802" y1="78829" x2="34802" y2="78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1539" y="2131715"/>
            <a:ext cx="2014289" cy="27802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4A087B-43BA-1CCF-C7FE-2E4A88C124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5731165" y="1145494"/>
            <a:ext cx="1680972" cy="1452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92BA944-82D0-4A22-9E95-E7566C8360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5794041" y="3936401"/>
            <a:ext cx="1555223" cy="1042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02875D-1A9B-772D-FFAD-6800BB04D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08137">
            <a:off x="3948152" y="4036476"/>
            <a:ext cx="1658188" cy="103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3E74A2-E491-4FE6-2801-0C4CE1F42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08137">
            <a:off x="4603437" y="1218491"/>
            <a:ext cx="1709474" cy="88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Bài tập dự án: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113" y="129885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dirty="0">
                <a:latin typeface="+mj-lt"/>
              </a:rPr>
              <a:t>1</a:t>
            </a:r>
            <a:r>
              <a:rPr lang="vi-VN" dirty="0" smtClean="0">
                <a:latin typeface="+mj-lt"/>
              </a:rPr>
              <a:t>. Tìm những câu thơ, từ ngữ trong bài «Đồng dao mùa xuân» nói về sự hi sinh của người lính nơi chiến trường? </a:t>
            </a:r>
            <a:r>
              <a:rPr lang="vi-VN" dirty="0">
                <a:latin typeface="+mj-lt"/>
              </a:rPr>
              <a:t>T</a:t>
            </a:r>
            <a:r>
              <a:rPr lang="vi-VN" dirty="0" smtClean="0">
                <a:latin typeface="+mj-lt"/>
              </a:rPr>
              <a:t>ác giả sử dụng biện pháp nghệ thuật nào để nói về sự hi sinh của người lính? Tác dụng của biện pháp nghệ thuật đó?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2</a:t>
            </a:r>
            <a:r>
              <a:rPr lang="vi-VN" dirty="0" smtClean="0">
                <a:latin typeface="+mj-lt"/>
              </a:rPr>
              <a:t>. Qua đó, em có suy nghĩ gì về sự hi sinh của người lính nơi chiến trường?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50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CF2E83A-A14A-D8C3-26C4-D1063B36A2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04741"/>
            <a:ext cx="1051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4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vi-VN" sz="40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của người lính: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9E9080B-3F37-A884-2EF7-D55BC58E4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072"/>
            <a:ext cx="3723861" cy="218978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Anh thành ngọn lửa</a:t>
            </a:r>
          </a:p>
          <a:p>
            <a:pPr marL="285750" indent="-285750" algn="ctr">
              <a:buFontTx/>
              <a:buChar char="-"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Anh không về nữa.</a:t>
            </a:r>
          </a:p>
          <a:p>
            <a:pPr marL="285750" indent="-285750" algn="ctr">
              <a:buFontTx/>
              <a:buChar char="-"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Anh vẫn một mình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D3F40E4-495C-BA17-18B4-91901BE494CA}"/>
              </a:ext>
            </a:extLst>
          </p:cNvPr>
          <p:cNvSpPr/>
          <p:nvPr/>
        </p:nvSpPr>
        <p:spPr>
          <a:xfrm>
            <a:off x="6326607" y="1194432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+mj-lt"/>
              </a:rPr>
              <a:t>Nghệ thuật: ẩn dụ, nói giảm nói tránh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C4959D-B7FE-1AB7-FD5A-A3BF75AE3EC7}"/>
              </a:ext>
            </a:extLst>
          </p:cNvPr>
          <p:cNvSpPr/>
          <p:nvPr/>
        </p:nvSpPr>
        <p:spPr>
          <a:xfrm>
            <a:off x="838200" y="3949914"/>
            <a:ext cx="3868796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EDB72A4-CA41-E189-211F-7D1F2E24290A}"/>
              </a:ext>
            </a:extLst>
          </p:cNvPr>
          <p:cNvSpPr/>
          <p:nvPr/>
        </p:nvSpPr>
        <p:spPr>
          <a:xfrm>
            <a:off x="6326607" y="3949914"/>
            <a:ext cx="4112756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hi sinh cao cả, thiêng liêng.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9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544C81-3A2B-7479-9165-A4C983ED1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54" y="268379"/>
            <a:ext cx="11547446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54"/>
            <a:ext cx="12192000" cy="689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171FA0-AFC9-5AB0-41B1-B75D993A5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543" y="1032620"/>
            <a:ext cx="2500970" cy="232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1B7B68-A88F-0502-9046-4DD5E741EA19}"/>
              </a:ext>
            </a:extLst>
          </p:cNvPr>
          <p:cNvSpPr txBox="1"/>
          <p:nvPr/>
        </p:nvSpPr>
        <p:spPr>
          <a:xfrm rot="1524148">
            <a:off x="7038125" y="1390948"/>
            <a:ext cx="16738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FE47BD-FF80-02CA-848F-51CA44F05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2995">
            <a:off x="6897722" y="2867905"/>
            <a:ext cx="2500970" cy="2324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9BC951-49F9-4588-F608-B48E65C333F7}"/>
              </a:ext>
            </a:extLst>
          </p:cNvPr>
          <p:cNvSpPr txBox="1"/>
          <p:nvPr/>
        </p:nvSpPr>
        <p:spPr>
          <a:xfrm rot="4277143">
            <a:off x="7241116" y="3243653"/>
            <a:ext cx="16738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9B1F0C-C6AF-33E5-E793-96965F19B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965064">
            <a:off x="6173707" y="4622592"/>
            <a:ext cx="2376122" cy="21450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CE63A2-BC75-2F0A-371B-FF67D8467AD5}"/>
              </a:ext>
            </a:extLst>
          </p:cNvPr>
          <p:cNvSpPr txBox="1"/>
          <p:nvPr/>
        </p:nvSpPr>
        <p:spPr>
          <a:xfrm rot="6053256">
            <a:off x="6518210" y="4784824"/>
            <a:ext cx="13438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8D46A0-4706-33C7-9089-FADC0B552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78179" flipH="1">
            <a:off x="4096049" y="4731004"/>
            <a:ext cx="2009393" cy="18992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834697-3F8F-BC5F-DCBD-56093ED43D26}"/>
              </a:ext>
            </a:extLst>
          </p:cNvPr>
          <p:cNvSpPr txBox="1"/>
          <p:nvPr/>
        </p:nvSpPr>
        <p:spPr>
          <a:xfrm rot="16156186" flipH="1">
            <a:off x="4533857" y="4596368"/>
            <a:ext cx="11594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1738106-1354-4E63-538A-A9C975D87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93868" flipH="1">
            <a:off x="3126962" y="3528036"/>
            <a:ext cx="1979203" cy="18707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4F6B542-7B46-0A64-342B-2E4C0AF201AE}"/>
              </a:ext>
            </a:extLst>
          </p:cNvPr>
          <p:cNvSpPr txBox="1"/>
          <p:nvPr/>
        </p:nvSpPr>
        <p:spPr>
          <a:xfrm rot="15629878" flipH="1">
            <a:off x="3547642" y="3740348"/>
            <a:ext cx="10797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FF282F0-AB55-ECDA-8303-7D9C48E13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93868" flipH="1">
            <a:off x="2925530" y="1554185"/>
            <a:ext cx="1743710" cy="25002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BCBB5CF-A2FB-D5AA-384A-E8EFF09ACB84}"/>
              </a:ext>
            </a:extLst>
          </p:cNvPr>
          <p:cNvSpPr txBox="1"/>
          <p:nvPr/>
        </p:nvSpPr>
        <p:spPr>
          <a:xfrm rot="16709908" flipH="1">
            <a:off x="3226511" y="1891479"/>
            <a:ext cx="10227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00F4DEB-1956-A321-78D0-C2637DBB6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29662" flipH="1">
            <a:off x="3545195" y="86394"/>
            <a:ext cx="1743710" cy="25002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FDAFE27-9652-9D2D-6BBA-6130BDD19587}"/>
              </a:ext>
            </a:extLst>
          </p:cNvPr>
          <p:cNvSpPr txBox="1"/>
          <p:nvPr/>
        </p:nvSpPr>
        <p:spPr>
          <a:xfrm rot="18645702" flipH="1">
            <a:off x="3906365" y="353834"/>
            <a:ext cx="902381" cy="1833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C22EC53-473F-A2FC-27D5-75A6CC35F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5485" flipH="1">
            <a:off x="5469500" y="-156948"/>
            <a:ext cx="1743710" cy="250024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606DF28-FD85-1678-157D-F2E10401B7C0}"/>
              </a:ext>
            </a:extLst>
          </p:cNvPr>
          <p:cNvSpPr txBox="1"/>
          <p:nvPr/>
        </p:nvSpPr>
        <p:spPr>
          <a:xfrm rot="911525" flipH="1">
            <a:off x="5927723" y="253137"/>
            <a:ext cx="902764" cy="1833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 cười hiền lành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F47FDE5-3E37-754F-959C-2CF49B5A14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9008" y="2211197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49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81AF76-DDE8-EE03-C643-1132C590FE33}"/>
              </a:ext>
            </a:extLst>
          </p:cNvPr>
          <p:cNvSpPr txBox="1"/>
          <p:nvPr/>
        </p:nvSpPr>
        <p:spPr>
          <a:xfrm>
            <a:off x="3088481" y="2150196"/>
            <a:ext cx="637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4528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CF2E83A-A14A-D8C3-26C4-D1063B36A2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noProof="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trang: + Ba lô con cóc</a:t>
            </a:r>
          </a:p>
          <a:p>
            <a:pPr lvl="0">
              <a:defRPr/>
            </a:pPr>
            <a:r>
              <a:rPr lang="vi-VN" sz="24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+Tấm áo màu xanh</a:t>
            </a:r>
            <a:r>
              <a:rPr lang="vi-VN" sz="2400" noProof="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9E9080B-3F37-A884-2EF7-D55BC58E4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157"/>
            <a:ext cx="4260574" cy="219844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buFontTx/>
              <a:buChar char="-"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Diện mạo:</a:t>
            </a:r>
          </a:p>
          <a:p>
            <a:pPr marL="0" indent="0" algn="ctr"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+ Làn da sốt rét</a:t>
            </a:r>
          </a:p>
          <a:p>
            <a:pPr marL="0" indent="0" algn="ctr"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+ Cái cười hiền lành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D3F40E4-495C-BA17-18B4-91901BE494CA}"/>
              </a:ext>
            </a:extLst>
          </p:cNvPr>
          <p:cNvSpPr/>
          <p:nvPr/>
        </p:nvSpPr>
        <p:spPr>
          <a:xfrm>
            <a:off x="5705061" y="1459157"/>
            <a:ext cx="4734302" cy="219844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Tư thế: + Anh ngồi lặng lẽ</a:t>
            </a:r>
          </a:p>
          <a:p>
            <a:pPr algn="ctr"/>
            <a:r>
              <a:rPr lang="vi-VN" sz="2400" dirty="0" smtClean="0">
                <a:solidFill>
                  <a:schemeClr val="tx1"/>
                </a:solidFill>
                <a:latin typeface="+mj-lt"/>
              </a:rPr>
              <a:t>+ Anh ngồi rực rỡ</a:t>
            </a:r>
          </a:p>
          <a:p>
            <a:pPr algn="ctr"/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  + Mắt như suối biếc 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+ Vai  đầy núi non...</a:t>
            </a:r>
          </a:p>
          <a:p>
            <a:pPr marL="285750" indent="-285750" algn="ctr">
              <a:buFontTx/>
              <a:buChar char="-"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C4959D-B7FE-1AB7-FD5A-A3BF75AE3EC7}"/>
              </a:ext>
            </a:extLst>
          </p:cNvPr>
          <p:cNvSpPr/>
          <p:nvPr/>
        </p:nvSpPr>
        <p:spPr>
          <a:xfrm>
            <a:off x="838200" y="3949914"/>
            <a:ext cx="4260574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Điệp ngữ, hoán dụ, ẩn dụ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DB72A4-CA41-E189-211F-7D1F2E24290A}"/>
              </a:ext>
            </a:extLst>
          </p:cNvPr>
          <p:cNvSpPr/>
          <p:nvPr/>
        </p:nvSpPr>
        <p:spPr>
          <a:xfrm>
            <a:off x="5784574" y="3930036"/>
            <a:ext cx="4654789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 dị, mộc mạc, khiêm nhường, anh hóa thân vào non sông đất nước, anh làm nên mùa xuân đất nước, anh trở thành bất tử.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F2E83A-A14A-D8C3-26C4-D1063B36A20A}"/>
              </a:ext>
            </a:extLst>
          </p:cNvPr>
          <p:cNvSpPr txBox="1"/>
          <p:nvPr/>
        </p:nvSpPr>
        <p:spPr>
          <a:xfrm>
            <a:off x="1434517" y="257392"/>
            <a:ext cx="96137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Tình cảm </a:t>
            </a:r>
            <a:r>
              <a:rPr lang="vi-VN" sz="40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đồng đội và nhân dân dành </a:t>
            </a:r>
            <a:r>
              <a:rPr lang="vi-VN" sz="4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</a:t>
            </a:r>
            <a:r>
              <a:rPr lang="vi-VN" sz="40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E9080B-3F37-A884-2EF7-D55BC58E4FF7}"/>
              </a:ext>
            </a:extLst>
          </p:cNvPr>
          <p:cNvSpPr/>
          <p:nvPr/>
        </p:nvSpPr>
        <p:spPr>
          <a:xfrm>
            <a:off x="3954031" y="1530769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Bạn bè mang theo.</a:t>
            </a:r>
          </a:p>
          <a:p>
            <a:pPr marL="285750" indent="-285750" algn="ctr">
              <a:buFontTx/>
              <a:buChar char="-"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Dài bao thương nhớ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3C4959D-B7FE-1AB7-FD5A-A3BF75AE3EC7}"/>
              </a:ext>
            </a:extLst>
          </p:cNvPr>
          <p:cNvSpPr/>
          <p:nvPr/>
        </p:nvSpPr>
        <p:spPr>
          <a:xfrm>
            <a:off x="1069888" y="4455605"/>
            <a:ext cx="3591365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fr-F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fr-F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: 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DB72A4-CA41-E189-211F-7D1F2E24290A}"/>
              </a:ext>
            </a:extLst>
          </p:cNvPr>
          <p:cNvSpPr/>
          <p:nvPr/>
        </p:nvSpPr>
        <p:spPr>
          <a:xfrm>
            <a:off x="6702887" y="4354935"/>
            <a:ext cx="3591365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dân : thương nhớ, tưởng nhớ 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96" y="4116566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389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F2E83A-A14A-D8C3-26C4-D1063B36A20A}"/>
              </a:ext>
            </a:extLst>
          </p:cNvPr>
          <p:cNvSpPr txBox="1"/>
          <p:nvPr/>
        </p:nvSpPr>
        <p:spPr>
          <a:xfrm>
            <a:off x="1434517" y="257392"/>
            <a:ext cx="9613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Tình cảm dành cho người lính đã hi sinh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3C4959D-B7FE-1AB7-FD5A-A3BF75AE3EC7}"/>
              </a:ext>
            </a:extLst>
          </p:cNvPr>
          <p:cNvSpPr/>
          <p:nvPr/>
        </p:nvSpPr>
        <p:spPr>
          <a:xfrm>
            <a:off x="2206305" y="2030918"/>
            <a:ext cx="5775210" cy="259141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=&gt; Sự thương xót, tự hào, cảm phục, biết ơn những người kính đã hi sinh tuổi xanh, hi sinh cuộc đời cho độc lập dân tộc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967" y="2762597"/>
            <a:ext cx="3169094" cy="43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51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8216992" cy="45463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1922" y="259128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 tri ân những thế hệ cha anh đã ngã xuống vì độc lập tự do cho cuộc sống hòa bình hôm nay bằng những việc làm cụ thể nào?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589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81AF76-DDE8-EE03-C643-1132C590FE33}"/>
              </a:ext>
            </a:extLst>
          </p:cNvPr>
          <p:cNvSpPr txBox="1"/>
          <p:nvPr/>
        </p:nvSpPr>
        <p:spPr>
          <a:xfrm>
            <a:off x="3088481" y="2150196"/>
            <a:ext cx="637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546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430D2E-CE9A-1AE8-FDD8-06766999E349}"/>
              </a:ext>
            </a:extLst>
          </p:cNvPr>
          <p:cNvSpPr txBox="1"/>
          <p:nvPr/>
        </p:nvSpPr>
        <p:spPr>
          <a:xfrm>
            <a:off x="5154009" y="417865"/>
            <a:ext cx="3276927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8216992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38F2D8-22AE-BAA4-58A8-055DA0B44A94}"/>
              </a:ext>
            </a:extLst>
          </p:cNvPr>
          <p:cNvSpPr txBox="1"/>
          <p:nvPr/>
        </p:nvSpPr>
        <p:spPr>
          <a:xfrm>
            <a:off x="4695302" y="2227745"/>
            <a:ext cx="526716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Khái quát nội dung chính và nêu những đặc sắc nghệ thuật của bài thơ «Đồng dao mùa xuân» 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F2E83A-A14A-D8C3-26C4-D1063B36A20A}"/>
              </a:ext>
            </a:extLst>
          </p:cNvPr>
          <p:cNvSpPr txBox="1"/>
          <p:nvPr/>
        </p:nvSpPr>
        <p:spPr>
          <a:xfrm>
            <a:off x="4422810" y="284362"/>
            <a:ext cx="3346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3C4959D-B7FE-1AB7-FD5A-A3BF75AE3EC7}"/>
              </a:ext>
            </a:extLst>
          </p:cNvPr>
          <p:cNvSpPr/>
          <p:nvPr/>
        </p:nvSpPr>
        <p:spPr>
          <a:xfrm>
            <a:off x="1324343" y="1891716"/>
            <a:ext cx="4036222" cy="32171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Nội dung </a:t>
            </a:r>
          </a:p>
          <a:p>
            <a:pPr lvl="0"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thơ khắc họa hình ảnh đẹp đẽ của người lính đã tham gia chiến đấu, hi sinh tuổi xuân của mình cho đất nước, dân tộc.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DB72A4-CA41-E189-211F-7D1F2E24290A}"/>
              </a:ext>
            </a:extLst>
          </p:cNvPr>
          <p:cNvSpPr/>
          <p:nvPr/>
        </p:nvSpPr>
        <p:spPr>
          <a:xfrm>
            <a:off x="6945220" y="1984497"/>
            <a:ext cx="3591365" cy="312439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Nghệ thuật</a:t>
            </a: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giảm nói tránh, liệt kê, điệp ngữ.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96" y="4116566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463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81AF76-DDE8-EE03-C643-1132C590FE33}"/>
              </a:ext>
            </a:extLst>
          </p:cNvPr>
          <p:cNvSpPr txBox="1"/>
          <p:nvPr/>
        </p:nvSpPr>
        <p:spPr>
          <a:xfrm>
            <a:off x="3407263" y="2141807"/>
            <a:ext cx="637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192674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5822F7F-00D3-41A7-8B7D-93B08BF3EECB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894947" y="404347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Theo chân người lính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1259" y="3574515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3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615703" y="5555689"/>
            <a:ext cx="165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5400" b="1" spc="5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cs typeface="Arial"/>
                <a:sym typeface="Arial"/>
              </a:rPr>
              <a:t>PLAY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30B26FF-2BE0-444B-8228-E3DABCF78AC7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000" b="1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Graphic 9" descr="Bus">
            <a:extLst>
              <a:ext uri="{FF2B5EF4-FFF2-40B4-BE49-F238E27FC236}">
                <a16:creationId xmlns:a16="http://schemas.microsoft.com/office/drawing/2014/main" xmlns="" id="{7E8AABC8-0777-4DB4-8096-8B8D009226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082210" y="404348"/>
            <a:ext cx="1519849" cy="151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093555-D3B9-5C15-4F7E-82A6BE208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280" y="2068643"/>
            <a:ext cx="3664390" cy="4789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09C2B8-5C8F-1852-827A-340877D40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5" r="1402" b="3388"/>
          <a:stretch/>
        </p:blipFill>
        <p:spPr>
          <a:xfrm>
            <a:off x="2548328" y="-96936"/>
            <a:ext cx="6665922" cy="6984916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26454B2A-C572-4F4D-8C2E-1111D6D66776}"/>
              </a:ext>
            </a:extLst>
          </p:cNvPr>
          <p:cNvSpPr/>
          <p:nvPr/>
        </p:nvSpPr>
        <p:spPr>
          <a:xfrm>
            <a:off x="2603155" y="1640799"/>
            <a:ext cx="1316682" cy="427844"/>
          </a:xfrm>
          <a:prstGeom prst="wedgeRoundRectCallout">
            <a:avLst>
              <a:gd name="adj1" fmla="val 79166"/>
              <a:gd name="adj2" fmla="val 22500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 An</a:t>
            </a:r>
          </a:p>
        </p:txBody>
      </p:sp>
      <p:sp>
        <p:nvSpPr>
          <p:cNvPr id="5" name="Speech Bubble: Rectangle with Corners Rounded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71763231-E718-41E1-B96E-3E8D3FD9314C}"/>
              </a:ext>
            </a:extLst>
          </p:cNvPr>
          <p:cNvSpPr/>
          <p:nvPr/>
        </p:nvSpPr>
        <p:spPr>
          <a:xfrm>
            <a:off x="4812891" y="1925859"/>
            <a:ext cx="1183017" cy="459699"/>
          </a:xfrm>
          <a:prstGeom prst="wedgeRoundRectCallout">
            <a:avLst>
              <a:gd name="adj1" fmla="val -60074"/>
              <a:gd name="adj2" fmla="val 7964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 Tĩnh</a:t>
            </a:r>
          </a:p>
        </p:txBody>
      </p:sp>
      <p:sp>
        <p:nvSpPr>
          <p:cNvPr id="6" name="Speech Bubble: Rectangle with Corners Rounded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0C2D82D1-8E9A-4313-98AE-649F63F51344}"/>
              </a:ext>
            </a:extLst>
          </p:cNvPr>
          <p:cNvSpPr/>
          <p:nvPr/>
        </p:nvSpPr>
        <p:spPr>
          <a:xfrm>
            <a:off x="2949201" y="2631951"/>
            <a:ext cx="1582461" cy="459699"/>
          </a:xfrm>
          <a:prstGeom prst="wedgeRoundRectCallout">
            <a:avLst>
              <a:gd name="adj1" fmla="val 67245"/>
              <a:gd name="adj2" fmla="val -2545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Bình</a:t>
            </a:r>
          </a:p>
        </p:txBody>
      </p:sp>
      <p:sp>
        <p:nvSpPr>
          <p:cNvPr id="7" name="Speech Bubble: Rectangle with Corners Rounded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0C0E2BED-61BD-4B7C-8A76-5ADA63C0F8CA}"/>
              </a:ext>
            </a:extLst>
          </p:cNvPr>
          <p:cNvSpPr/>
          <p:nvPr/>
        </p:nvSpPr>
        <p:spPr>
          <a:xfrm>
            <a:off x="5542072" y="2631951"/>
            <a:ext cx="1582461" cy="459699"/>
          </a:xfrm>
          <a:prstGeom prst="wedgeRoundRectCallout">
            <a:avLst>
              <a:gd name="adj1" fmla="val -88392"/>
              <a:gd name="adj2" fmla="val 9641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Trị</a:t>
            </a:r>
          </a:p>
        </p:txBody>
      </p:sp>
      <p:sp>
        <p:nvSpPr>
          <p:cNvPr id="8" name="Speech Bubble: Rectangle with Corners Rounded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EECBA6C8-192B-4D67-AB12-61002618DA50}"/>
              </a:ext>
            </a:extLst>
          </p:cNvPr>
          <p:cNvSpPr/>
          <p:nvPr/>
        </p:nvSpPr>
        <p:spPr>
          <a:xfrm>
            <a:off x="3533720" y="3228440"/>
            <a:ext cx="984000" cy="478590"/>
          </a:xfrm>
          <a:prstGeom prst="wedgeRoundRectCallout">
            <a:avLst>
              <a:gd name="adj1" fmla="val 109587"/>
              <a:gd name="adj2" fmla="val -6377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Huế</a:t>
            </a:r>
          </a:p>
        </p:txBody>
      </p:sp>
      <p:sp>
        <p:nvSpPr>
          <p:cNvPr id="9" name="Speech Bubble: Rectangle with Corners Rounded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EFEB7463-4A51-489C-85F7-3BB7117681D8}"/>
              </a:ext>
            </a:extLst>
          </p:cNvPr>
          <p:cNvSpPr/>
          <p:nvPr/>
        </p:nvSpPr>
        <p:spPr>
          <a:xfrm>
            <a:off x="6015762" y="3354387"/>
            <a:ext cx="1196290" cy="459700"/>
          </a:xfrm>
          <a:prstGeom prst="wedgeRoundRectCallout">
            <a:avLst>
              <a:gd name="adj1" fmla="val -106734"/>
              <a:gd name="adj2" fmla="val -9087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 Nẵng</a:t>
            </a:r>
          </a:p>
        </p:txBody>
      </p:sp>
      <p:sp>
        <p:nvSpPr>
          <p:cNvPr id="14" name="Speech Bubble: Rectangle with Corners Rounded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7ADE3A6-1FA4-4F8A-9181-F4BBD390389C}"/>
              </a:ext>
            </a:extLst>
          </p:cNvPr>
          <p:cNvSpPr/>
          <p:nvPr/>
        </p:nvSpPr>
        <p:spPr>
          <a:xfrm>
            <a:off x="5881289" y="3980499"/>
            <a:ext cx="1582461" cy="409028"/>
          </a:xfrm>
          <a:prstGeom prst="wedgeRoundRectCallout">
            <a:avLst>
              <a:gd name="adj1" fmla="val -89610"/>
              <a:gd name="adj2" fmla="val 12751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Nam</a:t>
            </a:r>
          </a:p>
        </p:txBody>
      </p:sp>
      <p:sp>
        <p:nvSpPr>
          <p:cNvPr id="16" name="Speech Bubble: Rectangle with Corners Rounded 1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B9A53E7-8FB6-48DA-AE3C-C69CBE12B7C8}"/>
              </a:ext>
            </a:extLst>
          </p:cNvPr>
          <p:cNvSpPr/>
          <p:nvPr/>
        </p:nvSpPr>
        <p:spPr>
          <a:xfrm>
            <a:off x="5741795" y="4829866"/>
            <a:ext cx="1183017" cy="459699"/>
          </a:xfrm>
          <a:prstGeom prst="wedgeRoundRectCallout">
            <a:avLst>
              <a:gd name="adj1" fmla="val -78047"/>
              <a:gd name="adj2" fmla="val -33399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Lai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5DE9A56-2DB2-EDC8-B6BA-AE6C0EAB99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" y="-96936"/>
            <a:ext cx="2232244" cy="2232244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E68966B-3719-4895-8C41-669745C5F7FC}"/>
              </a:ext>
            </a:extLst>
          </p:cNvPr>
          <p:cNvSpPr/>
          <p:nvPr/>
        </p:nvSpPr>
        <p:spPr>
          <a:xfrm>
            <a:off x="149902" y="1896075"/>
            <a:ext cx="2071381" cy="478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>
                <a:solidFill>
                  <a:srgbClr val="FFFFFF"/>
                </a:solidFill>
                <a:latin typeface="Arial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7027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430D2E-CE9A-1AE8-FDD8-06766999E349}"/>
              </a:ext>
            </a:extLst>
          </p:cNvPr>
          <p:cNvSpPr txBox="1"/>
          <p:nvPr/>
        </p:nvSpPr>
        <p:spPr>
          <a:xfrm>
            <a:off x="2606386" y="316289"/>
            <a:ext cx="5183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đọc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5847126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38F2D8-22AE-BAA4-58A8-055DA0B44A94}"/>
              </a:ext>
            </a:extLst>
          </p:cNvPr>
          <p:cNvSpPr txBox="1"/>
          <p:nvPr/>
        </p:nvSpPr>
        <p:spPr>
          <a:xfrm>
            <a:off x="4254342" y="2557370"/>
            <a:ext cx="40412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ọc thầm, đọc to, đọc diễn cảm, ngắt nghỉ đúng nhịp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6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4857" y="1738237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400" b="1">
                <a:solidFill>
                  <a:schemeClr val="tx1"/>
                </a:solidFill>
              </a:rPr>
              <a:t>Bài thơ đồng dao mùa xuân viết theo thể thơ gì?</a:t>
            </a:r>
            <a:endParaRPr lang="en-US" sz="3200" b="1" kern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6090166" y="3601601"/>
            <a:ext cx="528120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Bốn chữ</a:t>
            </a:r>
            <a:endParaRPr lang="en-US"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377">
              <a:defRPr/>
            </a:pPr>
            <a:endParaRPr lang="en-US" sz="36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8283831-DD00-4AF7-8D98-50E328ED2277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22BEF0C-5BD4-44E1-8360-549DBB294E62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Rectangle: Rounded Corners 3">
            <a:hlinkClick r:id="rId19" action="ppaction://hlinksldjump"/>
            <a:extLst>
              <a:ext uri="{FF2B5EF4-FFF2-40B4-BE49-F238E27FC236}">
                <a16:creationId xmlns:a16="http://schemas.microsoft.com/office/drawing/2014/main" xmlns="" id="{4C7DC4CB-124E-4A04-8C47-C977A4D42EA1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C86A976-E776-4AEA-809C-CB3FE37836A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Nghệ An</a:t>
            </a:r>
          </a:p>
        </p:txBody>
      </p:sp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6" y="2092216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>
                <a:solidFill>
                  <a:schemeClr val="tx1"/>
                </a:solidFill>
              </a:rPr>
              <a:t>Ai là tác giả của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i="1">
                <a:solidFill>
                  <a:schemeClr val="tx1"/>
                </a:solidFill>
              </a:rPr>
              <a:t>“Đồng dao mùa xuân”? </a:t>
            </a:r>
            <a:endParaRPr lang="en-US" sz="3600" b="1" i="1" kern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148343" y="3655906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Nguyễn Khoa Điềm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B4AFA143-9EAB-4129-B200-6CF8B897898B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6D1F678-A2B2-46C2-BFD8-BB520BF07F17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E98355F-9D5F-4B31-AE11-492F1A4772F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 Tĩnh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F417FDA6-5E7A-41AC-4082-B105323D6CB0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58085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1" cy="239816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400" b="1">
                <a:solidFill>
                  <a:schemeClr val="tx1"/>
                </a:solidFill>
              </a:rPr>
              <a:t>Bài thơ chủ yếu ngắt nhịp mấy?</a:t>
            </a:r>
            <a:endParaRPr lang="en-US" sz="3200" b="1" kern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6472788" y="3575639"/>
            <a:ext cx="50222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2/2</a:t>
            </a:r>
            <a:endParaRPr lang="en-US"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772AFF7-F630-48E6-B68D-E160D9CCD659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902755C-8C18-43DE-9FBB-D3DA60785068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861B502A-AC6A-4C77-9597-AE559E01E8DB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 Bình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402C667A-B260-F0C5-1B41-E8572FCE5763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8" y="2066752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856075" y="306238"/>
            <a:ext cx="5813548" cy="160828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000" b="1" i="1">
                <a:solidFill>
                  <a:schemeClr val="tx1"/>
                </a:solidFill>
              </a:rPr>
              <a:t>Điền từ còn thiếu vào khổ thơ: </a:t>
            </a:r>
            <a:endParaRPr lang="en-US" sz="2000" b="1" i="1">
              <a:solidFill>
                <a:schemeClr val="tx1"/>
              </a:solidFill>
            </a:endParaRPr>
          </a:p>
          <a:p>
            <a:pPr defTabSz="1219170">
              <a:buClr>
                <a:srgbClr val="000000"/>
              </a:buClr>
            </a:pPr>
            <a:r>
              <a:rPr lang="vi-VN" sz="2000" b="1">
                <a:solidFill>
                  <a:schemeClr val="tx1"/>
                </a:solidFill>
              </a:rPr>
              <a:t>“Một lần bom nổ </a:t>
            </a:r>
            <a:endParaRPr lang="en-US" sz="2000" b="1">
              <a:solidFill>
                <a:schemeClr val="tx1"/>
              </a:solidFill>
            </a:endParaRPr>
          </a:p>
          <a:p>
            <a:pPr defTabSz="1219170">
              <a:buClr>
                <a:srgbClr val="000000"/>
              </a:buClr>
            </a:pPr>
            <a:r>
              <a:rPr lang="vi-VN" sz="2000" b="1">
                <a:solidFill>
                  <a:schemeClr val="tx1"/>
                </a:solidFill>
              </a:rPr>
              <a:t>Khói đen rừng chiều </a:t>
            </a:r>
            <a:endParaRPr lang="en-US" sz="2000" b="1">
              <a:solidFill>
                <a:schemeClr val="tx1"/>
              </a:solidFill>
            </a:endParaRPr>
          </a:p>
          <a:p>
            <a:pPr defTabSz="1219170">
              <a:buClr>
                <a:srgbClr val="000000"/>
              </a:buClr>
            </a:pPr>
            <a:r>
              <a:rPr lang="vi-VN" sz="2000" b="1">
                <a:solidFill>
                  <a:schemeClr val="tx1"/>
                </a:solidFill>
              </a:rPr>
              <a:t>Anh thành… </a:t>
            </a:r>
            <a:endParaRPr lang="en-US" sz="2000" b="1">
              <a:solidFill>
                <a:schemeClr val="tx1"/>
              </a:solidFill>
            </a:endParaRPr>
          </a:p>
          <a:p>
            <a:pPr defTabSz="1219170">
              <a:buClr>
                <a:srgbClr val="000000"/>
              </a:buClr>
            </a:pPr>
            <a:r>
              <a:rPr lang="vi-VN" sz="2000" b="1">
                <a:solidFill>
                  <a:schemeClr val="tx1"/>
                </a:solidFill>
              </a:rPr>
              <a:t>Bạn bè mang theo”</a:t>
            </a:r>
            <a:endParaRPr lang="en-US" sz="3600" b="1" kern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388418" y="3619353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Ngọn lửa</a:t>
            </a:r>
            <a:endParaRPr lang="en-US" sz="4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850CCBD-550D-463F-B9E8-44EC0C14D81E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9A56B21-EB51-4F7A-83D3-0898F1F45FCB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D3E782B-5F1F-4EFE-BAA8-3F00A772E37A}"/>
              </a:ext>
            </a:extLst>
          </p:cNvPr>
          <p:cNvSpPr/>
          <p:nvPr/>
        </p:nvSpPr>
        <p:spPr>
          <a:xfrm>
            <a:off x="932063" y="95367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 Trị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88E1B6B5-9127-E2F8-E3C1-902F094DFB0E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9" y="2023745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1" y="2032118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277411"/>
            <a:ext cx="5515524" cy="163711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400" b="1">
                <a:solidFill>
                  <a:schemeClr val="tx1"/>
                </a:solidFill>
                <a:latin typeface="+mj-lt"/>
              </a:rPr>
              <a:t>Câu thơ</a:t>
            </a:r>
            <a:r>
              <a:rPr lang="en-US" sz="2400" b="1">
                <a:solidFill>
                  <a:schemeClr val="tx1"/>
                </a:solidFill>
                <a:latin typeface="+mj-lt"/>
              </a:rPr>
              <a:t>:</a:t>
            </a:r>
          </a:p>
          <a:p>
            <a:pPr algn="just" defTabSz="1219170">
              <a:buClr>
                <a:srgbClr val="000000"/>
              </a:buClr>
            </a:pPr>
            <a:r>
              <a:rPr lang="vi-VN" sz="2400" b="1" i="1">
                <a:solidFill>
                  <a:schemeClr val="tx1"/>
                </a:solidFill>
                <a:latin typeface="+mj-lt"/>
              </a:rPr>
              <a:t>“Một ngày hòa bình </a:t>
            </a:r>
            <a:endParaRPr lang="en-US" sz="2400" b="1" i="1">
              <a:solidFill>
                <a:schemeClr val="tx1"/>
              </a:solidFill>
              <a:latin typeface="+mj-lt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2400" b="1" i="1">
                <a:solidFill>
                  <a:schemeClr val="tx1"/>
                </a:solidFill>
                <a:latin typeface="+mj-lt"/>
              </a:rPr>
              <a:t>Anh không về nữa”</a:t>
            </a:r>
            <a:r>
              <a:rPr lang="vi-VN" sz="2400" b="1">
                <a:solidFill>
                  <a:schemeClr val="tx1"/>
                </a:solidFill>
                <a:latin typeface="+mj-lt"/>
              </a:rPr>
              <a:t> </a:t>
            </a:r>
            <a:endParaRPr lang="en-US" sz="2400" b="1">
              <a:solidFill>
                <a:schemeClr val="tx1"/>
              </a:solidFill>
              <a:latin typeface="+mj-lt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400" b="1">
                <a:solidFill>
                  <a:schemeClr val="tx1"/>
                </a:solidFill>
                <a:latin typeface="+mj-lt"/>
                <a:cs typeface="Quire Sans" panose="020B0502040204020203" pitchFamily="34" charset="0"/>
              </a:rPr>
              <a:t>s</a:t>
            </a:r>
            <a:r>
              <a:rPr lang="vi-VN" sz="2400" b="1">
                <a:solidFill>
                  <a:schemeClr val="tx1"/>
                </a:solidFill>
                <a:latin typeface="+mj-lt"/>
                <a:cs typeface="Quire Sans" panose="020B0502040204020203" pitchFamily="34" charset="0"/>
              </a:rPr>
              <a:t>ử</a:t>
            </a:r>
            <a:r>
              <a:rPr lang="vi-VN" sz="2400" b="1">
                <a:solidFill>
                  <a:schemeClr val="tx1"/>
                </a:solidFill>
                <a:latin typeface="+mj-lt"/>
              </a:rPr>
              <a:t> dụng biện pháp tu từ nào?</a:t>
            </a:r>
            <a:endParaRPr lang="en-US" sz="2400" b="1" kern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233534" y="368215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 giảm, nói tránh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096C65D-733B-4C08-A5BB-F101D368B3A9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88C4579-B6A4-4806-AA61-DB84AEDE4840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01B257B-43CE-497C-90F3-DE5D1AA062F2}"/>
              </a:ext>
            </a:extLst>
          </p:cNvPr>
          <p:cNvSpPr/>
          <p:nvPr/>
        </p:nvSpPr>
        <p:spPr>
          <a:xfrm>
            <a:off x="916832" y="1002580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Huế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6B5BAC05-BC29-0DBA-0951-8C8BD874DF2A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4857" y="1738237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 smtClean="0">
                <a:solidFill>
                  <a:prstClr val="black"/>
                </a:solidFill>
                <a:latin typeface="Calibri" panose="020F0502020204030204"/>
                <a:sym typeface="Arial"/>
              </a:rPr>
              <a:t>Bài thơ «Đồng dao mùa xuân» gieo vần nào?</a:t>
            </a:r>
            <a:endParaRPr lang="en-US" sz="3600" b="1" kern="0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6" y="3744977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vi-VN" sz="28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Vần «inh», «anh»</a:t>
            </a:r>
            <a:endParaRPr lang="en-US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8283831-DD00-4AF7-8D98-50E328ED2277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22BEF0C-5BD4-44E1-8360-549DBB294E62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C86A976-E776-4AEA-809C-CB3FE37836A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Đà Nẵng</a:t>
            </a:r>
          </a:p>
        </p:txBody>
      </p:sp>
      <p:sp>
        <p:nvSpPr>
          <p:cNvPr id="20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C1606D4-861B-8223-83A9-86EC9E383F58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3814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6" y="2092216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546763"/>
            <a:ext cx="5515524" cy="136776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400" b="1" kern="0">
                <a:solidFill>
                  <a:prstClr val="black"/>
                </a:solidFill>
                <a:latin typeface="Calibri" panose="020F0502020204030204"/>
                <a:sym typeface="Arial"/>
              </a:rPr>
              <a:t>Địa danh Trường Sơn trong bài thơ gợi nhắc đến cuộc kháng chiến nào?</a:t>
            </a:r>
            <a:endParaRPr lang="en-US" sz="2400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792569" y="3575639"/>
            <a:ext cx="43372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Kháng chiến chống Mĩ</a:t>
            </a:r>
            <a:endParaRPr lang="en-US"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B4AFA143-9EAB-4129-B200-6CF8B897898B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6D1F678-A2B2-46C2-BFD8-BB520BF07F17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E98355F-9D5F-4B31-AE11-492F1A4772F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 Nam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FE60F7A-F245-1929-72CC-194149C5456D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8456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8" y="2066752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800" b="1" kern="0">
                <a:solidFill>
                  <a:prstClr val="black"/>
                </a:solidFill>
                <a:latin typeface="Calibri" panose="020F0502020204030204"/>
                <a:sym typeface="Arial"/>
              </a:rPr>
              <a:t>Người lính trong bài thơ đã hi sinh ở độ tuổi nào?</a:t>
            </a:r>
            <a:endParaRPr lang="en-US" sz="2800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908269" y="3693232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Thanh xuân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850CCBD-550D-463F-B9E8-44EC0C14D81E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9A56B21-EB51-4F7A-83D3-0898F1F45FCB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D3E782B-5F1F-4EFE-BAA8-3F00A772E37A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Gia Lai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C39C5EDC-27B0-BF14-8A5A-07C1A73B723E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140887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81AF76-DDE8-EE03-C643-1132C590FE33}"/>
              </a:ext>
            </a:extLst>
          </p:cNvPr>
          <p:cNvSpPr txBox="1"/>
          <p:nvPr/>
        </p:nvSpPr>
        <p:spPr>
          <a:xfrm>
            <a:off x="3407263" y="2141807"/>
            <a:ext cx="637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764580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430D2E-CE9A-1AE8-FDD8-06766999E349}"/>
              </a:ext>
            </a:extLst>
          </p:cNvPr>
          <p:cNvSpPr txBox="1"/>
          <p:nvPr/>
        </p:nvSpPr>
        <p:spPr>
          <a:xfrm rot="19477489">
            <a:off x="1381127" y="778859"/>
            <a:ext cx="3276927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8216992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38F2D8-22AE-BAA4-58A8-055DA0B44A94}"/>
              </a:ext>
            </a:extLst>
          </p:cNvPr>
          <p:cNvSpPr txBox="1"/>
          <p:nvPr/>
        </p:nvSpPr>
        <p:spPr>
          <a:xfrm>
            <a:off x="4695302" y="2227745"/>
            <a:ext cx="52671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giới thiệu bức tranh vẽ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 người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1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430D2E-CE9A-1AE8-FDD8-06766999E349}"/>
              </a:ext>
            </a:extLst>
          </p:cNvPr>
          <p:cNvSpPr txBox="1"/>
          <p:nvPr/>
        </p:nvSpPr>
        <p:spPr>
          <a:xfrm>
            <a:off x="4020777" y="326137"/>
            <a:ext cx="5052269" cy="937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2.Tìm hiểu </a:t>
            </a: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5847126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38F2D8-22AE-BAA4-58A8-055DA0B44A94}"/>
              </a:ext>
            </a:extLst>
          </p:cNvPr>
          <p:cNvSpPr txBox="1"/>
          <p:nvPr/>
        </p:nvSpPr>
        <p:spPr>
          <a:xfrm>
            <a:off x="4254342" y="2557370"/>
            <a:ext cx="40412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430D2E-CE9A-1AE8-FDD8-06766999E349}"/>
              </a:ext>
            </a:extLst>
          </p:cNvPr>
          <p:cNvSpPr txBox="1"/>
          <p:nvPr/>
        </p:nvSpPr>
        <p:spPr>
          <a:xfrm rot="19477489">
            <a:off x="1381127" y="778859"/>
            <a:ext cx="3276927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8216992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38F2D8-22AE-BAA4-58A8-055DA0B44A94}"/>
              </a:ext>
            </a:extLst>
          </p:cNvPr>
          <p:cNvSpPr txBox="1"/>
          <p:nvPr/>
        </p:nvSpPr>
        <p:spPr>
          <a:xfrm>
            <a:off x="4695302" y="2227745"/>
            <a:ext cx="526716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viết đoạn văn (5-7 câu) nêu cảm nghĩ của em về hình ảnh người lính trong bài thơ.</a:t>
            </a:r>
          </a:p>
        </p:txBody>
      </p:sp>
    </p:spTree>
    <p:extLst>
      <p:ext uri="{BB962C8B-B14F-4D97-AF65-F5344CB8AC3E}">
        <p14:creationId xmlns:p14="http://schemas.microsoft.com/office/powerpoint/2010/main" val="31709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826522-D7CD-7DBE-4085-74AF29390739}"/>
              </a:ext>
            </a:extLst>
          </p:cNvPr>
          <p:cNvSpPr txBox="1"/>
          <p:nvPr/>
        </p:nvSpPr>
        <p:spPr>
          <a:xfrm>
            <a:off x="655739" y="612624"/>
            <a:ext cx="10880521" cy="48320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bất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sáng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tác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 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vẹn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25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F2E83A-A14A-D8C3-26C4-D1063B36A20A}"/>
              </a:ext>
            </a:extLst>
          </p:cNvPr>
          <p:cNvSpPr txBox="1"/>
          <p:nvPr/>
        </p:nvSpPr>
        <p:spPr>
          <a:xfrm>
            <a:off x="3765258" y="284362"/>
            <a:ext cx="5697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DẪN TỰ HỌC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E9080B-3F37-A884-2EF7-D55BC58E4FF7}"/>
              </a:ext>
            </a:extLst>
          </p:cNvPr>
          <p:cNvSpPr/>
          <p:nvPr/>
        </p:nvSpPr>
        <p:spPr>
          <a:xfrm>
            <a:off x="882840" y="1559303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3C4959D-B7FE-1AB7-FD5A-A3BF75AE3EC7}"/>
              </a:ext>
            </a:extLst>
          </p:cNvPr>
          <p:cNvSpPr/>
          <p:nvPr/>
        </p:nvSpPr>
        <p:spPr>
          <a:xfrm>
            <a:off x="1324343" y="1891716"/>
            <a:ext cx="3591365" cy="25030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D3F40E4-495C-BA17-18B4-91901BE494CA}"/>
              </a:ext>
            </a:extLst>
          </p:cNvPr>
          <p:cNvSpPr/>
          <p:nvPr/>
        </p:nvSpPr>
        <p:spPr>
          <a:xfrm>
            <a:off x="6528997" y="1788829"/>
            <a:ext cx="4586529" cy="260595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DB72A4-CA41-E189-211F-7D1F2E24290A}"/>
              </a:ext>
            </a:extLst>
          </p:cNvPr>
          <p:cNvSpPr/>
          <p:nvPr/>
        </p:nvSpPr>
        <p:spPr>
          <a:xfrm>
            <a:off x="6945220" y="1984497"/>
            <a:ext cx="4438641" cy="25030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96" y="4116566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23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7B6CE6-57E7-152A-6E2F-4929E417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280" y="0"/>
            <a:ext cx="12284279" cy="7524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74D3DC-D062-9327-9A51-AB47AEC831D1}"/>
              </a:ext>
            </a:extLst>
          </p:cNvPr>
          <p:cNvSpPr txBox="1"/>
          <p:nvPr/>
        </p:nvSpPr>
        <p:spPr>
          <a:xfrm>
            <a:off x="278899" y="1120676"/>
            <a:ext cx="115419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EM HỌC TỐT NHÉ!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37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430D2E-CE9A-1AE8-FDD8-06766999E349}"/>
              </a:ext>
            </a:extLst>
          </p:cNvPr>
          <p:cNvSpPr txBox="1"/>
          <p:nvPr/>
        </p:nvSpPr>
        <p:spPr>
          <a:xfrm>
            <a:off x="4146283" y="326138"/>
            <a:ext cx="50522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nl-N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giả, tác phẩm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5847126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38F2D8-22AE-BAA4-58A8-055DA0B44A94}"/>
              </a:ext>
            </a:extLst>
          </p:cNvPr>
          <p:cNvSpPr txBox="1"/>
          <p:nvPr/>
        </p:nvSpPr>
        <p:spPr>
          <a:xfrm>
            <a:off x="4254342" y="2557370"/>
            <a:ext cx="40412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33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44811B-F63C-C197-6E28-385209E2D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595" y="5174368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360" y="5389283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6B25A4-E3DA-FB5D-5221-0EA3794A39D8}"/>
              </a:ext>
            </a:extLst>
          </p:cNvPr>
          <p:cNvSpPr txBox="1"/>
          <p:nvPr/>
        </p:nvSpPr>
        <p:spPr>
          <a:xfrm>
            <a:off x="4576521" y="-37202"/>
            <a:ext cx="4130203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8DB520-CC0D-3D5D-9A13-6DC9E2A7B8EC}"/>
              </a:ext>
            </a:extLst>
          </p:cNvPr>
          <p:cNvSpPr txBox="1"/>
          <p:nvPr/>
        </p:nvSpPr>
        <p:spPr>
          <a:xfrm>
            <a:off x="4322450" y="1317547"/>
            <a:ext cx="61533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(15/04/1943),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C30316-344F-5C8B-810C-EBCAEE878AF9}"/>
              </a:ext>
            </a:extLst>
          </p:cNvPr>
          <p:cNvSpPr txBox="1"/>
          <p:nvPr/>
        </p:nvSpPr>
        <p:spPr>
          <a:xfrm>
            <a:off x="4533646" y="3654976"/>
            <a:ext cx="61533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B9E6C4-025E-58E5-D2AD-DF31E32DD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51" b="97136" l="9842" r="89807">
                        <a14:foregroundMark x1="60808" y1="21241" x2="60808" y2="21241"/>
                        <a14:foregroundMark x1="60808" y1="21241" x2="60808" y2="21241"/>
                        <a14:foregroundMark x1="61336" y1="23389" x2="62039" y2="24105"/>
                        <a14:foregroundMark x1="62566" y1="24821" x2="62566" y2="23628"/>
                        <a14:foregroundMark x1="60633" y1="17661" x2="59578" y2="17184"/>
                        <a14:foregroundMark x1="57118" y1="12172" x2="57118" y2="12172"/>
                        <a14:foregroundMark x1="56415" y1="11217" x2="56415" y2="11217"/>
                        <a14:foregroundMark x1="55360" y1="9547" x2="54833" y2="9069"/>
                        <a14:foregroundMark x1="52900" y1="6683" x2="52900" y2="6683"/>
                        <a14:foregroundMark x1="52373" y1="5728" x2="52373" y2="5728"/>
                        <a14:foregroundMark x1="52197" y1="5489" x2="52197" y2="5489"/>
                        <a14:foregroundMark x1="33392" y1="10263" x2="33392" y2="10263"/>
                        <a14:foregroundMark x1="30228" y1="10740" x2="30228" y2="10740"/>
                        <a14:foregroundMark x1="68541" y1="35084" x2="68541" y2="35084"/>
                        <a14:foregroundMark x1="68893" y1="35084" x2="68893" y2="35084"/>
                        <a14:foregroundMark x1="68893" y1="36993" x2="68717" y2="37947"/>
                        <a14:foregroundMark x1="68541" y1="40573" x2="68541" y2="40573"/>
                        <a14:foregroundMark x1="67487" y1="40573" x2="67135" y2="39379"/>
                        <a14:foregroundMark x1="66081" y1="35322" x2="65729" y2="34129"/>
                        <a14:foregroundMark x1="64323" y1="30072" x2="64323" y2="30072"/>
                        <a14:foregroundMark x1="64323" y1="30310" x2="64323" y2="30310"/>
                        <a14:foregroundMark x1="65378" y1="31742" x2="66257" y2="33174"/>
                        <a14:foregroundMark x1="71002" y1="41050" x2="71529" y2="42005"/>
                        <a14:foregroundMark x1="71529" y1="42482" x2="71529" y2="42482"/>
                        <a14:foregroundMark x1="71529" y1="42721" x2="71529" y2="42721"/>
                        <a14:foregroundMark x1="25132" y1="40573" x2="25132" y2="39857"/>
                        <a14:foregroundMark x1="25132" y1="37232" x2="25132" y2="37232"/>
                        <a14:foregroundMark x1="25132" y1="35322" x2="25132" y2="35322"/>
                        <a14:foregroundMark x1="24780" y1="32220" x2="24780" y2="30072"/>
                        <a14:foregroundMark x1="24780" y1="29594" x2="24780" y2="29594"/>
                        <a14:foregroundMark x1="24780" y1="28401" x2="24780" y2="27685"/>
                        <a14:foregroundMark x1="24956" y1="26014" x2="24956" y2="26014"/>
                        <a14:foregroundMark x1="25132" y1="25537" x2="25132" y2="25537"/>
                        <a14:foregroundMark x1="59051" y1="89260" x2="59051" y2="89260"/>
                        <a14:foregroundMark x1="58699" y1="89976" x2="58348" y2="90692"/>
                        <a14:foregroundMark x1="58172" y1="91885" x2="57996" y2="93317"/>
                        <a14:foregroundMark x1="57118" y1="95465" x2="56766" y2="96181"/>
                        <a14:foregroundMark x1="55360" y1="97136" x2="55360" y2="97136"/>
                        <a14:foregroundMark x1="55360" y1="97136" x2="55360" y2="97136"/>
                        <a14:foregroundMark x1="55360" y1="97136" x2="55360" y2="97136"/>
                        <a14:foregroundMark x1="27768" y1="95943" x2="27768" y2="95943"/>
                        <a14:foregroundMark x1="27768" y1="95943" x2="27768" y2="95943"/>
                        <a14:foregroundMark x1="27417" y1="96420" x2="27417" y2="96420"/>
                        <a14:foregroundMark x1="56942" y1="5251" x2="56942" y2="5251"/>
                        <a14:foregroundMark x1="56942" y1="5967" x2="56942" y2="5967"/>
                        <a14:foregroundMark x1="57645" y1="8353" x2="58348" y2="9547"/>
                        <a14:foregroundMark x1="58875" y1="10740" x2="59227" y2="11456"/>
                        <a14:foregroundMark x1="60633" y1="14320" x2="62390" y2="17661"/>
                        <a14:foregroundMark x1="64148" y1="22434" x2="64675" y2="23389"/>
                        <a14:foregroundMark x1="64851" y1="24344" x2="65378" y2="26492"/>
                        <a14:foregroundMark x1="66081" y1="27685" x2="68541" y2="32458"/>
                        <a14:foregroundMark x1="68893" y1="33890" x2="69772" y2="37232"/>
                        <a14:foregroundMark x1="67135" y1="25537" x2="63620" y2="18616"/>
                        <a14:foregroundMark x1="63445" y1="18138" x2="63445" y2="18138"/>
                        <a14:foregroundMark x1="58524" y1="13126" x2="58524" y2="13126"/>
                        <a14:foregroundMark x1="55712" y1="7637" x2="55712" y2="7637"/>
                        <a14:foregroundMark x1="55009" y1="5489" x2="55009" y2="54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992" y="699154"/>
            <a:ext cx="5065311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579256-3313-1131-FCF6-35EC30C64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80" name="Google Shape;880;p31"/>
          <p:cNvSpPr txBox="1">
            <a:spLocks noGrp="1"/>
          </p:cNvSpPr>
          <p:nvPr>
            <p:ph type="title"/>
          </p:nvPr>
        </p:nvSpPr>
        <p:spPr>
          <a:xfrm>
            <a:off x="318899" y="499809"/>
            <a:ext cx="10756000" cy="38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267" dirty="0" err="1"/>
              <a:t>Một</a:t>
            </a:r>
            <a:r>
              <a:rPr lang="en-US" sz="4267" dirty="0"/>
              <a:t> </a:t>
            </a:r>
            <a:r>
              <a:rPr lang="en-US" sz="4267" dirty="0" err="1"/>
              <a:t>số</a:t>
            </a:r>
            <a:r>
              <a:rPr lang="en-US" sz="4267" dirty="0"/>
              <a:t> </a:t>
            </a:r>
            <a:r>
              <a:rPr lang="en-US" sz="4267" dirty="0" err="1"/>
              <a:t>tác</a:t>
            </a:r>
            <a:r>
              <a:rPr lang="en-US" sz="4267" dirty="0"/>
              <a:t> </a:t>
            </a:r>
            <a:r>
              <a:rPr lang="en-US" sz="4267" dirty="0" err="1"/>
              <a:t>phẩm</a:t>
            </a:r>
            <a:r>
              <a:rPr lang="en-US" sz="4267" dirty="0"/>
              <a:t> </a:t>
            </a:r>
            <a:r>
              <a:rPr lang="en-US" sz="4267" dirty="0" err="1"/>
              <a:t>tiêu</a:t>
            </a:r>
            <a:r>
              <a:rPr lang="en-US" sz="4267" dirty="0"/>
              <a:t> </a:t>
            </a:r>
            <a:r>
              <a:rPr lang="en-US" sz="4267" dirty="0" err="1"/>
              <a:t>biểu</a:t>
            </a:r>
            <a:endParaRPr sz="4267" dirty="0"/>
          </a:p>
        </p:txBody>
      </p:sp>
      <p:grpSp>
        <p:nvGrpSpPr>
          <p:cNvPr id="881" name="Google Shape;881;p31"/>
          <p:cNvGrpSpPr/>
          <p:nvPr/>
        </p:nvGrpSpPr>
        <p:grpSpPr>
          <a:xfrm>
            <a:off x="946995" y="4422333"/>
            <a:ext cx="1940800" cy="815600"/>
            <a:chOff x="710246" y="3316750"/>
            <a:chExt cx="1455600" cy="611700"/>
          </a:xfrm>
        </p:grpSpPr>
        <p:cxnSp>
          <p:nvCxnSpPr>
            <p:cNvPr id="882" name="Google Shape;882;p31"/>
            <p:cNvCxnSpPr>
              <a:stCxn id="883" idx="2"/>
            </p:cNvCxnSpPr>
            <p:nvPr/>
          </p:nvCxnSpPr>
          <p:spPr>
            <a:xfrm>
              <a:off x="1438046" y="3725050"/>
              <a:ext cx="0" cy="2034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883" name="Google Shape;883;p31"/>
            <p:cNvSpPr/>
            <p:nvPr/>
          </p:nvSpPr>
          <p:spPr>
            <a:xfrm>
              <a:off x="710246" y="3316750"/>
              <a:ext cx="1455600" cy="4083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45A68"/>
                </a:buClr>
                <a:buSzPts val="1100"/>
              </a:pPr>
              <a:r>
                <a:rPr lang="en" sz="2667" b="1" kern="0" dirty="0">
                  <a:solidFill>
                    <a:srgbClr val="233C4F"/>
                  </a:solidFill>
                  <a:latin typeface="Poppins"/>
                  <a:ea typeface="Poppins"/>
                  <a:cs typeface="Poppins"/>
                  <a:sym typeface="Poppins"/>
                </a:rPr>
                <a:t>1973</a:t>
              </a:r>
              <a:endParaRPr sz="2667" b="1" kern="0" dirty="0">
                <a:solidFill>
                  <a:srgbClr val="233C4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84" name="Google Shape;884;p31"/>
          <p:cNvSpPr txBox="1"/>
          <p:nvPr/>
        </p:nvSpPr>
        <p:spPr>
          <a:xfrm>
            <a:off x="946995" y="5327000"/>
            <a:ext cx="1940800" cy="8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Đất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 </a:t>
            </a:r>
            <a:r>
              <a:rPr lang="en-US" sz="2667" kern="0" dirty="0" err="1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ngoại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 ô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(</a:t>
            </a:r>
            <a:r>
              <a:rPr lang="en-US" sz="2667" kern="0" dirty="0" err="1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Thơ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) </a:t>
            </a:r>
            <a:endParaRPr sz="2667" kern="0" dirty="0">
              <a:solidFill>
                <a:srgbClr val="5A3015"/>
              </a:solidFill>
              <a:latin typeface="Lobster" panose="020B060402020202020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885" name="Google Shape;885;p31"/>
          <p:cNvGrpSpPr/>
          <p:nvPr/>
        </p:nvGrpSpPr>
        <p:grpSpPr>
          <a:xfrm>
            <a:off x="1299994" y="2623433"/>
            <a:ext cx="2357917" cy="1702400"/>
            <a:chOff x="974995" y="1967575"/>
            <a:chExt cx="1768438" cy="1276800"/>
          </a:xfrm>
        </p:grpSpPr>
        <p:grpSp>
          <p:nvGrpSpPr>
            <p:cNvPr id="886" name="Google Shape;886;p31"/>
            <p:cNvGrpSpPr/>
            <p:nvPr/>
          </p:nvGrpSpPr>
          <p:grpSpPr>
            <a:xfrm rot="-10645051">
              <a:off x="974995" y="2426551"/>
              <a:ext cx="926096" cy="805776"/>
              <a:chOff x="4082775" y="914425"/>
              <a:chExt cx="777050" cy="973675"/>
            </a:xfrm>
          </p:grpSpPr>
          <p:sp>
            <p:nvSpPr>
              <p:cNvPr id="887" name="Google Shape;887;p31"/>
              <p:cNvSpPr/>
              <p:nvPr/>
            </p:nvSpPr>
            <p:spPr>
              <a:xfrm>
                <a:off x="4082775" y="914425"/>
                <a:ext cx="665375" cy="778900"/>
              </a:xfrm>
              <a:custGeom>
                <a:avLst/>
                <a:gdLst/>
                <a:ahLst/>
                <a:cxnLst/>
                <a:rect l="l" t="t" r="r" b="b"/>
                <a:pathLst>
                  <a:path w="26615" h="31156" extrusionOk="0">
                    <a:moveTo>
                      <a:pt x="24598" y="27170"/>
                    </a:moveTo>
                    <a:lnTo>
                      <a:pt x="24598" y="27170"/>
                    </a:lnTo>
                    <a:cubicBezTo>
                      <a:pt x="24594" y="27175"/>
                      <a:pt x="24589" y="27181"/>
                      <a:pt x="24585" y="27187"/>
                    </a:cubicBezTo>
                    <a:lnTo>
                      <a:pt x="24585" y="27187"/>
                    </a:lnTo>
                    <a:cubicBezTo>
                      <a:pt x="24590" y="27181"/>
                      <a:pt x="24594" y="27175"/>
                      <a:pt x="24598" y="27170"/>
                    </a:cubicBezTo>
                    <a:close/>
                    <a:moveTo>
                      <a:pt x="9983" y="1"/>
                    </a:moveTo>
                    <a:cubicBezTo>
                      <a:pt x="9865" y="1"/>
                      <a:pt x="9748" y="4"/>
                      <a:pt x="9631" y="12"/>
                    </a:cubicBezTo>
                    <a:cubicBezTo>
                      <a:pt x="9190" y="517"/>
                      <a:pt x="8635" y="807"/>
                      <a:pt x="8057" y="807"/>
                    </a:cubicBezTo>
                    <a:cubicBezTo>
                      <a:pt x="7782" y="807"/>
                      <a:pt x="7503" y="742"/>
                      <a:pt x="7227" y="602"/>
                    </a:cubicBezTo>
                    <a:lnTo>
                      <a:pt x="7227" y="602"/>
                    </a:lnTo>
                    <a:cubicBezTo>
                      <a:pt x="7440" y="1226"/>
                      <a:pt x="6821" y="1783"/>
                      <a:pt x="6162" y="1783"/>
                    </a:cubicBezTo>
                    <a:cubicBezTo>
                      <a:pt x="6052" y="1783"/>
                      <a:pt x="5940" y="1767"/>
                      <a:pt x="5832" y="1734"/>
                    </a:cubicBezTo>
                    <a:lnTo>
                      <a:pt x="5832" y="1734"/>
                    </a:lnTo>
                    <a:lnTo>
                      <a:pt x="6018" y="2494"/>
                    </a:lnTo>
                    <a:cubicBezTo>
                      <a:pt x="5915" y="2464"/>
                      <a:pt x="5824" y="2450"/>
                      <a:pt x="5742" y="2450"/>
                    </a:cubicBezTo>
                    <a:cubicBezTo>
                      <a:pt x="4963" y="2450"/>
                      <a:pt x="5030" y="3678"/>
                      <a:pt x="4039" y="3678"/>
                    </a:cubicBezTo>
                    <a:cubicBezTo>
                      <a:pt x="4002" y="3678"/>
                      <a:pt x="3964" y="3676"/>
                      <a:pt x="3924" y="3672"/>
                    </a:cubicBezTo>
                    <a:lnTo>
                      <a:pt x="3924" y="3672"/>
                    </a:lnTo>
                    <a:cubicBezTo>
                      <a:pt x="3955" y="4262"/>
                      <a:pt x="4451" y="3890"/>
                      <a:pt x="4467" y="4448"/>
                    </a:cubicBezTo>
                    <a:cubicBezTo>
                      <a:pt x="3257" y="5223"/>
                      <a:pt x="3350" y="6356"/>
                      <a:pt x="1861" y="6805"/>
                    </a:cubicBezTo>
                    <a:lnTo>
                      <a:pt x="2823" y="7581"/>
                    </a:lnTo>
                    <a:cubicBezTo>
                      <a:pt x="1861" y="9597"/>
                      <a:pt x="1396" y="12079"/>
                      <a:pt x="0" y="13583"/>
                    </a:cubicBezTo>
                    <a:cubicBezTo>
                      <a:pt x="529" y="13541"/>
                      <a:pt x="921" y="13231"/>
                      <a:pt x="1324" y="13231"/>
                    </a:cubicBezTo>
                    <a:cubicBezTo>
                      <a:pt x="1511" y="13231"/>
                      <a:pt x="1701" y="13298"/>
                      <a:pt x="1908" y="13490"/>
                    </a:cubicBezTo>
                    <a:cubicBezTo>
                      <a:pt x="2094" y="14607"/>
                      <a:pt x="1117" y="15677"/>
                      <a:pt x="1644" y="16747"/>
                    </a:cubicBezTo>
                    <a:cubicBezTo>
                      <a:pt x="962" y="17352"/>
                      <a:pt x="0" y="18515"/>
                      <a:pt x="16" y="19074"/>
                    </a:cubicBezTo>
                    <a:cubicBezTo>
                      <a:pt x="744" y="18314"/>
                      <a:pt x="2140" y="18158"/>
                      <a:pt x="2482" y="17042"/>
                    </a:cubicBezTo>
                    <a:cubicBezTo>
                      <a:pt x="2517" y="16912"/>
                      <a:pt x="2586" y="16860"/>
                      <a:pt x="2666" y="16860"/>
                    </a:cubicBezTo>
                    <a:cubicBezTo>
                      <a:pt x="2864" y="16860"/>
                      <a:pt x="3135" y="17176"/>
                      <a:pt x="3179" y="17429"/>
                    </a:cubicBezTo>
                    <a:cubicBezTo>
                      <a:pt x="4668" y="18251"/>
                      <a:pt x="2575" y="19446"/>
                      <a:pt x="2714" y="20345"/>
                    </a:cubicBezTo>
                    <a:cubicBezTo>
                      <a:pt x="2816" y="20414"/>
                      <a:pt x="2923" y="20445"/>
                      <a:pt x="3029" y="20445"/>
                    </a:cubicBezTo>
                    <a:cubicBezTo>
                      <a:pt x="3568" y="20445"/>
                      <a:pt x="4102" y="19656"/>
                      <a:pt x="4064" y="19074"/>
                    </a:cubicBezTo>
                    <a:cubicBezTo>
                      <a:pt x="4220" y="18997"/>
                      <a:pt x="4357" y="18964"/>
                      <a:pt x="4479" y="18964"/>
                    </a:cubicBezTo>
                    <a:cubicBezTo>
                      <a:pt x="5179" y="18964"/>
                      <a:pt x="5424" y="20022"/>
                      <a:pt x="6153" y="20022"/>
                    </a:cubicBezTo>
                    <a:cubicBezTo>
                      <a:pt x="6175" y="20022"/>
                      <a:pt x="6197" y="20021"/>
                      <a:pt x="6219" y="20020"/>
                    </a:cubicBezTo>
                    <a:lnTo>
                      <a:pt x="6219" y="20020"/>
                    </a:lnTo>
                    <a:cubicBezTo>
                      <a:pt x="6235" y="20655"/>
                      <a:pt x="6049" y="21183"/>
                      <a:pt x="5770" y="21726"/>
                    </a:cubicBezTo>
                    <a:cubicBezTo>
                      <a:pt x="5886" y="21775"/>
                      <a:pt x="5986" y="21797"/>
                      <a:pt x="6073" y="21797"/>
                    </a:cubicBezTo>
                    <a:cubicBezTo>
                      <a:pt x="6613" y="21797"/>
                      <a:pt x="6661" y="20952"/>
                      <a:pt x="7088" y="20578"/>
                    </a:cubicBezTo>
                    <a:cubicBezTo>
                      <a:pt x="7383" y="20687"/>
                      <a:pt x="7848" y="20888"/>
                      <a:pt x="7801" y="21105"/>
                    </a:cubicBezTo>
                    <a:cubicBezTo>
                      <a:pt x="7290" y="21400"/>
                      <a:pt x="6917" y="21819"/>
                      <a:pt x="6933" y="22393"/>
                    </a:cubicBezTo>
                    <a:cubicBezTo>
                      <a:pt x="7094" y="22458"/>
                      <a:pt x="7228" y="22487"/>
                      <a:pt x="7340" y="22487"/>
                    </a:cubicBezTo>
                    <a:cubicBezTo>
                      <a:pt x="8190" y="22487"/>
                      <a:pt x="7809" y="20833"/>
                      <a:pt x="8685" y="20764"/>
                    </a:cubicBezTo>
                    <a:lnTo>
                      <a:pt x="8685" y="20764"/>
                    </a:lnTo>
                    <a:cubicBezTo>
                      <a:pt x="8096" y="22858"/>
                      <a:pt x="10717" y="21384"/>
                      <a:pt x="10360" y="23277"/>
                    </a:cubicBezTo>
                    <a:cubicBezTo>
                      <a:pt x="10640" y="22734"/>
                      <a:pt x="10360" y="22005"/>
                      <a:pt x="10857" y="21415"/>
                    </a:cubicBezTo>
                    <a:cubicBezTo>
                      <a:pt x="11927" y="21881"/>
                      <a:pt x="11880" y="24300"/>
                      <a:pt x="13648" y="24672"/>
                    </a:cubicBezTo>
                    <a:cubicBezTo>
                      <a:pt x="13681" y="24681"/>
                      <a:pt x="13712" y="24685"/>
                      <a:pt x="13742" y="24685"/>
                    </a:cubicBezTo>
                    <a:cubicBezTo>
                      <a:pt x="14046" y="24685"/>
                      <a:pt x="14255" y="24296"/>
                      <a:pt x="14579" y="24254"/>
                    </a:cubicBezTo>
                    <a:cubicBezTo>
                      <a:pt x="15417" y="24533"/>
                      <a:pt x="15618" y="25370"/>
                      <a:pt x="15587" y="26084"/>
                    </a:cubicBezTo>
                    <a:lnTo>
                      <a:pt x="16828" y="26316"/>
                    </a:lnTo>
                    <a:cubicBezTo>
                      <a:pt x="16626" y="26859"/>
                      <a:pt x="16363" y="27464"/>
                      <a:pt x="16595" y="28007"/>
                    </a:cubicBezTo>
                    <a:cubicBezTo>
                      <a:pt x="16799" y="28133"/>
                      <a:pt x="16998" y="28182"/>
                      <a:pt x="17193" y="28182"/>
                    </a:cubicBezTo>
                    <a:cubicBezTo>
                      <a:pt x="17894" y="28182"/>
                      <a:pt x="18556" y="27549"/>
                      <a:pt x="19254" y="27549"/>
                    </a:cubicBezTo>
                    <a:cubicBezTo>
                      <a:pt x="19415" y="27549"/>
                      <a:pt x="19578" y="27583"/>
                      <a:pt x="19744" y="27666"/>
                    </a:cubicBezTo>
                    <a:cubicBezTo>
                      <a:pt x="20162" y="27092"/>
                      <a:pt x="19046" y="27278"/>
                      <a:pt x="19247" y="26751"/>
                    </a:cubicBezTo>
                    <a:cubicBezTo>
                      <a:pt x="19201" y="26037"/>
                      <a:pt x="21574" y="25665"/>
                      <a:pt x="21651" y="24362"/>
                    </a:cubicBezTo>
                    <a:cubicBezTo>
                      <a:pt x="21822" y="24199"/>
                      <a:pt x="21972" y="24133"/>
                      <a:pt x="22108" y="24133"/>
                    </a:cubicBezTo>
                    <a:cubicBezTo>
                      <a:pt x="22551" y="24133"/>
                      <a:pt x="22849" y="24834"/>
                      <a:pt x="23264" y="25107"/>
                    </a:cubicBezTo>
                    <a:cubicBezTo>
                      <a:pt x="22908" y="25929"/>
                      <a:pt x="22039" y="25929"/>
                      <a:pt x="21496" y="26518"/>
                    </a:cubicBezTo>
                    <a:lnTo>
                      <a:pt x="22753" y="26316"/>
                    </a:lnTo>
                    <a:cubicBezTo>
                      <a:pt x="23812" y="26415"/>
                      <a:pt x="23405" y="27801"/>
                      <a:pt x="24203" y="27801"/>
                    </a:cubicBezTo>
                    <a:cubicBezTo>
                      <a:pt x="24281" y="27801"/>
                      <a:pt x="24370" y="27788"/>
                      <a:pt x="24474" y="27759"/>
                    </a:cubicBezTo>
                    <a:cubicBezTo>
                      <a:pt x="24519" y="27550"/>
                      <a:pt x="24477" y="27340"/>
                      <a:pt x="24585" y="27187"/>
                    </a:cubicBezTo>
                    <a:lnTo>
                      <a:pt x="24585" y="27187"/>
                    </a:lnTo>
                    <a:cubicBezTo>
                      <a:pt x="24485" y="27320"/>
                      <a:pt x="24368" y="27471"/>
                      <a:pt x="24225" y="27471"/>
                    </a:cubicBezTo>
                    <a:cubicBezTo>
                      <a:pt x="24172" y="27471"/>
                      <a:pt x="24116" y="27450"/>
                      <a:pt x="24055" y="27402"/>
                    </a:cubicBezTo>
                    <a:cubicBezTo>
                      <a:pt x="23931" y="26782"/>
                      <a:pt x="24614" y="26472"/>
                      <a:pt x="24660" y="26316"/>
                    </a:cubicBezTo>
                    <a:lnTo>
                      <a:pt x="24660" y="26316"/>
                    </a:lnTo>
                    <a:cubicBezTo>
                      <a:pt x="24970" y="26921"/>
                      <a:pt x="24428" y="27588"/>
                      <a:pt x="24831" y="27867"/>
                    </a:cubicBezTo>
                    <a:lnTo>
                      <a:pt x="25001" y="26766"/>
                    </a:lnTo>
                    <a:cubicBezTo>
                      <a:pt x="25157" y="28240"/>
                      <a:pt x="26056" y="30240"/>
                      <a:pt x="26614" y="31155"/>
                    </a:cubicBezTo>
                    <a:cubicBezTo>
                      <a:pt x="26242" y="29263"/>
                      <a:pt x="25684" y="27076"/>
                      <a:pt x="24350" y="25805"/>
                    </a:cubicBezTo>
                    <a:cubicBezTo>
                      <a:pt x="22427" y="25029"/>
                      <a:pt x="24273" y="23525"/>
                      <a:pt x="24288" y="22315"/>
                    </a:cubicBezTo>
                    <a:cubicBezTo>
                      <a:pt x="23497" y="22206"/>
                      <a:pt x="23233" y="21555"/>
                      <a:pt x="23342" y="20811"/>
                    </a:cubicBezTo>
                    <a:cubicBezTo>
                      <a:pt x="23504" y="20676"/>
                      <a:pt x="23638" y="20622"/>
                      <a:pt x="23753" y="20622"/>
                    </a:cubicBezTo>
                    <a:cubicBezTo>
                      <a:pt x="24186" y="20622"/>
                      <a:pt x="24356" y="21371"/>
                      <a:pt x="24736" y="21371"/>
                    </a:cubicBezTo>
                    <a:cubicBezTo>
                      <a:pt x="24838" y="21371"/>
                      <a:pt x="24954" y="21318"/>
                      <a:pt x="25095" y="21183"/>
                    </a:cubicBezTo>
                    <a:cubicBezTo>
                      <a:pt x="24521" y="20640"/>
                      <a:pt x="24040" y="20299"/>
                      <a:pt x="23388" y="19880"/>
                    </a:cubicBezTo>
                    <a:lnTo>
                      <a:pt x="22846" y="16049"/>
                    </a:lnTo>
                    <a:lnTo>
                      <a:pt x="22846" y="16049"/>
                    </a:lnTo>
                    <a:cubicBezTo>
                      <a:pt x="22886" y="16057"/>
                      <a:pt x="22926" y="16061"/>
                      <a:pt x="22965" y="16061"/>
                    </a:cubicBezTo>
                    <a:cubicBezTo>
                      <a:pt x="23441" y="16061"/>
                      <a:pt x="23832" y="15485"/>
                      <a:pt x="23761" y="15041"/>
                    </a:cubicBezTo>
                    <a:lnTo>
                      <a:pt x="23761" y="15041"/>
                    </a:lnTo>
                    <a:cubicBezTo>
                      <a:pt x="23480" y="15085"/>
                      <a:pt x="23223" y="15117"/>
                      <a:pt x="22977" y="15117"/>
                    </a:cubicBezTo>
                    <a:cubicBezTo>
                      <a:pt x="22446" y="15117"/>
                      <a:pt x="21964" y="14970"/>
                      <a:pt x="21403" y="14483"/>
                    </a:cubicBezTo>
                    <a:cubicBezTo>
                      <a:pt x="21372" y="13909"/>
                      <a:pt x="20659" y="13521"/>
                      <a:pt x="21326" y="13133"/>
                    </a:cubicBezTo>
                    <a:lnTo>
                      <a:pt x="21326" y="13133"/>
                    </a:lnTo>
                    <a:cubicBezTo>
                      <a:pt x="21580" y="13232"/>
                      <a:pt x="21834" y="13498"/>
                      <a:pt x="22135" y="13498"/>
                    </a:cubicBezTo>
                    <a:cubicBezTo>
                      <a:pt x="22165" y="13498"/>
                      <a:pt x="22195" y="13496"/>
                      <a:pt x="22225" y="13490"/>
                    </a:cubicBezTo>
                    <a:cubicBezTo>
                      <a:pt x="20659" y="11582"/>
                      <a:pt x="21062" y="8760"/>
                      <a:pt x="19465" y="6728"/>
                    </a:cubicBezTo>
                    <a:cubicBezTo>
                      <a:pt x="19728" y="6107"/>
                      <a:pt x="20969" y="6340"/>
                      <a:pt x="20705" y="5518"/>
                    </a:cubicBezTo>
                    <a:lnTo>
                      <a:pt x="20705" y="5518"/>
                    </a:lnTo>
                    <a:cubicBezTo>
                      <a:pt x="20508" y="5574"/>
                      <a:pt x="20319" y="5598"/>
                      <a:pt x="20138" y="5598"/>
                    </a:cubicBezTo>
                    <a:cubicBezTo>
                      <a:pt x="19763" y="5598"/>
                      <a:pt x="19422" y="5494"/>
                      <a:pt x="19108" y="5348"/>
                    </a:cubicBezTo>
                    <a:cubicBezTo>
                      <a:pt x="18643" y="4277"/>
                      <a:pt x="17262" y="3579"/>
                      <a:pt x="17092" y="2540"/>
                    </a:cubicBezTo>
                    <a:cubicBezTo>
                      <a:pt x="16975" y="2573"/>
                      <a:pt x="16869" y="2587"/>
                      <a:pt x="16770" y="2587"/>
                    </a:cubicBezTo>
                    <a:cubicBezTo>
                      <a:pt x="15945" y="2587"/>
                      <a:pt x="15682" y="1562"/>
                      <a:pt x="14731" y="1562"/>
                    </a:cubicBezTo>
                    <a:cubicBezTo>
                      <a:pt x="14663" y="1562"/>
                      <a:pt x="14592" y="1568"/>
                      <a:pt x="14517" y="1579"/>
                    </a:cubicBezTo>
                    <a:cubicBezTo>
                      <a:pt x="14207" y="1424"/>
                      <a:pt x="14595" y="1082"/>
                      <a:pt x="14269" y="850"/>
                    </a:cubicBezTo>
                    <a:cubicBezTo>
                      <a:pt x="13217" y="619"/>
                      <a:pt x="11524" y="1"/>
                      <a:pt x="9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1"/>
              <p:cNvSpPr/>
              <p:nvPr/>
            </p:nvSpPr>
            <p:spPr>
              <a:xfrm>
                <a:off x="4676775" y="1262850"/>
                <a:ext cx="372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74" extrusionOk="0">
                    <a:moveTo>
                      <a:pt x="422" y="0"/>
                    </a:moveTo>
                    <a:cubicBezTo>
                      <a:pt x="265" y="0"/>
                      <a:pt x="117" y="69"/>
                      <a:pt x="1" y="251"/>
                    </a:cubicBezTo>
                    <a:cubicBezTo>
                      <a:pt x="193" y="663"/>
                      <a:pt x="324" y="965"/>
                      <a:pt x="781" y="965"/>
                    </a:cubicBezTo>
                    <a:cubicBezTo>
                      <a:pt x="841" y="965"/>
                      <a:pt x="906" y="960"/>
                      <a:pt x="978" y="949"/>
                    </a:cubicBezTo>
                    <a:cubicBezTo>
                      <a:pt x="1002" y="966"/>
                      <a:pt x="1032" y="974"/>
                      <a:pt x="1064" y="974"/>
                    </a:cubicBezTo>
                    <a:cubicBezTo>
                      <a:pt x="1239" y="974"/>
                      <a:pt x="1489" y="743"/>
                      <a:pt x="1319" y="468"/>
                    </a:cubicBezTo>
                    <a:cubicBezTo>
                      <a:pt x="1110" y="291"/>
                      <a:pt x="746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1"/>
              <p:cNvSpPr/>
              <p:nvPr/>
            </p:nvSpPr>
            <p:spPr>
              <a:xfrm>
                <a:off x="4739600" y="1433900"/>
                <a:ext cx="120225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671" extrusionOk="0">
                    <a:moveTo>
                      <a:pt x="1225" y="1"/>
                    </a:moveTo>
                    <a:cubicBezTo>
                      <a:pt x="0" y="2032"/>
                      <a:pt x="2420" y="3366"/>
                      <a:pt x="3738" y="4514"/>
                    </a:cubicBezTo>
                    <a:cubicBezTo>
                      <a:pt x="3811" y="4623"/>
                      <a:pt x="3961" y="4670"/>
                      <a:pt x="4119" y="4670"/>
                    </a:cubicBezTo>
                    <a:cubicBezTo>
                      <a:pt x="4367" y="4670"/>
                      <a:pt x="4634" y="4554"/>
                      <a:pt x="4653" y="4374"/>
                    </a:cubicBezTo>
                    <a:cubicBezTo>
                      <a:pt x="4808" y="3087"/>
                      <a:pt x="3149" y="2978"/>
                      <a:pt x="2435" y="2094"/>
                    </a:cubicBezTo>
                    <a:cubicBezTo>
                      <a:pt x="2327" y="1334"/>
                      <a:pt x="1939" y="249"/>
                      <a:pt x="12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1"/>
              <p:cNvSpPr/>
              <p:nvPr/>
            </p:nvSpPr>
            <p:spPr>
              <a:xfrm>
                <a:off x="4200500" y="1612050"/>
                <a:ext cx="21175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552" extrusionOk="0">
                    <a:moveTo>
                      <a:pt x="541" y="0"/>
                    </a:moveTo>
                    <a:cubicBezTo>
                      <a:pt x="1" y="0"/>
                      <a:pt x="846" y="407"/>
                      <a:pt x="130" y="536"/>
                    </a:cubicBezTo>
                    <a:cubicBezTo>
                      <a:pt x="156" y="547"/>
                      <a:pt x="184" y="551"/>
                      <a:pt x="214" y="551"/>
                    </a:cubicBezTo>
                    <a:cubicBezTo>
                      <a:pt x="456" y="551"/>
                      <a:pt x="800" y="243"/>
                      <a:pt x="704" y="9"/>
                    </a:cubicBezTo>
                    <a:cubicBezTo>
                      <a:pt x="639" y="3"/>
                      <a:pt x="585" y="0"/>
                      <a:pt x="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1"/>
              <p:cNvSpPr/>
              <p:nvPr/>
            </p:nvSpPr>
            <p:spPr>
              <a:xfrm>
                <a:off x="4439375" y="1679950"/>
                <a:ext cx="229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814" extrusionOk="0">
                    <a:moveTo>
                      <a:pt x="201" y="1"/>
                    </a:moveTo>
                    <a:cubicBezTo>
                      <a:pt x="171" y="1"/>
                      <a:pt x="141" y="3"/>
                      <a:pt x="113" y="7"/>
                    </a:cubicBezTo>
                    <a:cubicBezTo>
                      <a:pt x="153" y="179"/>
                      <a:pt x="1" y="589"/>
                      <a:pt x="158" y="589"/>
                    </a:cubicBezTo>
                    <a:cubicBezTo>
                      <a:pt x="185" y="589"/>
                      <a:pt x="221" y="577"/>
                      <a:pt x="268" y="550"/>
                    </a:cubicBezTo>
                    <a:lnTo>
                      <a:pt x="439" y="317"/>
                    </a:lnTo>
                    <a:lnTo>
                      <a:pt x="439" y="317"/>
                    </a:lnTo>
                    <a:cubicBezTo>
                      <a:pt x="529" y="362"/>
                      <a:pt x="575" y="697"/>
                      <a:pt x="411" y="803"/>
                    </a:cubicBezTo>
                    <a:lnTo>
                      <a:pt x="411" y="803"/>
                    </a:lnTo>
                    <a:lnTo>
                      <a:pt x="718" y="628"/>
                    </a:lnTo>
                    <a:cubicBezTo>
                      <a:pt x="915" y="206"/>
                      <a:pt x="500" y="1"/>
                      <a:pt x="201" y="1"/>
                    </a:cubicBezTo>
                    <a:close/>
                    <a:moveTo>
                      <a:pt x="411" y="803"/>
                    </a:moveTo>
                    <a:lnTo>
                      <a:pt x="393" y="814"/>
                    </a:lnTo>
                    <a:cubicBezTo>
                      <a:pt x="399" y="810"/>
                      <a:pt x="405" y="807"/>
                      <a:pt x="411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1"/>
              <p:cNvSpPr/>
              <p:nvPr/>
            </p:nvSpPr>
            <p:spPr>
              <a:xfrm>
                <a:off x="4422800" y="1712675"/>
                <a:ext cx="326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6" extrusionOk="0">
                    <a:moveTo>
                      <a:pt x="1211" y="1"/>
                    </a:moveTo>
                    <a:lnTo>
                      <a:pt x="621" y="1288"/>
                    </a:lnTo>
                    <a:lnTo>
                      <a:pt x="420" y="823"/>
                    </a:lnTo>
                    <a:cubicBezTo>
                      <a:pt x="420" y="1257"/>
                      <a:pt x="1" y="1319"/>
                      <a:pt x="420" y="1676"/>
                    </a:cubicBezTo>
                    <a:cubicBezTo>
                      <a:pt x="854" y="1335"/>
                      <a:pt x="1304" y="606"/>
                      <a:pt x="1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1"/>
              <p:cNvSpPr/>
              <p:nvPr/>
            </p:nvSpPr>
            <p:spPr>
              <a:xfrm>
                <a:off x="4377825" y="1732850"/>
                <a:ext cx="622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683" extrusionOk="0">
                    <a:moveTo>
                      <a:pt x="78" y="0"/>
                    </a:moveTo>
                    <a:lnTo>
                      <a:pt x="1" y="435"/>
                    </a:lnTo>
                    <a:lnTo>
                      <a:pt x="63" y="357"/>
                    </a:lnTo>
                    <a:lnTo>
                      <a:pt x="249" y="68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1"/>
              <p:cNvSpPr/>
              <p:nvPr/>
            </p:nvSpPr>
            <p:spPr>
              <a:xfrm>
                <a:off x="4367450" y="1760225"/>
                <a:ext cx="141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0" extrusionOk="0">
                    <a:moveTo>
                      <a:pt x="382" y="1"/>
                    </a:moveTo>
                    <a:cubicBezTo>
                      <a:pt x="0" y="1"/>
                      <a:pt x="107" y="800"/>
                      <a:pt x="346" y="800"/>
                    </a:cubicBezTo>
                    <a:cubicBezTo>
                      <a:pt x="373" y="800"/>
                      <a:pt x="401" y="789"/>
                      <a:pt x="431" y="767"/>
                    </a:cubicBezTo>
                    <a:cubicBezTo>
                      <a:pt x="566" y="497"/>
                      <a:pt x="431" y="50"/>
                      <a:pt x="496" y="21"/>
                    </a:cubicBezTo>
                    <a:lnTo>
                      <a:pt x="496" y="21"/>
                    </a:lnTo>
                    <a:cubicBezTo>
                      <a:pt x="510" y="26"/>
                      <a:pt x="525" y="31"/>
                      <a:pt x="540" y="38"/>
                    </a:cubicBezTo>
                    <a:cubicBezTo>
                      <a:pt x="524" y="25"/>
                      <a:pt x="512" y="20"/>
                      <a:pt x="503" y="20"/>
                    </a:cubicBezTo>
                    <a:cubicBezTo>
                      <a:pt x="501" y="20"/>
                      <a:pt x="498" y="20"/>
                      <a:pt x="496" y="21"/>
                    </a:cubicBezTo>
                    <a:lnTo>
                      <a:pt x="496" y="21"/>
                    </a:lnTo>
                    <a:cubicBezTo>
                      <a:pt x="454" y="7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1"/>
              <p:cNvSpPr/>
              <p:nvPr/>
            </p:nvSpPr>
            <p:spPr>
              <a:xfrm>
                <a:off x="4598825" y="1811950"/>
                <a:ext cx="225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55" extrusionOk="0">
                    <a:moveTo>
                      <a:pt x="436" y="0"/>
                    </a:moveTo>
                    <a:cubicBezTo>
                      <a:pt x="451" y="202"/>
                      <a:pt x="668" y="590"/>
                      <a:pt x="311" y="652"/>
                    </a:cubicBezTo>
                    <a:lnTo>
                      <a:pt x="79" y="481"/>
                    </a:lnTo>
                    <a:lnTo>
                      <a:pt x="79" y="481"/>
                    </a:lnTo>
                    <a:cubicBezTo>
                      <a:pt x="1" y="625"/>
                      <a:pt x="273" y="954"/>
                      <a:pt x="482" y="954"/>
                    </a:cubicBezTo>
                    <a:cubicBezTo>
                      <a:pt x="521" y="954"/>
                      <a:pt x="559" y="943"/>
                      <a:pt x="591" y="915"/>
                    </a:cubicBezTo>
                    <a:cubicBezTo>
                      <a:pt x="544" y="636"/>
                      <a:pt x="901" y="156"/>
                      <a:pt x="4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1"/>
              <p:cNvSpPr/>
              <p:nvPr/>
            </p:nvSpPr>
            <p:spPr>
              <a:xfrm>
                <a:off x="4625250" y="1866250"/>
                <a:ext cx="201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74" extrusionOk="0">
                    <a:moveTo>
                      <a:pt x="334" y="0"/>
                    </a:moveTo>
                    <a:cubicBezTo>
                      <a:pt x="241" y="0"/>
                      <a:pt x="139" y="66"/>
                      <a:pt x="30" y="232"/>
                    </a:cubicBezTo>
                    <a:cubicBezTo>
                      <a:pt x="1" y="451"/>
                      <a:pt x="136" y="874"/>
                      <a:pt x="486" y="874"/>
                    </a:cubicBezTo>
                    <a:cubicBezTo>
                      <a:pt x="509" y="874"/>
                      <a:pt x="532" y="872"/>
                      <a:pt x="557" y="868"/>
                    </a:cubicBezTo>
                    <a:lnTo>
                      <a:pt x="805" y="620"/>
                    </a:lnTo>
                    <a:cubicBezTo>
                      <a:pt x="709" y="340"/>
                      <a:pt x="544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7" name="Google Shape;897;p31"/>
            <p:cNvSpPr/>
            <p:nvPr/>
          </p:nvSpPr>
          <p:spPr>
            <a:xfrm>
              <a:off x="1434833" y="1967575"/>
              <a:ext cx="1308600" cy="1276800"/>
            </a:xfrm>
            <a:prstGeom prst="arc">
              <a:avLst>
                <a:gd name="adj1" fmla="val 10823822"/>
                <a:gd name="adj2" fmla="val 1933125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diamond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55A6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1"/>
            <p:cNvSpPr txBox="1"/>
            <p:nvPr/>
          </p:nvSpPr>
          <p:spPr>
            <a:xfrm>
              <a:off x="1093496" y="2742694"/>
              <a:ext cx="6891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>
                  <a:solidFill>
                    <a:srgbClr val="233C4F"/>
                  </a:solidFill>
                  <a:latin typeface="Lobster"/>
                  <a:ea typeface="Lobster"/>
                  <a:cs typeface="Lobster"/>
                  <a:sym typeface="Lobster"/>
                </a:rPr>
                <a:t>01</a:t>
              </a:r>
              <a:endParaRPr sz="3333" kern="0">
                <a:solidFill>
                  <a:srgbClr val="233C4F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899" name="Google Shape;899;p31"/>
          <p:cNvGrpSpPr/>
          <p:nvPr/>
        </p:nvGrpSpPr>
        <p:grpSpPr>
          <a:xfrm>
            <a:off x="3036279" y="3939400"/>
            <a:ext cx="1940800" cy="1298400"/>
            <a:chOff x="2277209" y="2954550"/>
            <a:chExt cx="1455600" cy="973800"/>
          </a:xfrm>
        </p:grpSpPr>
        <p:cxnSp>
          <p:nvCxnSpPr>
            <p:cNvPr id="900" name="Google Shape;900;p31"/>
            <p:cNvCxnSpPr>
              <a:stCxn id="901" idx="2"/>
            </p:cNvCxnSpPr>
            <p:nvPr/>
          </p:nvCxnSpPr>
          <p:spPr>
            <a:xfrm>
              <a:off x="3005009" y="3362850"/>
              <a:ext cx="0" cy="5655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901" name="Google Shape;901;p31"/>
            <p:cNvSpPr/>
            <p:nvPr/>
          </p:nvSpPr>
          <p:spPr>
            <a:xfrm>
              <a:off x="2277209" y="2954550"/>
              <a:ext cx="1455600" cy="4083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45A68"/>
                </a:buClr>
                <a:buSzPts val="1100"/>
              </a:pPr>
              <a:r>
                <a:rPr lang="en" sz="2667" b="1" kern="0" dirty="0">
                  <a:solidFill>
                    <a:srgbClr val="233C4F"/>
                  </a:solidFill>
                  <a:latin typeface="Poppins"/>
                  <a:ea typeface="Poppins"/>
                  <a:cs typeface="Poppins"/>
                  <a:sym typeface="Poppins"/>
                </a:rPr>
                <a:t>1974</a:t>
              </a:r>
              <a:endParaRPr sz="2667" b="1" kern="0" dirty="0">
                <a:solidFill>
                  <a:srgbClr val="233C4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02" name="Google Shape;902;p31"/>
          <p:cNvSpPr txBox="1"/>
          <p:nvPr/>
        </p:nvSpPr>
        <p:spPr>
          <a:xfrm>
            <a:off x="3036296" y="5326999"/>
            <a:ext cx="2089275" cy="126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Mặt đường khát vọng (trường ca)</a:t>
            </a:r>
            <a:endParaRPr sz="2667" kern="0" dirty="0">
              <a:solidFill>
                <a:srgbClr val="5A3015"/>
              </a:solidFill>
              <a:latin typeface="Lobster" panose="020B060402020202020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903" name="Google Shape;903;p31"/>
          <p:cNvGrpSpPr/>
          <p:nvPr/>
        </p:nvGrpSpPr>
        <p:grpSpPr>
          <a:xfrm>
            <a:off x="3454552" y="2140500"/>
            <a:ext cx="2297913" cy="1950088"/>
            <a:chOff x="2590913" y="1605375"/>
            <a:chExt cx="1723435" cy="1462566"/>
          </a:xfrm>
        </p:grpSpPr>
        <p:grpSp>
          <p:nvGrpSpPr>
            <p:cNvPr id="904" name="Google Shape;904;p31"/>
            <p:cNvGrpSpPr/>
            <p:nvPr/>
          </p:nvGrpSpPr>
          <p:grpSpPr>
            <a:xfrm rot="-6794687" flipH="1">
              <a:off x="2747296" y="2183981"/>
              <a:ext cx="703701" cy="804014"/>
              <a:chOff x="3212275" y="349350"/>
              <a:chExt cx="440900" cy="503850"/>
            </a:xfrm>
          </p:grpSpPr>
          <p:sp>
            <p:nvSpPr>
              <p:cNvPr id="905" name="Google Shape;905;p31"/>
              <p:cNvSpPr/>
              <p:nvPr/>
            </p:nvSpPr>
            <p:spPr>
              <a:xfrm>
                <a:off x="3212275" y="349350"/>
                <a:ext cx="392050" cy="503850"/>
              </a:xfrm>
              <a:custGeom>
                <a:avLst/>
                <a:gdLst/>
                <a:ahLst/>
                <a:cxnLst/>
                <a:rect l="l" t="t" r="r" b="b"/>
                <a:pathLst>
                  <a:path w="15682" h="20154" extrusionOk="0">
                    <a:moveTo>
                      <a:pt x="11106" y="7695"/>
                    </a:moveTo>
                    <a:cubicBezTo>
                      <a:pt x="11152" y="7726"/>
                      <a:pt x="11183" y="7788"/>
                      <a:pt x="11230" y="7819"/>
                    </a:cubicBezTo>
                    <a:cubicBezTo>
                      <a:pt x="11168" y="7788"/>
                      <a:pt x="11090" y="7742"/>
                      <a:pt x="11013" y="7711"/>
                    </a:cubicBezTo>
                    <a:cubicBezTo>
                      <a:pt x="11044" y="7711"/>
                      <a:pt x="11075" y="7695"/>
                      <a:pt x="11106" y="7695"/>
                    </a:cubicBezTo>
                    <a:close/>
                    <a:moveTo>
                      <a:pt x="4995" y="7897"/>
                    </a:moveTo>
                    <a:cubicBezTo>
                      <a:pt x="5026" y="7928"/>
                      <a:pt x="5042" y="7928"/>
                      <a:pt x="5057" y="7943"/>
                    </a:cubicBezTo>
                    <a:lnTo>
                      <a:pt x="4995" y="7943"/>
                    </a:lnTo>
                    <a:lnTo>
                      <a:pt x="4995" y="7897"/>
                    </a:lnTo>
                    <a:close/>
                    <a:moveTo>
                      <a:pt x="7701" y="0"/>
                    </a:moveTo>
                    <a:cubicBezTo>
                      <a:pt x="7430" y="0"/>
                      <a:pt x="7263" y="300"/>
                      <a:pt x="7011" y="359"/>
                    </a:cubicBezTo>
                    <a:cubicBezTo>
                      <a:pt x="6983" y="353"/>
                      <a:pt x="6954" y="350"/>
                      <a:pt x="6924" y="350"/>
                    </a:cubicBezTo>
                    <a:cubicBezTo>
                      <a:pt x="6730" y="350"/>
                      <a:pt x="6518" y="472"/>
                      <a:pt x="6358" y="472"/>
                    </a:cubicBezTo>
                    <a:cubicBezTo>
                      <a:pt x="6251" y="472"/>
                      <a:pt x="6167" y="417"/>
                      <a:pt x="6127" y="235"/>
                    </a:cubicBezTo>
                    <a:cubicBezTo>
                      <a:pt x="5135" y="623"/>
                      <a:pt x="3971" y="452"/>
                      <a:pt x="3274" y="1522"/>
                    </a:cubicBezTo>
                    <a:cubicBezTo>
                      <a:pt x="2591" y="1538"/>
                      <a:pt x="2545" y="2453"/>
                      <a:pt x="2281" y="2778"/>
                    </a:cubicBezTo>
                    <a:cubicBezTo>
                      <a:pt x="2002" y="3414"/>
                      <a:pt x="2048" y="4081"/>
                      <a:pt x="2250" y="4717"/>
                    </a:cubicBezTo>
                    <a:cubicBezTo>
                      <a:pt x="1661" y="5043"/>
                      <a:pt x="1071" y="5307"/>
                      <a:pt x="699" y="5865"/>
                    </a:cubicBezTo>
                    <a:cubicBezTo>
                      <a:pt x="141" y="6982"/>
                      <a:pt x="1" y="8098"/>
                      <a:pt x="730" y="9060"/>
                    </a:cubicBezTo>
                    <a:cubicBezTo>
                      <a:pt x="789" y="9298"/>
                      <a:pt x="922" y="9364"/>
                      <a:pt x="1080" y="9364"/>
                    </a:cubicBezTo>
                    <a:cubicBezTo>
                      <a:pt x="1278" y="9364"/>
                      <a:pt x="1516" y="9260"/>
                      <a:pt x="1698" y="9260"/>
                    </a:cubicBezTo>
                    <a:cubicBezTo>
                      <a:pt x="1712" y="9260"/>
                      <a:pt x="1725" y="9260"/>
                      <a:pt x="1738" y="9261"/>
                    </a:cubicBezTo>
                    <a:cubicBezTo>
                      <a:pt x="1793" y="9254"/>
                      <a:pt x="1844" y="9250"/>
                      <a:pt x="1891" y="9250"/>
                    </a:cubicBezTo>
                    <a:cubicBezTo>
                      <a:pt x="2706" y="9250"/>
                      <a:pt x="2512" y="10331"/>
                      <a:pt x="2746" y="10859"/>
                    </a:cubicBezTo>
                    <a:cubicBezTo>
                      <a:pt x="2817" y="11028"/>
                      <a:pt x="2975" y="11115"/>
                      <a:pt x="3141" y="11115"/>
                    </a:cubicBezTo>
                    <a:cubicBezTo>
                      <a:pt x="3264" y="11115"/>
                      <a:pt x="3391" y="11067"/>
                      <a:pt x="3491" y="10968"/>
                    </a:cubicBezTo>
                    <a:cubicBezTo>
                      <a:pt x="4282" y="10223"/>
                      <a:pt x="2963" y="9044"/>
                      <a:pt x="3971" y="8672"/>
                    </a:cubicBezTo>
                    <a:lnTo>
                      <a:pt x="3971" y="8672"/>
                    </a:lnTo>
                    <a:cubicBezTo>
                      <a:pt x="3987" y="8688"/>
                      <a:pt x="4018" y="8734"/>
                      <a:pt x="4033" y="8750"/>
                    </a:cubicBezTo>
                    <a:cubicBezTo>
                      <a:pt x="4018" y="8843"/>
                      <a:pt x="3987" y="8951"/>
                      <a:pt x="4018" y="9044"/>
                    </a:cubicBezTo>
                    <a:cubicBezTo>
                      <a:pt x="4096" y="9324"/>
                      <a:pt x="3971" y="9649"/>
                      <a:pt x="4359" y="9758"/>
                    </a:cubicBezTo>
                    <a:cubicBezTo>
                      <a:pt x="4437" y="9897"/>
                      <a:pt x="4561" y="10006"/>
                      <a:pt x="4654" y="10099"/>
                    </a:cubicBezTo>
                    <a:cubicBezTo>
                      <a:pt x="4731" y="10347"/>
                      <a:pt x="4809" y="10595"/>
                      <a:pt x="4902" y="10843"/>
                    </a:cubicBezTo>
                    <a:cubicBezTo>
                      <a:pt x="4669" y="11619"/>
                      <a:pt x="5042" y="12472"/>
                      <a:pt x="4576" y="13294"/>
                    </a:cubicBezTo>
                    <a:cubicBezTo>
                      <a:pt x="4282" y="13837"/>
                      <a:pt x="3599" y="13930"/>
                      <a:pt x="3134" y="14178"/>
                    </a:cubicBezTo>
                    <a:cubicBezTo>
                      <a:pt x="3274" y="14860"/>
                      <a:pt x="2188" y="14922"/>
                      <a:pt x="2343" y="15527"/>
                    </a:cubicBezTo>
                    <a:cubicBezTo>
                      <a:pt x="2457" y="15413"/>
                      <a:pt x="2559" y="15376"/>
                      <a:pt x="2656" y="15376"/>
                    </a:cubicBezTo>
                    <a:cubicBezTo>
                      <a:pt x="2837" y="15376"/>
                      <a:pt x="3001" y="15506"/>
                      <a:pt x="3191" y="15506"/>
                    </a:cubicBezTo>
                    <a:cubicBezTo>
                      <a:pt x="3288" y="15506"/>
                      <a:pt x="3391" y="15472"/>
                      <a:pt x="3506" y="15372"/>
                    </a:cubicBezTo>
                    <a:cubicBezTo>
                      <a:pt x="3801" y="14860"/>
                      <a:pt x="4251" y="14519"/>
                      <a:pt x="4871" y="14287"/>
                    </a:cubicBezTo>
                    <a:cubicBezTo>
                      <a:pt x="4944" y="14259"/>
                      <a:pt x="5009" y="14247"/>
                      <a:pt x="5069" y="14247"/>
                    </a:cubicBezTo>
                    <a:cubicBezTo>
                      <a:pt x="5479" y="14247"/>
                      <a:pt x="5602" y="14832"/>
                      <a:pt x="5833" y="15062"/>
                    </a:cubicBezTo>
                    <a:cubicBezTo>
                      <a:pt x="5879" y="16318"/>
                      <a:pt x="6732" y="17388"/>
                      <a:pt x="7228" y="18474"/>
                    </a:cubicBezTo>
                    <a:cubicBezTo>
                      <a:pt x="7213" y="18474"/>
                      <a:pt x="7197" y="18490"/>
                      <a:pt x="7166" y="18490"/>
                    </a:cubicBezTo>
                    <a:cubicBezTo>
                      <a:pt x="6810" y="18831"/>
                      <a:pt x="6748" y="19715"/>
                      <a:pt x="7353" y="19994"/>
                    </a:cubicBezTo>
                    <a:cubicBezTo>
                      <a:pt x="7370" y="19992"/>
                      <a:pt x="7387" y="19990"/>
                      <a:pt x="7404" y="19990"/>
                    </a:cubicBezTo>
                    <a:cubicBezTo>
                      <a:pt x="7604" y="19990"/>
                      <a:pt x="7792" y="20153"/>
                      <a:pt x="7975" y="20153"/>
                    </a:cubicBezTo>
                    <a:cubicBezTo>
                      <a:pt x="8058" y="20153"/>
                      <a:pt x="8139" y="20120"/>
                      <a:pt x="8221" y="20025"/>
                    </a:cubicBezTo>
                    <a:cubicBezTo>
                      <a:pt x="8438" y="19715"/>
                      <a:pt x="8516" y="19203"/>
                      <a:pt x="8299" y="18800"/>
                    </a:cubicBezTo>
                    <a:cubicBezTo>
                      <a:pt x="8206" y="18645"/>
                      <a:pt x="8081" y="18552"/>
                      <a:pt x="7973" y="18490"/>
                    </a:cubicBezTo>
                    <a:cubicBezTo>
                      <a:pt x="8019" y="18335"/>
                      <a:pt x="8019" y="18179"/>
                      <a:pt x="7942" y="17978"/>
                    </a:cubicBezTo>
                    <a:cubicBezTo>
                      <a:pt x="7977" y="17970"/>
                      <a:pt x="8014" y="17966"/>
                      <a:pt x="8052" y="17966"/>
                    </a:cubicBezTo>
                    <a:cubicBezTo>
                      <a:pt x="8344" y="17966"/>
                      <a:pt x="8710" y="18176"/>
                      <a:pt x="9051" y="18176"/>
                    </a:cubicBezTo>
                    <a:cubicBezTo>
                      <a:pt x="9096" y="18176"/>
                      <a:pt x="9139" y="18172"/>
                      <a:pt x="9183" y="18164"/>
                    </a:cubicBezTo>
                    <a:cubicBezTo>
                      <a:pt x="9322" y="17730"/>
                      <a:pt x="9136" y="16939"/>
                      <a:pt x="9943" y="16799"/>
                    </a:cubicBezTo>
                    <a:cubicBezTo>
                      <a:pt x="10170" y="17001"/>
                      <a:pt x="10427" y="17058"/>
                      <a:pt x="10696" y="17058"/>
                    </a:cubicBezTo>
                    <a:cubicBezTo>
                      <a:pt x="11044" y="17058"/>
                      <a:pt x="11412" y="16962"/>
                      <a:pt x="11763" y="16962"/>
                    </a:cubicBezTo>
                    <a:cubicBezTo>
                      <a:pt x="11954" y="16962"/>
                      <a:pt x="12140" y="16991"/>
                      <a:pt x="12316" y="17078"/>
                    </a:cubicBezTo>
                    <a:cubicBezTo>
                      <a:pt x="13122" y="15651"/>
                      <a:pt x="11261" y="14473"/>
                      <a:pt x="12471" y="12968"/>
                    </a:cubicBezTo>
                    <a:cubicBezTo>
                      <a:pt x="12548" y="12865"/>
                      <a:pt x="12643" y="12841"/>
                      <a:pt x="12742" y="12841"/>
                    </a:cubicBezTo>
                    <a:cubicBezTo>
                      <a:pt x="12828" y="12841"/>
                      <a:pt x="12918" y="12859"/>
                      <a:pt x="13002" y="12859"/>
                    </a:cubicBezTo>
                    <a:cubicBezTo>
                      <a:pt x="13109" y="12859"/>
                      <a:pt x="13207" y="12829"/>
                      <a:pt x="13277" y="12689"/>
                    </a:cubicBezTo>
                    <a:lnTo>
                      <a:pt x="13277" y="12689"/>
                    </a:lnTo>
                    <a:cubicBezTo>
                      <a:pt x="13200" y="12716"/>
                      <a:pt x="13134" y="12728"/>
                      <a:pt x="13078" y="12728"/>
                    </a:cubicBezTo>
                    <a:cubicBezTo>
                      <a:pt x="12611" y="12728"/>
                      <a:pt x="12764" y="11912"/>
                      <a:pt x="12238" y="11898"/>
                    </a:cubicBezTo>
                    <a:cubicBezTo>
                      <a:pt x="12238" y="11650"/>
                      <a:pt x="12781" y="11681"/>
                      <a:pt x="12548" y="11309"/>
                    </a:cubicBezTo>
                    <a:lnTo>
                      <a:pt x="12548" y="11309"/>
                    </a:lnTo>
                    <a:cubicBezTo>
                      <a:pt x="12487" y="11325"/>
                      <a:pt x="12430" y="11332"/>
                      <a:pt x="12376" y="11332"/>
                    </a:cubicBezTo>
                    <a:cubicBezTo>
                      <a:pt x="11966" y="11332"/>
                      <a:pt x="11754" y="10904"/>
                      <a:pt x="11494" y="10657"/>
                    </a:cubicBezTo>
                    <a:lnTo>
                      <a:pt x="11494" y="10580"/>
                    </a:lnTo>
                    <a:cubicBezTo>
                      <a:pt x="11726" y="10394"/>
                      <a:pt x="11897" y="10208"/>
                      <a:pt x="11974" y="9975"/>
                    </a:cubicBezTo>
                    <a:cubicBezTo>
                      <a:pt x="12114" y="9618"/>
                      <a:pt x="11974" y="9277"/>
                      <a:pt x="11742" y="8951"/>
                    </a:cubicBezTo>
                    <a:cubicBezTo>
                      <a:pt x="11804" y="8750"/>
                      <a:pt x="11788" y="8564"/>
                      <a:pt x="11695" y="8362"/>
                    </a:cubicBezTo>
                    <a:lnTo>
                      <a:pt x="11695" y="8362"/>
                    </a:lnTo>
                    <a:cubicBezTo>
                      <a:pt x="11974" y="8672"/>
                      <a:pt x="12269" y="8951"/>
                      <a:pt x="12750" y="9261"/>
                    </a:cubicBezTo>
                    <a:cubicBezTo>
                      <a:pt x="12595" y="8905"/>
                      <a:pt x="12424" y="8036"/>
                      <a:pt x="11850" y="7742"/>
                    </a:cubicBezTo>
                    <a:lnTo>
                      <a:pt x="11850" y="7742"/>
                    </a:lnTo>
                    <a:cubicBezTo>
                      <a:pt x="12471" y="8052"/>
                      <a:pt x="13587" y="8315"/>
                      <a:pt x="14192" y="8951"/>
                    </a:cubicBezTo>
                    <a:cubicBezTo>
                      <a:pt x="13882" y="8052"/>
                      <a:pt x="12657" y="7711"/>
                      <a:pt x="12657" y="6671"/>
                    </a:cubicBezTo>
                    <a:cubicBezTo>
                      <a:pt x="12796" y="6485"/>
                      <a:pt x="13029" y="6423"/>
                      <a:pt x="13184" y="6361"/>
                    </a:cubicBezTo>
                    <a:cubicBezTo>
                      <a:pt x="13355" y="6191"/>
                      <a:pt x="13122" y="6051"/>
                      <a:pt x="13045" y="5927"/>
                    </a:cubicBezTo>
                    <a:cubicBezTo>
                      <a:pt x="13603" y="5105"/>
                      <a:pt x="14844" y="5570"/>
                      <a:pt x="15681" y="5167"/>
                    </a:cubicBezTo>
                    <a:cubicBezTo>
                      <a:pt x="15650" y="5074"/>
                      <a:pt x="15418" y="5012"/>
                      <a:pt x="15588" y="4857"/>
                    </a:cubicBezTo>
                    <a:lnTo>
                      <a:pt x="15588" y="4857"/>
                    </a:lnTo>
                    <a:cubicBezTo>
                      <a:pt x="15438" y="4903"/>
                      <a:pt x="15283" y="4910"/>
                      <a:pt x="15129" y="4910"/>
                    </a:cubicBezTo>
                    <a:cubicBezTo>
                      <a:pt x="15064" y="4910"/>
                      <a:pt x="14999" y="4909"/>
                      <a:pt x="14934" y="4909"/>
                    </a:cubicBezTo>
                    <a:cubicBezTo>
                      <a:pt x="14693" y="4909"/>
                      <a:pt x="14458" y="4926"/>
                      <a:pt x="14254" y="5089"/>
                    </a:cubicBezTo>
                    <a:cubicBezTo>
                      <a:pt x="14099" y="5012"/>
                      <a:pt x="13820" y="4965"/>
                      <a:pt x="13836" y="4764"/>
                    </a:cubicBezTo>
                    <a:cubicBezTo>
                      <a:pt x="14130" y="4035"/>
                      <a:pt x="14797" y="4562"/>
                      <a:pt x="15200" y="4081"/>
                    </a:cubicBezTo>
                    <a:cubicBezTo>
                      <a:pt x="15278" y="3926"/>
                      <a:pt x="15200" y="3740"/>
                      <a:pt x="15076" y="3600"/>
                    </a:cubicBezTo>
                    <a:cubicBezTo>
                      <a:pt x="15013" y="3587"/>
                      <a:pt x="14952" y="3581"/>
                      <a:pt x="14894" y="3581"/>
                    </a:cubicBezTo>
                    <a:cubicBezTo>
                      <a:pt x="14516" y="3581"/>
                      <a:pt x="14232" y="3835"/>
                      <a:pt x="13819" y="3835"/>
                    </a:cubicBezTo>
                    <a:cubicBezTo>
                      <a:pt x="13799" y="3835"/>
                      <a:pt x="13779" y="3834"/>
                      <a:pt x="13758" y="3833"/>
                    </a:cubicBezTo>
                    <a:cubicBezTo>
                      <a:pt x="13740" y="3834"/>
                      <a:pt x="13723" y="3835"/>
                      <a:pt x="13706" y="3835"/>
                    </a:cubicBezTo>
                    <a:cubicBezTo>
                      <a:pt x="13023" y="3835"/>
                      <a:pt x="12889" y="2949"/>
                      <a:pt x="12238" y="2934"/>
                    </a:cubicBezTo>
                    <a:cubicBezTo>
                      <a:pt x="12202" y="2926"/>
                      <a:pt x="12158" y="2922"/>
                      <a:pt x="12112" y="2922"/>
                    </a:cubicBezTo>
                    <a:cubicBezTo>
                      <a:pt x="11961" y="2922"/>
                      <a:pt x="11788" y="2972"/>
                      <a:pt x="11788" y="3151"/>
                    </a:cubicBezTo>
                    <a:cubicBezTo>
                      <a:pt x="11230" y="3104"/>
                      <a:pt x="10641" y="2996"/>
                      <a:pt x="10299" y="2530"/>
                    </a:cubicBezTo>
                    <a:cubicBezTo>
                      <a:pt x="10253" y="2220"/>
                      <a:pt x="10377" y="1894"/>
                      <a:pt x="10222" y="1507"/>
                    </a:cubicBezTo>
                    <a:cubicBezTo>
                      <a:pt x="10198" y="1385"/>
                      <a:pt x="10088" y="1235"/>
                      <a:pt x="9959" y="1235"/>
                    </a:cubicBezTo>
                    <a:cubicBezTo>
                      <a:pt x="9924" y="1235"/>
                      <a:pt x="9887" y="1247"/>
                      <a:pt x="9850" y="1274"/>
                    </a:cubicBezTo>
                    <a:cubicBezTo>
                      <a:pt x="9694" y="1507"/>
                      <a:pt x="9850" y="1863"/>
                      <a:pt x="10005" y="2096"/>
                    </a:cubicBezTo>
                    <a:cubicBezTo>
                      <a:pt x="9988" y="2097"/>
                      <a:pt x="9970" y="2098"/>
                      <a:pt x="9953" y="2098"/>
                    </a:cubicBezTo>
                    <a:cubicBezTo>
                      <a:pt x="9525" y="2098"/>
                      <a:pt x="8979" y="1743"/>
                      <a:pt x="8562" y="1445"/>
                    </a:cubicBezTo>
                    <a:cubicBezTo>
                      <a:pt x="8485" y="762"/>
                      <a:pt x="9400" y="855"/>
                      <a:pt x="9679" y="359"/>
                    </a:cubicBezTo>
                    <a:cubicBezTo>
                      <a:pt x="9633" y="350"/>
                      <a:pt x="9587" y="346"/>
                      <a:pt x="9541" y="346"/>
                    </a:cubicBezTo>
                    <a:cubicBezTo>
                      <a:pt x="9047" y="346"/>
                      <a:pt x="8573" y="839"/>
                      <a:pt x="8080" y="839"/>
                    </a:cubicBezTo>
                    <a:cubicBezTo>
                      <a:pt x="7927" y="839"/>
                      <a:pt x="7773" y="792"/>
                      <a:pt x="7616" y="669"/>
                    </a:cubicBezTo>
                    <a:cubicBezTo>
                      <a:pt x="7213" y="374"/>
                      <a:pt x="7926" y="297"/>
                      <a:pt x="7740" y="2"/>
                    </a:cubicBezTo>
                    <a:cubicBezTo>
                      <a:pt x="7727" y="1"/>
                      <a:pt x="7714" y="0"/>
                      <a:pt x="77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1"/>
              <p:cNvSpPr/>
              <p:nvPr/>
            </p:nvSpPr>
            <p:spPr>
              <a:xfrm>
                <a:off x="3557775" y="806900"/>
                <a:ext cx="3220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975" extrusionOk="0">
                    <a:moveTo>
                      <a:pt x="415" y="0"/>
                    </a:moveTo>
                    <a:cubicBezTo>
                      <a:pt x="344" y="0"/>
                      <a:pt x="277" y="7"/>
                      <a:pt x="217" y="17"/>
                    </a:cubicBezTo>
                    <a:cubicBezTo>
                      <a:pt x="47" y="126"/>
                      <a:pt x="0" y="327"/>
                      <a:pt x="62" y="529"/>
                    </a:cubicBezTo>
                    <a:cubicBezTo>
                      <a:pt x="140" y="746"/>
                      <a:pt x="279" y="793"/>
                      <a:pt x="481" y="917"/>
                    </a:cubicBezTo>
                    <a:cubicBezTo>
                      <a:pt x="562" y="957"/>
                      <a:pt x="646" y="974"/>
                      <a:pt x="731" y="974"/>
                    </a:cubicBezTo>
                    <a:cubicBezTo>
                      <a:pt x="938" y="974"/>
                      <a:pt x="1144" y="872"/>
                      <a:pt x="1287" y="762"/>
                    </a:cubicBezTo>
                    <a:cubicBezTo>
                      <a:pt x="1256" y="498"/>
                      <a:pt x="1070" y="327"/>
                      <a:pt x="853" y="126"/>
                    </a:cubicBezTo>
                    <a:cubicBezTo>
                      <a:pt x="727" y="31"/>
                      <a:pt x="564" y="0"/>
                      <a:pt x="4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1"/>
              <p:cNvSpPr/>
              <p:nvPr/>
            </p:nvSpPr>
            <p:spPr>
              <a:xfrm>
                <a:off x="3598875" y="678150"/>
                <a:ext cx="543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724" extrusionOk="0">
                    <a:moveTo>
                      <a:pt x="721" y="0"/>
                    </a:moveTo>
                    <a:cubicBezTo>
                      <a:pt x="653" y="0"/>
                      <a:pt x="583" y="6"/>
                      <a:pt x="512" y="18"/>
                    </a:cubicBezTo>
                    <a:cubicBezTo>
                      <a:pt x="0" y="173"/>
                      <a:pt x="124" y="669"/>
                      <a:pt x="155" y="1135"/>
                    </a:cubicBezTo>
                    <a:cubicBezTo>
                      <a:pt x="279" y="1367"/>
                      <a:pt x="574" y="1677"/>
                      <a:pt x="853" y="1724"/>
                    </a:cubicBezTo>
                    <a:cubicBezTo>
                      <a:pt x="1303" y="1615"/>
                      <a:pt x="1892" y="1445"/>
                      <a:pt x="2171" y="995"/>
                    </a:cubicBezTo>
                    <a:cubicBezTo>
                      <a:pt x="1864" y="491"/>
                      <a:pt x="1354" y="0"/>
                      <a:pt x="7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1"/>
              <p:cNvSpPr/>
              <p:nvPr/>
            </p:nvSpPr>
            <p:spPr>
              <a:xfrm>
                <a:off x="3228875" y="645950"/>
                <a:ext cx="264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872" extrusionOk="0">
                    <a:moveTo>
                      <a:pt x="757" y="1"/>
                    </a:moveTo>
                    <a:cubicBezTo>
                      <a:pt x="644" y="1"/>
                      <a:pt x="516" y="64"/>
                      <a:pt x="345" y="251"/>
                    </a:cubicBezTo>
                    <a:cubicBezTo>
                      <a:pt x="330" y="213"/>
                      <a:pt x="300" y="139"/>
                      <a:pt x="255" y="139"/>
                    </a:cubicBezTo>
                    <a:cubicBezTo>
                      <a:pt x="209" y="139"/>
                      <a:pt x="145" y="221"/>
                      <a:pt x="66" y="515"/>
                    </a:cubicBezTo>
                    <a:cubicBezTo>
                      <a:pt x="1" y="794"/>
                      <a:pt x="25" y="850"/>
                      <a:pt x="65" y="850"/>
                    </a:cubicBezTo>
                    <a:cubicBezTo>
                      <a:pt x="91" y="850"/>
                      <a:pt x="125" y="825"/>
                      <a:pt x="143" y="825"/>
                    </a:cubicBezTo>
                    <a:cubicBezTo>
                      <a:pt x="209" y="777"/>
                      <a:pt x="271" y="760"/>
                      <a:pt x="330" y="760"/>
                    </a:cubicBezTo>
                    <a:cubicBezTo>
                      <a:pt x="481" y="760"/>
                      <a:pt x="615" y="872"/>
                      <a:pt x="748" y="872"/>
                    </a:cubicBezTo>
                    <a:cubicBezTo>
                      <a:pt x="810" y="763"/>
                      <a:pt x="841" y="841"/>
                      <a:pt x="950" y="592"/>
                    </a:cubicBezTo>
                    <a:cubicBezTo>
                      <a:pt x="1059" y="344"/>
                      <a:pt x="997" y="344"/>
                      <a:pt x="1043" y="112"/>
                    </a:cubicBezTo>
                    <a:cubicBezTo>
                      <a:pt x="947" y="53"/>
                      <a:pt x="858" y="1"/>
                      <a:pt x="7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9" name="Google Shape;909;p31"/>
            <p:cNvSpPr/>
            <p:nvPr/>
          </p:nvSpPr>
          <p:spPr>
            <a:xfrm>
              <a:off x="3005748" y="1605375"/>
              <a:ext cx="1308600" cy="1276800"/>
            </a:xfrm>
            <a:prstGeom prst="arc">
              <a:avLst>
                <a:gd name="adj1" fmla="val 10780397"/>
                <a:gd name="adj2" fmla="val 1933125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diamond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55A6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1"/>
            <p:cNvSpPr txBox="1"/>
            <p:nvPr/>
          </p:nvSpPr>
          <p:spPr>
            <a:xfrm>
              <a:off x="2660471" y="2370444"/>
              <a:ext cx="6891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>
                  <a:solidFill>
                    <a:srgbClr val="233C4F"/>
                  </a:solidFill>
                  <a:latin typeface="Lobster"/>
                  <a:ea typeface="Lobster"/>
                  <a:cs typeface="Lobster"/>
                  <a:sym typeface="Lobster"/>
                </a:rPr>
                <a:t>02</a:t>
              </a:r>
              <a:endParaRPr sz="3333" kern="0">
                <a:solidFill>
                  <a:srgbClr val="233C4F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911" name="Google Shape;911;p31"/>
          <p:cNvGrpSpPr/>
          <p:nvPr/>
        </p:nvGrpSpPr>
        <p:grpSpPr>
          <a:xfrm>
            <a:off x="5125573" y="3456467"/>
            <a:ext cx="1940800" cy="1781200"/>
            <a:chOff x="3844180" y="2592350"/>
            <a:chExt cx="1455600" cy="1335900"/>
          </a:xfrm>
        </p:grpSpPr>
        <p:cxnSp>
          <p:nvCxnSpPr>
            <p:cNvPr id="912" name="Google Shape;912;p31"/>
            <p:cNvCxnSpPr>
              <a:stCxn id="913" idx="2"/>
            </p:cNvCxnSpPr>
            <p:nvPr/>
          </p:nvCxnSpPr>
          <p:spPr>
            <a:xfrm>
              <a:off x="4571980" y="3000650"/>
              <a:ext cx="0" cy="9276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913" name="Google Shape;913;p31"/>
            <p:cNvSpPr/>
            <p:nvPr/>
          </p:nvSpPr>
          <p:spPr>
            <a:xfrm>
              <a:off x="3844180" y="2592350"/>
              <a:ext cx="1455600" cy="4083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45A68"/>
                </a:buClr>
                <a:buSzPts val="1100"/>
              </a:pPr>
              <a:r>
                <a:rPr lang="en" sz="2667" b="1" kern="0" dirty="0">
                  <a:solidFill>
                    <a:srgbClr val="233C4F"/>
                  </a:solidFill>
                  <a:latin typeface="Poppins"/>
                  <a:ea typeface="Poppins"/>
                  <a:cs typeface="Poppins"/>
                  <a:sym typeface="Poppins"/>
                </a:rPr>
                <a:t>1986</a:t>
              </a:r>
              <a:endParaRPr sz="2667" b="1" kern="0" dirty="0">
                <a:solidFill>
                  <a:srgbClr val="233C4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14" name="Google Shape;914;p31"/>
          <p:cNvSpPr txBox="1"/>
          <p:nvPr/>
        </p:nvSpPr>
        <p:spPr>
          <a:xfrm>
            <a:off x="5125600" y="5326999"/>
            <a:ext cx="1940800" cy="123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Ngôi nhà có ngọn lửa ấm (thơ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)</a:t>
            </a:r>
            <a:endParaRPr sz="2667" kern="0" dirty="0">
              <a:solidFill>
                <a:srgbClr val="5A3015"/>
              </a:solidFill>
              <a:latin typeface="Lobster" panose="020B060402020202020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915" name="Google Shape;915;p31"/>
          <p:cNvGrpSpPr/>
          <p:nvPr/>
        </p:nvGrpSpPr>
        <p:grpSpPr>
          <a:xfrm>
            <a:off x="5636561" y="1657567"/>
            <a:ext cx="2210456" cy="1865147"/>
            <a:chOff x="4227421" y="1243175"/>
            <a:chExt cx="1657842" cy="1398860"/>
          </a:xfrm>
        </p:grpSpPr>
        <p:grpSp>
          <p:nvGrpSpPr>
            <p:cNvPr id="916" name="Google Shape;916;p31"/>
            <p:cNvGrpSpPr/>
            <p:nvPr/>
          </p:nvGrpSpPr>
          <p:grpSpPr>
            <a:xfrm rot="-5792580">
              <a:off x="4247514" y="1717052"/>
              <a:ext cx="926059" cy="805794"/>
              <a:chOff x="4082775" y="914425"/>
              <a:chExt cx="777050" cy="973675"/>
            </a:xfrm>
          </p:grpSpPr>
          <p:sp>
            <p:nvSpPr>
              <p:cNvPr id="917" name="Google Shape;917;p31"/>
              <p:cNvSpPr/>
              <p:nvPr/>
            </p:nvSpPr>
            <p:spPr>
              <a:xfrm>
                <a:off x="4082775" y="914425"/>
                <a:ext cx="665375" cy="778900"/>
              </a:xfrm>
              <a:custGeom>
                <a:avLst/>
                <a:gdLst/>
                <a:ahLst/>
                <a:cxnLst/>
                <a:rect l="l" t="t" r="r" b="b"/>
                <a:pathLst>
                  <a:path w="26615" h="31156" extrusionOk="0">
                    <a:moveTo>
                      <a:pt x="24598" y="27170"/>
                    </a:moveTo>
                    <a:lnTo>
                      <a:pt x="24598" y="27170"/>
                    </a:lnTo>
                    <a:cubicBezTo>
                      <a:pt x="24594" y="27175"/>
                      <a:pt x="24589" y="27181"/>
                      <a:pt x="24585" y="27187"/>
                    </a:cubicBezTo>
                    <a:lnTo>
                      <a:pt x="24585" y="27187"/>
                    </a:lnTo>
                    <a:cubicBezTo>
                      <a:pt x="24590" y="27181"/>
                      <a:pt x="24594" y="27175"/>
                      <a:pt x="24598" y="27170"/>
                    </a:cubicBezTo>
                    <a:close/>
                    <a:moveTo>
                      <a:pt x="9983" y="1"/>
                    </a:moveTo>
                    <a:cubicBezTo>
                      <a:pt x="9865" y="1"/>
                      <a:pt x="9748" y="4"/>
                      <a:pt x="9631" y="12"/>
                    </a:cubicBezTo>
                    <a:cubicBezTo>
                      <a:pt x="9190" y="517"/>
                      <a:pt x="8635" y="807"/>
                      <a:pt x="8057" y="807"/>
                    </a:cubicBezTo>
                    <a:cubicBezTo>
                      <a:pt x="7782" y="807"/>
                      <a:pt x="7503" y="742"/>
                      <a:pt x="7227" y="602"/>
                    </a:cubicBezTo>
                    <a:lnTo>
                      <a:pt x="7227" y="602"/>
                    </a:lnTo>
                    <a:cubicBezTo>
                      <a:pt x="7440" y="1226"/>
                      <a:pt x="6821" y="1783"/>
                      <a:pt x="6162" y="1783"/>
                    </a:cubicBezTo>
                    <a:cubicBezTo>
                      <a:pt x="6052" y="1783"/>
                      <a:pt x="5940" y="1767"/>
                      <a:pt x="5832" y="1734"/>
                    </a:cubicBezTo>
                    <a:lnTo>
                      <a:pt x="5832" y="1734"/>
                    </a:lnTo>
                    <a:lnTo>
                      <a:pt x="6018" y="2494"/>
                    </a:lnTo>
                    <a:cubicBezTo>
                      <a:pt x="5915" y="2464"/>
                      <a:pt x="5824" y="2450"/>
                      <a:pt x="5742" y="2450"/>
                    </a:cubicBezTo>
                    <a:cubicBezTo>
                      <a:pt x="4963" y="2450"/>
                      <a:pt x="5030" y="3678"/>
                      <a:pt x="4039" y="3678"/>
                    </a:cubicBezTo>
                    <a:cubicBezTo>
                      <a:pt x="4002" y="3678"/>
                      <a:pt x="3964" y="3676"/>
                      <a:pt x="3924" y="3672"/>
                    </a:cubicBezTo>
                    <a:lnTo>
                      <a:pt x="3924" y="3672"/>
                    </a:lnTo>
                    <a:cubicBezTo>
                      <a:pt x="3955" y="4262"/>
                      <a:pt x="4451" y="3890"/>
                      <a:pt x="4467" y="4448"/>
                    </a:cubicBezTo>
                    <a:cubicBezTo>
                      <a:pt x="3257" y="5223"/>
                      <a:pt x="3350" y="6356"/>
                      <a:pt x="1861" y="6805"/>
                    </a:cubicBezTo>
                    <a:lnTo>
                      <a:pt x="2823" y="7581"/>
                    </a:lnTo>
                    <a:cubicBezTo>
                      <a:pt x="1861" y="9597"/>
                      <a:pt x="1396" y="12079"/>
                      <a:pt x="0" y="13583"/>
                    </a:cubicBezTo>
                    <a:cubicBezTo>
                      <a:pt x="529" y="13541"/>
                      <a:pt x="921" y="13231"/>
                      <a:pt x="1324" y="13231"/>
                    </a:cubicBezTo>
                    <a:cubicBezTo>
                      <a:pt x="1511" y="13231"/>
                      <a:pt x="1701" y="13298"/>
                      <a:pt x="1908" y="13490"/>
                    </a:cubicBezTo>
                    <a:cubicBezTo>
                      <a:pt x="2094" y="14607"/>
                      <a:pt x="1117" y="15677"/>
                      <a:pt x="1644" y="16747"/>
                    </a:cubicBezTo>
                    <a:cubicBezTo>
                      <a:pt x="962" y="17352"/>
                      <a:pt x="0" y="18515"/>
                      <a:pt x="16" y="19074"/>
                    </a:cubicBezTo>
                    <a:cubicBezTo>
                      <a:pt x="744" y="18314"/>
                      <a:pt x="2140" y="18158"/>
                      <a:pt x="2482" y="17042"/>
                    </a:cubicBezTo>
                    <a:cubicBezTo>
                      <a:pt x="2517" y="16912"/>
                      <a:pt x="2586" y="16860"/>
                      <a:pt x="2666" y="16860"/>
                    </a:cubicBezTo>
                    <a:cubicBezTo>
                      <a:pt x="2864" y="16860"/>
                      <a:pt x="3135" y="17176"/>
                      <a:pt x="3179" y="17429"/>
                    </a:cubicBezTo>
                    <a:cubicBezTo>
                      <a:pt x="4668" y="18251"/>
                      <a:pt x="2575" y="19446"/>
                      <a:pt x="2714" y="20345"/>
                    </a:cubicBezTo>
                    <a:cubicBezTo>
                      <a:pt x="2816" y="20414"/>
                      <a:pt x="2923" y="20445"/>
                      <a:pt x="3029" y="20445"/>
                    </a:cubicBezTo>
                    <a:cubicBezTo>
                      <a:pt x="3568" y="20445"/>
                      <a:pt x="4102" y="19656"/>
                      <a:pt x="4064" y="19074"/>
                    </a:cubicBezTo>
                    <a:cubicBezTo>
                      <a:pt x="4220" y="18997"/>
                      <a:pt x="4357" y="18964"/>
                      <a:pt x="4479" y="18964"/>
                    </a:cubicBezTo>
                    <a:cubicBezTo>
                      <a:pt x="5179" y="18964"/>
                      <a:pt x="5424" y="20022"/>
                      <a:pt x="6153" y="20022"/>
                    </a:cubicBezTo>
                    <a:cubicBezTo>
                      <a:pt x="6175" y="20022"/>
                      <a:pt x="6197" y="20021"/>
                      <a:pt x="6219" y="20020"/>
                    </a:cubicBezTo>
                    <a:lnTo>
                      <a:pt x="6219" y="20020"/>
                    </a:lnTo>
                    <a:cubicBezTo>
                      <a:pt x="6235" y="20655"/>
                      <a:pt x="6049" y="21183"/>
                      <a:pt x="5770" y="21726"/>
                    </a:cubicBezTo>
                    <a:cubicBezTo>
                      <a:pt x="5886" y="21775"/>
                      <a:pt x="5986" y="21797"/>
                      <a:pt x="6073" y="21797"/>
                    </a:cubicBezTo>
                    <a:cubicBezTo>
                      <a:pt x="6613" y="21797"/>
                      <a:pt x="6661" y="20952"/>
                      <a:pt x="7088" y="20578"/>
                    </a:cubicBezTo>
                    <a:cubicBezTo>
                      <a:pt x="7383" y="20687"/>
                      <a:pt x="7848" y="20888"/>
                      <a:pt x="7801" y="21105"/>
                    </a:cubicBezTo>
                    <a:cubicBezTo>
                      <a:pt x="7290" y="21400"/>
                      <a:pt x="6917" y="21819"/>
                      <a:pt x="6933" y="22393"/>
                    </a:cubicBezTo>
                    <a:cubicBezTo>
                      <a:pt x="7094" y="22458"/>
                      <a:pt x="7228" y="22487"/>
                      <a:pt x="7340" y="22487"/>
                    </a:cubicBezTo>
                    <a:cubicBezTo>
                      <a:pt x="8190" y="22487"/>
                      <a:pt x="7809" y="20833"/>
                      <a:pt x="8685" y="20764"/>
                    </a:cubicBezTo>
                    <a:lnTo>
                      <a:pt x="8685" y="20764"/>
                    </a:lnTo>
                    <a:cubicBezTo>
                      <a:pt x="8096" y="22858"/>
                      <a:pt x="10717" y="21384"/>
                      <a:pt x="10360" y="23277"/>
                    </a:cubicBezTo>
                    <a:cubicBezTo>
                      <a:pt x="10640" y="22734"/>
                      <a:pt x="10360" y="22005"/>
                      <a:pt x="10857" y="21415"/>
                    </a:cubicBezTo>
                    <a:cubicBezTo>
                      <a:pt x="11927" y="21881"/>
                      <a:pt x="11880" y="24300"/>
                      <a:pt x="13648" y="24672"/>
                    </a:cubicBezTo>
                    <a:cubicBezTo>
                      <a:pt x="13681" y="24681"/>
                      <a:pt x="13712" y="24685"/>
                      <a:pt x="13742" y="24685"/>
                    </a:cubicBezTo>
                    <a:cubicBezTo>
                      <a:pt x="14046" y="24685"/>
                      <a:pt x="14255" y="24296"/>
                      <a:pt x="14579" y="24254"/>
                    </a:cubicBezTo>
                    <a:cubicBezTo>
                      <a:pt x="15417" y="24533"/>
                      <a:pt x="15618" y="25370"/>
                      <a:pt x="15587" y="26084"/>
                    </a:cubicBezTo>
                    <a:lnTo>
                      <a:pt x="16828" y="26316"/>
                    </a:lnTo>
                    <a:cubicBezTo>
                      <a:pt x="16626" y="26859"/>
                      <a:pt x="16363" y="27464"/>
                      <a:pt x="16595" y="28007"/>
                    </a:cubicBezTo>
                    <a:cubicBezTo>
                      <a:pt x="16799" y="28133"/>
                      <a:pt x="16998" y="28182"/>
                      <a:pt x="17193" y="28182"/>
                    </a:cubicBezTo>
                    <a:cubicBezTo>
                      <a:pt x="17894" y="28182"/>
                      <a:pt x="18556" y="27549"/>
                      <a:pt x="19254" y="27549"/>
                    </a:cubicBezTo>
                    <a:cubicBezTo>
                      <a:pt x="19415" y="27549"/>
                      <a:pt x="19578" y="27583"/>
                      <a:pt x="19744" y="27666"/>
                    </a:cubicBezTo>
                    <a:cubicBezTo>
                      <a:pt x="20162" y="27092"/>
                      <a:pt x="19046" y="27278"/>
                      <a:pt x="19247" y="26751"/>
                    </a:cubicBezTo>
                    <a:cubicBezTo>
                      <a:pt x="19201" y="26037"/>
                      <a:pt x="21574" y="25665"/>
                      <a:pt x="21651" y="24362"/>
                    </a:cubicBezTo>
                    <a:cubicBezTo>
                      <a:pt x="21822" y="24199"/>
                      <a:pt x="21972" y="24133"/>
                      <a:pt x="22108" y="24133"/>
                    </a:cubicBezTo>
                    <a:cubicBezTo>
                      <a:pt x="22551" y="24133"/>
                      <a:pt x="22849" y="24834"/>
                      <a:pt x="23264" y="25107"/>
                    </a:cubicBezTo>
                    <a:cubicBezTo>
                      <a:pt x="22908" y="25929"/>
                      <a:pt x="22039" y="25929"/>
                      <a:pt x="21496" y="26518"/>
                    </a:cubicBezTo>
                    <a:lnTo>
                      <a:pt x="22753" y="26316"/>
                    </a:lnTo>
                    <a:cubicBezTo>
                      <a:pt x="23812" y="26415"/>
                      <a:pt x="23405" y="27801"/>
                      <a:pt x="24203" y="27801"/>
                    </a:cubicBezTo>
                    <a:cubicBezTo>
                      <a:pt x="24281" y="27801"/>
                      <a:pt x="24370" y="27788"/>
                      <a:pt x="24474" y="27759"/>
                    </a:cubicBezTo>
                    <a:cubicBezTo>
                      <a:pt x="24519" y="27550"/>
                      <a:pt x="24477" y="27340"/>
                      <a:pt x="24585" y="27187"/>
                    </a:cubicBezTo>
                    <a:lnTo>
                      <a:pt x="24585" y="27187"/>
                    </a:lnTo>
                    <a:cubicBezTo>
                      <a:pt x="24485" y="27320"/>
                      <a:pt x="24368" y="27471"/>
                      <a:pt x="24225" y="27471"/>
                    </a:cubicBezTo>
                    <a:cubicBezTo>
                      <a:pt x="24172" y="27471"/>
                      <a:pt x="24116" y="27450"/>
                      <a:pt x="24055" y="27402"/>
                    </a:cubicBezTo>
                    <a:cubicBezTo>
                      <a:pt x="23931" y="26782"/>
                      <a:pt x="24614" y="26472"/>
                      <a:pt x="24660" y="26316"/>
                    </a:cubicBezTo>
                    <a:lnTo>
                      <a:pt x="24660" y="26316"/>
                    </a:lnTo>
                    <a:cubicBezTo>
                      <a:pt x="24970" y="26921"/>
                      <a:pt x="24428" y="27588"/>
                      <a:pt x="24831" y="27867"/>
                    </a:cubicBezTo>
                    <a:lnTo>
                      <a:pt x="25001" y="26766"/>
                    </a:lnTo>
                    <a:cubicBezTo>
                      <a:pt x="25157" y="28240"/>
                      <a:pt x="26056" y="30240"/>
                      <a:pt x="26614" y="31155"/>
                    </a:cubicBezTo>
                    <a:cubicBezTo>
                      <a:pt x="26242" y="29263"/>
                      <a:pt x="25684" y="27076"/>
                      <a:pt x="24350" y="25805"/>
                    </a:cubicBezTo>
                    <a:cubicBezTo>
                      <a:pt x="22427" y="25029"/>
                      <a:pt x="24273" y="23525"/>
                      <a:pt x="24288" y="22315"/>
                    </a:cubicBezTo>
                    <a:cubicBezTo>
                      <a:pt x="23497" y="22206"/>
                      <a:pt x="23233" y="21555"/>
                      <a:pt x="23342" y="20811"/>
                    </a:cubicBezTo>
                    <a:cubicBezTo>
                      <a:pt x="23504" y="20676"/>
                      <a:pt x="23638" y="20622"/>
                      <a:pt x="23753" y="20622"/>
                    </a:cubicBezTo>
                    <a:cubicBezTo>
                      <a:pt x="24186" y="20622"/>
                      <a:pt x="24356" y="21371"/>
                      <a:pt x="24736" y="21371"/>
                    </a:cubicBezTo>
                    <a:cubicBezTo>
                      <a:pt x="24838" y="21371"/>
                      <a:pt x="24954" y="21318"/>
                      <a:pt x="25095" y="21183"/>
                    </a:cubicBezTo>
                    <a:cubicBezTo>
                      <a:pt x="24521" y="20640"/>
                      <a:pt x="24040" y="20299"/>
                      <a:pt x="23388" y="19880"/>
                    </a:cubicBezTo>
                    <a:lnTo>
                      <a:pt x="22846" y="16049"/>
                    </a:lnTo>
                    <a:lnTo>
                      <a:pt x="22846" y="16049"/>
                    </a:lnTo>
                    <a:cubicBezTo>
                      <a:pt x="22886" y="16057"/>
                      <a:pt x="22926" y="16061"/>
                      <a:pt x="22965" y="16061"/>
                    </a:cubicBezTo>
                    <a:cubicBezTo>
                      <a:pt x="23441" y="16061"/>
                      <a:pt x="23832" y="15485"/>
                      <a:pt x="23761" y="15041"/>
                    </a:cubicBezTo>
                    <a:lnTo>
                      <a:pt x="23761" y="15041"/>
                    </a:lnTo>
                    <a:cubicBezTo>
                      <a:pt x="23480" y="15085"/>
                      <a:pt x="23223" y="15117"/>
                      <a:pt x="22977" y="15117"/>
                    </a:cubicBezTo>
                    <a:cubicBezTo>
                      <a:pt x="22446" y="15117"/>
                      <a:pt x="21964" y="14970"/>
                      <a:pt x="21403" y="14483"/>
                    </a:cubicBezTo>
                    <a:cubicBezTo>
                      <a:pt x="21372" y="13909"/>
                      <a:pt x="20659" y="13521"/>
                      <a:pt x="21326" y="13133"/>
                    </a:cubicBezTo>
                    <a:lnTo>
                      <a:pt x="21326" y="13133"/>
                    </a:lnTo>
                    <a:cubicBezTo>
                      <a:pt x="21580" y="13232"/>
                      <a:pt x="21834" y="13498"/>
                      <a:pt x="22135" y="13498"/>
                    </a:cubicBezTo>
                    <a:cubicBezTo>
                      <a:pt x="22165" y="13498"/>
                      <a:pt x="22195" y="13496"/>
                      <a:pt x="22225" y="13490"/>
                    </a:cubicBezTo>
                    <a:cubicBezTo>
                      <a:pt x="20659" y="11582"/>
                      <a:pt x="21062" y="8760"/>
                      <a:pt x="19465" y="6728"/>
                    </a:cubicBezTo>
                    <a:cubicBezTo>
                      <a:pt x="19728" y="6107"/>
                      <a:pt x="20969" y="6340"/>
                      <a:pt x="20705" y="5518"/>
                    </a:cubicBezTo>
                    <a:lnTo>
                      <a:pt x="20705" y="5518"/>
                    </a:lnTo>
                    <a:cubicBezTo>
                      <a:pt x="20508" y="5574"/>
                      <a:pt x="20319" y="5598"/>
                      <a:pt x="20138" y="5598"/>
                    </a:cubicBezTo>
                    <a:cubicBezTo>
                      <a:pt x="19763" y="5598"/>
                      <a:pt x="19422" y="5494"/>
                      <a:pt x="19108" y="5348"/>
                    </a:cubicBezTo>
                    <a:cubicBezTo>
                      <a:pt x="18643" y="4277"/>
                      <a:pt x="17262" y="3579"/>
                      <a:pt x="17092" y="2540"/>
                    </a:cubicBezTo>
                    <a:cubicBezTo>
                      <a:pt x="16975" y="2573"/>
                      <a:pt x="16869" y="2587"/>
                      <a:pt x="16770" y="2587"/>
                    </a:cubicBezTo>
                    <a:cubicBezTo>
                      <a:pt x="15945" y="2587"/>
                      <a:pt x="15682" y="1562"/>
                      <a:pt x="14731" y="1562"/>
                    </a:cubicBezTo>
                    <a:cubicBezTo>
                      <a:pt x="14663" y="1562"/>
                      <a:pt x="14592" y="1568"/>
                      <a:pt x="14517" y="1579"/>
                    </a:cubicBezTo>
                    <a:cubicBezTo>
                      <a:pt x="14207" y="1424"/>
                      <a:pt x="14595" y="1082"/>
                      <a:pt x="14269" y="850"/>
                    </a:cubicBezTo>
                    <a:cubicBezTo>
                      <a:pt x="13217" y="619"/>
                      <a:pt x="11524" y="1"/>
                      <a:pt x="9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1"/>
              <p:cNvSpPr/>
              <p:nvPr/>
            </p:nvSpPr>
            <p:spPr>
              <a:xfrm>
                <a:off x="4676775" y="1262850"/>
                <a:ext cx="372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74" extrusionOk="0">
                    <a:moveTo>
                      <a:pt x="422" y="0"/>
                    </a:moveTo>
                    <a:cubicBezTo>
                      <a:pt x="265" y="0"/>
                      <a:pt x="117" y="69"/>
                      <a:pt x="1" y="251"/>
                    </a:cubicBezTo>
                    <a:cubicBezTo>
                      <a:pt x="193" y="663"/>
                      <a:pt x="324" y="965"/>
                      <a:pt x="781" y="965"/>
                    </a:cubicBezTo>
                    <a:cubicBezTo>
                      <a:pt x="841" y="965"/>
                      <a:pt x="906" y="960"/>
                      <a:pt x="978" y="949"/>
                    </a:cubicBezTo>
                    <a:cubicBezTo>
                      <a:pt x="1002" y="966"/>
                      <a:pt x="1032" y="974"/>
                      <a:pt x="1064" y="974"/>
                    </a:cubicBezTo>
                    <a:cubicBezTo>
                      <a:pt x="1239" y="974"/>
                      <a:pt x="1489" y="743"/>
                      <a:pt x="1319" y="468"/>
                    </a:cubicBezTo>
                    <a:cubicBezTo>
                      <a:pt x="1110" y="291"/>
                      <a:pt x="746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1"/>
              <p:cNvSpPr/>
              <p:nvPr/>
            </p:nvSpPr>
            <p:spPr>
              <a:xfrm>
                <a:off x="4739600" y="1433900"/>
                <a:ext cx="120225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671" extrusionOk="0">
                    <a:moveTo>
                      <a:pt x="1225" y="1"/>
                    </a:moveTo>
                    <a:cubicBezTo>
                      <a:pt x="0" y="2032"/>
                      <a:pt x="2420" y="3366"/>
                      <a:pt x="3738" y="4514"/>
                    </a:cubicBezTo>
                    <a:cubicBezTo>
                      <a:pt x="3811" y="4623"/>
                      <a:pt x="3961" y="4670"/>
                      <a:pt x="4119" y="4670"/>
                    </a:cubicBezTo>
                    <a:cubicBezTo>
                      <a:pt x="4367" y="4670"/>
                      <a:pt x="4634" y="4554"/>
                      <a:pt x="4653" y="4374"/>
                    </a:cubicBezTo>
                    <a:cubicBezTo>
                      <a:pt x="4808" y="3087"/>
                      <a:pt x="3149" y="2978"/>
                      <a:pt x="2435" y="2094"/>
                    </a:cubicBezTo>
                    <a:cubicBezTo>
                      <a:pt x="2327" y="1334"/>
                      <a:pt x="1939" y="249"/>
                      <a:pt x="12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1"/>
              <p:cNvSpPr/>
              <p:nvPr/>
            </p:nvSpPr>
            <p:spPr>
              <a:xfrm>
                <a:off x="4200500" y="1612050"/>
                <a:ext cx="21175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552" extrusionOk="0">
                    <a:moveTo>
                      <a:pt x="541" y="0"/>
                    </a:moveTo>
                    <a:cubicBezTo>
                      <a:pt x="1" y="0"/>
                      <a:pt x="846" y="407"/>
                      <a:pt x="130" y="536"/>
                    </a:cubicBezTo>
                    <a:cubicBezTo>
                      <a:pt x="156" y="547"/>
                      <a:pt x="184" y="551"/>
                      <a:pt x="214" y="551"/>
                    </a:cubicBezTo>
                    <a:cubicBezTo>
                      <a:pt x="456" y="551"/>
                      <a:pt x="800" y="243"/>
                      <a:pt x="704" y="9"/>
                    </a:cubicBezTo>
                    <a:cubicBezTo>
                      <a:pt x="639" y="3"/>
                      <a:pt x="585" y="0"/>
                      <a:pt x="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1"/>
              <p:cNvSpPr/>
              <p:nvPr/>
            </p:nvSpPr>
            <p:spPr>
              <a:xfrm>
                <a:off x="4439375" y="1679950"/>
                <a:ext cx="229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814" extrusionOk="0">
                    <a:moveTo>
                      <a:pt x="201" y="1"/>
                    </a:moveTo>
                    <a:cubicBezTo>
                      <a:pt x="171" y="1"/>
                      <a:pt x="141" y="3"/>
                      <a:pt x="113" y="7"/>
                    </a:cubicBezTo>
                    <a:cubicBezTo>
                      <a:pt x="153" y="179"/>
                      <a:pt x="1" y="589"/>
                      <a:pt x="158" y="589"/>
                    </a:cubicBezTo>
                    <a:cubicBezTo>
                      <a:pt x="185" y="589"/>
                      <a:pt x="221" y="577"/>
                      <a:pt x="268" y="550"/>
                    </a:cubicBezTo>
                    <a:lnTo>
                      <a:pt x="439" y="317"/>
                    </a:lnTo>
                    <a:lnTo>
                      <a:pt x="439" y="317"/>
                    </a:lnTo>
                    <a:cubicBezTo>
                      <a:pt x="529" y="362"/>
                      <a:pt x="575" y="697"/>
                      <a:pt x="411" y="803"/>
                    </a:cubicBezTo>
                    <a:lnTo>
                      <a:pt x="411" y="803"/>
                    </a:lnTo>
                    <a:lnTo>
                      <a:pt x="718" y="628"/>
                    </a:lnTo>
                    <a:cubicBezTo>
                      <a:pt x="915" y="206"/>
                      <a:pt x="500" y="1"/>
                      <a:pt x="201" y="1"/>
                    </a:cubicBezTo>
                    <a:close/>
                    <a:moveTo>
                      <a:pt x="411" y="803"/>
                    </a:moveTo>
                    <a:lnTo>
                      <a:pt x="393" y="814"/>
                    </a:lnTo>
                    <a:cubicBezTo>
                      <a:pt x="399" y="810"/>
                      <a:pt x="405" y="807"/>
                      <a:pt x="411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1"/>
              <p:cNvSpPr/>
              <p:nvPr/>
            </p:nvSpPr>
            <p:spPr>
              <a:xfrm>
                <a:off x="4422800" y="1712675"/>
                <a:ext cx="326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6" extrusionOk="0">
                    <a:moveTo>
                      <a:pt x="1211" y="1"/>
                    </a:moveTo>
                    <a:lnTo>
                      <a:pt x="621" y="1288"/>
                    </a:lnTo>
                    <a:lnTo>
                      <a:pt x="420" y="823"/>
                    </a:lnTo>
                    <a:cubicBezTo>
                      <a:pt x="420" y="1257"/>
                      <a:pt x="1" y="1319"/>
                      <a:pt x="420" y="1676"/>
                    </a:cubicBezTo>
                    <a:cubicBezTo>
                      <a:pt x="854" y="1335"/>
                      <a:pt x="1304" y="606"/>
                      <a:pt x="1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1"/>
              <p:cNvSpPr/>
              <p:nvPr/>
            </p:nvSpPr>
            <p:spPr>
              <a:xfrm>
                <a:off x="4377825" y="1732850"/>
                <a:ext cx="622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683" extrusionOk="0">
                    <a:moveTo>
                      <a:pt x="78" y="0"/>
                    </a:moveTo>
                    <a:lnTo>
                      <a:pt x="1" y="435"/>
                    </a:lnTo>
                    <a:lnTo>
                      <a:pt x="63" y="357"/>
                    </a:lnTo>
                    <a:lnTo>
                      <a:pt x="249" y="68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1"/>
              <p:cNvSpPr/>
              <p:nvPr/>
            </p:nvSpPr>
            <p:spPr>
              <a:xfrm>
                <a:off x="4367450" y="1760225"/>
                <a:ext cx="141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0" extrusionOk="0">
                    <a:moveTo>
                      <a:pt x="382" y="1"/>
                    </a:moveTo>
                    <a:cubicBezTo>
                      <a:pt x="0" y="1"/>
                      <a:pt x="107" y="800"/>
                      <a:pt x="346" y="800"/>
                    </a:cubicBezTo>
                    <a:cubicBezTo>
                      <a:pt x="373" y="800"/>
                      <a:pt x="401" y="789"/>
                      <a:pt x="431" y="767"/>
                    </a:cubicBezTo>
                    <a:cubicBezTo>
                      <a:pt x="566" y="497"/>
                      <a:pt x="431" y="50"/>
                      <a:pt x="496" y="21"/>
                    </a:cubicBezTo>
                    <a:lnTo>
                      <a:pt x="496" y="21"/>
                    </a:lnTo>
                    <a:cubicBezTo>
                      <a:pt x="510" y="26"/>
                      <a:pt x="525" y="31"/>
                      <a:pt x="540" y="38"/>
                    </a:cubicBezTo>
                    <a:cubicBezTo>
                      <a:pt x="524" y="25"/>
                      <a:pt x="512" y="20"/>
                      <a:pt x="503" y="20"/>
                    </a:cubicBezTo>
                    <a:cubicBezTo>
                      <a:pt x="501" y="20"/>
                      <a:pt x="498" y="20"/>
                      <a:pt x="496" y="21"/>
                    </a:cubicBezTo>
                    <a:lnTo>
                      <a:pt x="496" y="21"/>
                    </a:lnTo>
                    <a:cubicBezTo>
                      <a:pt x="454" y="7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4598825" y="1811950"/>
                <a:ext cx="225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55" extrusionOk="0">
                    <a:moveTo>
                      <a:pt x="436" y="0"/>
                    </a:moveTo>
                    <a:cubicBezTo>
                      <a:pt x="451" y="202"/>
                      <a:pt x="668" y="590"/>
                      <a:pt x="311" y="652"/>
                    </a:cubicBezTo>
                    <a:lnTo>
                      <a:pt x="79" y="481"/>
                    </a:lnTo>
                    <a:lnTo>
                      <a:pt x="79" y="481"/>
                    </a:lnTo>
                    <a:cubicBezTo>
                      <a:pt x="1" y="625"/>
                      <a:pt x="273" y="954"/>
                      <a:pt x="482" y="954"/>
                    </a:cubicBezTo>
                    <a:cubicBezTo>
                      <a:pt x="521" y="954"/>
                      <a:pt x="559" y="943"/>
                      <a:pt x="591" y="915"/>
                    </a:cubicBezTo>
                    <a:cubicBezTo>
                      <a:pt x="544" y="636"/>
                      <a:pt x="901" y="156"/>
                      <a:pt x="4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4625250" y="1866250"/>
                <a:ext cx="201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74" extrusionOk="0">
                    <a:moveTo>
                      <a:pt x="334" y="0"/>
                    </a:moveTo>
                    <a:cubicBezTo>
                      <a:pt x="241" y="0"/>
                      <a:pt x="139" y="66"/>
                      <a:pt x="30" y="232"/>
                    </a:cubicBezTo>
                    <a:cubicBezTo>
                      <a:pt x="1" y="451"/>
                      <a:pt x="136" y="874"/>
                      <a:pt x="486" y="874"/>
                    </a:cubicBezTo>
                    <a:cubicBezTo>
                      <a:pt x="509" y="874"/>
                      <a:pt x="532" y="872"/>
                      <a:pt x="557" y="868"/>
                    </a:cubicBezTo>
                    <a:lnTo>
                      <a:pt x="805" y="620"/>
                    </a:lnTo>
                    <a:cubicBezTo>
                      <a:pt x="709" y="340"/>
                      <a:pt x="544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7" name="Google Shape;927;p31"/>
            <p:cNvSpPr/>
            <p:nvPr/>
          </p:nvSpPr>
          <p:spPr>
            <a:xfrm>
              <a:off x="4576663" y="1243175"/>
              <a:ext cx="1308600" cy="1276800"/>
            </a:xfrm>
            <a:prstGeom prst="arc">
              <a:avLst>
                <a:gd name="adj1" fmla="val 10780397"/>
                <a:gd name="adj2" fmla="val 1933125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diamond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55A6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1"/>
            <p:cNvSpPr txBox="1"/>
            <p:nvPr/>
          </p:nvSpPr>
          <p:spPr>
            <a:xfrm>
              <a:off x="4227421" y="2018294"/>
              <a:ext cx="6891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>
                  <a:solidFill>
                    <a:srgbClr val="233C4F"/>
                  </a:solidFill>
                  <a:latin typeface="Lobster"/>
                  <a:ea typeface="Lobster"/>
                  <a:cs typeface="Lobster"/>
                  <a:sym typeface="Lobster"/>
                </a:rPr>
                <a:t>03</a:t>
              </a:r>
              <a:endParaRPr sz="3333" kern="0">
                <a:solidFill>
                  <a:srgbClr val="233C4F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929" name="Google Shape;929;p31"/>
          <p:cNvGrpSpPr/>
          <p:nvPr/>
        </p:nvGrpSpPr>
        <p:grpSpPr>
          <a:xfrm>
            <a:off x="7214911" y="2973533"/>
            <a:ext cx="1940800" cy="2264000"/>
            <a:chOff x="5411183" y="2230150"/>
            <a:chExt cx="1455600" cy="1698000"/>
          </a:xfrm>
        </p:grpSpPr>
        <p:cxnSp>
          <p:nvCxnSpPr>
            <p:cNvPr id="930" name="Google Shape;930;p31"/>
            <p:cNvCxnSpPr>
              <a:stCxn id="931" idx="2"/>
            </p:cNvCxnSpPr>
            <p:nvPr/>
          </p:nvCxnSpPr>
          <p:spPr>
            <a:xfrm>
              <a:off x="6138983" y="2638450"/>
              <a:ext cx="0" cy="12897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931" name="Google Shape;931;p31"/>
            <p:cNvSpPr/>
            <p:nvPr/>
          </p:nvSpPr>
          <p:spPr>
            <a:xfrm>
              <a:off x="5411183" y="2230150"/>
              <a:ext cx="1455600" cy="4083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45A68"/>
                </a:buClr>
                <a:buSzPts val="1100"/>
              </a:pPr>
              <a:r>
                <a:rPr lang="en" sz="2667" b="1" kern="0" dirty="0">
                  <a:solidFill>
                    <a:srgbClr val="233C4F"/>
                  </a:solidFill>
                  <a:latin typeface="Poppins"/>
                  <a:ea typeface="Poppins"/>
                  <a:cs typeface="Poppins"/>
                  <a:sym typeface="Poppins"/>
                </a:rPr>
                <a:t>1990</a:t>
              </a:r>
              <a:endParaRPr sz="2667" b="1" kern="0" dirty="0">
                <a:solidFill>
                  <a:srgbClr val="233C4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32" name="Google Shape;932;p31"/>
          <p:cNvSpPr txBox="1"/>
          <p:nvPr/>
        </p:nvSpPr>
        <p:spPr>
          <a:xfrm>
            <a:off x="7214903" y="5327000"/>
            <a:ext cx="1940800" cy="8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Thơ Nguyễn Khoa Điềm (thơ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)</a:t>
            </a:r>
            <a:endParaRPr sz="2667" kern="0" dirty="0">
              <a:solidFill>
                <a:srgbClr val="5A3015"/>
              </a:solidFill>
              <a:latin typeface="Lobster" panose="020B060402020202020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933" name="Google Shape;933;p31"/>
          <p:cNvGrpSpPr/>
          <p:nvPr/>
        </p:nvGrpSpPr>
        <p:grpSpPr>
          <a:xfrm>
            <a:off x="7529792" y="2084667"/>
            <a:ext cx="1234795" cy="1074368"/>
            <a:chOff x="5647343" y="1563500"/>
            <a:chExt cx="926096" cy="805776"/>
          </a:xfrm>
        </p:grpSpPr>
        <p:grpSp>
          <p:nvGrpSpPr>
            <p:cNvPr id="934" name="Google Shape;934;p31"/>
            <p:cNvGrpSpPr/>
            <p:nvPr/>
          </p:nvGrpSpPr>
          <p:grpSpPr>
            <a:xfrm rot="-154949" flipH="1">
              <a:off x="5647343" y="1563500"/>
              <a:ext cx="926096" cy="805776"/>
              <a:chOff x="4082775" y="914425"/>
              <a:chExt cx="777050" cy="973675"/>
            </a:xfrm>
          </p:grpSpPr>
          <p:sp>
            <p:nvSpPr>
              <p:cNvPr id="935" name="Google Shape;935;p31"/>
              <p:cNvSpPr/>
              <p:nvPr/>
            </p:nvSpPr>
            <p:spPr>
              <a:xfrm>
                <a:off x="4082775" y="914425"/>
                <a:ext cx="665375" cy="778900"/>
              </a:xfrm>
              <a:custGeom>
                <a:avLst/>
                <a:gdLst/>
                <a:ahLst/>
                <a:cxnLst/>
                <a:rect l="l" t="t" r="r" b="b"/>
                <a:pathLst>
                  <a:path w="26615" h="31156" extrusionOk="0">
                    <a:moveTo>
                      <a:pt x="24598" y="27170"/>
                    </a:moveTo>
                    <a:lnTo>
                      <a:pt x="24598" y="27170"/>
                    </a:lnTo>
                    <a:cubicBezTo>
                      <a:pt x="24594" y="27175"/>
                      <a:pt x="24589" y="27181"/>
                      <a:pt x="24585" y="27187"/>
                    </a:cubicBezTo>
                    <a:lnTo>
                      <a:pt x="24585" y="27187"/>
                    </a:lnTo>
                    <a:cubicBezTo>
                      <a:pt x="24590" y="27181"/>
                      <a:pt x="24594" y="27175"/>
                      <a:pt x="24598" y="27170"/>
                    </a:cubicBezTo>
                    <a:close/>
                    <a:moveTo>
                      <a:pt x="9983" y="1"/>
                    </a:moveTo>
                    <a:cubicBezTo>
                      <a:pt x="9865" y="1"/>
                      <a:pt x="9748" y="4"/>
                      <a:pt x="9631" y="12"/>
                    </a:cubicBezTo>
                    <a:cubicBezTo>
                      <a:pt x="9190" y="517"/>
                      <a:pt x="8635" y="807"/>
                      <a:pt x="8057" y="807"/>
                    </a:cubicBezTo>
                    <a:cubicBezTo>
                      <a:pt x="7782" y="807"/>
                      <a:pt x="7503" y="742"/>
                      <a:pt x="7227" y="602"/>
                    </a:cubicBezTo>
                    <a:lnTo>
                      <a:pt x="7227" y="602"/>
                    </a:lnTo>
                    <a:cubicBezTo>
                      <a:pt x="7440" y="1226"/>
                      <a:pt x="6821" y="1783"/>
                      <a:pt x="6162" y="1783"/>
                    </a:cubicBezTo>
                    <a:cubicBezTo>
                      <a:pt x="6052" y="1783"/>
                      <a:pt x="5940" y="1767"/>
                      <a:pt x="5832" y="1734"/>
                    </a:cubicBezTo>
                    <a:lnTo>
                      <a:pt x="5832" y="1734"/>
                    </a:lnTo>
                    <a:lnTo>
                      <a:pt x="6018" y="2494"/>
                    </a:lnTo>
                    <a:cubicBezTo>
                      <a:pt x="5915" y="2464"/>
                      <a:pt x="5824" y="2450"/>
                      <a:pt x="5742" y="2450"/>
                    </a:cubicBezTo>
                    <a:cubicBezTo>
                      <a:pt x="4963" y="2450"/>
                      <a:pt x="5030" y="3678"/>
                      <a:pt x="4039" y="3678"/>
                    </a:cubicBezTo>
                    <a:cubicBezTo>
                      <a:pt x="4002" y="3678"/>
                      <a:pt x="3964" y="3676"/>
                      <a:pt x="3924" y="3672"/>
                    </a:cubicBezTo>
                    <a:lnTo>
                      <a:pt x="3924" y="3672"/>
                    </a:lnTo>
                    <a:cubicBezTo>
                      <a:pt x="3955" y="4262"/>
                      <a:pt x="4451" y="3890"/>
                      <a:pt x="4467" y="4448"/>
                    </a:cubicBezTo>
                    <a:cubicBezTo>
                      <a:pt x="3257" y="5223"/>
                      <a:pt x="3350" y="6356"/>
                      <a:pt x="1861" y="6805"/>
                    </a:cubicBezTo>
                    <a:lnTo>
                      <a:pt x="2823" y="7581"/>
                    </a:lnTo>
                    <a:cubicBezTo>
                      <a:pt x="1861" y="9597"/>
                      <a:pt x="1396" y="12079"/>
                      <a:pt x="0" y="13583"/>
                    </a:cubicBezTo>
                    <a:cubicBezTo>
                      <a:pt x="529" y="13541"/>
                      <a:pt x="921" y="13231"/>
                      <a:pt x="1324" y="13231"/>
                    </a:cubicBezTo>
                    <a:cubicBezTo>
                      <a:pt x="1511" y="13231"/>
                      <a:pt x="1701" y="13298"/>
                      <a:pt x="1908" y="13490"/>
                    </a:cubicBezTo>
                    <a:cubicBezTo>
                      <a:pt x="2094" y="14607"/>
                      <a:pt x="1117" y="15677"/>
                      <a:pt x="1644" y="16747"/>
                    </a:cubicBezTo>
                    <a:cubicBezTo>
                      <a:pt x="962" y="17352"/>
                      <a:pt x="0" y="18515"/>
                      <a:pt x="16" y="19074"/>
                    </a:cubicBezTo>
                    <a:cubicBezTo>
                      <a:pt x="744" y="18314"/>
                      <a:pt x="2140" y="18158"/>
                      <a:pt x="2482" y="17042"/>
                    </a:cubicBezTo>
                    <a:cubicBezTo>
                      <a:pt x="2517" y="16912"/>
                      <a:pt x="2586" y="16860"/>
                      <a:pt x="2666" y="16860"/>
                    </a:cubicBezTo>
                    <a:cubicBezTo>
                      <a:pt x="2864" y="16860"/>
                      <a:pt x="3135" y="17176"/>
                      <a:pt x="3179" y="17429"/>
                    </a:cubicBezTo>
                    <a:cubicBezTo>
                      <a:pt x="4668" y="18251"/>
                      <a:pt x="2575" y="19446"/>
                      <a:pt x="2714" y="20345"/>
                    </a:cubicBezTo>
                    <a:cubicBezTo>
                      <a:pt x="2816" y="20414"/>
                      <a:pt x="2923" y="20445"/>
                      <a:pt x="3029" y="20445"/>
                    </a:cubicBezTo>
                    <a:cubicBezTo>
                      <a:pt x="3568" y="20445"/>
                      <a:pt x="4102" y="19656"/>
                      <a:pt x="4064" y="19074"/>
                    </a:cubicBezTo>
                    <a:cubicBezTo>
                      <a:pt x="4220" y="18997"/>
                      <a:pt x="4357" y="18964"/>
                      <a:pt x="4479" y="18964"/>
                    </a:cubicBezTo>
                    <a:cubicBezTo>
                      <a:pt x="5179" y="18964"/>
                      <a:pt x="5424" y="20022"/>
                      <a:pt x="6153" y="20022"/>
                    </a:cubicBezTo>
                    <a:cubicBezTo>
                      <a:pt x="6175" y="20022"/>
                      <a:pt x="6197" y="20021"/>
                      <a:pt x="6219" y="20020"/>
                    </a:cubicBezTo>
                    <a:lnTo>
                      <a:pt x="6219" y="20020"/>
                    </a:lnTo>
                    <a:cubicBezTo>
                      <a:pt x="6235" y="20655"/>
                      <a:pt x="6049" y="21183"/>
                      <a:pt x="5770" y="21726"/>
                    </a:cubicBezTo>
                    <a:cubicBezTo>
                      <a:pt x="5886" y="21775"/>
                      <a:pt x="5986" y="21797"/>
                      <a:pt x="6073" y="21797"/>
                    </a:cubicBezTo>
                    <a:cubicBezTo>
                      <a:pt x="6613" y="21797"/>
                      <a:pt x="6661" y="20952"/>
                      <a:pt x="7088" y="20578"/>
                    </a:cubicBezTo>
                    <a:cubicBezTo>
                      <a:pt x="7383" y="20687"/>
                      <a:pt x="7848" y="20888"/>
                      <a:pt x="7801" y="21105"/>
                    </a:cubicBezTo>
                    <a:cubicBezTo>
                      <a:pt x="7290" y="21400"/>
                      <a:pt x="6917" y="21819"/>
                      <a:pt x="6933" y="22393"/>
                    </a:cubicBezTo>
                    <a:cubicBezTo>
                      <a:pt x="7094" y="22458"/>
                      <a:pt x="7228" y="22487"/>
                      <a:pt x="7340" y="22487"/>
                    </a:cubicBezTo>
                    <a:cubicBezTo>
                      <a:pt x="8190" y="22487"/>
                      <a:pt x="7809" y="20833"/>
                      <a:pt x="8685" y="20764"/>
                    </a:cubicBezTo>
                    <a:lnTo>
                      <a:pt x="8685" y="20764"/>
                    </a:lnTo>
                    <a:cubicBezTo>
                      <a:pt x="8096" y="22858"/>
                      <a:pt x="10717" y="21384"/>
                      <a:pt x="10360" y="23277"/>
                    </a:cubicBezTo>
                    <a:cubicBezTo>
                      <a:pt x="10640" y="22734"/>
                      <a:pt x="10360" y="22005"/>
                      <a:pt x="10857" y="21415"/>
                    </a:cubicBezTo>
                    <a:cubicBezTo>
                      <a:pt x="11927" y="21881"/>
                      <a:pt x="11880" y="24300"/>
                      <a:pt x="13648" y="24672"/>
                    </a:cubicBezTo>
                    <a:cubicBezTo>
                      <a:pt x="13681" y="24681"/>
                      <a:pt x="13712" y="24685"/>
                      <a:pt x="13742" y="24685"/>
                    </a:cubicBezTo>
                    <a:cubicBezTo>
                      <a:pt x="14046" y="24685"/>
                      <a:pt x="14255" y="24296"/>
                      <a:pt x="14579" y="24254"/>
                    </a:cubicBezTo>
                    <a:cubicBezTo>
                      <a:pt x="15417" y="24533"/>
                      <a:pt x="15618" y="25370"/>
                      <a:pt x="15587" y="26084"/>
                    </a:cubicBezTo>
                    <a:lnTo>
                      <a:pt x="16828" y="26316"/>
                    </a:lnTo>
                    <a:cubicBezTo>
                      <a:pt x="16626" y="26859"/>
                      <a:pt x="16363" y="27464"/>
                      <a:pt x="16595" y="28007"/>
                    </a:cubicBezTo>
                    <a:cubicBezTo>
                      <a:pt x="16799" y="28133"/>
                      <a:pt x="16998" y="28182"/>
                      <a:pt x="17193" y="28182"/>
                    </a:cubicBezTo>
                    <a:cubicBezTo>
                      <a:pt x="17894" y="28182"/>
                      <a:pt x="18556" y="27549"/>
                      <a:pt x="19254" y="27549"/>
                    </a:cubicBezTo>
                    <a:cubicBezTo>
                      <a:pt x="19415" y="27549"/>
                      <a:pt x="19578" y="27583"/>
                      <a:pt x="19744" y="27666"/>
                    </a:cubicBezTo>
                    <a:cubicBezTo>
                      <a:pt x="20162" y="27092"/>
                      <a:pt x="19046" y="27278"/>
                      <a:pt x="19247" y="26751"/>
                    </a:cubicBezTo>
                    <a:cubicBezTo>
                      <a:pt x="19201" y="26037"/>
                      <a:pt x="21574" y="25665"/>
                      <a:pt x="21651" y="24362"/>
                    </a:cubicBezTo>
                    <a:cubicBezTo>
                      <a:pt x="21822" y="24199"/>
                      <a:pt x="21972" y="24133"/>
                      <a:pt x="22108" y="24133"/>
                    </a:cubicBezTo>
                    <a:cubicBezTo>
                      <a:pt x="22551" y="24133"/>
                      <a:pt x="22849" y="24834"/>
                      <a:pt x="23264" y="25107"/>
                    </a:cubicBezTo>
                    <a:cubicBezTo>
                      <a:pt x="22908" y="25929"/>
                      <a:pt x="22039" y="25929"/>
                      <a:pt x="21496" y="26518"/>
                    </a:cubicBezTo>
                    <a:lnTo>
                      <a:pt x="22753" y="26316"/>
                    </a:lnTo>
                    <a:cubicBezTo>
                      <a:pt x="23812" y="26415"/>
                      <a:pt x="23405" y="27801"/>
                      <a:pt x="24203" y="27801"/>
                    </a:cubicBezTo>
                    <a:cubicBezTo>
                      <a:pt x="24281" y="27801"/>
                      <a:pt x="24370" y="27788"/>
                      <a:pt x="24474" y="27759"/>
                    </a:cubicBezTo>
                    <a:cubicBezTo>
                      <a:pt x="24519" y="27550"/>
                      <a:pt x="24477" y="27340"/>
                      <a:pt x="24585" y="27187"/>
                    </a:cubicBezTo>
                    <a:lnTo>
                      <a:pt x="24585" y="27187"/>
                    </a:lnTo>
                    <a:cubicBezTo>
                      <a:pt x="24485" y="27320"/>
                      <a:pt x="24368" y="27471"/>
                      <a:pt x="24225" y="27471"/>
                    </a:cubicBezTo>
                    <a:cubicBezTo>
                      <a:pt x="24172" y="27471"/>
                      <a:pt x="24116" y="27450"/>
                      <a:pt x="24055" y="27402"/>
                    </a:cubicBezTo>
                    <a:cubicBezTo>
                      <a:pt x="23931" y="26782"/>
                      <a:pt x="24614" y="26472"/>
                      <a:pt x="24660" y="26316"/>
                    </a:cubicBezTo>
                    <a:lnTo>
                      <a:pt x="24660" y="26316"/>
                    </a:lnTo>
                    <a:cubicBezTo>
                      <a:pt x="24970" y="26921"/>
                      <a:pt x="24428" y="27588"/>
                      <a:pt x="24831" y="27867"/>
                    </a:cubicBezTo>
                    <a:lnTo>
                      <a:pt x="25001" y="26766"/>
                    </a:lnTo>
                    <a:cubicBezTo>
                      <a:pt x="25157" y="28240"/>
                      <a:pt x="26056" y="30240"/>
                      <a:pt x="26614" y="31155"/>
                    </a:cubicBezTo>
                    <a:cubicBezTo>
                      <a:pt x="26242" y="29263"/>
                      <a:pt x="25684" y="27076"/>
                      <a:pt x="24350" y="25805"/>
                    </a:cubicBezTo>
                    <a:cubicBezTo>
                      <a:pt x="22427" y="25029"/>
                      <a:pt x="24273" y="23525"/>
                      <a:pt x="24288" y="22315"/>
                    </a:cubicBezTo>
                    <a:cubicBezTo>
                      <a:pt x="23497" y="22206"/>
                      <a:pt x="23233" y="21555"/>
                      <a:pt x="23342" y="20811"/>
                    </a:cubicBezTo>
                    <a:cubicBezTo>
                      <a:pt x="23504" y="20676"/>
                      <a:pt x="23638" y="20622"/>
                      <a:pt x="23753" y="20622"/>
                    </a:cubicBezTo>
                    <a:cubicBezTo>
                      <a:pt x="24186" y="20622"/>
                      <a:pt x="24356" y="21371"/>
                      <a:pt x="24736" y="21371"/>
                    </a:cubicBezTo>
                    <a:cubicBezTo>
                      <a:pt x="24838" y="21371"/>
                      <a:pt x="24954" y="21318"/>
                      <a:pt x="25095" y="21183"/>
                    </a:cubicBezTo>
                    <a:cubicBezTo>
                      <a:pt x="24521" y="20640"/>
                      <a:pt x="24040" y="20299"/>
                      <a:pt x="23388" y="19880"/>
                    </a:cubicBezTo>
                    <a:lnTo>
                      <a:pt x="22846" y="16049"/>
                    </a:lnTo>
                    <a:lnTo>
                      <a:pt x="22846" y="16049"/>
                    </a:lnTo>
                    <a:cubicBezTo>
                      <a:pt x="22886" y="16057"/>
                      <a:pt x="22926" y="16061"/>
                      <a:pt x="22965" y="16061"/>
                    </a:cubicBezTo>
                    <a:cubicBezTo>
                      <a:pt x="23441" y="16061"/>
                      <a:pt x="23832" y="15485"/>
                      <a:pt x="23761" y="15041"/>
                    </a:cubicBezTo>
                    <a:lnTo>
                      <a:pt x="23761" y="15041"/>
                    </a:lnTo>
                    <a:cubicBezTo>
                      <a:pt x="23480" y="15085"/>
                      <a:pt x="23223" y="15117"/>
                      <a:pt x="22977" y="15117"/>
                    </a:cubicBezTo>
                    <a:cubicBezTo>
                      <a:pt x="22446" y="15117"/>
                      <a:pt x="21964" y="14970"/>
                      <a:pt x="21403" y="14483"/>
                    </a:cubicBezTo>
                    <a:cubicBezTo>
                      <a:pt x="21372" y="13909"/>
                      <a:pt x="20659" y="13521"/>
                      <a:pt x="21326" y="13133"/>
                    </a:cubicBezTo>
                    <a:lnTo>
                      <a:pt x="21326" y="13133"/>
                    </a:lnTo>
                    <a:cubicBezTo>
                      <a:pt x="21580" y="13232"/>
                      <a:pt x="21834" y="13498"/>
                      <a:pt x="22135" y="13498"/>
                    </a:cubicBezTo>
                    <a:cubicBezTo>
                      <a:pt x="22165" y="13498"/>
                      <a:pt x="22195" y="13496"/>
                      <a:pt x="22225" y="13490"/>
                    </a:cubicBezTo>
                    <a:cubicBezTo>
                      <a:pt x="20659" y="11582"/>
                      <a:pt x="21062" y="8760"/>
                      <a:pt x="19465" y="6728"/>
                    </a:cubicBezTo>
                    <a:cubicBezTo>
                      <a:pt x="19728" y="6107"/>
                      <a:pt x="20969" y="6340"/>
                      <a:pt x="20705" y="5518"/>
                    </a:cubicBezTo>
                    <a:lnTo>
                      <a:pt x="20705" y="5518"/>
                    </a:lnTo>
                    <a:cubicBezTo>
                      <a:pt x="20508" y="5574"/>
                      <a:pt x="20319" y="5598"/>
                      <a:pt x="20138" y="5598"/>
                    </a:cubicBezTo>
                    <a:cubicBezTo>
                      <a:pt x="19763" y="5598"/>
                      <a:pt x="19422" y="5494"/>
                      <a:pt x="19108" y="5348"/>
                    </a:cubicBezTo>
                    <a:cubicBezTo>
                      <a:pt x="18643" y="4277"/>
                      <a:pt x="17262" y="3579"/>
                      <a:pt x="17092" y="2540"/>
                    </a:cubicBezTo>
                    <a:cubicBezTo>
                      <a:pt x="16975" y="2573"/>
                      <a:pt x="16869" y="2587"/>
                      <a:pt x="16770" y="2587"/>
                    </a:cubicBezTo>
                    <a:cubicBezTo>
                      <a:pt x="15945" y="2587"/>
                      <a:pt x="15682" y="1562"/>
                      <a:pt x="14731" y="1562"/>
                    </a:cubicBezTo>
                    <a:cubicBezTo>
                      <a:pt x="14663" y="1562"/>
                      <a:pt x="14592" y="1568"/>
                      <a:pt x="14517" y="1579"/>
                    </a:cubicBezTo>
                    <a:cubicBezTo>
                      <a:pt x="14207" y="1424"/>
                      <a:pt x="14595" y="1082"/>
                      <a:pt x="14269" y="850"/>
                    </a:cubicBezTo>
                    <a:cubicBezTo>
                      <a:pt x="13217" y="619"/>
                      <a:pt x="11524" y="1"/>
                      <a:pt x="9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1"/>
              <p:cNvSpPr/>
              <p:nvPr/>
            </p:nvSpPr>
            <p:spPr>
              <a:xfrm>
                <a:off x="4676775" y="1262850"/>
                <a:ext cx="372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74" extrusionOk="0">
                    <a:moveTo>
                      <a:pt x="422" y="0"/>
                    </a:moveTo>
                    <a:cubicBezTo>
                      <a:pt x="265" y="0"/>
                      <a:pt x="117" y="69"/>
                      <a:pt x="1" y="251"/>
                    </a:cubicBezTo>
                    <a:cubicBezTo>
                      <a:pt x="193" y="663"/>
                      <a:pt x="324" y="965"/>
                      <a:pt x="781" y="965"/>
                    </a:cubicBezTo>
                    <a:cubicBezTo>
                      <a:pt x="841" y="965"/>
                      <a:pt x="906" y="960"/>
                      <a:pt x="978" y="949"/>
                    </a:cubicBezTo>
                    <a:cubicBezTo>
                      <a:pt x="1002" y="966"/>
                      <a:pt x="1032" y="974"/>
                      <a:pt x="1064" y="974"/>
                    </a:cubicBezTo>
                    <a:cubicBezTo>
                      <a:pt x="1239" y="974"/>
                      <a:pt x="1489" y="743"/>
                      <a:pt x="1319" y="468"/>
                    </a:cubicBezTo>
                    <a:cubicBezTo>
                      <a:pt x="1110" y="291"/>
                      <a:pt x="746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1"/>
              <p:cNvSpPr/>
              <p:nvPr/>
            </p:nvSpPr>
            <p:spPr>
              <a:xfrm>
                <a:off x="4739600" y="1433900"/>
                <a:ext cx="120225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671" extrusionOk="0">
                    <a:moveTo>
                      <a:pt x="1225" y="1"/>
                    </a:moveTo>
                    <a:cubicBezTo>
                      <a:pt x="0" y="2032"/>
                      <a:pt x="2420" y="3366"/>
                      <a:pt x="3738" y="4514"/>
                    </a:cubicBezTo>
                    <a:cubicBezTo>
                      <a:pt x="3811" y="4623"/>
                      <a:pt x="3961" y="4670"/>
                      <a:pt x="4119" y="4670"/>
                    </a:cubicBezTo>
                    <a:cubicBezTo>
                      <a:pt x="4367" y="4670"/>
                      <a:pt x="4634" y="4554"/>
                      <a:pt x="4653" y="4374"/>
                    </a:cubicBezTo>
                    <a:cubicBezTo>
                      <a:pt x="4808" y="3087"/>
                      <a:pt x="3149" y="2978"/>
                      <a:pt x="2435" y="2094"/>
                    </a:cubicBezTo>
                    <a:cubicBezTo>
                      <a:pt x="2327" y="1334"/>
                      <a:pt x="1939" y="249"/>
                      <a:pt x="12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1"/>
              <p:cNvSpPr/>
              <p:nvPr/>
            </p:nvSpPr>
            <p:spPr>
              <a:xfrm>
                <a:off x="4200500" y="1612050"/>
                <a:ext cx="21175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552" extrusionOk="0">
                    <a:moveTo>
                      <a:pt x="541" y="0"/>
                    </a:moveTo>
                    <a:cubicBezTo>
                      <a:pt x="1" y="0"/>
                      <a:pt x="846" y="407"/>
                      <a:pt x="130" y="536"/>
                    </a:cubicBezTo>
                    <a:cubicBezTo>
                      <a:pt x="156" y="547"/>
                      <a:pt x="184" y="551"/>
                      <a:pt x="214" y="551"/>
                    </a:cubicBezTo>
                    <a:cubicBezTo>
                      <a:pt x="456" y="551"/>
                      <a:pt x="800" y="243"/>
                      <a:pt x="704" y="9"/>
                    </a:cubicBezTo>
                    <a:cubicBezTo>
                      <a:pt x="639" y="3"/>
                      <a:pt x="585" y="0"/>
                      <a:pt x="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1"/>
              <p:cNvSpPr/>
              <p:nvPr/>
            </p:nvSpPr>
            <p:spPr>
              <a:xfrm>
                <a:off x="4439375" y="1679950"/>
                <a:ext cx="229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814" extrusionOk="0">
                    <a:moveTo>
                      <a:pt x="201" y="1"/>
                    </a:moveTo>
                    <a:cubicBezTo>
                      <a:pt x="171" y="1"/>
                      <a:pt x="141" y="3"/>
                      <a:pt x="113" y="7"/>
                    </a:cubicBezTo>
                    <a:cubicBezTo>
                      <a:pt x="153" y="179"/>
                      <a:pt x="1" y="589"/>
                      <a:pt x="158" y="589"/>
                    </a:cubicBezTo>
                    <a:cubicBezTo>
                      <a:pt x="185" y="589"/>
                      <a:pt x="221" y="577"/>
                      <a:pt x="268" y="550"/>
                    </a:cubicBezTo>
                    <a:lnTo>
                      <a:pt x="439" y="317"/>
                    </a:lnTo>
                    <a:lnTo>
                      <a:pt x="439" y="317"/>
                    </a:lnTo>
                    <a:cubicBezTo>
                      <a:pt x="529" y="362"/>
                      <a:pt x="575" y="697"/>
                      <a:pt x="411" y="803"/>
                    </a:cubicBezTo>
                    <a:lnTo>
                      <a:pt x="411" y="803"/>
                    </a:lnTo>
                    <a:lnTo>
                      <a:pt x="718" y="628"/>
                    </a:lnTo>
                    <a:cubicBezTo>
                      <a:pt x="915" y="206"/>
                      <a:pt x="500" y="1"/>
                      <a:pt x="201" y="1"/>
                    </a:cubicBezTo>
                    <a:close/>
                    <a:moveTo>
                      <a:pt x="411" y="803"/>
                    </a:moveTo>
                    <a:lnTo>
                      <a:pt x="393" y="814"/>
                    </a:lnTo>
                    <a:cubicBezTo>
                      <a:pt x="399" y="810"/>
                      <a:pt x="405" y="807"/>
                      <a:pt x="411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1"/>
              <p:cNvSpPr/>
              <p:nvPr/>
            </p:nvSpPr>
            <p:spPr>
              <a:xfrm>
                <a:off x="4422800" y="1712675"/>
                <a:ext cx="326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6" extrusionOk="0">
                    <a:moveTo>
                      <a:pt x="1211" y="1"/>
                    </a:moveTo>
                    <a:lnTo>
                      <a:pt x="621" y="1288"/>
                    </a:lnTo>
                    <a:lnTo>
                      <a:pt x="420" y="823"/>
                    </a:lnTo>
                    <a:cubicBezTo>
                      <a:pt x="420" y="1257"/>
                      <a:pt x="1" y="1319"/>
                      <a:pt x="420" y="1676"/>
                    </a:cubicBezTo>
                    <a:cubicBezTo>
                      <a:pt x="854" y="1335"/>
                      <a:pt x="1304" y="606"/>
                      <a:pt x="1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1"/>
              <p:cNvSpPr/>
              <p:nvPr/>
            </p:nvSpPr>
            <p:spPr>
              <a:xfrm>
                <a:off x="4377825" y="1732850"/>
                <a:ext cx="622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683" extrusionOk="0">
                    <a:moveTo>
                      <a:pt x="78" y="0"/>
                    </a:moveTo>
                    <a:lnTo>
                      <a:pt x="1" y="435"/>
                    </a:lnTo>
                    <a:lnTo>
                      <a:pt x="63" y="357"/>
                    </a:lnTo>
                    <a:lnTo>
                      <a:pt x="249" y="68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1"/>
              <p:cNvSpPr/>
              <p:nvPr/>
            </p:nvSpPr>
            <p:spPr>
              <a:xfrm>
                <a:off x="4367450" y="1760225"/>
                <a:ext cx="141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0" extrusionOk="0">
                    <a:moveTo>
                      <a:pt x="382" y="1"/>
                    </a:moveTo>
                    <a:cubicBezTo>
                      <a:pt x="0" y="1"/>
                      <a:pt x="107" y="800"/>
                      <a:pt x="346" y="800"/>
                    </a:cubicBezTo>
                    <a:cubicBezTo>
                      <a:pt x="373" y="800"/>
                      <a:pt x="401" y="789"/>
                      <a:pt x="431" y="767"/>
                    </a:cubicBezTo>
                    <a:cubicBezTo>
                      <a:pt x="566" y="497"/>
                      <a:pt x="431" y="50"/>
                      <a:pt x="496" y="21"/>
                    </a:cubicBezTo>
                    <a:lnTo>
                      <a:pt x="496" y="21"/>
                    </a:lnTo>
                    <a:cubicBezTo>
                      <a:pt x="510" y="26"/>
                      <a:pt x="525" y="31"/>
                      <a:pt x="540" y="38"/>
                    </a:cubicBezTo>
                    <a:cubicBezTo>
                      <a:pt x="524" y="25"/>
                      <a:pt x="512" y="20"/>
                      <a:pt x="503" y="20"/>
                    </a:cubicBezTo>
                    <a:cubicBezTo>
                      <a:pt x="501" y="20"/>
                      <a:pt x="498" y="20"/>
                      <a:pt x="496" y="21"/>
                    </a:cubicBezTo>
                    <a:lnTo>
                      <a:pt x="496" y="21"/>
                    </a:lnTo>
                    <a:cubicBezTo>
                      <a:pt x="454" y="7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1"/>
              <p:cNvSpPr/>
              <p:nvPr/>
            </p:nvSpPr>
            <p:spPr>
              <a:xfrm>
                <a:off x="4598825" y="1811950"/>
                <a:ext cx="225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55" extrusionOk="0">
                    <a:moveTo>
                      <a:pt x="436" y="0"/>
                    </a:moveTo>
                    <a:cubicBezTo>
                      <a:pt x="451" y="202"/>
                      <a:pt x="668" y="590"/>
                      <a:pt x="311" y="652"/>
                    </a:cubicBezTo>
                    <a:lnTo>
                      <a:pt x="79" y="481"/>
                    </a:lnTo>
                    <a:lnTo>
                      <a:pt x="79" y="481"/>
                    </a:lnTo>
                    <a:cubicBezTo>
                      <a:pt x="1" y="625"/>
                      <a:pt x="273" y="954"/>
                      <a:pt x="482" y="954"/>
                    </a:cubicBezTo>
                    <a:cubicBezTo>
                      <a:pt x="521" y="954"/>
                      <a:pt x="559" y="943"/>
                      <a:pt x="591" y="915"/>
                    </a:cubicBezTo>
                    <a:cubicBezTo>
                      <a:pt x="544" y="636"/>
                      <a:pt x="901" y="156"/>
                      <a:pt x="4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1"/>
              <p:cNvSpPr/>
              <p:nvPr/>
            </p:nvSpPr>
            <p:spPr>
              <a:xfrm>
                <a:off x="4625250" y="1866250"/>
                <a:ext cx="201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74" extrusionOk="0">
                    <a:moveTo>
                      <a:pt x="334" y="0"/>
                    </a:moveTo>
                    <a:cubicBezTo>
                      <a:pt x="241" y="0"/>
                      <a:pt x="139" y="66"/>
                      <a:pt x="30" y="232"/>
                    </a:cubicBezTo>
                    <a:cubicBezTo>
                      <a:pt x="1" y="451"/>
                      <a:pt x="136" y="874"/>
                      <a:pt x="486" y="874"/>
                    </a:cubicBezTo>
                    <a:cubicBezTo>
                      <a:pt x="509" y="874"/>
                      <a:pt x="532" y="872"/>
                      <a:pt x="557" y="868"/>
                    </a:cubicBezTo>
                    <a:lnTo>
                      <a:pt x="805" y="620"/>
                    </a:lnTo>
                    <a:cubicBezTo>
                      <a:pt x="709" y="340"/>
                      <a:pt x="544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6" name="Google Shape;946;p31"/>
            <p:cNvSpPr txBox="1"/>
            <p:nvPr/>
          </p:nvSpPr>
          <p:spPr>
            <a:xfrm>
              <a:off x="5794421" y="1656094"/>
              <a:ext cx="6891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>
                  <a:solidFill>
                    <a:srgbClr val="233C4F"/>
                  </a:solidFill>
                  <a:latin typeface="Lobster"/>
                  <a:ea typeface="Lobster"/>
                  <a:cs typeface="Lobster"/>
                  <a:sym typeface="Lobster"/>
                </a:rPr>
                <a:t>04</a:t>
              </a:r>
              <a:endParaRPr sz="3333" kern="0">
                <a:solidFill>
                  <a:srgbClr val="233C4F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85" name="Google Shape;145;p20">
            <a:extLst>
              <a:ext uri="{FF2B5EF4-FFF2-40B4-BE49-F238E27FC236}">
                <a16:creationId xmlns:a16="http://schemas.microsoft.com/office/drawing/2014/main" xmlns="" id="{B2D7E73C-D724-4B17-AD32-5EBB7AC504B9}"/>
              </a:ext>
            </a:extLst>
          </p:cNvPr>
          <p:cNvGrpSpPr/>
          <p:nvPr/>
        </p:nvGrpSpPr>
        <p:grpSpPr>
          <a:xfrm flipH="1">
            <a:off x="9949868" y="2398940"/>
            <a:ext cx="1336164" cy="1907151"/>
            <a:chOff x="3211400" y="1162425"/>
            <a:chExt cx="1798475" cy="3363000"/>
          </a:xfrm>
        </p:grpSpPr>
        <p:sp>
          <p:nvSpPr>
            <p:cNvPr id="86" name="Google Shape;146;p20">
              <a:extLst>
                <a:ext uri="{FF2B5EF4-FFF2-40B4-BE49-F238E27FC236}">
                  <a16:creationId xmlns:a16="http://schemas.microsoft.com/office/drawing/2014/main" xmlns="" id="{BAF8C9E5-3253-46A3-B072-109DBBBB4610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7;p20">
              <a:extLst>
                <a:ext uri="{FF2B5EF4-FFF2-40B4-BE49-F238E27FC236}">
                  <a16:creationId xmlns:a16="http://schemas.microsoft.com/office/drawing/2014/main" xmlns="" id="{9D8F0643-106D-4ADF-A4AD-28684B09AB66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8;p20">
              <a:extLst>
                <a:ext uri="{FF2B5EF4-FFF2-40B4-BE49-F238E27FC236}">
                  <a16:creationId xmlns:a16="http://schemas.microsoft.com/office/drawing/2014/main" xmlns="" id="{042E71F4-9654-49CF-B061-529574BFE36A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9;p20">
              <a:extLst>
                <a:ext uri="{FF2B5EF4-FFF2-40B4-BE49-F238E27FC236}">
                  <a16:creationId xmlns:a16="http://schemas.microsoft.com/office/drawing/2014/main" xmlns="" id="{B22DAB74-65A2-4623-A769-4F6A2C65A01C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0;p20">
              <a:extLst>
                <a:ext uri="{FF2B5EF4-FFF2-40B4-BE49-F238E27FC236}">
                  <a16:creationId xmlns:a16="http://schemas.microsoft.com/office/drawing/2014/main" xmlns="" id="{E8351C96-C0D1-49F6-BF52-122C73A3E3C9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1;p20">
              <a:extLst>
                <a:ext uri="{FF2B5EF4-FFF2-40B4-BE49-F238E27FC236}">
                  <a16:creationId xmlns:a16="http://schemas.microsoft.com/office/drawing/2014/main" xmlns="" id="{26339FA8-24A2-4006-B147-0AE933681E9B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2;p20">
              <a:extLst>
                <a:ext uri="{FF2B5EF4-FFF2-40B4-BE49-F238E27FC236}">
                  <a16:creationId xmlns:a16="http://schemas.microsoft.com/office/drawing/2014/main" xmlns="" id="{6C9852B6-E1AB-4ED3-87FC-E4682172AF60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;p20">
              <a:extLst>
                <a:ext uri="{FF2B5EF4-FFF2-40B4-BE49-F238E27FC236}">
                  <a16:creationId xmlns:a16="http://schemas.microsoft.com/office/drawing/2014/main" xmlns="" id="{179669D2-045B-49C4-8434-88978E3493B4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4;p20">
              <a:extLst>
                <a:ext uri="{FF2B5EF4-FFF2-40B4-BE49-F238E27FC236}">
                  <a16:creationId xmlns:a16="http://schemas.microsoft.com/office/drawing/2014/main" xmlns="" id="{8ADB26D9-A6E6-49FD-B07A-0AD7928F314A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8D09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5;p20">
              <a:extLst>
                <a:ext uri="{FF2B5EF4-FFF2-40B4-BE49-F238E27FC236}">
                  <a16:creationId xmlns:a16="http://schemas.microsoft.com/office/drawing/2014/main" xmlns="" id="{DAA01132-E5C3-43E0-9640-3E2F5ABDBDC6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6;p20">
              <a:extLst>
                <a:ext uri="{FF2B5EF4-FFF2-40B4-BE49-F238E27FC236}">
                  <a16:creationId xmlns:a16="http://schemas.microsoft.com/office/drawing/2014/main" xmlns="" id="{9B1B9D74-834A-4437-A18B-2131D3D59DFB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64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7;p20">
              <a:extLst>
                <a:ext uri="{FF2B5EF4-FFF2-40B4-BE49-F238E27FC236}">
                  <a16:creationId xmlns:a16="http://schemas.microsoft.com/office/drawing/2014/main" xmlns="" id="{21599949-25DB-4C22-8740-F4DED03A6EDA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8;p20">
              <a:extLst>
                <a:ext uri="{FF2B5EF4-FFF2-40B4-BE49-F238E27FC236}">
                  <a16:creationId xmlns:a16="http://schemas.microsoft.com/office/drawing/2014/main" xmlns="" id="{44B73D69-E769-49A0-B60C-D6BCE8AC4C51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9;p20">
              <a:extLst>
                <a:ext uri="{FF2B5EF4-FFF2-40B4-BE49-F238E27FC236}">
                  <a16:creationId xmlns:a16="http://schemas.microsoft.com/office/drawing/2014/main" xmlns="" id="{6603E151-1620-4623-A200-C036316027B8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0;p20">
              <a:extLst>
                <a:ext uri="{FF2B5EF4-FFF2-40B4-BE49-F238E27FC236}">
                  <a16:creationId xmlns:a16="http://schemas.microsoft.com/office/drawing/2014/main" xmlns="" id="{5409736F-4125-4A45-8A4D-1567C592C857}"/>
                </a:ext>
              </a:extLst>
            </p:cNvPr>
            <p:cNvSpPr/>
            <p:nvPr/>
          </p:nvSpPr>
          <p:spPr>
            <a:xfrm>
              <a:off x="4274325" y="3571100"/>
              <a:ext cx="572425" cy="63425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1;p20">
              <a:extLst>
                <a:ext uri="{FF2B5EF4-FFF2-40B4-BE49-F238E27FC236}">
                  <a16:creationId xmlns:a16="http://schemas.microsoft.com/office/drawing/2014/main" xmlns="" id="{F196C46E-A570-4D95-BA66-4E68273C9ECC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2;p20">
              <a:extLst>
                <a:ext uri="{FF2B5EF4-FFF2-40B4-BE49-F238E27FC236}">
                  <a16:creationId xmlns:a16="http://schemas.microsoft.com/office/drawing/2014/main" xmlns="" id="{275A2BD4-84AA-4628-8AD8-0525C01265FA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64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3;p20">
              <a:extLst>
                <a:ext uri="{FF2B5EF4-FFF2-40B4-BE49-F238E27FC236}">
                  <a16:creationId xmlns:a16="http://schemas.microsoft.com/office/drawing/2014/main" xmlns="" id="{F984C53B-27D8-4C3E-A134-BC8A31830B36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4;p20">
              <a:extLst>
                <a:ext uri="{FF2B5EF4-FFF2-40B4-BE49-F238E27FC236}">
                  <a16:creationId xmlns:a16="http://schemas.microsoft.com/office/drawing/2014/main" xmlns="" id="{B3E0000E-BD0D-4134-993C-5A7AC37F7D76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283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5;p20">
              <a:extLst>
                <a:ext uri="{FF2B5EF4-FFF2-40B4-BE49-F238E27FC236}">
                  <a16:creationId xmlns:a16="http://schemas.microsoft.com/office/drawing/2014/main" xmlns="" id="{0A324D8A-C12E-49B3-89A0-5523AE4203CE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2C45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6;p20">
              <a:extLst>
                <a:ext uri="{FF2B5EF4-FFF2-40B4-BE49-F238E27FC236}">
                  <a16:creationId xmlns:a16="http://schemas.microsoft.com/office/drawing/2014/main" xmlns="" id="{1EA796E2-E8B3-4AC9-95C7-58670FDCF52A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2F5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45;p20">
            <a:extLst>
              <a:ext uri="{FF2B5EF4-FFF2-40B4-BE49-F238E27FC236}">
                <a16:creationId xmlns:a16="http://schemas.microsoft.com/office/drawing/2014/main" xmlns="" id="{BB0B4919-540C-ADED-ED1A-97726A18876F}"/>
              </a:ext>
            </a:extLst>
          </p:cNvPr>
          <p:cNvGrpSpPr/>
          <p:nvPr/>
        </p:nvGrpSpPr>
        <p:grpSpPr>
          <a:xfrm flipH="1">
            <a:off x="10385316" y="2952974"/>
            <a:ext cx="1336164" cy="1907151"/>
            <a:chOff x="3211400" y="1162425"/>
            <a:chExt cx="1798475" cy="3363000"/>
          </a:xfrm>
        </p:grpSpPr>
        <p:sp>
          <p:nvSpPr>
            <p:cNvPr id="108" name="Google Shape;146;p20">
              <a:extLst>
                <a:ext uri="{FF2B5EF4-FFF2-40B4-BE49-F238E27FC236}">
                  <a16:creationId xmlns:a16="http://schemas.microsoft.com/office/drawing/2014/main" xmlns="" id="{5DB80CCD-A46D-4B9E-7390-91642CBC7B74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7;p20">
              <a:extLst>
                <a:ext uri="{FF2B5EF4-FFF2-40B4-BE49-F238E27FC236}">
                  <a16:creationId xmlns:a16="http://schemas.microsoft.com/office/drawing/2014/main" xmlns="" id="{6B1B7662-8918-09A5-26A7-0826BEE86333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8;p20">
              <a:extLst>
                <a:ext uri="{FF2B5EF4-FFF2-40B4-BE49-F238E27FC236}">
                  <a16:creationId xmlns:a16="http://schemas.microsoft.com/office/drawing/2014/main" xmlns="" id="{1010A504-2535-F09F-59F5-87B947006FA5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9;p20">
              <a:extLst>
                <a:ext uri="{FF2B5EF4-FFF2-40B4-BE49-F238E27FC236}">
                  <a16:creationId xmlns:a16="http://schemas.microsoft.com/office/drawing/2014/main" xmlns="" id="{B69B7C71-885C-24C2-745B-0B96C2499717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0;p20">
              <a:extLst>
                <a:ext uri="{FF2B5EF4-FFF2-40B4-BE49-F238E27FC236}">
                  <a16:creationId xmlns:a16="http://schemas.microsoft.com/office/drawing/2014/main" xmlns="" id="{89331DBC-E6E8-4AC5-C4FF-782C2C8266CD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1;p20">
              <a:extLst>
                <a:ext uri="{FF2B5EF4-FFF2-40B4-BE49-F238E27FC236}">
                  <a16:creationId xmlns:a16="http://schemas.microsoft.com/office/drawing/2014/main" xmlns="" id="{2102DF45-1D31-89EC-3893-3C07DE56BBDB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2;p20">
              <a:extLst>
                <a:ext uri="{FF2B5EF4-FFF2-40B4-BE49-F238E27FC236}">
                  <a16:creationId xmlns:a16="http://schemas.microsoft.com/office/drawing/2014/main" xmlns="" id="{F21A77A4-F068-848B-1922-32165A1CF66A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3;p20">
              <a:extLst>
                <a:ext uri="{FF2B5EF4-FFF2-40B4-BE49-F238E27FC236}">
                  <a16:creationId xmlns:a16="http://schemas.microsoft.com/office/drawing/2014/main" xmlns="" id="{A8C475DD-E334-1460-C036-916BBC6D45F2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4;p20">
              <a:extLst>
                <a:ext uri="{FF2B5EF4-FFF2-40B4-BE49-F238E27FC236}">
                  <a16:creationId xmlns:a16="http://schemas.microsoft.com/office/drawing/2014/main" xmlns="" id="{F3569076-F861-E292-A4F8-5BA400989A85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8D09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;p20">
              <a:extLst>
                <a:ext uri="{FF2B5EF4-FFF2-40B4-BE49-F238E27FC236}">
                  <a16:creationId xmlns:a16="http://schemas.microsoft.com/office/drawing/2014/main" xmlns="" id="{BE55F554-ED66-7F77-C425-E8A57344D460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6;p20">
              <a:extLst>
                <a:ext uri="{FF2B5EF4-FFF2-40B4-BE49-F238E27FC236}">
                  <a16:creationId xmlns:a16="http://schemas.microsoft.com/office/drawing/2014/main" xmlns="" id="{B3F352A4-2556-2C8B-9F32-7D4F5AC7A9D4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64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57;p20">
              <a:extLst>
                <a:ext uri="{FF2B5EF4-FFF2-40B4-BE49-F238E27FC236}">
                  <a16:creationId xmlns:a16="http://schemas.microsoft.com/office/drawing/2014/main" xmlns="" id="{2AF031EF-221C-6397-9CD1-59F5D96B357E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58;p20">
              <a:extLst>
                <a:ext uri="{FF2B5EF4-FFF2-40B4-BE49-F238E27FC236}">
                  <a16:creationId xmlns:a16="http://schemas.microsoft.com/office/drawing/2014/main" xmlns="" id="{28089E0E-1FAB-CACF-4B6C-402E4DF85647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59;p20">
              <a:extLst>
                <a:ext uri="{FF2B5EF4-FFF2-40B4-BE49-F238E27FC236}">
                  <a16:creationId xmlns:a16="http://schemas.microsoft.com/office/drawing/2014/main" xmlns="" id="{10657DA9-A301-B2B7-C7C2-3BAB251AE74D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0;p20">
              <a:extLst>
                <a:ext uri="{FF2B5EF4-FFF2-40B4-BE49-F238E27FC236}">
                  <a16:creationId xmlns:a16="http://schemas.microsoft.com/office/drawing/2014/main" xmlns="" id="{327A0F5E-147D-530B-8C4A-F6D8DEDAB34C}"/>
                </a:ext>
              </a:extLst>
            </p:cNvPr>
            <p:cNvSpPr/>
            <p:nvPr/>
          </p:nvSpPr>
          <p:spPr>
            <a:xfrm>
              <a:off x="4274325" y="3571100"/>
              <a:ext cx="572425" cy="63425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1;p20">
              <a:extLst>
                <a:ext uri="{FF2B5EF4-FFF2-40B4-BE49-F238E27FC236}">
                  <a16:creationId xmlns:a16="http://schemas.microsoft.com/office/drawing/2014/main" xmlns="" id="{BEA75A9A-721F-93F2-21FB-F5FDB5CCE74B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2;p20">
              <a:extLst>
                <a:ext uri="{FF2B5EF4-FFF2-40B4-BE49-F238E27FC236}">
                  <a16:creationId xmlns:a16="http://schemas.microsoft.com/office/drawing/2014/main" xmlns="" id="{624432C4-DF9E-2806-5F85-467919C1AA21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64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3;p20">
              <a:extLst>
                <a:ext uri="{FF2B5EF4-FFF2-40B4-BE49-F238E27FC236}">
                  <a16:creationId xmlns:a16="http://schemas.microsoft.com/office/drawing/2014/main" xmlns="" id="{75B0FE44-4D4A-94B9-DAA4-894A40230CBC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4;p20">
              <a:extLst>
                <a:ext uri="{FF2B5EF4-FFF2-40B4-BE49-F238E27FC236}">
                  <a16:creationId xmlns:a16="http://schemas.microsoft.com/office/drawing/2014/main" xmlns="" id="{3E617A5E-2409-B47F-B11E-E9A391227D1C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283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5;p20">
              <a:extLst>
                <a:ext uri="{FF2B5EF4-FFF2-40B4-BE49-F238E27FC236}">
                  <a16:creationId xmlns:a16="http://schemas.microsoft.com/office/drawing/2014/main" xmlns="" id="{1AAEDA72-1830-7653-F13A-C71DAD92894F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2C45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6;p20">
              <a:extLst>
                <a:ext uri="{FF2B5EF4-FFF2-40B4-BE49-F238E27FC236}">
                  <a16:creationId xmlns:a16="http://schemas.microsoft.com/office/drawing/2014/main" xmlns="" id="{75E025F7-0BE4-9164-A16A-64D3C14EC56E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2F5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" grpId="0"/>
      <p:bldP spid="902" grpId="0"/>
      <p:bldP spid="914" grpId="0"/>
      <p:bldP spid="9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202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FD4E76-7BE9-43C6-BD6C-EB6BBB5DE415}"/>
              </a:ext>
            </a:extLst>
          </p:cNvPr>
          <p:cNvSpPr txBox="1"/>
          <p:nvPr/>
        </p:nvSpPr>
        <p:spPr>
          <a:xfrm>
            <a:off x="4576521" y="-37202"/>
            <a:ext cx="4130203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Tác phẩm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C09611-21F3-FE4F-44A5-65719D8A0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2026223" y="745776"/>
            <a:ext cx="1623939" cy="1625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BE88B3-ACF7-6213-5C78-6C9D6261E351}"/>
              </a:ext>
            </a:extLst>
          </p:cNvPr>
          <p:cNvSpPr txBox="1"/>
          <p:nvPr/>
        </p:nvSpPr>
        <p:spPr>
          <a:xfrm>
            <a:off x="3539793" y="1146791"/>
            <a:ext cx="6203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Xuất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́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9CC4B6-23D5-D881-90E5-AD86DD3BF6B0}"/>
              </a:ext>
            </a:extLst>
          </p:cNvPr>
          <p:cNvSpPr txBox="1"/>
          <p:nvPr/>
        </p:nvSpPr>
        <p:spPr>
          <a:xfrm>
            <a:off x="6096000" y="1067396"/>
            <a:ext cx="5040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Viết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1994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DFD6FCA-C3A9-A575-B18A-E8900F1EEB1C}"/>
              </a:ext>
            </a:extLst>
          </p:cNvPr>
          <p:cNvSpPr txBox="1"/>
          <p:nvPr/>
        </p:nvSpPr>
        <p:spPr>
          <a:xfrm>
            <a:off x="5926560" y="1975344"/>
            <a:ext cx="59918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Trích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Nguyễn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Điềm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Tuyển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tập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40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tác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chọn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E0A4B9-421E-671F-7636-1C9FFBB3B8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0013" y="2133614"/>
            <a:ext cx="572744" cy="457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7C5640D-FC4B-D0F7-EFFF-8F72933062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460535" y="1258096"/>
            <a:ext cx="555352" cy="4436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B2A6554-9BEF-CD6A-BE9C-35CBC3151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1950352" y="3713064"/>
            <a:ext cx="1623939" cy="16258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44C132-0209-D6E5-A829-F8F83D688803}"/>
              </a:ext>
            </a:extLst>
          </p:cNvPr>
          <p:cNvSpPr txBox="1"/>
          <p:nvPr/>
        </p:nvSpPr>
        <p:spPr>
          <a:xfrm>
            <a:off x="3463922" y="4114079"/>
            <a:ext cx="2060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Thể loại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681C599-C640-4D88-F369-63EA7A06013E}"/>
              </a:ext>
            </a:extLst>
          </p:cNvPr>
          <p:cNvSpPr txBox="1"/>
          <p:nvPr/>
        </p:nvSpPr>
        <p:spPr>
          <a:xfrm>
            <a:off x="6128812" y="4072606"/>
            <a:ext cx="5040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7D9DC4-2293-A74F-FF87-D1D430EEC4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493347" y="4263306"/>
            <a:ext cx="555352" cy="4436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D045834-455E-5AAA-ADFB-338B3C44D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2032590" y="4991968"/>
            <a:ext cx="1623939" cy="16258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2B6C9A2-568D-68AF-42DF-E2784AEAF11A}"/>
              </a:ext>
            </a:extLst>
          </p:cNvPr>
          <p:cNvSpPr txBox="1"/>
          <p:nvPr/>
        </p:nvSpPr>
        <p:spPr>
          <a:xfrm>
            <a:off x="3546160" y="5392983"/>
            <a:ext cx="2060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PTBĐ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46E0C11-2CB6-EF9C-FE36-413F82E063FF}"/>
              </a:ext>
            </a:extLst>
          </p:cNvPr>
          <p:cNvSpPr txBox="1"/>
          <p:nvPr/>
        </p:nvSpPr>
        <p:spPr>
          <a:xfrm>
            <a:off x="6092439" y="5361566"/>
            <a:ext cx="2830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191DE2F-B068-43C6-9820-40376D8541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456973" y="5552266"/>
            <a:ext cx="555352" cy="4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41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20" grpId="0"/>
      <p:bldP spid="21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ic English Novels Infographic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F2DAB8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233C4F"/>
      </a:accent5>
      <a:accent6>
        <a:srgbClr val="5A3015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ternational Mother Earth Day by Slidesgo ">
  <a:themeElements>
    <a:clrScheme name="Simple Light">
      <a:dk1>
        <a:srgbClr val="000000"/>
      </a:dk1>
      <a:lt1>
        <a:srgbClr val="FFFFFF"/>
      </a:lt1>
      <a:dk2>
        <a:srgbClr val="42105F"/>
      </a:dk2>
      <a:lt2>
        <a:srgbClr val="195210"/>
      </a:lt2>
      <a:accent1>
        <a:srgbClr val="452C8C"/>
      </a:accent1>
      <a:accent2>
        <a:srgbClr val="7B54EB"/>
      </a:accent2>
      <a:accent3>
        <a:srgbClr val="B2403A"/>
      </a:accent3>
      <a:accent4>
        <a:srgbClr val="5AB3C4"/>
      </a:accent4>
      <a:accent5>
        <a:srgbClr val="71F5BC"/>
      </a:accent5>
      <a:accent6>
        <a:srgbClr val="FFB17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1499</Words>
  <Application>Microsoft Office PowerPoint</Application>
  <PresentationFormat>Widescreen</PresentationFormat>
  <Paragraphs>250</Paragraphs>
  <Slides>53</Slides>
  <Notes>9</Notes>
  <HiddenSlides>0</HiddenSlides>
  <MMClips>28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72" baseType="lpstr">
      <vt:lpstr>.VnTime</vt:lpstr>
      <vt:lpstr>Arial</vt:lpstr>
      <vt:lpstr>Barlow</vt:lpstr>
      <vt:lpstr>Calibri</vt:lpstr>
      <vt:lpstr>Calibri Light</vt:lpstr>
      <vt:lpstr>Lobster</vt:lpstr>
      <vt:lpstr>Montserrat</vt:lpstr>
      <vt:lpstr>Montserrat ExtraBold</vt:lpstr>
      <vt:lpstr>Open Sans</vt:lpstr>
      <vt:lpstr>Passion One</vt:lpstr>
      <vt:lpstr>Poppins</vt:lpstr>
      <vt:lpstr>Quire Sans</vt:lpstr>
      <vt:lpstr>Sriracha</vt:lpstr>
      <vt:lpstr>Tahoma</vt:lpstr>
      <vt:lpstr>Times New Roman</vt:lpstr>
      <vt:lpstr>Office Theme</vt:lpstr>
      <vt:lpstr>Classic English Novels Infographics by Slidesgo</vt:lpstr>
      <vt:lpstr>1_Office Theme</vt:lpstr>
      <vt:lpstr>International Mother Earth Day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tác phẩm tiêu biểu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dự án: </vt:lpstr>
      <vt:lpstr>- Sự hi sinh của người lính:</vt:lpstr>
      <vt:lpstr>PowerPoint Presentation</vt:lpstr>
      <vt:lpstr>PowerPoint Presentation</vt:lpstr>
      <vt:lpstr>Tư trang: + Ba lô con cóc                   +Tấm áo màu xanh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ThuHuyen</cp:lastModifiedBy>
  <cp:revision>42</cp:revision>
  <dcterms:created xsi:type="dcterms:W3CDTF">2022-07-12T11:45:13Z</dcterms:created>
  <dcterms:modified xsi:type="dcterms:W3CDTF">2024-01-05T03:22:33Z</dcterms:modified>
</cp:coreProperties>
</file>