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0" r:id="rId2"/>
    <p:sldId id="259" r:id="rId3"/>
    <p:sldId id="258" r:id="rId4"/>
    <p:sldId id="467" r:id="rId5"/>
    <p:sldId id="292" r:id="rId6"/>
    <p:sldId id="490" r:id="rId7"/>
    <p:sldId id="527" r:id="rId8"/>
    <p:sldId id="524" r:id="rId9"/>
    <p:sldId id="492" r:id="rId10"/>
    <p:sldId id="491" r:id="rId11"/>
    <p:sldId id="526" r:id="rId12"/>
    <p:sldId id="525" r:id="rId13"/>
    <p:sldId id="468" r:id="rId14"/>
    <p:sldId id="270" r:id="rId15"/>
    <p:sldId id="327" r:id="rId16"/>
    <p:sldId id="264" r:id="rId17"/>
    <p:sldId id="269" r:id="rId18"/>
    <p:sldId id="3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9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723C10-F1BD-484C-AF80-2FD8061470FE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A952B92-0142-4081-8085-79F1FFF444C6}">
      <dgm:prSet phldrT="[Text]" custT="1"/>
      <dgm:spPr/>
      <dgm:t>
        <a:bodyPr/>
        <a:lstStyle/>
        <a:p>
          <a:r>
            <a:rPr lang="en-US" sz="3200" dirty="0" err="1">
              <a:latin typeface="#9Slide07 IcielBaliho Script" pitchFamily="2" charset="0"/>
            </a:rPr>
            <a:t>Nhận</a:t>
          </a:r>
          <a:r>
            <a:rPr lang="en-US" sz="3200" dirty="0">
              <a:latin typeface="#9Slide07 IcielBaliho Script" pitchFamily="2" charset="0"/>
            </a:rPr>
            <a:t> PHT </a:t>
          </a:r>
          <a:r>
            <a:rPr lang="en-US" sz="3200" dirty="0" err="1">
              <a:latin typeface="#9Slide07 IcielBaliho Script" pitchFamily="2" charset="0"/>
            </a:rPr>
            <a:t>và</a:t>
          </a:r>
          <a:r>
            <a:rPr lang="en-US" sz="3200" dirty="0">
              <a:latin typeface="#9Slide07 IcielBaliho Script" pitchFamily="2" charset="0"/>
            </a:rPr>
            <a:t> </a:t>
          </a:r>
          <a:r>
            <a:rPr lang="en-US" sz="3200" dirty="0" err="1">
              <a:latin typeface="#9Slide07 IcielBaliho Script" pitchFamily="2" charset="0"/>
            </a:rPr>
            <a:t>làm</a:t>
          </a:r>
          <a:r>
            <a:rPr lang="en-US" sz="3200" dirty="0">
              <a:latin typeface="#9Slide07 IcielBaliho Script" pitchFamily="2" charset="0"/>
            </a:rPr>
            <a:t> </a:t>
          </a:r>
          <a:r>
            <a:rPr lang="en-US" sz="3200" dirty="0" err="1">
              <a:latin typeface="#9Slide07 IcielBaliho Script" pitchFamily="2" charset="0"/>
            </a:rPr>
            <a:t>việc</a:t>
          </a:r>
          <a:r>
            <a:rPr lang="en-US" sz="3200" dirty="0">
              <a:latin typeface="#9Slide07 IcielBaliho Script" pitchFamily="2" charset="0"/>
            </a:rPr>
            <a:t> </a:t>
          </a:r>
          <a:r>
            <a:rPr lang="en-US" sz="3200" dirty="0" err="1">
              <a:latin typeface="#9Slide07 IcielBaliho Script" pitchFamily="2" charset="0"/>
            </a:rPr>
            <a:t>theo</a:t>
          </a:r>
          <a:r>
            <a:rPr lang="en-US" sz="3200" dirty="0">
              <a:latin typeface="#9Slide07 IcielBaliho Script" pitchFamily="2" charset="0"/>
            </a:rPr>
            <a:t> </a:t>
          </a:r>
          <a:r>
            <a:rPr lang="en-US" sz="3200" dirty="0" err="1">
              <a:latin typeface="#9Slide07 IcielBaliho Script" pitchFamily="2" charset="0"/>
            </a:rPr>
            <a:t>nhóm</a:t>
          </a:r>
          <a:endParaRPr lang="en-US" sz="3200" dirty="0">
            <a:latin typeface="#9Slide07 IcielBaliho Script" pitchFamily="2" charset="0"/>
          </a:endParaRPr>
        </a:p>
      </dgm:t>
    </dgm:pt>
    <dgm:pt modelId="{4AB5E47C-6AA8-40DB-919D-4DF8F7CC5A6A}" type="parTrans" cxnId="{83DE1E2A-51BA-402F-83FD-CF1E394D8E07}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347441A5-5928-4843-B88F-A117663DE7FA}" type="sibTrans" cxnId="{83DE1E2A-51BA-402F-83FD-CF1E394D8E07}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A96C4DEE-F994-459D-9BEE-9D65001F38DB}">
      <dgm:prSet phldrT="[Text]" custT="1"/>
      <dgm:spPr/>
      <dgm:t>
        <a:bodyPr/>
        <a:lstStyle/>
        <a:p>
          <a:r>
            <a:rPr lang="en-US" sz="3200" dirty="0" err="1">
              <a:latin typeface="#9Slide07 IcielBaliho Script" pitchFamily="2" charset="0"/>
            </a:rPr>
            <a:t>Thực</a:t>
          </a:r>
          <a:r>
            <a:rPr lang="en-US" sz="3200" dirty="0">
              <a:latin typeface="#9Slide07 IcielBaliho Script" pitchFamily="2" charset="0"/>
            </a:rPr>
            <a:t> </a:t>
          </a:r>
          <a:r>
            <a:rPr lang="en-US" sz="3200" dirty="0" err="1">
              <a:latin typeface="#9Slide07 IcielBaliho Script" pitchFamily="2" charset="0"/>
            </a:rPr>
            <a:t>hiện</a:t>
          </a:r>
          <a:r>
            <a:rPr lang="en-US" sz="3200" dirty="0">
              <a:latin typeface="#9Slide07 IcielBaliho Script" pitchFamily="2" charset="0"/>
            </a:rPr>
            <a:t> </a:t>
          </a:r>
          <a:r>
            <a:rPr lang="en-US" sz="3200" dirty="0" err="1">
              <a:latin typeface="#9Slide07 IcielBaliho Script" pitchFamily="2" charset="0"/>
            </a:rPr>
            <a:t>nhiệm</a:t>
          </a:r>
          <a:r>
            <a:rPr lang="en-US" sz="3200" dirty="0">
              <a:latin typeface="#9Slide07 IcielBaliho Script" pitchFamily="2" charset="0"/>
            </a:rPr>
            <a:t> </a:t>
          </a:r>
          <a:r>
            <a:rPr lang="en-US" sz="3200" dirty="0" err="1">
              <a:latin typeface="#9Slide07 IcielBaliho Script" pitchFamily="2" charset="0"/>
            </a:rPr>
            <a:t>vụ</a:t>
          </a:r>
          <a:r>
            <a:rPr lang="en-US" sz="3200" dirty="0">
              <a:latin typeface="#9Slide07 IcielBaliho Script" pitchFamily="2" charset="0"/>
            </a:rPr>
            <a:t> 5 </a:t>
          </a:r>
          <a:r>
            <a:rPr lang="en-US" sz="3200" dirty="0" err="1">
              <a:latin typeface="#9Slide07 IcielBaliho Script" pitchFamily="2" charset="0"/>
            </a:rPr>
            <a:t>phút</a:t>
          </a:r>
          <a:endParaRPr lang="en-US" sz="3200" dirty="0">
            <a:latin typeface="#9Slide07 IcielBaliho Script" pitchFamily="2" charset="0"/>
          </a:endParaRPr>
        </a:p>
      </dgm:t>
    </dgm:pt>
    <dgm:pt modelId="{20C2C9F6-DAF0-4DBA-8D4F-7EF15AEE568B}" type="parTrans" cxnId="{153CE519-2B4E-4DD3-9AF3-29358824D966}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16301C58-6BE1-4318-8460-B6392A1F32B8}" type="sibTrans" cxnId="{153CE519-2B4E-4DD3-9AF3-29358824D966}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BAFE30D0-5596-4050-B396-F9D962F323A5}">
      <dgm:prSet phldrT="[Text]" custT="1"/>
      <dgm:spPr/>
      <dgm:t>
        <a:bodyPr/>
        <a:lstStyle/>
        <a:p>
          <a:r>
            <a:rPr lang="en-US" sz="3200" dirty="0">
              <a:latin typeface="#9Slide07 IcielBaliho Script" pitchFamily="2" charset="0"/>
            </a:rPr>
            <a:t>Chia </a:t>
          </a:r>
          <a:r>
            <a:rPr lang="en-US" sz="3200" dirty="0" err="1">
              <a:latin typeface="#9Slide07 IcielBaliho Script" pitchFamily="2" charset="0"/>
            </a:rPr>
            <a:t>sẻ</a:t>
          </a:r>
          <a:r>
            <a:rPr lang="en-US" sz="3200" dirty="0">
              <a:latin typeface="#9Slide07 IcielBaliho Script" pitchFamily="2" charset="0"/>
            </a:rPr>
            <a:t> </a:t>
          </a:r>
          <a:r>
            <a:rPr lang="en-US" sz="3200" dirty="0" err="1">
              <a:latin typeface="#9Slide07 IcielBaliho Script" pitchFamily="2" charset="0"/>
            </a:rPr>
            <a:t>theo</a:t>
          </a:r>
          <a:r>
            <a:rPr lang="en-US" sz="3200" dirty="0">
              <a:latin typeface="#9Slide07 IcielBaliho Script" pitchFamily="2" charset="0"/>
            </a:rPr>
            <a:t> </a:t>
          </a:r>
          <a:r>
            <a:rPr lang="en-US" sz="3200" dirty="0" err="1">
              <a:latin typeface="#9Slide07 IcielBaliho Script" pitchFamily="2" charset="0"/>
            </a:rPr>
            <a:t>trạm</a:t>
          </a:r>
          <a:r>
            <a:rPr lang="en-US" sz="3200" dirty="0">
              <a:latin typeface="#9Slide07 IcielBaliho Script" pitchFamily="2" charset="0"/>
            </a:rPr>
            <a:t> 4 </a:t>
          </a:r>
          <a:r>
            <a:rPr lang="en-US" sz="3200" dirty="0" err="1">
              <a:latin typeface="#9Slide07 IcielBaliho Script" pitchFamily="2" charset="0"/>
            </a:rPr>
            <a:t>phút</a:t>
          </a:r>
          <a:r>
            <a:rPr lang="en-US" sz="3200" dirty="0">
              <a:latin typeface="#9Slide07 IcielBaliho Script" pitchFamily="2" charset="0"/>
            </a:rPr>
            <a:t>/</a:t>
          </a:r>
          <a:r>
            <a:rPr lang="en-US" sz="3200" dirty="0" err="1">
              <a:latin typeface="#9Slide07 IcielBaliho Script" pitchFamily="2" charset="0"/>
            </a:rPr>
            <a:t>lượt</a:t>
          </a:r>
          <a:endParaRPr lang="en-US" sz="3200" dirty="0">
            <a:latin typeface="#9Slide07 IcielBaliho Script" pitchFamily="2" charset="0"/>
          </a:endParaRPr>
        </a:p>
      </dgm:t>
    </dgm:pt>
    <dgm:pt modelId="{B563F108-C1D8-4B98-99C7-4729E7B5A023}" type="parTrans" cxnId="{8FE97E12-5332-4B1C-A8EB-998A5795287B}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6AC0C345-5771-4DDD-874F-9509EDE0AB41}" type="sibTrans" cxnId="{8FE97E12-5332-4B1C-A8EB-998A5795287B}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846A234A-7B67-4DCA-96FC-A157B686CD9A}">
      <dgm:prSet custT="1"/>
      <dgm:spPr/>
      <dgm:t>
        <a:bodyPr/>
        <a:lstStyle/>
        <a:p>
          <a:r>
            <a:rPr lang="en-US" sz="3200" dirty="0" err="1">
              <a:latin typeface="#9Slide07 IcielBaliho Script" pitchFamily="2" charset="0"/>
            </a:rPr>
            <a:t>Thuyết</a:t>
          </a:r>
          <a:r>
            <a:rPr lang="en-US" sz="3200" dirty="0">
              <a:latin typeface="#9Slide07 IcielBaliho Script" pitchFamily="2" charset="0"/>
            </a:rPr>
            <a:t> </a:t>
          </a:r>
          <a:r>
            <a:rPr lang="en-US" sz="3200" dirty="0" err="1">
              <a:latin typeface="#9Slide07 IcielBaliho Script" pitchFamily="2" charset="0"/>
            </a:rPr>
            <a:t>trình</a:t>
          </a:r>
          <a:r>
            <a:rPr lang="en-US" sz="3200" dirty="0">
              <a:latin typeface="#9Slide07 IcielBaliho Script" pitchFamily="2" charset="0"/>
            </a:rPr>
            <a:t> </a:t>
          </a:r>
          <a:r>
            <a:rPr lang="en-US" sz="3200" dirty="0" err="1">
              <a:latin typeface="#9Slide07 IcielBaliho Script" pitchFamily="2" charset="0"/>
            </a:rPr>
            <a:t>trước</a:t>
          </a:r>
          <a:r>
            <a:rPr lang="en-US" sz="3200" dirty="0">
              <a:latin typeface="#9Slide07 IcielBaliho Script" pitchFamily="2" charset="0"/>
            </a:rPr>
            <a:t> </a:t>
          </a:r>
          <a:r>
            <a:rPr lang="en-US" sz="3200" dirty="0" err="1">
              <a:latin typeface="#9Slide07 IcielBaliho Script" pitchFamily="2" charset="0"/>
            </a:rPr>
            <a:t>lớp</a:t>
          </a:r>
          <a:r>
            <a:rPr lang="en-US" sz="3200" dirty="0">
              <a:latin typeface="#9Slide07 IcielBaliho Script" pitchFamily="2" charset="0"/>
            </a:rPr>
            <a:t> 3 </a:t>
          </a:r>
          <a:r>
            <a:rPr lang="en-US" sz="3200" dirty="0" err="1">
              <a:latin typeface="#9Slide07 IcielBaliho Script" pitchFamily="2" charset="0"/>
            </a:rPr>
            <a:t>phút</a:t>
          </a:r>
          <a:endParaRPr lang="en-US" sz="3200" dirty="0">
            <a:latin typeface="#9Slide07 IcielBaliho Script" pitchFamily="2" charset="0"/>
          </a:endParaRPr>
        </a:p>
      </dgm:t>
    </dgm:pt>
    <dgm:pt modelId="{E2CCCED6-D746-4A96-9418-BB535330A095}" type="parTrans" cxnId="{C5A4B967-1074-44D8-92F9-3EC63FA0B63E}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4A33E009-958B-48D2-B5F5-3DD3A3CA0E9F}" type="sibTrans" cxnId="{C5A4B967-1074-44D8-92F9-3EC63FA0B63E}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DD2D062D-1311-4413-8F81-58A644014129}" type="pres">
      <dgm:prSet presAssocID="{B4723C10-F1BD-484C-AF80-2FD8061470F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8E7C8E-6182-4A1E-A1A9-FBAC7173755B}" type="pres">
      <dgm:prSet presAssocID="{8A952B92-0142-4081-8085-79F1FFF444C6}" presName="parentLin" presStyleCnt="0"/>
      <dgm:spPr/>
    </dgm:pt>
    <dgm:pt modelId="{21C618C4-DB9B-4B29-8222-E0B613058AC5}" type="pres">
      <dgm:prSet presAssocID="{8A952B92-0142-4081-8085-79F1FFF444C6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31D1241C-040D-4B88-96A6-140A50C9CB66}" type="pres">
      <dgm:prSet presAssocID="{8A952B92-0142-4081-8085-79F1FFF444C6}" presName="parentText" presStyleLbl="node1" presStyleIdx="0" presStyleCnt="4" custScaleX="11638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5A7CD2-A05F-406F-B05D-59535169F804}" type="pres">
      <dgm:prSet presAssocID="{8A952B92-0142-4081-8085-79F1FFF444C6}" presName="negativeSpace" presStyleCnt="0"/>
      <dgm:spPr/>
    </dgm:pt>
    <dgm:pt modelId="{C9377FAB-E1A4-4336-8BD6-0B61864BB98B}" type="pres">
      <dgm:prSet presAssocID="{8A952B92-0142-4081-8085-79F1FFF444C6}" presName="childText" presStyleLbl="conFgAcc1" presStyleIdx="0" presStyleCnt="4">
        <dgm:presLayoutVars>
          <dgm:bulletEnabled val="1"/>
        </dgm:presLayoutVars>
      </dgm:prSet>
      <dgm:spPr/>
    </dgm:pt>
    <dgm:pt modelId="{2746B4DC-EBB6-4F81-8F05-2C2FB917BDE1}" type="pres">
      <dgm:prSet presAssocID="{347441A5-5928-4843-B88F-A117663DE7FA}" presName="spaceBetweenRectangles" presStyleCnt="0"/>
      <dgm:spPr/>
    </dgm:pt>
    <dgm:pt modelId="{0AA3F795-4AD2-4F87-BA22-8D5D45D3D169}" type="pres">
      <dgm:prSet presAssocID="{A96C4DEE-F994-459D-9BEE-9D65001F38DB}" presName="parentLin" presStyleCnt="0"/>
      <dgm:spPr/>
    </dgm:pt>
    <dgm:pt modelId="{C0542D89-6031-4EE3-B957-A8EA19B9034A}" type="pres">
      <dgm:prSet presAssocID="{A96C4DEE-F994-459D-9BEE-9D65001F38DB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A6C0FC48-45E7-405E-A326-F37D0CA9252C}" type="pres">
      <dgm:prSet presAssocID="{A96C4DEE-F994-459D-9BEE-9D65001F38DB}" presName="parentText" presStyleLbl="node1" presStyleIdx="1" presStyleCnt="4" custScaleX="1153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E81ACA-3DB2-4889-9AEC-D4D22E4184AE}" type="pres">
      <dgm:prSet presAssocID="{A96C4DEE-F994-459D-9BEE-9D65001F38DB}" presName="negativeSpace" presStyleCnt="0"/>
      <dgm:spPr/>
    </dgm:pt>
    <dgm:pt modelId="{829C5768-78B2-4576-85BA-3D49D3EBD2DF}" type="pres">
      <dgm:prSet presAssocID="{A96C4DEE-F994-459D-9BEE-9D65001F38DB}" presName="childText" presStyleLbl="conFgAcc1" presStyleIdx="1" presStyleCnt="4" custLinFactNeighborX="142" custLinFactNeighborY="-5760">
        <dgm:presLayoutVars>
          <dgm:bulletEnabled val="1"/>
        </dgm:presLayoutVars>
      </dgm:prSet>
      <dgm:spPr/>
    </dgm:pt>
    <dgm:pt modelId="{277DFF93-BE2A-4BB1-8AEA-859D76CD7FCF}" type="pres">
      <dgm:prSet presAssocID="{16301C58-6BE1-4318-8460-B6392A1F32B8}" presName="spaceBetweenRectangles" presStyleCnt="0"/>
      <dgm:spPr/>
    </dgm:pt>
    <dgm:pt modelId="{1124ADA0-9ADC-4BE0-B4A6-4B0972571B3A}" type="pres">
      <dgm:prSet presAssocID="{BAFE30D0-5596-4050-B396-F9D962F323A5}" presName="parentLin" presStyleCnt="0"/>
      <dgm:spPr/>
    </dgm:pt>
    <dgm:pt modelId="{AEB6CB91-C61E-49F3-83A9-4E1C1AC3EB08}" type="pres">
      <dgm:prSet presAssocID="{BAFE30D0-5596-4050-B396-F9D962F323A5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CCAB7A4D-4F78-4D57-B77E-A081C23922F7}" type="pres">
      <dgm:prSet presAssocID="{BAFE30D0-5596-4050-B396-F9D962F323A5}" presName="parentText" presStyleLbl="node1" presStyleIdx="2" presStyleCnt="4" custScaleX="115174" custLinFactNeighborX="8499" custLinFactNeighborY="30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1CC11-43AD-4CD7-A952-C2507C734E58}" type="pres">
      <dgm:prSet presAssocID="{BAFE30D0-5596-4050-B396-F9D962F323A5}" presName="negativeSpace" presStyleCnt="0"/>
      <dgm:spPr/>
    </dgm:pt>
    <dgm:pt modelId="{386B9D4D-C7B3-476C-8B47-BCE8C6969247}" type="pres">
      <dgm:prSet presAssocID="{BAFE30D0-5596-4050-B396-F9D962F323A5}" presName="childText" presStyleLbl="conFgAcc1" presStyleIdx="2" presStyleCnt="4" custLinFactNeighborX="9774" custLinFactNeighborY="-8699">
        <dgm:presLayoutVars>
          <dgm:bulletEnabled val="1"/>
        </dgm:presLayoutVars>
      </dgm:prSet>
      <dgm:spPr/>
    </dgm:pt>
    <dgm:pt modelId="{B1096857-18F8-4F30-8A9C-6FFA1708D96D}" type="pres">
      <dgm:prSet presAssocID="{6AC0C345-5771-4DDD-874F-9509EDE0AB41}" presName="spaceBetweenRectangles" presStyleCnt="0"/>
      <dgm:spPr/>
    </dgm:pt>
    <dgm:pt modelId="{C15C4A79-F01B-49A7-9719-AA63D0117EF1}" type="pres">
      <dgm:prSet presAssocID="{846A234A-7B67-4DCA-96FC-A157B686CD9A}" presName="parentLin" presStyleCnt="0"/>
      <dgm:spPr/>
    </dgm:pt>
    <dgm:pt modelId="{6E0561A1-7335-4C9A-88C7-AE0F0086A74F}" type="pres">
      <dgm:prSet presAssocID="{846A234A-7B67-4DCA-96FC-A157B686CD9A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4F23A1AD-5B6D-47C6-8EED-D656B229A985}" type="pres">
      <dgm:prSet presAssocID="{846A234A-7B67-4DCA-96FC-A157B686CD9A}" presName="parentText" presStyleLbl="node1" presStyleIdx="3" presStyleCnt="4" custScaleX="11497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4D25F7-D0B6-47D7-BC63-8A97070D8B83}" type="pres">
      <dgm:prSet presAssocID="{846A234A-7B67-4DCA-96FC-A157B686CD9A}" presName="negativeSpace" presStyleCnt="0"/>
      <dgm:spPr/>
    </dgm:pt>
    <dgm:pt modelId="{7DDCD15E-2376-462C-A82A-867671C078C9}" type="pres">
      <dgm:prSet presAssocID="{846A234A-7B67-4DCA-96FC-A157B686CD9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0F735E0-0644-4BEE-9ECF-2C73E8D2D85F}" type="presOf" srcId="{B4723C10-F1BD-484C-AF80-2FD8061470FE}" destId="{DD2D062D-1311-4413-8F81-58A644014129}" srcOrd="0" destOrd="0" presId="urn:microsoft.com/office/officeart/2005/8/layout/list1"/>
    <dgm:cxn modelId="{75E0818D-8208-4559-928D-8ADADC137422}" type="presOf" srcId="{A96C4DEE-F994-459D-9BEE-9D65001F38DB}" destId="{A6C0FC48-45E7-405E-A326-F37D0CA9252C}" srcOrd="1" destOrd="0" presId="urn:microsoft.com/office/officeart/2005/8/layout/list1"/>
    <dgm:cxn modelId="{C5A4B967-1074-44D8-92F9-3EC63FA0B63E}" srcId="{B4723C10-F1BD-484C-AF80-2FD8061470FE}" destId="{846A234A-7B67-4DCA-96FC-A157B686CD9A}" srcOrd="3" destOrd="0" parTransId="{E2CCCED6-D746-4A96-9418-BB535330A095}" sibTransId="{4A33E009-958B-48D2-B5F5-3DD3A3CA0E9F}"/>
    <dgm:cxn modelId="{B53F14B3-9778-4F4E-AA1E-CC25DD482169}" type="presOf" srcId="{8A952B92-0142-4081-8085-79F1FFF444C6}" destId="{31D1241C-040D-4B88-96A6-140A50C9CB66}" srcOrd="1" destOrd="0" presId="urn:microsoft.com/office/officeart/2005/8/layout/list1"/>
    <dgm:cxn modelId="{366565F9-88E3-43EA-9CD2-89EC56731802}" type="presOf" srcId="{BAFE30D0-5596-4050-B396-F9D962F323A5}" destId="{AEB6CB91-C61E-49F3-83A9-4E1C1AC3EB08}" srcOrd="0" destOrd="0" presId="urn:microsoft.com/office/officeart/2005/8/layout/list1"/>
    <dgm:cxn modelId="{B9F6DAE1-5FA6-44BF-B508-A367AFDAF1E6}" type="presOf" srcId="{846A234A-7B67-4DCA-96FC-A157B686CD9A}" destId="{4F23A1AD-5B6D-47C6-8EED-D656B229A985}" srcOrd="1" destOrd="0" presId="urn:microsoft.com/office/officeart/2005/8/layout/list1"/>
    <dgm:cxn modelId="{153CE519-2B4E-4DD3-9AF3-29358824D966}" srcId="{B4723C10-F1BD-484C-AF80-2FD8061470FE}" destId="{A96C4DEE-F994-459D-9BEE-9D65001F38DB}" srcOrd="1" destOrd="0" parTransId="{20C2C9F6-DAF0-4DBA-8D4F-7EF15AEE568B}" sibTransId="{16301C58-6BE1-4318-8460-B6392A1F32B8}"/>
    <dgm:cxn modelId="{8FE97E12-5332-4B1C-A8EB-998A5795287B}" srcId="{B4723C10-F1BD-484C-AF80-2FD8061470FE}" destId="{BAFE30D0-5596-4050-B396-F9D962F323A5}" srcOrd="2" destOrd="0" parTransId="{B563F108-C1D8-4B98-99C7-4729E7B5A023}" sibTransId="{6AC0C345-5771-4DDD-874F-9509EDE0AB41}"/>
    <dgm:cxn modelId="{D93F7BA9-005F-43E7-9843-F9F57AA4EEDF}" type="presOf" srcId="{BAFE30D0-5596-4050-B396-F9D962F323A5}" destId="{CCAB7A4D-4F78-4D57-B77E-A081C23922F7}" srcOrd="1" destOrd="0" presId="urn:microsoft.com/office/officeart/2005/8/layout/list1"/>
    <dgm:cxn modelId="{BB8FCB1C-C281-4EF7-866E-44B6742F2DA1}" type="presOf" srcId="{846A234A-7B67-4DCA-96FC-A157B686CD9A}" destId="{6E0561A1-7335-4C9A-88C7-AE0F0086A74F}" srcOrd="0" destOrd="0" presId="urn:microsoft.com/office/officeart/2005/8/layout/list1"/>
    <dgm:cxn modelId="{83DE1E2A-51BA-402F-83FD-CF1E394D8E07}" srcId="{B4723C10-F1BD-484C-AF80-2FD8061470FE}" destId="{8A952B92-0142-4081-8085-79F1FFF444C6}" srcOrd="0" destOrd="0" parTransId="{4AB5E47C-6AA8-40DB-919D-4DF8F7CC5A6A}" sibTransId="{347441A5-5928-4843-B88F-A117663DE7FA}"/>
    <dgm:cxn modelId="{CC44039D-F3C4-45F3-AC3B-3B03FB27286A}" type="presOf" srcId="{8A952B92-0142-4081-8085-79F1FFF444C6}" destId="{21C618C4-DB9B-4B29-8222-E0B613058AC5}" srcOrd="0" destOrd="0" presId="urn:microsoft.com/office/officeart/2005/8/layout/list1"/>
    <dgm:cxn modelId="{C359BD20-660A-473C-AA66-09166840226D}" type="presOf" srcId="{A96C4DEE-F994-459D-9BEE-9D65001F38DB}" destId="{C0542D89-6031-4EE3-B957-A8EA19B9034A}" srcOrd="0" destOrd="0" presId="urn:microsoft.com/office/officeart/2005/8/layout/list1"/>
    <dgm:cxn modelId="{533921D6-712A-4FFD-A6F5-81DBBEDB543E}" type="presParOf" srcId="{DD2D062D-1311-4413-8F81-58A644014129}" destId="{A48E7C8E-6182-4A1E-A1A9-FBAC7173755B}" srcOrd="0" destOrd="0" presId="urn:microsoft.com/office/officeart/2005/8/layout/list1"/>
    <dgm:cxn modelId="{425D3D3C-1CB7-4595-9F8F-8AA27FDC471D}" type="presParOf" srcId="{A48E7C8E-6182-4A1E-A1A9-FBAC7173755B}" destId="{21C618C4-DB9B-4B29-8222-E0B613058AC5}" srcOrd="0" destOrd="0" presId="urn:microsoft.com/office/officeart/2005/8/layout/list1"/>
    <dgm:cxn modelId="{94002348-4C6D-4331-B6E2-6DD9E86DC500}" type="presParOf" srcId="{A48E7C8E-6182-4A1E-A1A9-FBAC7173755B}" destId="{31D1241C-040D-4B88-96A6-140A50C9CB66}" srcOrd="1" destOrd="0" presId="urn:microsoft.com/office/officeart/2005/8/layout/list1"/>
    <dgm:cxn modelId="{30BF52EE-E7A6-4969-B3BD-B73D749F647B}" type="presParOf" srcId="{DD2D062D-1311-4413-8F81-58A644014129}" destId="{DA5A7CD2-A05F-406F-B05D-59535169F804}" srcOrd="1" destOrd="0" presId="urn:microsoft.com/office/officeart/2005/8/layout/list1"/>
    <dgm:cxn modelId="{008243E5-957E-4795-AB24-7D1CC3614F37}" type="presParOf" srcId="{DD2D062D-1311-4413-8F81-58A644014129}" destId="{C9377FAB-E1A4-4336-8BD6-0B61864BB98B}" srcOrd="2" destOrd="0" presId="urn:microsoft.com/office/officeart/2005/8/layout/list1"/>
    <dgm:cxn modelId="{A161C1E2-2A93-4FBB-9CB5-76E9D7603F1A}" type="presParOf" srcId="{DD2D062D-1311-4413-8F81-58A644014129}" destId="{2746B4DC-EBB6-4F81-8F05-2C2FB917BDE1}" srcOrd="3" destOrd="0" presId="urn:microsoft.com/office/officeart/2005/8/layout/list1"/>
    <dgm:cxn modelId="{3E33302B-BC0B-4FDC-B7BB-CC705C6394C7}" type="presParOf" srcId="{DD2D062D-1311-4413-8F81-58A644014129}" destId="{0AA3F795-4AD2-4F87-BA22-8D5D45D3D169}" srcOrd="4" destOrd="0" presId="urn:microsoft.com/office/officeart/2005/8/layout/list1"/>
    <dgm:cxn modelId="{0DF0152A-7A9F-4BE8-8FEB-61039F30B88C}" type="presParOf" srcId="{0AA3F795-4AD2-4F87-BA22-8D5D45D3D169}" destId="{C0542D89-6031-4EE3-B957-A8EA19B9034A}" srcOrd="0" destOrd="0" presId="urn:microsoft.com/office/officeart/2005/8/layout/list1"/>
    <dgm:cxn modelId="{9D45ED49-5E80-4056-9691-9AB65A96E718}" type="presParOf" srcId="{0AA3F795-4AD2-4F87-BA22-8D5D45D3D169}" destId="{A6C0FC48-45E7-405E-A326-F37D0CA9252C}" srcOrd="1" destOrd="0" presId="urn:microsoft.com/office/officeart/2005/8/layout/list1"/>
    <dgm:cxn modelId="{E3C6640E-C8E6-4792-A0CC-AFB4EC81C033}" type="presParOf" srcId="{DD2D062D-1311-4413-8F81-58A644014129}" destId="{91E81ACA-3DB2-4889-9AEC-D4D22E4184AE}" srcOrd="5" destOrd="0" presId="urn:microsoft.com/office/officeart/2005/8/layout/list1"/>
    <dgm:cxn modelId="{905CE2B3-247D-4EB0-A46A-89FE016DA0D8}" type="presParOf" srcId="{DD2D062D-1311-4413-8F81-58A644014129}" destId="{829C5768-78B2-4576-85BA-3D49D3EBD2DF}" srcOrd="6" destOrd="0" presId="urn:microsoft.com/office/officeart/2005/8/layout/list1"/>
    <dgm:cxn modelId="{D18F64FE-527E-4067-8137-426A76FB24BA}" type="presParOf" srcId="{DD2D062D-1311-4413-8F81-58A644014129}" destId="{277DFF93-BE2A-4BB1-8AEA-859D76CD7FCF}" srcOrd="7" destOrd="0" presId="urn:microsoft.com/office/officeart/2005/8/layout/list1"/>
    <dgm:cxn modelId="{49DA1674-55BB-45D5-B176-4EF00BDA5A8A}" type="presParOf" srcId="{DD2D062D-1311-4413-8F81-58A644014129}" destId="{1124ADA0-9ADC-4BE0-B4A6-4B0972571B3A}" srcOrd="8" destOrd="0" presId="urn:microsoft.com/office/officeart/2005/8/layout/list1"/>
    <dgm:cxn modelId="{9AE7A2F4-A6E5-4E3E-9D01-1114F8513C2D}" type="presParOf" srcId="{1124ADA0-9ADC-4BE0-B4A6-4B0972571B3A}" destId="{AEB6CB91-C61E-49F3-83A9-4E1C1AC3EB08}" srcOrd="0" destOrd="0" presId="urn:microsoft.com/office/officeart/2005/8/layout/list1"/>
    <dgm:cxn modelId="{DC705D87-9AEF-4CF3-903C-4B9FE1A50650}" type="presParOf" srcId="{1124ADA0-9ADC-4BE0-B4A6-4B0972571B3A}" destId="{CCAB7A4D-4F78-4D57-B77E-A081C23922F7}" srcOrd="1" destOrd="0" presId="urn:microsoft.com/office/officeart/2005/8/layout/list1"/>
    <dgm:cxn modelId="{AE2AF548-B0B8-48B2-9D0B-AD8987C414A6}" type="presParOf" srcId="{DD2D062D-1311-4413-8F81-58A644014129}" destId="{3D31CC11-43AD-4CD7-A952-C2507C734E58}" srcOrd="9" destOrd="0" presId="urn:microsoft.com/office/officeart/2005/8/layout/list1"/>
    <dgm:cxn modelId="{6910E664-7646-4E4D-8A9C-4336943BFACA}" type="presParOf" srcId="{DD2D062D-1311-4413-8F81-58A644014129}" destId="{386B9D4D-C7B3-476C-8B47-BCE8C6969247}" srcOrd="10" destOrd="0" presId="urn:microsoft.com/office/officeart/2005/8/layout/list1"/>
    <dgm:cxn modelId="{6B6D6C26-27AD-4EC1-A685-2FED7F4ED4DA}" type="presParOf" srcId="{DD2D062D-1311-4413-8F81-58A644014129}" destId="{B1096857-18F8-4F30-8A9C-6FFA1708D96D}" srcOrd="11" destOrd="0" presId="urn:microsoft.com/office/officeart/2005/8/layout/list1"/>
    <dgm:cxn modelId="{F8E7B333-8D78-4F25-9401-C97540DC793A}" type="presParOf" srcId="{DD2D062D-1311-4413-8F81-58A644014129}" destId="{C15C4A79-F01B-49A7-9719-AA63D0117EF1}" srcOrd="12" destOrd="0" presId="urn:microsoft.com/office/officeart/2005/8/layout/list1"/>
    <dgm:cxn modelId="{2399A7EF-A8B1-467B-9D1C-8460EA4C4B9A}" type="presParOf" srcId="{C15C4A79-F01B-49A7-9719-AA63D0117EF1}" destId="{6E0561A1-7335-4C9A-88C7-AE0F0086A74F}" srcOrd="0" destOrd="0" presId="urn:microsoft.com/office/officeart/2005/8/layout/list1"/>
    <dgm:cxn modelId="{22C395A9-8F3E-4999-89A2-B08643A16A12}" type="presParOf" srcId="{C15C4A79-F01B-49A7-9719-AA63D0117EF1}" destId="{4F23A1AD-5B6D-47C6-8EED-D656B229A985}" srcOrd="1" destOrd="0" presId="urn:microsoft.com/office/officeart/2005/8/layout/list1"/>
    <dgm:cxn modelId="{07C241D9-AD66-423A-8778-26052B8C9D42}" type="presParOf" srcId="{DD2D062D-1311-4413-8F81-58A644014129}" destId="{DA4D25F7-D0B6-47D7-BC63-8A97070D8B83}" srcOrd="13" destOrd="0" presId="urn:microsoft.com/office/officeart/2005/8/layout/list1"/>
    <dgm:cxn modelId="{317365B5-1A9C-4D9F-89C0-D421CAE38433}" type="presParOf" srcId="{DD2D062D-1311-4413-8F81-58A644014129}" destId="{7DDCD15E-2376-462C-A82A-867671C078C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77FAB-E1A4-4336-8BD6-0B61864BB98B}">
      <dsp:nvSpPr>
        <dsp:cNvPr id="0" name=""/>
        <dsp:cNvSpPr/>
      </dsp:nvSpPr>
      <dsp:spPr>
        <a:xfrm>
          <a:off x="0" y="354795"/>
          <a:ext cx="672442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D1241C-040D-4B88-96A6-140A50C9CB66}">
      <dsp:nvSpPr>
        <dsp:cNvPr id="0" name=""/>
        <dsp:cNvSpPr/>
      </dsp:nvSpPr>
      <dsp:spPr>
        <a:xfrm>
          <a:off x="336221" y="59595"/>
          <a:ext cx="5478496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917" tIns="0" rIns="17791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#9Slide07 IcielBaliho Script" pitchFamily="2" charset="0"/>
            </a:rPr>
            <a:t>Nhận</a:t>
          </a:r>
          <a:r>
            <a:rPr lang="en-US" sz="3200" kern="1200" dirty="0">
              <a:latin typeface="#9Slide07 IcielBaliho Script" pitchFamily="2" charset="0"/>
            </a:rPr>
            <a:t> PHT </a:t>
          </a:r>
          <a:r>
            <a:rPr lang="en-US" sz="3200" kern="1200" dirty="0" err="1">
              <a:latin typeface="#9Slide07 IcielBaliho Script" pitchFamily="2" charset="0"/>
            </a:rPr>
            <a:t>và</a:t>
          </a:r>
          <a:r>
            <a:rPr lang="en-US" sz="3200" kern="1200" dirty="0">
              <a:latin typeface="#9Slide07 IcielBaliho Script" pitchFamily="2" charset="0"/>
            </a:rPr>
            <a:t> </a:t>
          </a:r>
          <a:r>
            <a:rPr lang="en-US" sz="3200" kern="1200" dirty="0" err="1">
              <a:latin typeface="#9Slide07 IcielBaliho Script" pitchFamily="2" charset="0"/>
            </a:rPr>
            <a:t>làm</a:t>
          </a:r>
          <a:r>
            <a:rPr lang="en-US" sz="3200" kern="1200" dirty="0">
              <a:latin typeface="#9Slide07 IcielBaliho Script" pitchFamily="2" charset="0"/>
            </a:rPr>
            <a:t> </a:t>
          </a:r>
          <a:r>
            <a:rPr lang="en-US" sz="3200" kern="1200" dirty="0" err="1">
              <a:latin typeface="#9Slide07 IcielBaliho Script" pitchFamily="2" charset="0"/>
            </a:rPr>
            <a:t>việc</a:t>
          </a:r>
          <a:r>
            <a:rPr lang="en-US" sz="3200" kern="1200" dirty="0">
              <a:latin typeface="#9Slide07 IcielBaliho Script" pitchFamily="2" charset="0"/>
            </a:rPr>
            <a:t> </a:t>
          </a:r>
          <a:r>
            <a:rPr lang="en-US" sz="3200" kern="1200" dirty="0" err="1">
              <a:latin typeface="#9Slide07 IcielBaliho Script" pitchFamily="2" charset="0"/>
            </a:rPr>
            <a:t>theo</a:t>
          </a:r>
          <a:r>
            <a:rPr lang="en-US" sz="3200" kern="1200" dirty="0">
              <a:latin typeface="#9Slide07 IcielBaliho Script" pitchFamily="2" charset="0"/>
            </a:rPr>
            <a:t> </a:t>
          </a:r>
          <a:r>
            <a:rPr lang="en-US" sz="3200" kern="1200" dirty="0" err="1">
              <a:latin typeface="#9Slide07 IcielBaliho Script" pitchFamily="2" charset="0"/>
            </a:rPr>
            <a:t>nhóm</a:t>
          </a:r>
          <a:endParaRPr lang="en-US" sz="3200" kern="1200" dirty="0">
            <a:latin typeface="#9Slide07 IcielBaliho Script" pitchFamily="2" charset="0"/>
          </a:endParaRPr>
        </a:p>
      </dsp:txBody>
      <dsp:txXfrm>
        <a:off x="365042" y="88416"/>
        <a:ext cx="5420854" cy="532758"/>
      </dsp:txXfrm>
    </dsp:sp>
    <dsp:sp modelId="{829C5768-78B2-4576-85BA-3D49D3EBD2DF}">
      <dsp:nvSpPr>
        <dsp:cNvPr id="0" name=""/>
        <dsp:cNvSpPr/>
      </dsp:nvSpPr>
      <dsp:spPr>
        <a:xfrm>
          <a:off x="0" y="1255775"/>
          <a:ext cx="672442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C0FC48-45E7-405E-A326-F37D0CA9252C}">
      <dsp:nvSpPr>
        <dsp:cNvPr id="0" name=""/>
        <dsp:cNvSpPr/>
      </dsp:nvSpPr>
      <dsp:spPr>
        <a:xfrm>
          <a:off x="336221" y="966796"/>
          <a:ext cx="5431002" cy="59040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917" tIns="0" rIns="17791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#9Slide07 IcielBaliho Script" pitchFamily="2" charset="0"/>
            </a:rPr>
            <a:t>Thực</a:t>
          </a:r>
          <a:r>
            <a:rPr lang="en-US" sz="3200" kern="1200" dirty="0">
              <a:latin typeface="#9Slide07 IcielBaliho Script" pitchFamily="2" charset="0"/>
            </a:rPr>
            <a:t> </a:t>
          </a:r>
          <a:r>
            <a:rPr lang="en-US" sz="3200" kern="1200" dirty="0" err="1">
              <a:latin typeface="#9Slide07 IcielBaliho Script" pitchFamily="2" charset="0"/>
            </a:rPr>
            <a:t>hiện</a:t>
          </a:r>
          <a:r>
            <a:rPr lang="en-US" sz="3200" kern="1200" dirty="0">
              <a:latin typeface="#9Slide07 IcielBaliho Script" pitchFamily="2" charset="0"/>
            </a:rPr>
            <a:t> </a:t>
          </a:r>
          <a:r>
            <a:rPr lang="en-US" sz="3200" kern="1200" dirty="0" err="1">
              <a:latin typeface="#9Slide07 IcielBaliho Script" pitchFamily="2" charset="0"/>
            </a:rPr>
            <a:t>nhiệm</a:t>
          </a:r>
          <a:r>
            <a:rPr lang="en-US" sz="3200" kern="1200" dirty="0">
              <a:latin typeface="#9Slide07 IcielBaliho Script" pitchFamily="2" charset="0"/>
            </a:rPr>
            <a:t> </a:t>
          </a:r>
          <a:r>
            <a:rPr lang="en-US" sz="3200" kern="1200" dirty="0" err="1">
              <a:latin typeface="#9Slide07 IcielBaliho Script" pitchFamily="2" charset="0"/>
            </a:rPr>
            <a:t>vụ</a:t>
          </a:r>
          <a:r>
            <a:rPr lang="en-US" sz="3200" kern="1200" dirty="0">
              <a:latin typeface="#9Slide07 IcielBaliho Script" pitchFamily="2" charset="0"/>
            </a:rPr>
            <a:t> 5 </a:t>
          </a:r>
          <a:r>
            <a:rPr lang="en-US" sz="3200" kern="1200" dirty="0" err="1">
              <a:latin typeface="#9Slide07 IcielBaliho Script" pitchFamily="2" charset="0"/>
            </a:rPr>
            <a:t>phút</a:t>
          </a:r>
          <a:endParaRPr lang="en-US" sz="3200" kern="1200" dirty="0">
            <a:latin typeface="#9Slide07 IcielBaliho Script" pitchFamily="2" charset="0"/>
          </a:endParaRPr>
        </a:p>
      </dsp:txBody>
      <dsp:txXfrm>
        <a:off x="365042" y="995617"/>
        <a:ext cx="5373360" cy="532758"/>
      </dsp:txXfrm>
    </dsp:sp>
    <dsp:sp modelId="{386B9D4D-C7B3-476C-8B47-BCE8C6969247}">
      <dsp:nvSpPr>
        <dsp:cNvPr id="0" name=""/>
        <dsp:cNvSpPr/>
      </dsp:nvSpPr>
      <dsp:spPr>
        <a:xfrm>
          <a:off x="0" y="2159801"/>
          <a:ext cx="672442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B7A4D-4F78-4D57-B77E-A081C23922F7}">
      <dsp:nvSpPr>
        <dsp:cNvPr id="0" name=""/>
        <dsp:cNvSpPr/>
      </dsp:nvSpPr>
      <dsp:spPr>
        <a:xfrm>
          <a:off x="364796" y="1891790"/>
          <a:ext cx="5421352" cy="59040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917" tIns="0" rIns="17791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latin typeface="#9Slide07 IcielBaliho Script" pitchFamily="2" charset="0"/>
            </a:rPr>
            <a:t>Chia </a:t>
          </a:r>
          <a:r>
            <a:rPr lang="en-US" sz="3200" kern="1200" dirty="0" err="1">
              <a:latin typeface="#9Slide07 IcielBaliho Script" pitchFamily="2" charset="0"/>
            </a:rPr>
            <a:t>sẻ</a:t>
          </a:r>
          <a:r>
            <a:rPr lang="en-US" sz="3200" kern="1200" dirty="0">
              <a:latin typeface="#9Slide07 IcielBaliho Script" pitchFamily="2" charset="0"/>
            </a:rPr>
            <a:t> </a:t>
          </a:r>
          <a:r>
            <a:rPr lang="en-US" sz="3200" kern="1200" dirty="0" err="1">
              <a:latin typeface="#9Slide07 IcielBaliho Script" pitchFamily="2" charset="0"/>
            </a:rPr>
            <a:t>theo</a:t>
          </a:r>
          <a:r>
            <a:rPr lang="en-US" sz="3200" kern="1200" dirty="0">
              <a:latin typeface="#9Slide07 IcielBaliho Script" pitchFamily="2" charset="0"/>
            </a:rPr>
            <a:t> </a:t>
          </a:r>
          <a:r>
            <a:rPr lang="en-US" sz="3200" kern="1200" dirty="0" err="1">
              <a:latin typeface="#9Slide07 IcielBaliho Script" pitchFamily="2" charset="0"/>
            </a:rPr>
            <a:t>trạm</a:t>
          </a:r>
          <a:r>
            <a:rPr lang="en-US" sz="3200" kern="1200" dirty="0">
              <a:latin typeface="#9Slide07 IcielBaliho Script" pitchFamily="2" charset="0"/>
            </a:rPr>
            <a:t> 4 </a:t>
          </a:r>
          <a:r>
            <a:rPr lang="en-US" sz="3200" kern="1200" dirty="0" err="1">
              <a:latin typeface="#9Slide07 IcielBaliho Script" pitchFamily="2" charset="0"/>
            </a:rPr>
            <a:t>phút</a:t>
          </a:r>
          <a:r>
            <a:rPr lang="en-US" sz="3200" kern="1200" dirty="0">
              <a:latin typeface="#9Slide07 IcielBaliho Script" pitchFamily="2" charset="0"/>
            </a:rPr>
            <a:t>/</a:t>
          </a:r>
          <a:r>
            <a:rPr lang="en-US" sz="3200" kern="1200" dirty="0" err="1">
              <a:latin typeface="#9Slide07 IcielBaliho Script" pitchFamily="2" charset="0"/>
            </a:rPr>
            <a:t>lượt</a:t>
          </a:r>
          <a:endParaRPr lang="en-US" sz="3200" kern="1200" dirty="0">
            <a:latin typeface="#9Slide07 IcielBaliho Script" pitchFamily="2" charset="0"/>
          </a:endParaRPr>
        </a:p>
      </dsp:txBody>
      <dsp:txXfrm>
        <a:off x="393617" y="1920611"/>
        <a:ext cx="5363710" cy="532758"/>
      </dsp:txXfrm>
    </dsp:sp>
    <dsp:sp modelId="{7DDCD15E-2376-462C-A82A-867671C078C9}">
      <dsp:nvSpPr>
        <dsp:cNvPr id="0" name=""/>
        <dsp:cNvSpPr/>
      </dsp:nvSpPr>
      <dsp:spPr>
        <a:xfrm>
          <a:off x="0" y="3076396"/>
          <a:ext cx="672442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3A1AD-5B6D-47C6-8EED-D656B229A985}">
      <dsp:nvSpPr>
        <dsp:cNvPr id="0" name=""/>
        <dsp:cNvSpPr/>
      </dsp:nvSpPr>
      <dsp:spPr>
        <a:xfrm>
          <a:off x="336221" y="2781196"/>
          <a:ext cx="5411985" cy="5904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917" tIns="0" rIns="17791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#9Slide07 IcielBaliho Script" pitchFamily="2" charset="0"/>
            </a:rPr>
            <a:t>Thuyết</a:t>
          </a:r>
          <a:r>
            <a:rPr lang="en-US" sz="3200" kern="1200" dirty="0">
              <a:latin typeface="#9Slide07 IcielBaliho Script" pitchFamily="2" charset="0"/>
            </a:rPr>
            <a:t> </a:t>
          </a:r>
          <a:r>
            <a:rPr lang="en-US" sz="3200" kern="1200" dirty="0" err="1">
              <a:latin typeface="#9Slide07 IcielBaliho Script" pitchFamily="2" charset="0"/>
            </a:rPr>
            <a:t>trình</a:t>
          </a:r>
          <a:r>
            <a:rPr lang="en-US" sz="3200" kern="1200" dirty="0">
              <a:latin typeface="#9Slide07 IcielBaliho Script" pitchFamily="2" charset="0"/>
            </a:rPr>
            <a:t> </a:t>
          </a:r>
          <a:r>
            <a:rPr lang="en-US" sz="3200" kern="1200" dirty="0" err="1">
              <a:latin typeface="#9Slide07 IcielBaliho Script" pitchFamily="2" charset="0"/>
            </a:rPr>
            <a:t>trước</a:t>
          </a:r>
          <a:r>
            <a:rPr lang="en-US" sz="3200" kern="1200" dirty="0">
              <a:latin typeface="#9Slide07 IcielBaliho Script" pitchFamily="2" charset="0"/>
            </a:rPr>
            <a:t> </a:t>
          </a:r>
          <a:r>
            <a:rPr lang="en-US" sz="3200" kern="1200" dirty="0" err="1">
              <a:latin typeface="#9Slide07 IcielBaliho Script" pitchFamily="2" charset="0"/>
            </a:rPr>
            <a:t>lớp</a:t>
          </a:r>
          <a:r>
            <a:rPr lang="en-US" sz="3200" kern="1200" dirty="0">
              <a:latin typeface="#9Slide07 IcielBaliho Script" pitchFamily="2" charset="0"/>
            </a:rPr>
            <a:t> 3 </a:t>
          </a:r>
          <a:r>
            <a:rPr lang="en-US" sz="3200" kern="1200" dirty="0" err="1">
              <a:latin typeface="#9Slide07 IcielBaliho Script" pitchFamily="2" charset="0"/>
            </a:rPr>
            <a:t>phút</a:t>
          </a:r>
          <a:endParaRPr lang="en-US" sz="3200" kern="1200" dirty="0">
            <a:latin typeface="#9Slide07 IcielBaliho Script" pitchFamily="2" charset="0"/>
          </a:endParaRPr>
        </a:p>
      </dsp:txBody>
      <dsp:txXfrm>
        <a:off x="365042" y="2810017"/>
        <a:ext cx="5354343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0A38E-ADE3-47AB-A111-43CA97FF33B1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6B0A7-BBA5-41D8-9B97-0C7397361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44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dõi</a:t>
            </a:r>
            <a:r>
              <a:rPr lang="en-US" dirty="0"/>
              <a:t>. Khi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đứng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  <a:p>
            <a:r>
              <a:rPr lang="en-US" dirty="0"/>
              <a:t>Khi GV </a:t>
            </a:r>
            <a:r>
              <a:rPr lang="en-US" dirty="0" err="1"/>
              <a:t>nói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HS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loạt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ko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rối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en-US" dirty="0"/>
          </a:p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nháp</a:t>
            </a:r>
            <a:endParaRPr lang="en-US" dirty="0"/>
          </a:p>
          <a:p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vời</a:t>
            </a:r>
            <a:r>
              <a:rPr lang="en-US" dirty="0"/>
              <a:t> </a:t>
            </a:r>
            <a:r>
              <a:rPr lang="en-US" dirty="0" err="1"/>
              <a:t>tờ</a:t>
            </a:r>
            <a:r>
              <a:rPr lang="en-US" dirty="0"/>
              <a:t> A0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tường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4DACE-2AE7-4EFD-A2E1-5CABE42DCD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17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64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5060B-F4D4-44F5-8FD2-A9884EB412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58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693B8C-3A18-4F5D-9872-11026CA41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8B0C6EB-33D2-4FE6-8BA7-D59571C10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71D2CE-007D-4B6D-AECA-BEBA98338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5D0F72-B38A-4D68-8060-1ED97A22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9548E3-C184-4DAD-87C9-B03F99B12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61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BCE33D-9061-4FC6-A78B-B3B989109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DE6B9E6-1104-4FA8-992D-56ECFBAA0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303DB7-BD7F-4391-AD83-545A8450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F10A1F-3D1B-46AB-B33A-3CA64B7CA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EACFA5-2D00-411C-85F5-DD154919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5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83E0D59-6ECF-4189-BB40-8305CB2458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4ED9B85-00CE-4CB7-84D2-4A0E33189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3A144D-9519-4072-92A3-0DA86B8F6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C878E1-CC59-42D7-A177-B2893C5D6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493EE6-5D16-44B3-847B-5E1C9D7CB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1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3BFE0E-316F-428D-B271-4DADA5F0E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479C29-6121-4CF9-B818-FF3E5C8F1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F51868-8475-4493-94BB-ED135D94D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0B7054-1D34-43E1-A65C-BE9A66D3E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E85EC8-4DC4-42DC-8293-39B17EE5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19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63B02-3887-42D2-8D4A-FACDF4624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CE91C4-2276-4282-9FE1-26702EC3D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C193BF-5A7D-46AE-A0B0-A1A590832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67C350-1CF3-42D0-BCC3-E6C16A931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A508D6-72D7-44CA-8F6F-D4F8AB57D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7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29BCED-4293-48CB-83F5-68560582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BC954A-9F04-4EA2-B173-ED9076D83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1A4FCBC-DB35-4345-B22D-38E684520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CB3FA6E-7EF5-47BA-82CE-9770F729C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A8FF1E9-3958-492A-8093-91F32240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B490FA-D7F9-431A-A218-4731C67C5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8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97C215-77C9-43FD-B25A-EAAE26807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DEDB7E3-07FA-4DAA-82A4-38A8DFFCB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DD1BE6F-9E66-4DDD-B0D3-2306D09D9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71FDBB7-A8BD-4FC9-9BD8-FE3FBA93A5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95B8429-C28F-44E5-8306-8FAA3F5862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0D2356D-E77D-40F0-93C3-E9448D3F5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77B855-4BD3-4124-884A-748D993BD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694CC43-CE7A-4BEC-85CB-D4004DF81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47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932B2A-BF38-433D-BE63-4ED07D74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C8ADECB-A9FA-4885-BB97-4B6D42B70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DA6F817-6E33-4B35-9538-0E017AC02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AAA85DE-F410-4589-912F-0E69974A3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55EFB53-59EB-4E5E-9E8A-DFC3FB7B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D4CDDC6-3133-477F-9973-567629814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A334F52-234F-4323-87BA-8E0991D76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82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1FD6A3-0D5A-43E1-97CF-C438818C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AFBE9E-7CB0-42D8-AB20-F8617C86C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358CFBD-5330-4971-A994-8F4AF2AC5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D84EDC-9677-4AAE-B87F-F74053DC1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63EC992-DB1B-4BEA-89CB-80FA31E6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18AE2D-0710-4EFB-9527-FE9473597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8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4D7F69-3011-4C74-AE48-307FD62B4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15159A3-8BE8-4DD4-B7AC-17DCD4727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42D2CFD-E21C-4998-8114-67ACFA5CD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8F2E3D-6E86-4778-9B72-7B4ABDFAC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B71393-9782-48A8-B742-7A316ED3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E50F3DA-F96E-47E3-8030-D334ACDE9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80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8581A7-3A4E-4419-B461-3447C7855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6E46076-D33A-4FD9-A0C7-93083EA62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A6A6C0-D8C3-4D4B-B427-B93AE0F7E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56BF7-EE8F-46B5-872B-6418EE67069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A1AB6F-32C0-415C-BA73-E1B48CB71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699C00-E2F1-40C6-A0C1-2B605BD2D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EE4EB-27A5-4C87-B588-AC7182372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9.sv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29.png"/><Relationship Id="rId10" Type="http://schemas.openxmlformats.org/officeDocument/2006/relationships/image" Target="../media/image35.svg"/><Relationship Id="rId4" Type="http://schemas.openxmlformats.org/officeDocument/2006/relationships/image" Target="../media/image28.jpe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png"/><Relationship Id="rId4" Type="http://schemas.openxmlformats.org/officeDocument/2006/relationships/diagramData" Target="../diagrams/data1.xml"/><Relationship Id="rId9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image" Target="../media/image8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Free footage background video _ grass video background" descr="A field of wheat&#10;&#10;Description automatically generated with low confidence">
            <a:hlinkClick r:id="" action="ppaction://media"/>
            <a:extLst>
              <a:ext uri="{FF2B5EF4-FFF2-40B4-BE49-F238E27FC236}">
                <a16:creationId xmlns="" xmlns:a16="http://schemas.microsoft.com/office/drawing/2014/main" id="{7A3204EF-D810-4C08-8766-F857917936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438150"/>
            <a:ext cx="10566401" cy="594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B89E5A9-E599-4703-AFCF-863AAF7E55D9}"/>
              </a:ext>
            </a:extLst>
          </p:cNvPr>
          <p:cNvSpPr txBox="1"/>
          <p:nvPr/>
        </p:nvSpPr>
        <p:spPr>
          <a:xfrm>
            <a:off x="1274959" y="550733"/>
            <a:ext cx="9642081" cy="1972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Chào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mừng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lớp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học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lí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thầy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…</a:t>
            </a:r>
            <a:endParaRPr lang="en-US" sz="5400" b="1" dirty="0">
              <a:solidFill>
                <a:schemeClr val="bg1"/>
              </a:solidFill>
              <a:effectLst/>
              <a:latin typeface="#9Slide07 SVNDessert Menu Scrip" panose="000005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3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="" xmlns:a16="http://schemas.microsoft.com/office/drawing/2014/main" id="{5106230D-6948-41DF-A43B-8581643634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1917636D-B437-42A3-A783-911F145728B7}"/>
              </a:ext>
            </a:extLst>
          </p:cNvPr>
          <p:cNvSpPr txBox="1">
            <a:spLocks/>
          </p:cNvSpPr>
          <p:nvPr/>
        </p:nvSpPr>
        <p:spPr>
          <a:xfrm>
            <a:off x="8327894" y="229069"/>
            <a:ext cx="3228975" cy="9522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PHT SỐ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D157CB2-EC04-42CA-A8BB-240C9476E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968375"/>
            <a:ext cx="7899269" cy="2981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A17730-DFD2-474A-B873-39C458E77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3949549"/>
            <a:ext cx="4873624" cy="2552851"/>
          </a:xfrm>
          <a:prstGeom prst="rect">
            <a:avLst/>
          </a:prstGeom>
        </p:spPr>
      </p:pic>
      <p:pic>
        <p:nvPicPr>
          <p:cNvPr id="10" name="Picture 2" descr="Chuyên đề Hóa học 9">
            <a:extLst>
              <a:ext uri="{FF2B5EF4-FFF2-40B4-BE49-F238E27FC236}">
                <a16:creationId xmlns="" xmlns:a16="http://schemas.microsoft.com/office/drawing/2014/main" id="{2355C06F-D47C-48B2-88C6-5C3B0BBAA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" b="1151"/>
          <a:stretch/>
        </p:blipFill>
        <p:spPr bwMode="auto">
          <a:xfrm>
            <a:off x="8436265" y="1410434"/>
            <a:ext cx="3201844" cy="233289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620EEEED-038A-4AF8-BA56-2AE6C042E36F}"/>
              </a:ext>
            </a:extLst>
          </p:cNvPr>
          <p:cNvSpPr txBox="1">
            <a:spLocks/>
          </p:cNvSpPr>
          <p:nvPr/>
        </p:nvSpPr>
        <p:spPr>
          <a:xfrm>
            <a:off x="5395268" y="3911598"/>
            <a:ext cx="6405269" cy="25908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xu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thay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cấu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xu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hướng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thay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cấu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thay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đổi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6B03691-A806-4C79-A0EB-E9D03033FEAB}"/>
              </a:ext>
            </a:extLst>
          </p:cNvPr>
          <p:cNvSpPr txBox="1"/>
          <p:nvPr/>
        </p:nvSpPr>
        <p:spPr>
          <a:xfrm>
            <a:off x="477417" y="414056"/>
            <a:ext cx="78016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7030A0"/>
                </a:solidFill>
              </a:rPr>
              <a:t>Cơ cấu dân số theo nhóm tuổi và giới tính </a:t>
            </a:r>
            <a:endParaRPr lang="en-US" sz="2400" b="1" dirty="0">
              <a:solidFill>
                <a:srgbClr val="7030A0"/>
              </a:solidFill>
            </a:endParaRPr>
          </a:p>
          <a:p>
            <a:pPr algn="ctr"/>
            <a:r>
              <a:rPr lang="vi-VN" sz="2400" b="1" dirty="0">
                <a:solidFill>
                  <a:srgbClr val="7030A0"/>
                </a:solidFill>
              </a:rPr>
              <a:t>của nước ta qua các năm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33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huyên gia cảnh báo, Việt Nam chỉ còn 18 năm dân số vàng - VietNamNet">
            <a:extLst>
              <a:ext uri="{FF2B5EF4-FFF2-40B4-BE49-F238E27FC236}">
                <a16:creationId xmlns="" xmlns:a16="http://schemas.microsoft.com/office/drawing/2014/main" id="{4C50E5DE-2016-4480-B09E-5B2C8EFDA9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675470"/>
            <a:ext cx="10905066" cy="550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ame 11">
            <a:extLst>
              <a:ext uri="{FF2B5EF4-FFF2-40B4-BE49-F238E27FC236}">
                <a16:creationId xmlns="" xmlns:a16="http://schemas.microsoft.com/office/drawing/2014/main" id="{2ADDF670-BB80-41E8-8AB9-9A04A26593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57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.png">
            <a:extLst>
              <a:ext uri="{FF2B5EF4-FFF2-40B4-BE49-F238E27FC236}">
                <a16:creationId xmlns="" xmlns:a16="http://schemas.microsoft.com/office/drawing/2014/main" id="{1405B3BE-0C14-4355-84C1-B7EE3832FB7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87450" y="240824"/>
            <a:ext cx="9848850" cy="6375875"/>
          </a:xfrm>
          <a:prstGeom prst="rect">
            <a:avLst/>
          </a:prstGeom>
          <a:ln/>
        </p:spPr>
      </p:pic>
      <p:sp>
        <p:nvSpPr>
          <p:cNvPr id="5" name="Frame 4">
            <a:extLst>
              <a:ext uri="{FF2B5EF4-FFF2-40B4-BE49-F238E27FC236}">
                <a16:creationId xmlns="" xmlns:a16="http://schemas.microsoft.com/office/drawing/2014/main" id="{629A6827-0ECC-4719-B8C5-2176E8E242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raphic 5" descr="Business Growth">
            <a:extLst>
              <a:ext uri="{FF2B5EF4-FFF2-40B4-BE49-F238E27FC236}">
                <a16:creationId xmlns="" xmlns:a16="http://schemas.microsoft.com/office/drawing/2014/main" id="{5E537B42-A37F-4BE4-B92E-8CB08E466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8726" y="379060"/>
            <a:ext cx="1491374" cy="1491374"/>
          </a:xfrm>
          <a:prstGeom prst="rect">
            <a:avLst/>
          </a:prstGeom>
        </p:spPr>
      </p:pic>
      <p:pic>
        <p:nvPicPr>
          <p:cNvPr id="7" name="Picture 2" descr="Free Vector | Set of watercolor deforestation, hand-drawn illustration  vector">
            <a:extLst>
              <a:ext uri="{FF2B5EF4-FFF2-40B4-BE49-F238E27FC236}">
                <a16:creationId xmlns="" xmlns:a16="http://schemas.microsoft.com/office/drawing/2014/main" id="{DAB08E90-1947-4CA8-9A76-E25F8E403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3834" r="3834" b="69329"/>
          <a:stretch/>
        </p:blipFill>
        <p:spPr bwMode="auto">
          <a:xfrm>
            <a:off x="8096946" y="4556739"/>
            <a:ext cx="2752725" cy="82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ollution And Environment Icons Illustration">
            <a:extLst>
              <a:ext uri="{FF2B5EF4-FFF2-40B4-BE49-F238E27FC236}">
                <a16:creationId xmlns="" xmlns:a16="http://schemas.microsoft.com/office/drawing/2014/main" id="{42FE1598-E724-449C-92AF-4428F2936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55"/>
          <a:stretch/>
        </p:blipFill>
        <p:spPr bwMode="auto">
          <a:xfrm>
            <a:off x="7467505" y="5501497"/>
            <a:ext cx="4011609" cy="105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ollection Of Free Contamination Clipart Pollution - Air Pollution Icon Png  - Free Transparent PNG Clipart Images Download">
            <a:extLst>
              <a:ext uri="{FF2B5EF4-FFF2-40B4-BE49-F238E27FC236}">
                <a16:creationId xmlns="" xmlns:a16="http://schemas.microsoft.com/office/drawing/2014/main" id="{68B5ACE1-B8E2-4DC0-9B8C-F5E3C54B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91" b="91047" l="10000" r="90000">
                        <a14:foregroundMark x1="47976" y1="9291" x2="47976" y2="9291"/>
                        <a14:foregroundMark x1="50595" y1="91047" x2="50595" y2="91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419" y="240824"/>
            <a:ext cx="2685695" cy="189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Vector | Set of watercolor deforestation, hand-drawn illustration  vector">
            <a:extLst>
              <a:ext uri="{FF2B5EF4-FFF2-40B4-BE49-F238E27FC236}">
                <a16:creationId xmlns="" xmlns:a16="http://schemas.microsoft.com/office/drawing/2014/main" id="{3552626A-252B-4236-A694-27285431E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" t="33673" r="61201" b="39490"/>
          <a:stretch/>
        </p:blipFill>
        <p:spPr bwMode="auto">
          <a:xfrm>
            <a:off x="282976" y="4969982"/>
            <a:ext cx="1674542" cy="117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💰 Money Bag Emoji">
            <a:extLst>
              <a:ext uri="{FF2B5EF4-FFF2-40B4-BE49-F238E27FC236}">
                <a16:creationId xmlns="" xmlns:a16="http://schemas.microsoft.com/office/drawing/2014/main" id="{CE0FB73B-0D89-4C02-A986-9B0E06DA3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5" y="436211"/>
            <a:ext cx="1363405" cy="136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505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4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Chart&#10;&#10;Description automatically generated with low confidence">
            <a:extLst>
              <a:ext uri="{FF2B5EF4-FFF2-40B4-BE49-F238E27FC236}">
                <a16:creationId xmlns="" xmlns:a16="http://schemas.microsoft.com/office/drawing/2014/main" id="{89BD8BF4-30D7-4D1A-98E4-EBC65C5F8D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58" r="466" b="701"/>
          <a:stretch/>
        </p:blipFill>
        <p:spPr bwMode="auto">
          <a:xfrm>
            <a:off x="739260" y="576792"/>
            <a:ext cx="806552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CB0539C1-6561-48C8-8B4D-5C7175C9B416}"/>
              </a:ext>
            </a:extLst>
          </p:cNvPr>
          <p:cNvSpPr txBox="1">
            <a:spLocks/>
          </p:cNvSpPr>
          <p:nvPr/>
        </p:nvSpPr>
        <p:spPr>
          <a:xfrm>
            <a:off x="8940676" y="576792"/>
            <a:ext cx="2638425" cy="2514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Thuyết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minh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endParaRPr lang="en-US" sz="32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Math with Mrs. D: Industrial Revolution Presentation with a Smidgen of Math">
            <a:extLst>
              <a:ext uri="{FF2B5EF4-FFF2-40B4-BE49-F238E27FC236}">
                <a16:creationId xmlns="" xmlns:a16="http://schemas.microsoft.com/office/drawing/2014/main" id="{B41CBE50-DEB5-44F5-BF88-426EB168D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676" y="3215879"/>
            <a:ext cx="2735002" cy="303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871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="" xmlns:a16="http://schemas.microsoft.com/office/drawing/2014/main" id="{FA45068E-C159-4A10-969E-A9E5E1924C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586F878-648C-4048-A9D7-FE246150CB44}"/>
              </a:ext>
            </a:extLst>
          </p:cNvPr>
          <p:cNvSpPr txBox="1">
            <a:spLocks/>
          </p:cNvSpPr>
          <p:nvPr/>
        </p:nvSpPr>
        <p:spPr>
          <a:xfrm>
            <a:off x="254643" y="246973"/>
            <a:ext cx="11736729" cy="1223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#9Slide07 IcielBC Cubano Normal" panose="00000500000000000000" pitchFamily="2" charset="0"/>
              </a:rPr>
              <a:t>BÀI 2: DÂN SỐ VÀ GIA TĂNG DÂN SỐ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8E34692-B305-45AB-A4B8-548F7A3ADFB1}"/>
              </a:ext>
            </a:extLst>
          </p:cNvPr>
          <p:cNvSpPr txBox="1"/>
          <p:nvPr/>
        </p:nvSpPr>
        <p:spPr>
          <a:xfrm>
            <a:off x="616982" y="2241333"/>
            <a:ext cx="3104977" cy="17620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98,28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triệu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người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Thứ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15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thế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giới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Thứ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Đông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Nam Á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F224E1A-F006-47B1-BD7B-FABCF966D1B8}"/>
              </a:ext>
            </a:extLst>
          </p:cNvPr>
          <p:cNvSpPr txBox="1"/>
          <p:nvPr/>
        </p:nvSpPr>
        <p:spPr>
          <a:xfrm>
            <a:off x="674856" y="1623626"/>
            <a:ext cx="3020964" cy="4878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I. SỐ DÂN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67E8A7E-5F21-465E-86D0-C6CA1B90E5A7}"/>
              </a:ext>
            </a:extLst>
          </p:cNvPr>
          <p:cNvSpPr txBox="1"/>
          <p:nvPr/>
        </p:nvSpPr>
        <p:spPr>
          <a:xfrm>
            <a:off x="8037393" y="1623626"/>
            <a:ext cx="3512526" cy="4878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III. CƠ CẤU DÂN SỐ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880974D-6A26-4B6A-9A8B-FAFFB353E71F}"/>
              </a:ext>
            </a:extLst>
          </p:cNvPr>
          <p:cNvSpPr txBox="1"/>
          <p:nvPr/>
        </p:nvSpPr>
        <p:spPr>
          <a:xfrm>
            <a:off x="8061432" y="2258772"/>
            <a:ext cx="3512527" cy="26114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Cơ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cấu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DS VÀNG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Nhóm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tuổi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&lt;15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giảm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nhanh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Chênh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lệch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giới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sự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khác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nhau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giữa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vùng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lãnh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thổ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8640C02A-27BD-44D5-9031-395A090B03FF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2185338" y="1120099"/>
            <a:ext cx="3772718" cy="5035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A71246CD-8982-45FF-A731-6DFCC0F2CEEC}"/>
              </a:ext>
            </a:extLst>
          </p:cNvPr>
          <p:cNvCxnSpPr>
            <a:cxnSpLocks/>
          </p:cNvCxnSpPr>
          <p:nvPr/>
        </p:nvCxnSpPr>
        <p:spPr>
          <a:xfrm>
            <a:off x="5958056" y="1120099"/>
            <a:ext cx="3706081" cy="4878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F1225CD-EDAB-4F6A-8A9C-14CD8D779B8B}"/>
              </a:ext>
            </a:extLst>
          </p:cNvPr>
          <p:cNvSpPr txBox="1"/>
          <p:nvPr/>
        </p:nvSpPr>
        <p:spPr>
          <a:xfrm>
            <a:off x="4201793" y="1688506"/>
            <a:ext cx="3512526" cy="4878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II. GIA TĂNG DÂN SỐ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BD1EB38-79EB-4493-9A4F-35F54B1B7902}"/>
              </a:ext>
            </a:extLst>
          </p:cNvPr>
          <p:cNvSpPr txBox="1"/>
          <p:nvPr/>
        </p:nvSpPr>
        <p:spPr>
          <a:xfrm>
            <a:off x="4235665" y="2258772"/>
            <a:ext cx="3512527" cy="17620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Tăng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nhanh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Bùng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nổ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thập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niên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70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TK 20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Hiện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tăng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ổn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định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B7443D9C-1B6D-4464-85A4-96B84D87E352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5924184" y="1116433"/>
            <a:ext cx="33872" cy="5720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hart&#10;&#10;Description automatically generated">
            <a:extLst>
              <a:ext uri="{FF2B5EF4-FFF2-40B4-BE49-F238E27FC236}">
                <a16:creationId xmlns="" xmlns:a16="http://schemas.microsoft.com/office/drawing/2014/main" id="{68D5DC7B-98BF-4F2F-9553-2AA9B347C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48" y="4183439"/>
            <a:ext cx="4905376" cy="2223095"/>
          </a:xfrm>
          <a:prstGeom prst="rect">
            <a:avLst/>
          </a:prstGeom>
        </p:spPr>
      </p:pic>
      <p:pic>
        <p:nvPicPr>
          <p:cNvPr id="21" name="Picture 20" descr="Chart, bar chart&#10;&#10;Description automatically generated">
            <a:extLst>
              <a:ext uri="{FF2B5EF4-FFF2-40B4-BE49-F238E27FC236}">
                <a16:creationId xmlns="" xmlns:a16="http://schemas.microsoft.com/office/drawing/2014/main" id="{737B27A4-7A45-4B84-9E3A-5B88DE09F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602" y="4132936"/>
            <a:ext cx="2208352" cy="23241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2D724052-9C58-4E58-8579-FC0854F09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8" t="67127" r="4784" b="2948"/>
          <a:stretch/>
        </p:blipFill>
        <p:spPr bwMode="auto">
          <a:xfrm>
            <a:off x="8270982" y="4931542"/>
            <a:ext cx="3130443" cy="152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43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6C6D2A2-4FB9-4FFE-B354-388F916A97D8}"/>
              </a:ext>
            </a:extLst>
          </p:cNvPr>
          <p:cNvSpPr txBox="1"/>
          <p:nvPr/>
        </p:nvSpPr>
        <p:spPr>
          <a:xfrm>
            <a:off x="274637" y="239486"/>
            <a:ext cx="5732463" cy="70788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HIỂU Ý ĐỒNG ĐỘI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7ADF9D6-54AA-43C3-ABF6-881721B5B4A1}"/>
              </a:ext>
            </a:extLst>
          </p:cNvPr>
          <p:cNvSpPr txBox="1"/>
          <p:nvPr/>
        </p:nvSpPr>
        <p:spPr>
          <a:xfrm>
            <a:off x="274637" y="1002419"/>
            <a:ext cx="5732463" cy="57878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HƯỚNG DẪN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3200" b="1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khóa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endParaRPr lang="en-US" sz="3200" dirty="0">
              <a:solidFill>
                <a:schemeClr val="tx1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quay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khóa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endParaRPr lang="en-US" sz="3200" dirty="0">
              <a:solidFill>
                <a:schemeClr val="tx1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3200" b="1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3200" b="1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3200" dirty="0">
              <a:solidFill>
                <a:schemeClr val="tx1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EA48B6D-E5E3-46F3-8464-ABF40BFC12CC}"/>
              </a:ext>
            </a:extLst>
          </p:cNvPr>
          <p:cNvSpPr txBox="1"/>
          <p:nvPr/>
        </p:nvSpPr>
        <p:spPr>
          <a:xfrm>
            <a:off x="6254236" y="371990"/>
            <a:ext cx="5405891" cy="64182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Bùng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khinh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96,2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75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16423F-72F7-404F-98BD-499596A2F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6" y="111443"/>
            <a:ext cx="12035243" cy="825818"/>
          </a:xfrm>
          <a:solidFill>
            <a:srgbClr val="00206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 NHÀ TUYÊN TRUYỀN DÂN SỐ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197ABA-1285-48A7-ABC7-CEBAAD12B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7" y="1048703"/>
            <a:ext cx="7151914" cy="1723071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 CẤU TRÚC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052" name="Picture 4" descr="Image result for PRESIDENT ICON&quot;">
            <a:extLst>
              <a:ext uri="{FF2B5EF4-FFF2-40B4-BE49-F238E27FC236}">
                <a16:creationId xmlns="" xmlns:a16="http://schemas.microsoft.com/office/drawing/2014/main" id="{1C85EC5F-E583-4F2E-BA78-C86757D6B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5" y="3329409"/>
            <a:ext cx="2287525" cy="33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784D140A-7CE6-48C6-9C0B-8F5AD36F26C6}"/>
              </a:ext>
            </a:extLst>
          </p:cNvPr>
          <p:cNvSpPr txBox="1">
            <a:spLocks/>
          </p:cNvSpPr>
          <p:nvPr/>
        </p:nvSpPr>
        <p:spPr>
          <a:xfrm>
            <a:off x="2967942" y="2942356"/>
            <a:ext cx="4249287" cy="1262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Padlet/Google drive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CA8BA4F-8EC4-443C-9780-605772F847DA}"/>
              </a:ext>
            </a:extLst>
          </p:cNvPr>
          <p:cNvSpPr txBox="1">
            <a:spLocks/>
          </p:cNvSpPr>
          <p:nvPr/>
        </p:nvSpPr>
        <p:spPr>
          <a:xfrm>
            <a:off x="2874747" y="5953561"/>
            <a:ext cx="4249287" cy="792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kahoot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google form</a:t>
            </a:r>
          </a:p>
        </p:txBody>
      </p:sp>
      <p:pic>
        <p:nvPicPr>
          <p:cNvPr id="4" name="Picture 4" descr="Tranh cổ động tuyên truyền kế hoạch hóa gia đình">
            <a:extLst>
              <a:ext uri="{FF2B5EF4-FFF2-40B4-BE49-F238E27FC236}">
                <a16:creationId xmlns="" xmlns:a16="http://schemas.microsoft.com/office/drawing/2014/main" id="{F5E55E6F-30B4-472E-99C4-9DA78DC1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1048703"/>
            <a:ext cx="4651375" cy="546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Bar graph with downward trend">
            <a:extLst>
              <a:ext uri="{FF2B5EF4-FFF2-40B4-BE49-F238E27FC236}">
                <a16:creationId xmlns="" xmlns:a16="http://schemas.microsoft.com/office/drawing/2014/main" id="{02A2C616-62D1-4ABD-B57A-9DB80F2B0B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7150" y="4349218"/>
            <a:ext cx="1460079" cy="1460079"/>
          </a:xfrm>
          <a:prstGeom prst="rect">
            <a:avLst/>
          </a:prstGeom>
        </p:spPr>
      </p:pic>
      <p:pic>
        <p:nvPicPr>
          <p:cNvPr id="11" name="Graphic 10" descr="Business Growth">
            <a:extLst>
              <a:ext uri="{FF2B5EF4-FFF2-40B4-BE49-F238E27FC236}">
                <a16:creationId xmlns="" xmlns:a16="http://schemas.microsoft.com/office/drawing/2014/main" id="{75EB55C5-5F53-4F59-9705-7133E160C1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03571" y="4390344"/>
            <a:ext cx="1514770" cy="1514770"/>
          </a:xfrm>
          <a:prstGeom prst="rect">
            <a:avLst/>
          </a:prstGeom>
        </p:spPr>
      </p:pic>
      <p:pic>
        <p:nvPicPr>
          <p:cNvPr id="13" name="Graphic 12" descr="Group of people">
            <a:extLst>
              <a:ext uri="{FF2B5EF4-FFF2-40B4-BE49-F238E27FC236}">
                <a16:creationId xmlns="" xmlns:a16="http://schemas.microsoft.com/office/drawing/2014/main" id="{BFE66074-AC68-4BF0-BC54-BB7676C26F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74747" y="4349218"/>
            <a:ext cx="1276966" cy="127696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3BC4C131-4A86-4417-9530-19E9F5B7308E}"/>
              </a:ext>
            </a:extLst>
          </p:cNvPr>
          <p:cNvSpPr txBox="1">
            <a:spLocks/>
          </p:cNvSpPr>
          <p:nvPr/>
        </p:nvSpPr>
        <p:spPr>
          <a:xfrm>
            <a:off x="7362825" y="5940017"/>
            <a:ext cx="4651374" cy="5643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KẾ HOẠCH HÓA GIA ĐÌNH</a:t>
            </a:r>
          </a:p>
        </p:txBody>
      </p:sp>
    </p:spTree>
    <p:extLst>
      <p:ext uri="{BB962C8B-B14F-4D97-AF65-F5344CB8AC3E}">
        <p14:creationId xmlns:p14="http://schemas.microsoft.com/office/powerpoint/2010/main" val="122004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21E975D-F870-476F-8D11-AE88F08ED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23" y="1009179"/>
            <a:ext cx="6997383" cy="5522437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da-DK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Nhiệm vụ: </a:t>
            </a: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Thiết kế 1 câu khẩu hiệu tuyên truyền về dân số và bảo vệ môi trường</a:t>
            </a:r>
          </a:p>
          <a:p>
            <a:pPr>
              <a:lnSpc>
                <a:spcPct val="140000"/>
              </a:lnSpc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 gian </a:t>
            </a:r>
            <a:r>
              <a:rPr lang="da-DK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tuần</a:t>
            </a:r>
          </a:p>
          <a:p>
            <a:pPr>
              <a:lnSpc>
                <a:spcPct val="140000"/>
              </a:lnSpc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Thiết kế trên giấy A4</a:t>
            </a:r>
          </a:p>
          <a:p>
            <a:pPr>
              <a:lnSpc>
                <a:spcPct val="140000"/>
              </a:lnSpc>
            </a:pPr>
            <a:r>
              <a:rPr lang="da-DK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Tiêu chí: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Dài không quá 20 tiếng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Có vần điệu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Có ý nghĩa tuyên truyền, đẹp mắt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A4C08C63-FE6C-487A-B72D-4CB1FAA830AC}"/>
              </a:ext>
            </a:extLst>
          </p:cNvPr>
          <p:cNvSpPr txBox="1">
            <a:spLocks/>
          </p:cNvSpPr>
          <p:nvPr/>
        </p:nvSpPr>
        <p:spPr>
          <a:xfrm>
            <a:off x="428623" y="183361"/>
            <a:ext cx="10975977" cy="82581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06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TÔI TÀI GIỎI – BẠN CŨNG THẾ</a:t>
            </a:r>
          </a:p>
        </p:txBody>
      </p:sp>
      <p:pic>
        <p:nvPicPr>
          <p:cNvPr id="5" name="Picture 2" descr="Thông tin tuyên truyền">
            <a:extLst>
              <a:ext uri="{FF2B5EF4-FFF2-40B4-BE49-F238E27FC236}">
                <a16:creationId xmlns="" xmlns:a16="http://schemas.microsoft.com/office/drawing/2014/main" id="{E474F2F6-0FF4-4F57-BAC5-1D5E68B1D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631" y="1012378"/>
            <a:ext cx="3724592" cy="559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ame 5">
            <a:extLst>
              <a:ext uri="{FF2B5EF4-FFF2-40B4-BE49-F238E27FC236}">
                <a16:creationId xmlns="" xmlns:a16="http://schemas.microsoft.com/office/drawing/2014/main" id="{346DF6C7-7BD9-4C84-8AC3-EF6492E4F0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2" descr="Cartoon boy with a good idea Royalty Free Vector Image">
            <a:extLst>
              <a:ext uri="{FF2B5EF4-FFF2-40B4-BE49-F238E27FC236}">
                <a16:creationId xmlns="" xmlns:a16="http://schemas.microsoft.com/office/drawing/2014/main" id="{AB6CAA0B-9A7E-4339-96B5-153F4A1D3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21635" r="16486" b="7633"/>
          <a:stretch/>
        </p:blipFill>
        <p:spPr bwMode="auto">
          <a:xfrm>
            <a:off x="4732775" y="2475307"/>
            <a:ext cx="2059013" cy="337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64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Powerful Ways to Give Thanks to Your People">
            <a:extLst>
              <a:ext uri="{FF2B5EF4-FFF2-40B4-BE49-F238E27FC236}">
                <a16:creationId xmlns="" xmlns:a16="http://schemas.microsoft.com/office/drawing/2014/main" id="{1E6D1591-8F71-4088-B5D7-8A0F52BB8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593131C-A1A7-4E9C-AF87-C0C15FABBA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8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B5DEE70-160C-4785-8728-899CF470E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138" y="1081453"/>
            <a:ext cx="9288385" cy="636587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ghi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lại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tổng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gia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đình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#9Slide07 IcielBaliho Script" pitchFamily="2" charset="0"/>
              </a:rPr>
              <a:t>2 </a:t>
            </a:r>
            <a:r>
              <a:rPr lang="en-US" sz="3200" dirty="0" err="1">
                <a:solidFill>
                  <a:srgbClr val="FF0000"/>
                </a:solidFill>
                <a:latin typeface="#9Slide07 IcielBaliho Script" pitchFamily="2" charset="0"/>
              </a:rPr>
              <a:t>phút</a:t>
            </a:r>
            <a:endParaRPr lang="en-US" sz="32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CF7A599-99D5-4188-B432-A85254281E7D}"/>
              </a:ext>
            </a:extLst>
          </p:cNvPr>
          <p:cNvSpPr txBox="1">
            <a:spLocks/>
          </p:cNvSpPr>
          <p:nvPr/>
        </p:nvSpPr>
        <p:spPr>
          <a:xfrm>
            <a:off x="386138" y="262384"/>
            <a:ext cx="11501062" cy="952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#9Slide07 IcielBC Cubano Normal" panose="00000500000000000000" pitchFamily="2" charset="0"/>
              </a:rPr>
              <a:t>AI TÍNH NHANH HƠN?</a:t>
            </a:r>
          </a:p>
        </p:txBody>
      </p:sp>
      <p:sp>
        <p:nvSpPr>
          <p:cNvPr id="5" name="Frame 4">
            <a:extLst>
              <a:ext uri="{FF2B5EF4-FFF2-40B4-BE49-F238E27FC236}">
                <a16:creationId xmlns="" xmlns:a16="http://schemas.microsoft.com/office/drawing/2014/main" id="{D08D0883-8DA2-4E32-B248-FB3EB91C23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2AEE2423-06C3-4756-9C83-4A037E3C2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888912"/>
              </p:ext>
            </p:extLst>
          </p:nvPr>
        </p:nvGraphicFramePr>
        <p:xfrm>
          <a:off x="538164" y="1771820"/>
          <a:ext cx="7312024" cy="380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006">
                  <a:extLst>
                    <a:ext uri="{9D8B030D-6E8A-4147-A177-3AD203B41FA5}">
                      <a16:colId xmlns="" xmlns:a16="http://schemas.microsoft.com/office/drawing/2014/main" val="4127893858"/>
                    </a:ext>
                  </a:extLst>
                </a:gridCol>
                <a:gridCol w="1828006">
                  <a:extLst>
                    <a:ext uri="{9D8B030D-6E8A-4147-A177-3AD203B41FA5}">
                      <a16:colId xmlns="" xmlns:a16="http://schemas.microsoft.com/office/drawing/2014/main" val="3497735691"/>
                    </a:ext>
                  </a:extLst>
                </a:gridCol>
                <a:gridCol w="1828006">
                  <a:extLst>
                    <a:ext uri="{9D8B030D-6E8A-4147-A177-3AD203B41FA5}">
                      <a16:colId xmlns="" xmlns:a16="http://schemas.microsoft.com/office/drawing/2014/main" val="2372269517"/>
                    </a:ext>
                  </a:extLst>
                </a:gridCol>
                <a:gridCol w="1828006">
                  <a:extLst>
                    <a:ext uri="{9D8B030D-6E8A-4147-A177-3AD203B41FA5}">
                      <a16:colId xmlns="" xmlns:a16="http://schemas.microsoft.com/office/drawing/2014/main" val="2901021062"/>
                    </a:ext>
                  </a:extLst>
                </a:gridCol>
              </a:tblGrid>
              <a:tr h="829951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latin typeface="#9Slide07 IcielBaliho Script" pitchFamily="2" charset="0"/>
                        </a:rPr>
                        <a:t>Thành</a:t>
                      </a:r>
                      <a:r>
                        <a:rPr lang="en-US" sz="2400" b="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latin typeface="#9Slide07 IcielBaliho Script" pitchFamily="2" charset="0"/>
                        </a:rPr>
                        <a:t>viên</a:t>
                      </a:r>
                      <a:r>
                        <a:rPr lang="en-US" sz="2400" b="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latin typeface="#9Slide07 IcielBaliho Script" pitchFamily="2" charset="0"/>
                        </a:rPr>
                        <a:t>số</a:t>
                      </a:r>
                      <a:endParaRPr lang="en-US" sz="2400" b="0" dirty="0">
                        <a:latin typeface="#9Slide07 IcielBaliho Script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latin typeface="#9Slide07 IcielBaliho Script" pitchFamily="2" charset="0"/>
                        </a:rPr>
                        <a:t>Ông</a:t>
                      </a:r>
                      <a:r>
                        <a:rPr lang="en-US" sz="2400" b="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latin typeface="#9Slide07 IcielBaliho Script" pitchFamily="2" charset="0"/>
                        </a:rPr>
                        <a:t>bà</a:t>
                      </a:r>
                      <a:r>
                        <a:rPr lang="en-US" sz="2400" b="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latin typeface="#9Slide07 IcielBaliho Script" pitchFamily="2" charset="0"/>
                        </a:rPr>
                        <a:t>nội</a:t>
                      </a:r>
                      <a:r>
                        <a:rPr lang="en-US" sz="2400" b="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latin typeface="#9Slide07 IcielBaliho Script" pitchFamily="2" charset="0"/>
                        </a:rPr>
                        <a:t>sinh</a:t>
                      </a:r>
                      <a:r>
                        <a:rPr lang="en-US" sz="2400" b="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latin typeface="#9Slide07 IcielBaliho Script" pitchFamily="2" charset="0"/>
                        </a:rPr>
                        <a:t>được</a:t>
                      </a:r>
                      <a:endParaRPr lang="en-US" sz="2400" b="0" dirty="0">
                        <a:latin typeface="#9Slide07 IcielBaliho Script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latin typeface="#9Slide07 IcielBaliho Script" pitchFamily="2" charset="0"/>
                        </a:rPr>
                        <a:t>Ông</a:t>
                      </a:r>
                      <a:r>
                        <a:rPr lang="en-US" sz="2400" b="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latin typeface="#9Slide07 IcielBaliho Script" pitchFamily="2" charset="0"/>
                        </a:rPr>
                        <a:t>bà</a:t>
                      </a:r>
                      <a:r>
                        <a:rPr lang="en-US" sz="2400" b="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latin typeface="#9Slide07 IcielBaliho Script" pitchFamily="2" charset="0"/>
                        </a:rPr>
                        <a:t>ngoại</a:t>
                      </a:r>
                      <a:r>
                        <a:rPr lang="en-US" sz="2400" b="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latin typeface="#9Slide07 IcielBaliho Script" pitchFamily="2" charset="0"/>
                        </a:rPr>
                        <a:t>sinh</a:t>
                      </a:r>
                      <a:r>
                        <a:rPr lang="en-US" sz="2400" b="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latin typeface="#9Slide07 IcielBaliho Script" pitchFamily="2" charset="0"/>
                        </a:rPr>
                        <a:t>được</a:t>
                      </a:r>
                      <a:endParaRPr lang="en-US" sz="2400" b="0" dirty="0">
                        <a:latin typeface="#9Slide07 IcielBaliho Script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latin typeface="#9Slide07 IcielBaliho Script" pitchFamily="2" charset="0"/>
                        </a:rPr>
                        <a:t>Bố</a:t>
                      </a:r>
                      <a:r>
                        <a:rPr lang="en-US" sz="2400" b="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latin typeface="#9Slide07 IcielBaliho Script" pitchFamily="2" charset="0"/>
                        </a:rPr>
                        <a:t>mẹ</a:t>
                      </a:r>
                      <a:r>
                        <a:rPr lang="en-US" sz="2400" b="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latin typeface="#9Slide07 IcielBaliho Script" pitchFamily="2" charset="0"/>
                        </a:rPr>
                        <a:t>mình</a:t>
                      </a:r>
                      <a:r>
                        <a:rPr lang="en-US" sz="2400" b="0" dirty="0">
                          <a:latin typeface="#9Slide07 IcielBaliho Script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0" dirty="0" err="1">
                          <a:latin typeface="#9Slide07 IcielBaliho Script" pitchFamily="2" charset="0"/>
                        </a:rPr>
                        <a:t>sinh</a:t>
                      </a:r>
                      <a:r>
                        <a:rPr lang="en-US" sz="2400" b="0" dirty="0"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2400" b="0" dirty="0" err="1">
                          <a:latin typeface="#9Slide07 IcielBaliho Script" pitchFamily="2" charset="0"/>
                        </a:rPr>
                        <a:t>được</a:t>
                      </a:r>
                      <a:endParaRPr lang="en-US" sz="2400" b="0" dirty="0">
                        <a:latin typeface="#9Slide07 IcielBaliho Script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16906318"/>
                  </a:ext>
                </a:extLst>
              </a:tr>
              <a:tr h="5225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#9Slide07 IcielBaliho Script" pitchFamily="2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2160912"/>
                  </a:ext>
                </a:extLst>
              </a:tr>
              <a:tr h="5225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#9Slide07 IcielBaliho Script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27087444"/>
                  </a:ext>
                </a:extLst>
              </a:tr>
              <a:tr h="5225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#9Slide07 IcielBaliho Script" pitchFamily="2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75366125"/>
                  </a:ext>
                </a:extLst>
              </a:tr>
              <a:tr h="5225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#9Slide07 IcielBaliho Script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16893500"/>
                  </a:ext>
                </a:extLst>
              </a:tr>
              <a:tr h="5225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#9Slide07 IcielBaliho Script" pitchFamily="2" charset="0"/>
                        </a:rPr>
                        <a:t>Tổng</a:t>
                      </a:r>
                      <a:endParaRPr lang="en-US" sz="2800" dirty="0">
                        <a:latin typeface="#9Slide07 IcielBaliho Script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9262248"/>
                  </a:ext>
                </a:extLst>
              </a:tr>
            </a:tbl>
          </a:graphicData>
        </a:graphic>
      </p:graphicFrame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A55117B8-4700-4F4E-B1EB-FCD7FB1785BE}"/>
              </a:ext>
            </a:extLst>
          </p:cNvPr>
          <p:cNvSpPr txBox="1">
            <a:spLocks/>
          </p:cNvSpPr>
          <p:nvPr/>
        </p:nvSpPr>
        <p:spPr>
          <a:xfrm>
            <a:off x="586924" y="5496245"/>
            <a:ext cx="8127307" cy="111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#9Slide07 IcielBaliho Script" pitchFamily="2" charset="0"/>
              </a:rPr>
              <a:t>Tại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sao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có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sự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khác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nhau</a:t>
            </a:r>
            <a:r>
              <a:rPr lang="en-US" sz="3200" dirty="0">
                <a:latin typeface="#9Slide07 IcielBaliho Script" pitchFamily="2" charset="0"/>
              </a:rPr>
              <a:t> </a:t>
            </a:r>
            <a:r>
              <a:rPr lang="en-US" sz="3200" dirty="0" err="1">
                <a:latin typeface="#9Slide07 IcielBaliho Script" pitchFamily="2" charset="0"/>
              </a:rPr>
              <a:t>này</a:t>
            </a:r>
            <a:r>
              <a:rPr lang="en-US" sz="3200" dirty="0">
                <a:latin typeface="#9Slide07 IcielBaliho Script" pitchFamily="2" charset="0"/>
              </a:rPr>
              <a:t>?</a:t>
            </a:r>
          </a:p>
        </p:txBody>
      </p:sp>
      <p:pic>
        <p:nvPicPr>
          <p:cNvPr id="8" name="2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A6EF4778-E77F-4D38-ACFC-555891C1ED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8261" y="590998"/>
            <a:ext cx="1745201" cy="9809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EB13CD1-36AF-4503-96D3-51AD74169925}"/>
              </a:ext>
            </a:extLst>
          </p:cNvPr>
          <p:cNvSpPr txBox="1"/>
          <p:nvPr/>
        </p:nvSpPr>
        <p:spPr>
          <a:xfrm>
            <a:off x="7972497" y="1837305"/>
            <a:ext cx="3871527" cy="14410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Kinh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tế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triển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trí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tăng</a:t>
            </a:r>
            <a:endParaRPr lang="en-US" sz="26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Hết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chiến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tranh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="" xmlns:a16="http://schemas.microsoft.com/office/drawing/2014/main" id="{0A64339C-B4CF-465D-BD43-8D88A74D2847}"/>
              </a:ext>
            </a:extLst>
          </p:cNvPr>
          <p:cNvSpPr/>
          <p:nvPr/>
        </p:nvSpPr>
        <p:spPr>
          <a:xfrm>
            <a:off x="9384386" y="3493200"/>
            <a:ext cx="942975" cy="850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E7ECB46-A416-48CB-AC28-C14838C9F003}"/>
              </a:ext>
            </a:extLst>
          </p:cNvPr>
          <p:cNvSpPr txBox="1"/>
          <p:nvPr/>
        </p:nvSpPr>
        <p:spPr>
          <a:xfrm>
            <a:off x="7972496" y="4650610"/>
            <a:ext cx="3871527" cy="10859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MỨC SINH GIẢM</a:t>
            </a:r>
          </a:p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 TĂNG CHẬM LẠI</a:t>
            </a:r>
            <a:endParaRPr lang="en-US" sz="2600" b="1" dirty="0">
              <a:solidFill>
                <a:srgbClr val="FF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7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build="p"/>
      <p:bldP spid="4" grpId="0"/>
      <p:bldP spid="7" grpId="0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ổng dân số Việt Nam 2021 bao nhiêu? Đứng thứ mấy thế giới? - META.vn">
            <a:extLst>
              <a:ext uri="{FF2B5EF4-FFF2-40B4-BE49-F238E27FC236}">
                <a16:creationId xmlns="" xmlns:a16="http://schemas.microsoft.com/office/drawing/2014/main" id="{86846F3E-F8C6-4F90-B121-E210915A7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2" t="9091" r="1081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95D271A-4743-4A91-93C4-BB8F294B034B}"/>
              </a:ext>
            </a:extLst>
          </p:cNvPr>
          <p:cNvSpPr txBox="1"/>
          <p:nvPr/>
        </p:nvSpPr>
        <p:spPr>
          <a:xfrm>
            <a:off x="98989" y="1238362"/>
            <a:ext cx="4741719" cy="3204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indent="180340" algn="ctr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spc="-50" dirty="0" err="1">
                <a:solidFill>
                  <a:srgbClr val="FFFF00"/>
                </a:solidFill>
                <a:effectLst/>
                <a:latin typeface="#9Slide03 SVNNeutraface 2" panose="02000600040000020004" pitchFamily="2" charset="0"/>
                <a:ea typeface="+mj-ea"/>
                <a:cs typeface="+mj-cs"/>
              </a:rPr>
              <a:t>Bài</a:t>
            </a:r>
            <a:r>
              <a:rPr lang="en-US" sz="6600" b="1" spc="-50" dirty="0">
                <a:solidFill>
                  <a:srgbClr val="FFFF00"/>
                </a:solidFill>
                <a:effectLst/>
                <a:latin typeface="#9Slide03 SVNNeutraface 2" panose="02000600040000020004" pitchFamily="2" charset="0"/>
                <a:ea typeface="+mj-ea"/>
                <a:cs typeface="+mj-cs"/>
              </a:rPr>
              <a:t> 2</a:t>
            </a:r>
          </a:p>
          <a:p>
            <a:pPr marL="0" marR="0" indent="180340" algn="ctr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spc="-50" dirty="0" err="1">
                <a:latin typeface="#9Slide03 SVNNeutraface 2" panose="02000600040000020004" pitchFamily="2" charset="0"/>
                <a:ea typeface="+mj-ea"/>
                <a:cs typeface="+mj-cs"/>
              </a:rPr>
              <a:t>Dân</a:t>
            </a:r>
            <a:r>
              <a:rPr lang="en-US" sz="6600" b="1" spc="-50" dirty="0">
                <a:latin typeface="#9Slide03 SVNNeutraface 2" panose="02000600040000020004" pitchFamily="2" charset="0"/>
                <a:ea typeface="+mj-ea"/>
                <a:cs typeface="+mj-cs"/>
              </a:rPr>
              <a:t> </a:t>
            </a:r>
            <a:r>
              <a:rPr lang="en-US" sz="6600" b="1" spc="-50" dirty="0" err="1">
                <a:latin typeface="#9Slide03 SVNNeutraface 2" panose="02000600040000020004" pitchFamily="2" charset="0"/>
                <a:ea typeface="+mj-ea"/>
                <a:cs typeface="+mj-cs"/>
              </a:rPr>
              <a:t>số</a:t>
            </a:r>
            <a:r>
              <a:rPr lang="en-US" sz="6600" b="1" spc="-50" dirty="0">
                <a:latin typeface="#9Slide03 SVNNeutraface 2" panose="02000600040000020004" pitchFamily="2" charset="0"/>
                <a:ea typeface="+mj-ea"/>
                <a:cs typeface="+mj-cs"/>
              </a:rPr>
              <a:t> </a:t>
            </a:r>
            <a:r>
              <a:rPr lang="en-US" sz="6600" b="1" spc="-50" dirty="0" err="1">
                <a:latin typeface="#9Slide03 SVNNeutraface 2" panose="02000600040000020004" pitchFamily="2" charset="0"/>
                <a:ea typeface="+mj-ea"/>
                <a:cs typeface="+mj-cs"/>
              </a:rPr>
              <a:t>và</a:t>
            </a:r>
            <a:r>
              <a:rPr lang="en-US" sz="6600" b="1" spc="-50" dirty="0">
                <a:latin typeface="#9Slide03 SVNNeutraface 2" panose="02000600040000020004" pitchFamily="2" charset="0"/>
                <a:ea typeface="+mj-ea"/>
                <a:cs typeface="+mj-cs"/>
              </a:rPr>
              <a:t> </a:t>
            </a:r>
            <a:r>
              <a:rPr lang="en-US" sz="6600" b="1" spc="-50" dirty="0" err="1">
                <a:latin typeface="#9Slide03 SVNNeutraface 2" panose="02000600040000020004" pitchFamily="2" charset="0"/>
                <a:ea typeface="+mj-ea"/>
                <a:cs typeface="+mj-cs"/>
              </a:rPr>
              <a:t>gia</a:t>
            </a:r>
            <a:r>
              <a:rPr lang="en-US" sz="6600" b="1" spc="-50" dirty="0">
                <a:latin typeface="#9Slide03 SVNNeutraface 2" panose="02000600040000020004" pitchFamily="2" charset="0"/>
                <a:ea typeface="+mj-ea"/>
                <a:cs typeface="+mj-cs"/>
              </a:rPr>
              <a:t> </a:t>
            </a:r>
            <a:r>
              <a:rPr lang="en-US" sz="6600" b="1" spc="-50" dirty="0" err="1">
                <a:latin typeface="#9Slide03 SVNNeutraface 2" panose="02000600040000020004" pitchFamily="2" charset="0"/>
                <a:ea typeface="+mj-ea"/>
                <a:cs typeface="+mj-cs"/>
              </a:rPr>
              <a:t>tăng</a:t>
            </a:r>
            <a:r>
              <a:rPr lang="en-US" sz="6600" b="1" spc="-50" dirty="0">
                <a:latin typeface="#9Slide03 SVNNeutraface 2" panose="02000600040000020004" pitchFamily="2" charset="0"/>
                <a:ea typeface="+mj-ea"/>
                <a:cs typeface="+mj-cs"/>
              </a:rPr>
              <a:t> </a:t>
            </a:r>
            <a:r>
              <a:rPr lang="en-US" sz="6600" b="1" spc="-50" dirty="0" err="1">
                <a:latin typeface="#9Slide03 SVNNeutraface 2" panose="02000600040000020004" pitchFamily="2" charset="0"/>
                <a:ea typeface="+mj-ea"/>
                <a:cs typeface="+mj-cs"/>
              </a:rPr>
              <a:t>dân</a:t>
            </a:r>
            <a:r>
              <a:rPr lang="en-US" sz="6600" b="1" spc="-50" dirty="0">
                <a:latin typeface="#9Slide03 SVNNeutraface 2" panose="02000600040000020004" pitchFamily="2" charset="0"/>
                <a:ea typeface="+mj-ea"/>
                <a:cs typeface="+mj-cs"/>
              </a:rPr>
              <a:t> </a:t>
            </a:r>
            <a:r>
              <a:rPr lang="en-US" sz="6600" b="1" spc="-50" dirty="0" err="1">
                <a:latin typeface="#9Slide03 SVNNeutraface 2" panose="02000600040000020004" pitchFamily="2" charset="0"/>
                <a:ea typeface="+mj-ea"/>
                <a:cs typeface="+mj-cs"/>
              </a:rPr>
              <a:t>số</a:t>
            </a:r>
            <a:endParaRPr lang="en-US" sz="6600" b="1" spc="-50" dirty="0">
              <a:effectLst/>
              <a:latin typeface="#9Slide03 SVNNeutraface 2" panose="02000600040000020004" pitchFamily="2" charset="0"/>
              <a:ea typeface="+mj-ea"/>
              <a:cs typeface="+mj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17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929194ED-3841-45DC-85C3-E2E5DC0F7B1A}"/>
              </a:ext>
            </a:extLst>
          </p:cNvPr>
          <p:cNvSpPr txBox="1">
            <a:spLocks/>
          </p:cNvSpPr>
          <p:nvPr/>
        </p:nvSpPr>
        <p:spPr>
          <a:xfrm>
            <a:off x="239404" y="339232"/>
            <a:ext cx="11333471" cy="102550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5400" dirty="0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5400" dirty="0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5400" dirty="0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CHUYÊN GIA </a:t>
            </a:r>
            <a:r>
              <a:rPr lang="en-US" sz="5400" dirty="0" err="1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5400" dirty="0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lang="en-US" sz="5400" dirty="0">
              <a:solidFill>
                <a:srgbClr val="7030A0"/>
              </a:solidFill>
              <a:latin typeface="#9Slide07 IcielBC Cubano Normal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17FB8DE9-C5BE-4FCA-9483-DA10804C6611}"/>
              </a:ext>
            </a:extLst>
          </p:cNvPr>
          <p:cNvSpPr txBox="1">
            <a:spLocks/>
          </p:cNvSpPr>
          <p:nvPr/>
        </p:nvSpPr>
        <p:spPr>
          <a:xfrm>
            <a:off x="-379507" y="5823419"/>
            <a:ext cx="5161058" cy="9522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6 NHÓM – 2 CỤM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01774B45-9327-44FE-B04F-AE43AE444F17}"/>
              </a:ext>
            </a:extLst>
          </p:cNvPr>
          <p:cNvSpPr/>
          <p:nvPr/>
        </p:nvSpPr>
        <p:spPr>
          <a:xfrm>
            <a:off x="488391" y="1364740"/>
            <a:ext cx="1275348" cy="1215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7 IcielBC Cubano Normal" panose="00000500000000000000" pitchFamily="2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92CCE139-41BD-495E-B54B-6B1FF1BDBFDB}"/>
              </a:ext>
            </a:extLst>
          </p:cNvPr>
          <p:cNvSpPr/>
          <p:nvPr/>
        </p:nvSpPr>
        <p:spPr>
          <a:xfrm>
            <a:off x="488391" y="3071703"/>
            <a:ext cx="1275348" cy="121519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7 IcielBC Cubano Normal" panose="00000500000000000000" pitchFamily="2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606A850-973D-4EB4-8DCF-6A2ADDA47F2C}"/>
              </a:ext>
            </a:extLst>
          </p:cNvPr>
          <p:cNvSpPr/>
          <p:nvPr/>
        </p:nvSpPr>
        <p:spPr>
          <a:xfrm>
            <a:off x="550890" y="4608229"/>
            <a:ext cx="1275348" cy="121519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7 IcielBC Cubano Normal" panose="00000500000000000000" pitchFamily="2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D7D6D566-A018-4361-AE5C-87ABC9954D99}"/>
              </a:ext>
            </a:extLst>
          </p:cNvPr>
          <p:cNvSpPr/>
          <p:nvPr/>
        </p:nvSpPr>
        <p:spPr>
          <a:xfrm>
            <a:off x="2377128" y="1393491"/>
            <a:ext cx="1275348" cy="121519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7 IcielBC Cubano Normal" panose="00000500000000000000" pitchFamily="2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C352E471-8D4D-420F-8636-6378D355252B}"/>
              </a:ext>
            </a:extLst>
          </p:cNvPr>
          <p:cNvSpPr/>
          <p:nvPr/>
        </p:nvSpPr>
        <p:spPr>
          <a:xfrm>
            <a:off x="2377128" y="3100454"/>
            <a:ext cx="1275348" cy="121519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7 IcielBC Cubano Normal" panose="00000500000000000000" pitchFamily="2" charset="0"/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DF0A7D0-253D-466A-9EDE-47BA043B8ECD}"/>
              </a:ext>
            </a:extLst>
          </p:cNvPr>
          <p:cNvSpPr/>
          <p:nvPr/>
        </p:nvSpPr>
        <p:spPr>
          <a:xfrm>
            <a:off x="2377128" y="4636804"/>
            <a:ext cx="1275348" cy="121519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7 IcielBC Cubano Normal" panose="00000500000000000000" pitchFamily="2" charset="0"/>
              </a:rPr>
              <a:t>6</a:t>
            </a:r>
          </a:p>
        </p:txBody>
      </p:sp>
      <p:sp>
        <p:nvSpPr>
          <p:cNvPr id="18" name="Frame 17">
            <a:extLst>
              <a:ext uri="{FF2B5EF4-FFF2-40B4-BE49-F238E27FC236}">
                <a16:creationId xmlns="" xmlns:a16="http://schemas.microsoft.com/office/drawing/2014/main" id="{39680F14-F220-484C-BD44-4FE336A31C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="" xmlns:a16="http://schemas.microsoft.com/office/drawing/2014/main" id="{39C5299D-6100-4CB3-8AE2-8FCB826D26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9212979"/>
              </p:ext>
            </p:extLst>
          </p:nvPr>
        </p:nvGraphicFramePr>
        <p:xfrm>
          <a:off x="4536809" y="1386401"/>
          <a:ext cx="6724425" cy="3639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Để có 1 teamwork tốt điều gì cần thiết?">
            <a:extLst>
              <a:ext uri="{FF2B5EF4-FFF2-40B4-BE49-F238E27FC236}">
                <a16:creationId xmlns="" xmlns:a16="http://schemas.microsoft.com/office/drawing/2014/main" id="{6B08E61D-8352-431A-B3CE-C027BEEFA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6"/>
          <a:stretch/>
        </p:blipFill>
        <p:spPr bwMode="auto">
          <a:xfrm>
            <a:off x="5043348" y="5121910"/>
            <a:ext cx="3340433" cy="140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5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8093FFA1-2F03-4964-9439-E96DF47A79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77527" y="5244399"/>
            <a:ext cx="2173084" cy="122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52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4B411D84-EE18-43E5-805C-CC08747547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8641" y="324115"/>
            <a:ext cx="1749330" cy="952296"/>
          </a:xfr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18F7AF9D-B093-463E-BEFF-71F57BD2B9C4}"/>
              </a:ext>
            </a:extLst>
          </p:cNvPr>
          <p:cNvSpPr txBox="1">
            <a:spLocks/>
          </p:cNvSpPr>
          <p:nvPr/>
        </p:nvSpPr>
        <p:spPr>
          <a:xfrm>
            <a:off x="144154" y="290946"/>
            <a:ext cx="6980333" cy="9522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 GIA TRỔ TÀI</a:t>
            </a:r>
          </a:p>
        </p:txBody>
      </p: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69611B5C-F943-4206-B83F-4A41D5EACC07}"/>
              </a:ext>
            </a:extLst>
          </p:cNvPr>
          <p:cNvSpPr txBox="1">
            <a:spLocks/>
          </p:cNvSpPr>
          <p:nvPr/>
        </p:nvSpPr>
        <p:spPr>
          <a:xfrm>
            <a:off x="382280" y="1104900"/>
            <a:ext cx="5395218" cy="24743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endParaRPr lang="en-US" sz="32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Di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ma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trận</a:t>
            </a:r>
            <a:endParaRPr lang="en-US" sz="32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endParaRPr lang="en-US" sz="32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thuyết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2p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endParaRPr lang="en-US" sz="32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687C6FD-1DF7-4932-A139-8ED31AA3DC82}"/>
              </a:ext>
            </a:extLst>
          </p:cNvPr>
          <p:cNvSpPr/>
          <p:nvPr/>
        </p:nvSpPr>
        <p:spPr>
          <a:xfrm>
            <a:off x="754001" y="4241468"/>
            <a:ext cx="688769" cy="605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7832519-3E48-4834-9B78-88B922140A78}"/>
              </a:ext>
            </a:extLst>
          </p:cNvPr>
          <p:cNvSpPr/>
          <p:nvPr/>
        </p:nvSpPr>
        <p:spPr>
          <a:xfrm>
            <a:off x="2375961" y="4272290"/>
            <a:ext cx="688769" cy="605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177675A-D15F-4648-9D74-444CA4A2D09A}"/>
              </a:ext>
            </a:extLst>
          </p:cNvPr>
          <p:cNvSpPr/>
          <p:nvPr/>
        </p:nvSpPr>
        <p:spPr>
          <a:xfrm>
            <a:off x="4143158" y="4309739"/>
            <a:ext cx="688769" cy="605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96286CBC-FD44-4A73-AB1B-ED3B4028025D}"/>
              </a:ext>
            </a:extLst>
          </p:cNvPr>
          <p:cNvSpPr/>
          <p:nvPr/>
        </p:nvSpPr>
        <p:spPr>
          <a:xfrm>
            <a:off x="743102" y="5509593"/>
            <a:ext cx="688769" cy="605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0F060F3-DC5E-4CC7-BFE2-8A1E1B4053B4}"/>
              </a:ext>
            </a:extLst>
          </p:cNvPr>
          <p:cNvSpPr/>
          <p:nvPr/>
        </p:nvSpPr>
        <p:spPr>
          <a:xfrm>
            <a:off x="2375961" y="5519593"/>
            <a:ext cx="688769" cy="605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4A50107-CD07-4277-8A13-46F31834743C}"/>
              </a:ext>
            </a:extLst>
          </p:cNvPr>
          <p:cNvSpPr/>
          <p:nvPr/>
        </p:nvSpPr>
        <p:spPr>
          <a:xfrm>
            <a:off x="4143158" y="5519593"/>
            <a:ext cx="688769" cy="605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8F82A7AC-8C04-47B2-8277-D6FDDAC05AE3}"/>
              </a:ext>
            </a:extLst>
          </p:cNvPr>
          <p:cNvSpPr/>
          <p:nvPr/>
        </p:nvSpPr>
        <p:spPr>
          <a:xfrm>
            <a:off x="1688600" y="4464263"/>
            <a:ext cx="293384" cy="296883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="" xmlns:a16="http://schemas.microsoft.com/office/drawing/2014/main" id="{51FC81AF-86FE-4AEB-9844-D6D53A95CB0F}"/>
              </a:ext>
            </a:extLst>
          </p:cNvPr>
          <p:cNvSpPr/>
          <p:nvPr/>
        </p:nvSpPr>
        <p:spPr>
          <a:xfrm>
            <a:off x="3457252" y="4513709"/>
            <a:ext cx="293384" cy="296883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 8">
            <a:extLst>
              <a:ext uri="{FF2B5EF4-FFF2-40B4-BE49-F238E27FC236}">
                <a16:creationId xmlns="" xmlns:a16="http://schemas.microsoft.com/office/drawing/2014/main" id="{A50A0C0A-3334-43AB-B13C-B5A0DAE6859D}"/>
              </a:ext>
            </a:extLst>
          </p:cNvPr>
          <p:cNvSpPr/>
          <p:nvPr/>
        </p:nvSpPr>
        <p:spPr>
          <a:xfrm>
            <a:off x="3428001" y="5750844"/>
            <a:ext cx="299780" cy="296883"/>
          </a:xfrm>
          <a:prstGeom prst="lef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Left 27">
            <a:extLst>
              <a:ext uri="{FF2B5EF4-FFF2-40B4-BE49-F238E27FC236}">
                <a16:creationId xmlns="" xmlns:a16="http://schemas.microsoft.com/office/drawing/2014/main" id="{F35656EE-5A8B-459E-9A8F-8FADE165D1AB}"/>
              </a:ext>
            </a:extLst>
          </p:cNvPr>
          <p:cNvSpPr/>
          <p:nvPr/>
        </p:nvSpPr>
        <p:spPr>
          <a:xfrm>
            <a:off x="1651416" y="5750844"/>
            <a:ext cx="299780" cy="296883"/>
          </a:xfrm>
          <a:prstGeom prst="lef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 descr="Business people teamwork workers in office working">
            <a:extLst>
              <a:ext uri="{FF2B5EF4-FFF2-40B4-BE49-F238E27FC236}">
                <a16:creationId xmlns="" xmlns:a16="http://schemas.microsoft.com/office/drawing/2014/main" id="{F3FBE94A-F493-4C8B-9DB2-663FB93F5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7" b="23932"/>
          <a:stretch/>
        </p:blipFill>
        <p:spPr bwMode="auto">
          <a:xfrm>
            <a:off x="9384429" y="324115"/>
            <a:ext cx="2283628" cy="107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ame 15">
            <a:extLst>
              <a:ext uri="{FF2B5EF4-FFF2-40B4-BE49-F238E27FC236}">
                <a16:creationId xmlns="" xmlns:a16="http://schemas.microsoft.com/office/drawing/2014/main" id="{2882B4B9-5385-48D9-8804-F4DEF36EF1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Arrow: Curved Down 1">
            <a:extLst>
              <a:ext uri="{FF2B5EF4-FFF2-40B4-BE49-F238E27FC236}">
                <a16:creationId xmlns="" xmlns:a16="http://schemas.microsoft.com/office/drawing/2014/main" id="{927CE437-ED96-4DE8-AF81-EC75432D0D29}"/>
              </a:ext>
            </a:extLst>
          </p:cNvPr>
          <p:cNvSpPr/>
          <p:nvPr/>
        </p:nvSpPr>
        <p:spPr>
          <a:xfrm>
            <a:off x="1285875" y="5086350"/>
            <a:ext cx="3114675" cy="42324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urved Down 17">
            <a:extLst>
              <a:ext uri="{FF2B5EF4-FFF2-40B4-BE49-F238E27FC236}">
                <a16:creationId xmlns="" xmlns:a16="http://schemas.microsoft.com/office/drawing/2014/main" id="{71451A97-895E-4084-B1D4-30A231F93576}"/>
              </a:ext>
            </a:extLst>
          </p:cNvPr>
          <p:cNvSpPr/>
          <p:nvPr/>
        </p:nvSpPr>
        <p:spPr>
          <a:xfrm flipH="1">
            <a:off x="1098385" y="3772907"/>
            <a:ext cx="3329214" cy="4472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50F929E3-42AF-4F67-81D8-E22123292752}"/>
              </a:ext>
            </a:extLst>
          </p:cNvPr>
          <p:cNvSpPr txBox="1">
            <a:spLocks/>
          </p:cNvSpPr>
          <p:nvPr/>
        </p:nvSpPr>
        <p:spPr>
          <a:xfrm>
            <a:off x="6551479" y="2779012"/>
            <a:ext cx="4932984" cy="569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thuyết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6" name="Table 2">
            <a:extLst>
              <a:ext uri="{FF2B5EF4-FFF2-40B4-BE49-F238E27FC236}">
                <a16:creationId xmlns="" xmlns:a16="http://schemas.microsoft.com/office/drawing/2014/main" id="{130D90C5-7AD6-44DB-BEF7-A8EBA01EE1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242359"/>
              </p:ext>
            </p:extLst>
          </p:nvPr>
        </p:nvGraphicFramePr>
        <p:xfrm>
          <a:off x="5998109" y="3429000"/>
          <a:ext cx="5783860" cy="301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3608">
                  <a:extLst>
                    <a:ext uri="{9D8B030D-6E8A-4147-A177-3AD203B41FA5}">
                      <a16:colId xmlns="" xmlns:a16="http://schemas.microsoft.com/office/drawing/2014/main" val="104179958"/>
                    </a:ext>
                  </a:extLst>
                </a:gridCol>
                <a:gridCol w="822776">
                  <a:extLst>
                    <a:ext uri="{9D8B030D-6E8A-4147-A177-3AD203B41FA5}">
                      <a16:colId xmlns="" xmlns:a16="http://schemas.microsoft.com/office/drawing/2014/main" val="1135524918"/>
                    </a:ext>
                  </a:extLst>
                </a:gridCol>
                <a:gridCol w="822776">
                  <a:extLst>
                    <a:ext uri="{9D8B030D-6E8A-4147-A177-3AD203B41FA5}">
                      <a16:colId xmlns="" xmlns:a16="http://schemas.microsoft.com/office/drawing/2014/main" val="980512491"/>
                    </a:ext>
                  </a:extLst>
                </a:gridCol>
                <a:gridCol w="834700">
                  <a:extLst>
                    <a:ext uri="{9D8B030D-6E8A-4147-A177-3AD203B41FA5}">
                      <a16:colId xmlns="" xmlns:a16="http://schemas.microsoft.com/office/drawing/2014/main" val="1183790666"/>
                    </a:ext>
                  </a:extLst>
                </a:gridCol>
              </a:tblGrid>
              <a:tr h="4039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/>
                        <a:t>Tiêu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chí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25369930"/>
                  </a:ext>
                </a:extLst>
              </a:tr>
              <a:tr h="685561"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Giọng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điệu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rõ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hùng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hồn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hút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79781003"/>
                  </a:ext>
                </a:extLst>
              </a:tr>
              <a:tr h="403980">
                <a:tc>
                  <a:txBody>
                    <a:bodyPr/>
                    <a:lstStyle/>
                    <a:p>
                      <a:pPr algn="l"/>
                      <a:r>
                        <a:rPr lang="it-IT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Thể hiện lưu loát, am hiểu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89173742"/>
                  </a:ext>
                </a:extLst>
              </a:tr>
              <a:tr h="685561">
                <a:tc>
                  <a:txBody>
                    <a:bodyPr/>
                    <a:lstStyle/>
                    <a:p>
                      <a:pPr algn="l"/>
                      <a:r>
                        <a:rPr lang="it-IT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Tương tác tốt, ít phụ thuộc tài liệu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8688632"/>
                  </a:ext>
                </a:extLst>
              </a:tr>
              <a:tr h="403980"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Phong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thái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tự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tin,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hào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sảng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40437561"/>
                  </a:ext>
                </a:extLst>
              </a:tr>
              <a:tr h="403980"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Đúng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giờ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logic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34240784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1638203-B7EC-4039-B2DF-BA294A73571B}"/>
              </a:ext>
            </a:extLst>
          </p:cNvPr>
          <p:cNvSpPr txBox="1"/>
          <p:nvPr/>
        </p:nvSpPr>
        <p:spPr>
          <a:xfrm>
            <a:off x="4923360" y="1495773"/>
            <a:ext cx="6886360" cy="10794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800" b="1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b="1" dirty="0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2800" b="1" dirty="0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2800" b="1" dirty="0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note,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b="1" dirty="0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800" b="1" dirty="0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endParaRPr lang="en-US" sz="2800" b="1" dirty="0">
              <a:solidFill>
                <a:srgbClr val="7030A0"/>
              </a:solidFill>
              <a:effectLst/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2800" b="1" dirty="0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800" b="1" dirty="0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800" b="1" dirty="0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ma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trận</a:t>
            </a:r>
            <a:endParaRPr lang="en-US" sz="2800" b="1" dirty="0">
              <a:solidFill>
                <a:srgbClr val="7030A0"/>
              </a:solidFill>
              <a:effectLst/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2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7" grpId="0" animBg="1"/>
      <p:bldP spid="25" grpId="0" animBg="1"/>
      <p:bldP spid="9" grpId="0" animBg="1"/>
      <p:bldP spid="28" grpId="0" animBg="1"/>
      <p:bldP spid="2" grpId="0" animBg="1"/>
      <p:bldP spid="18" grpId="0" animBg="1"/>
      <p:bldP spid="24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="" xmlns:a16="http://schemas.microsoft.com/office/drawing/2014/main" id="{EEF2484B-6ECE-4419-A477-4DD8619774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E7D82C2A-77E1-4645-89E9-75F00A0A0A3B}"/>
              </a:ext>
            </a:extLst>
          </p:cNvPr>
          <p:cNvSpPr txBox="1">
            <a:spLocks/>
          </p:cNvSpPr>
          <p:nvPr/>
        </p:nvSpPr>
        <p:spPr>
          <a:xfrm>
            <a:off x="428625" y="241769"/>
            <a:ext cx="3228975" cy="9522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PHT SỐ 1</a:t>
            </a:r>
          </a:p>
        </p:txBody>
      </p:sp>
      <p:pic>
        <p:nvPicPr>
          <p:cNvPr id="8" name="Dân số Việt Nam 96,2 triệu- Đông thứ 15 thế giới">
            <a:hlinkClick r:id="" action="ppaction://media"/>
            <a:extLst>
              <a:ext uri="{FF2B5EF4-FFF2-40B4-BE49-F238E27FC236}">
                <a16:creationId xmlns="" xmlns:a16="http://schemas.microsoft.com/office/drawing/2014/main" id="{D5029B86-712A-492D-A360-599E7F66FB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9408" y="435742"/>
            <a:ext cx="7533967" cy="4237857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="" xmlns:a16="http://schemas.microsoft.com/office/drawing/2014/main" id="{F21432FC-CDCE-4AAD-AD6E-0A859694D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116883"/>
              </p:ext>
            </p:extLst>
          </p:nvPr>
        </p:nvGraphicFramePr>
        <p:xfrm>
          <a:off x="428625" y="1062566"/>
          <a:ext cx="3622675" cy="382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225">
                  <a:extLst>
                    <a:ext uri="{9D8B030D-6E8A-4147-A177-3AD203B41FA5}">
                      <a16:colId xmlns="" xmlns:a16="http://schemas.microsoft.com/office/drawing/2014/main" val="1753037419"/>
                    </a:ext>
                  </a:extLst>
                </a:gridCol>
                <a:gridCol w="1515450">
                  <a:extLst>
                    <a:ext uri="{9D8B030D-6E8A-4147-A177-3AD203B41FA5}">
                      <a16:colId xmlns="" xmlns:a16="http://schemas.microsoft.com/office/drawing/2014/main" val="3251587420"/>
                    </a:ext>
                  </a:extLst>
                </a:gridCol>
              </a:tblGrid>
              <a:tr h="5456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Tiêu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chí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Thông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89936719"/>
                  </a:ext>
                </a:extLst>
              </a:tr>
              <a:tr h="5456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Số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dân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5543639"/>
                  </a:ext>
                </a:extLst>
              </a:tr>
              <a:tr h="5456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Vị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thứ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13539355"/>
                  </a:ext>
                </a:extLst>
              </a:tr>
              <a:tr h="5456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Tỉ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lệ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tăng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70556292"/>
                  </a:ext>
                </a:extLst>
              </a:tr>
              <a:tr h="5456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Thuận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lợi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87220932"/>
                  </a:ext>
                </a:extLst>
              </a:tr>
              <a:tr h="5456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Khó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khăn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43014595"/>
                  </a:ext>
                </a:extLst>
              </a:tr>
            </a:tbl>
          </a:graphicData>
        </a:graphic>
      </p:graphicFrame>
      <p:pic>
        <p:nvPicPr>
          <p:cNvPr id="10" name="Picture 2" descr="Chuyên đề Hóa học 9">
            <a:extLst>
              <a:ext uri="{FF2B5EF4-FFF2-40B4-BE49-F238E27FC236}">
                <a16:creationId xmlns="" xmlns:a16="http://schemas.microsoft.com/office/drawing/2014/main" id="{7DFB2A39-FCB1-4E97-8A45-B6A4CE265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" b="1151"/>
          <a:stretch/>
        </p:blipFill>
        <p:spPr bwMode="auto">
          <a:xfrm>
            <a:off x="697694" y="4673599"/>
            <a:ext cx="2362199" cy="172111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94FE1B58-E123-4F96-A732-8AED420B641D}"/>
              </a:ext>
            </a:extLst>
          </p:cNvPr>
          <p:cNvSpPr txBox="1">
            <a:spLocks/>
          </p:cNvSpPr>
          <p:nvPr/>
        </p:nvSpPr>
        <p:spPr>
          <a:xfrm>
            <a:off x="3467101" y="4772390"/>
            <a:ext cx="4699322" cy="16498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endParaRPr lang="en-US" sz="2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thảo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luận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nhóm</a:t>
            </a:r>
            <a:endParaRPr lang="en-US" sz="2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bày</a:t>
            </a:r>
            <a:endParaRPr lang="en-US" sz="2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5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DDA2C895-6AA0-4B55-B514-A8F6164AECF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9725" y="4843595"/>
            <a:ext cx="2759705" cy="155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5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136">
            <a:extLst>
              <a:ext uri="{FF2B5EF4-FFF2-40B4-BE49-F238E27FC236}">
                <a16:creationId xmlns=""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sketchy line">
            <a:extLst>
              <a:ext uri="{FF2B5EF4-FFF2-40B4-BE49-F238E27FC236}">
                <a16:creationId xmlns=""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33CDBC0-2EFB-498C-8D73-512CE230B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Trình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bày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thông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tin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ngắn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gọn</a:t>
            </a:r>
            <a:endParaRPr lang="en-US" sz="4000" dirty="0">
              <a:solidFill>
                <a:srgbClr val="7030A0"/>
              </a:solidFill>
              <a:latin typeface="#9Slide07 IcielBaliho Script" pitchFamily="2" charset="0"/>
            </a:endParaRPr>
          </a:p>
          <a:p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Lí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giải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rõ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ràng</a:t>
            </a:r>
            <a:endParaRPr lang="en-US" sz="4000" dirty="0">
              <a:solidFill>
                <a:srgbClr val="7030A0"/>
              </a:solidFill>
              <a:latin typeface="#9Slide07 IcielBaliho Script" pitchFamily="2" charset="0"/>
            </a:endParaRPr>
          </a:p>
          <a:p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Đánh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giá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thuyết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phục</a:t>
            </a:r>
            <a:endParaRPr lang="en-US" sz="4000" dirty="0">
              <a:solidFill>
                <a:srgbClr val="7030A0"/>
              </a:solidFill>
              <a:latin typeface="#9Slide07 IcielBaliho Script" pitchFamily="2" charset="0"/>
            </a:endParaRPr>
          </a:p>
          <a:p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Tự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tin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tỏa</a:t>
            </a:r>
            <a:r>
              <a:rPr lang="en-US" sz="4000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7 IcielBaliho Script" pitchFamily="2" charset="0"/>
              </a:rPr>
              <a:t>sáng</a:t>
            </a:r>
            <a:endParaRPr lang="en-US" sz="4000" dirty="0">
              <a:solidFill>
                <a:srgbClr val="7030A0"/>
              </a:solidFill>
              <a:latin typeface="#9Slide07 IcielBaliho Script" pitchFamily="2" charset="0"/>
            </a:endParaRPr>
          </a:p>
        </p:txBody>
      </p:sp>
      <p:pic>
        <p:nvPicPr>
          <p:cNvPr id="2052" name="Picture 4" descr="VGP News :. | Công bố kết quả chính thức và tổng kết tổng điều tra dân số,  nhà ở năm 2019 | BÁO ĐIỆN TỬ CHÍNH PHỦ NƯỚC CHXHCN VIỆT NAM">
            <a:extLst>
              <a:ext uri="{FF2B5EF4-FFF2-40B4-BE49-F238E27FC236}">
                <a16:creationId xmlns="" xmlns:a16="http://schemas.microsoft.com/office/drawing/2014/main" id="{C429DBBE-0BAB-4D3B-8CF0-8189B0047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6" r="10773" b="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8CF5BEC-6760-4B03-89B4-9AD9EF76FB92}"/>
              </a:ext>
            </a:extLst>
          </p:cNvPr>
          <p:cNvSpPr txBox="1">
            <a:spLocks/>
          </p:cNvSpPr>
          <p:nvPr/>
        </p:nvSpPr>
        <p:spPr>
          <a:xfrm>
            <a:off x="0" y="664433"/>
            <a:ext cx="5125314" cy="1537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5400" b="1" dirty="0">
                <a:solidFill>
                  <a:srgbClr val="002060"/>
                </a:solidFill>
                <a:latin typeface="#9Slide07 IcielBC Cubano Normal" panose="00000500000000000000" pitchFamily="2" charset="0"/>
              </a:rPr>
              <a:t>CHUYÊN GIA</a:t>
            </a:r>
          </a:p>
          <a:p>
            <a:pPr>
              <a:lnSpc>
                <a:spcPct val="130000"/>
              </a:lnSpc>
            </a:pPr>
            <a:r>
              <a:rPr lang="en-US" sz="5400" b="1" dirty="0">
                <a:solidFill>
                  <a:srgbClr val="002060"/>
                </a:solidFill>
                <a:latin typeface="#9Slide07 IcielBC Cubano Normal" panose="00000500000000000000" pitchFamily="2" charset="0"/>
              </a:rPr>
              <a:t> DÂN SỐ</a:t>
            </a:r>
          </a:p>
        </p:txBody>
      </p:sp>
      <p:sp>
        <p:nvSpPr>
          <p:cNvPr id="12" name="Frame 11">
            <a:extLst>
              <a:ext uri="{FF2B5EF4-FFF2-40B4-BE49-F238E27FC236}">
                <a16:creationId xmlns="" xmlns:a16="http://schemas.microsoft.com/office/drawing/2014/main" id="{7C5026B0-2558-4497-8311-F06F23910C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1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ân số Việt Nam đến tháng 4/2019 là trên 96,2 triệu người">
            <a:extLst>
              <a:ext uri="{FF2B5EF4-FFF2-40B4-BE49-F238E27FC236}">
                <a16:creationId xmlns="" xmlns:a16="http://schemas.microsoft.com/office/drawing/2014/main" id="{921ECC7E-AF9A-4197-A22E-05C67F751F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436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95C275E-B1B2-4BF3-A1A7-1E36A7ECF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46" y="430211"/>
            <a:ext cx="8157758" cy="4427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A14738-14A6-4100-85F4-D7E4D1B68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557" y="430211"/>
            <a:ext cx="3559818" cy="2058989"/>
          </a:xfrm>
          <a:prstGeom prst="rect">
            <a:avLst/>
          </a:prstGeom>
        </p:spPr>
      </p:pic>
      <p:sp>
        <p:nvSpPr>
          <p:cNvPr id="8" name="Frame 7">
            <a:extLst>
              <a:ext uri="{FF2B5EF4-FFF2-40B4-BE49-F238E27FC236}">
                <a16:creationId xmlns="" xmlns:a16="http://schemas.microsoft.com/office/drawing/2014/main" id="{1AF0F3BA-E590-455F-8ACE-74E9745A3F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6BF22D6-5F47-4A7C-BC9D-80E46CC10B32}"/>
              </a:ext>
            </a:extLst>
          </p:cNvPr>
          <p:cNvSpPr txBox="1">
            <a:spLocks/>
          </p:cNvSpPr>
          <p:nvPr/>
        </p:nvSpPr>
        <p:spPr>
          <a:xfrm>
            <a:off x="2561582" y="189015"/>
            <a:ext cx="3228975" cy="9522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PHT SỐ 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DB85D135-3386-48BA-A88D-4051F8ED3A10}"/>
              </a:ext>
            </a:extLst>
          </p:cNvPr>
          <p:cNvSpPr txBox="1">
            <a:spLocks/>
          </p:cNvSpPr>
          <p:nvPr/>
        </p:nvSpPr>
        <p:spPr>
          <a:xfrm>
            <a:off x="391469" y="5019117"/>
            <a:ext cx="7114231" cy="14086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bùng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nổ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Tại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sao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tăng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nay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chậm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nhưng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khác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giữa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vùng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thổ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pic>
        <p:nvPicPr>
          <p:cNvPr id="12" name="Picture 6" descr="Think, Pair, Share -">
            <a:extLst>
              <a:ext uri="{FF2B5EF4-FFF2-40B4-BE49-F238E27FC236}">
                <a16:creationId xmlns="" xmlns:a16="http://schemas.microsoft.com/office/drawing/2014/main" id="{D5386482-2C44-4870-BFFF-C21960AB2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27950"/>
          <a:stretch/>
        </p:blipFill>
        <p:spPr bwMode="auto">
          <a:xfrm>
            <a:off x="7676915" y="4957806"/>
            <a:ext cx="4123615" cy="149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1B0B202C-53A4-46B4-BFAA-165ACB130A69}"/>
              </a:ext>
            </a:extLst>
          </p:cNvPr>
          <p:cNvSpPr txBox="1">
            <a:spLocks/>
          </p:cNvSpPr>
          <p:nvPr/>
        </p:nvSpPr>
        <p:spPr>
          <a:xfrm>
            <a:off x="8203557" y="2533648"/>
            <a:ext cx="3596973" cy="23685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nhân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sẻ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vòng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nhóm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bày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19A0A4B-40CE-41BF-9189-50B5C2C70259}"/>
              </a:ext>
            </a:extLst>
          </p:cNvPr>
          <p:cNvSpPr txBox="1"/>
          <p:nvPr/>
        </p:nvSpPr>
        <p:spPr>
          <a:xfrm>
            <a:off x="1574565" y="872037"/>
            <a:ext cx="6102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</a:rPr>
              <a:t>Biểu đồ biến đổi dân số của nước ta qua các năm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1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810</Words>
  <Application>Microsoft Office PowerPoint</Application>
  <PresentationFormat>Widescreen</PresentationFormat>
  <Paragraphs>140</Paragraphs>
  <Slides>18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#9Slide03 SVNNeutraface 2</vt:lpstr>
      <vt:lpstr>#9Slide07 IcielBaliho Script</vt:lpstr>
      <vt:lpstr>#9Slide07 IcielBC Cubano Normal</vt:lpstr>
      <vt:lpstr>#9Slide07 SVNDessert Menu Scrip</vt:lpstr>
      <vt:lpstr>Arial</vt:lpstr>
      <vt:lpstr>Calibri</vt:lpstr>
      <vt:lpstr>Calibri Light</vt:lpstr>
      <vt:lpstr>Roboto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TÔI LÀ NHÀ TUYÊN TRUYỀN DÂN SỐ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Chi Tuan</dc:creator>
  <cp:lastModifiedBy>Dell</cp:lastModifiedBy>
  <cp:revision>35</cp:revision>
  <dcterms:created xsi:type="dcterms:W3CDTF">2021-08-22T09:28:32Z</dcterms:created>
  <dcterms:modified xsi:type="dcterms:W3CDTF">2023-09-11T12:22:26Z</dcterms:modified>
</cp:coreProperties>
</file>