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701" r:id="rId2"/>
  </p:sldMasterIdLst>
  <p:notesMasterIdLst>
    <p:notesMasterId r:id="rId24"/>
  </p:notesMasterIdLst>
  <p:sldIdLst>
    <p:sldId id="304" r:id="rId3"/>
    <p:sldId id="264" r:id="rId4"/>
    <p:sldId id="297" r:id="rId5"/>
    <p:sldId id="299" r:id="rId6"/>
    <p:sldId id="265" r:id="rId7"/>
    <p:sldId id="266" r:id="rId8"/>
    <p:sldId id="267" r:id="rId9"/>
    <p:sldId id="268" r:id="rId10"/>
    <p:sldId id="271" r:id="rId11"/>
    <p:sldId id="272" r:id="rId12"/>
    <p:sldId id="277" r:id="rId13"/>
    <p:sldId id="293" r:id="rId14"/>
    <p:sldId id="302" r:id="rId15"/>
    <p:sldId id="300" r:id="rId16"/>
    <p:sldId id="301" r:id="rId17"/>
    <p:sldId id="303" r:id="rId18"/>
    <p:sldId id="291" r:id="rId19"/>
    <p:sldId id="282" r:id="rId20"/>
    <p:sldId id="292" r:id="rId21"/>
    <p:sldId id="294" r:id="rId22"/>
    <p:sldId id="295" r:id="rId23"/>
  </p:sldIdLst>
  <p:sldSz cx="9144000" cy="5143500" type="screen16x9"/>
  <p:notesSz cx="6858000" cy="9144000"/>
  <p:embeddedFontLst>
    <p:embeddedFont>
      <p:font typeface="Nunito" panose="020B0604020202020204" charset="0"/>
      <p:regular r:id="rId25"/>
      <p:bold r:id="rId26"/>
      <p:italic r:id="rId27"/>
      <p:boldItalic r:id="rId28"/>
    </p:embeddedFont>
    <p:embeddedFont>
      <p:font typeface="Bebas Neue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Odibee Sans" panose="020B0604020202020204" charset="0"/>
      <p:regular r:id="rId35"/>
    </p:embeddedFont>
    <p:embeddedFont>
      <p:font typeface="Roboto Condensed Light" panose="020B0604020202020204" charset="0"/>
      <p:regular r:id="rId36"/>
      <p:italic r:id="rId37"/>
    </p:embeddedFont>
    <p:embeddedFont>
      <p:font typeface=".VnTime" panose="020B720000000000000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D60A7-8CC3-4B2A-A4DE-356CAEBC0FDD}">
  <a:tblStyle styleId="{320D60A7-8CC3-4B2A-A4DE-356CAEBC0F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58146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gdca4a8c5cd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9" name="Google Shape;1899;gdca4a8c5cd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677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baseline="0" dirty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96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baseline="0" dirty="0"/>
              <a:t>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56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baseline="0" dirty="0"/>
              <a:t>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59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baseline="0" dirty="0"/>
              <a:t>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71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daa80c8bc4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2" name="Google Shape;2442;gdaa80c8bc4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619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daa80c8bc4_0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0" name="Google Shape;2350;gdaa80c8bc4_0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357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5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dca4a8c5cd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dca4a8c5cd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02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daa80c8bc4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daa80c8bc4_0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7116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dca4a8c5cd_0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dca4a8c5cd_0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536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dca4a8c5cd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dca4a8c5cd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597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dca4a8c5cd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dca4a8c5cd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29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dca4a8c5cd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dca4a8c5cd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935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daa80c8bc4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daa80c8bc4_0_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779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17" name="Google Shape;217;p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1"/>
          </p:nvPr>
        </p:nvSpPr>
        <p:spPr>
          <a:xfrm>
            <a:off x="1668075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2"/>
          </p:nvPr>
        </p:nvSpPr>
        <p:spPr>
          <a:xfrm>
            <a:off x="5323100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1668075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4"/>
          </p:nvPr>
        </p:nvSpPr>
        <p:spPr>
          <a:xfrm>
            <a:off x="5323100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/>
          <p:nvPr/>
        </p:nvSpPr>
        <p:spPr>
          <a:xfrm rot="8910550">
            <a:off x="-239841" y="135645"/>
            <a:ext cx="1590122" cy="1266178"/>
          </a:xfrm>
          <a:custGeom>
            <a:avLst/>
            <a:gdLst/>
            <a:ahLst/>
            <a:cxnLst/>
            <a:rect l="l" t="t" r="r" b="b"/>
            <a:pathLst>
              <a:path w="26325" h="20962" extrusionOk="0">
                <a:moveTo>
                  <a:pt x="20700" y="1"/>
                </a:moveTo>
                <a:cubicBezTo>
                  <a:pt x="20318" y="1"/>
                  <a:pt x="19931" y="106"/>
                  <a:pt x="19586" y="328"/>
                </a:cubicBezTo>
                <a:cubicBezTo>
                  <a:pt x="18622" y="947"/>
                  <a:pt x="18336" y="2233"/>
                  <a:pt x="18955" y="3197"/>
                </a:cubicBezTo>
                <a:cubicBezTo>
                  <a:pt x="21598" y="7293"/>
                  <a:pt x="20407" y="12770"/>
                  <a:pt x="16312" y="15401"/>
                </a:cubicBezTo>
                <a:cubicBezTo>
                  <a:pt x="14865" y="16328"/>
                  <a:pt x="13224" y="16807"/>
                  <a:pt x="11552" y="16807"/>
                </a:cubicBezTo>
                <a:cubicBezTo>
                  <a:pt x="10925" y="16807"/>
                  <a:pt x="10294" y="16740"/>
                  <a:pt x="9668" y="16604"/>
                </a:cubicBezTo>
                <a:cubicBezTo>
                  <a:pt x="7358" y="16104"/>
                  <a:pt x="5382" y="14734"/>
                  <a:pt x="4108" y="12758"/>
                </a:cubicBezTo>
                <a:cubicBezTo>
                  <a:pt x="3710" y="12139"/>
                  <a:pt x="3038" y="11800"/>
                  <a:pt x="2353" y="11800"/>
                </a:cubicBezTo>
                <a:cubicBezTo>
                  <a:pt x="1970" y="11800"/>
                  <a:pt x="1584" y="11905"/>
                  <a:pt x="1238" y="12127"/>
                </a:cubicBezTo>
                <a:cubicBezTo>
                  <a:pt x="274" y="12758"/>
                  <a:pt x="0" y="14044"/>
                  <a:pt x="619" y="15008"/>
                </a:cubicBezTo>
                <a:cubicBezTo>
                  <a:pt x="2489" y="17925"/>
                  <a:pt x="5394" y="19938"/>
                  <a:pt x="8775" y="20664"/>
                </a:cubicBezTo>
                <a:cubicBezTo>
                  <a:pt x="9704" y="20866"/>
                  <a:pt x="10632" y="20961"/>
                  <a:pt x="11561" y="20961"/>
                </a:cubicBezTo>
                <a:cubicBezTo>
                  <a:pt x="14026" y="20961"/>
                  <a:pt x="16443" y="20259"/>
                  <a:pt x="18562" y="18902"/>
                </a:cubicBezTo>
                <a:cubicBezTo>
                  <a:pt x="24587" y="15020"/>
                  <a:pt x="26325" y="6972"/>
                  <a:pt x="22455" y="959"/>
                </a:cubicBezTo>
                <a:cubicBezTo>
                  <a:pt x="22058" y="340"/>
                  <a:pt x="21386" y="1"/>
                  <a:pt x="207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019000" y="4048375"/>
            <a:ext cx="1125000" cy="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527087" y="4197335"/>
            <a:ext cx="766800" cy="535549"/>
            <a:chOff x="5059762" y="4251410"/>
            <a:chExt cx="766800" cy="535549"/>
          </a:xfrm>
        </p:grpSpPr>
        <p:sp>
          <p:nvSpPr>
            <p:cNvPr id="268" name="Google Shape;268;p5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2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43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9" name="Google Shape;99;p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720000" y="229770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4005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720000" y="3139500"/>
            <a:ext cx="77040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3"/>
          <p:cNvGrpSpPr/>
          <p:nvPr/>
        </p:nvGrpSpPr>
        <p:grpSpPr>
          <a:xfrm>
            <a:off x="2394284" y="4479676"/>
            <a:ext cx="734152" cy="713412"/>
            <a:chOff x="5109838" y="3156700"/>
            <a:chExt cx="306625" cy="297975"/>
          </a:xfrm>
        </p:grpSpPr>
        <p:sp>
          <p:nvSpPr>
            <p:cNvPr id="146" name="Google Shape;146;p3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3"/>
          <p:cNvSpPr/>
          <p:nvPr/>
        </p:nvSpPr>
        <p:spPr>
          <a:xfrm>
            <a:off x="2860750" y="-152112"/>
            <a:ext cx="2199000" cy="1088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3"/>
          <p:cNvGrpSpPr/>
          <p:nvPr/>
        </p:nvGrpSpPr>
        <p:grpSpPr>
          <a:xfrm>
            <a:off x="2444445" y="-67517"/>
            <a:ext cx="665238" cy="918916"/>
            <a:chOff x="2673045" y="-67517"/>
            <a:chExt cx="665238" cy="918916"/>
          </a:xfrm>
        </p:grpSpPr>
        <p:sp>
          <p:nvSpPr>
            <p:cNvPr id="152" name="Google Shape;152;p3"/>
            <p:cNvSpPr/>
            <p:nvPr/>
          </p:nvSpPr>
          <p:spPr>
            <a:xfrm rot="-5400000">
              <a:off x="2594024" y="111691"/>
              <a:ext cx="823440" cy="655977"/>
            </a:xfrm>
            <a:custGeom>
              <a:avLst/>
              <a:gdLst/>
              <a:ahLst/>
              <a:cxnLst/>
              <a:rect l="l" t="t" r="r" b="b"/>
              <a:pathLst>
                <a:path w="25874" h="20612" extrusionOk="0">
                  <a:moveTo>
                    <a:pt x="20350" y="1"/>
                  </a:moveTo>
                  <a:cubicBezTo>
                    <a:pt x="19973" y="1"/>
                    <a:pt x="19591" y="105"/>
                    <a:pt x="19253" y="324"/>
                  </a:cubicBezTo>
                  <a:cubicBezTo>
                    <a:pt x="18301" y="931"/>
                    <a:pt x="18027" y="2205"/>
                    <a:pt x="18634" y="3145"/>
                  </a:cubicBezTo>
                  <a:cubicBezTo>
                    <a:pt x="21230" y="7170"/>
                    <a:pt x="20063" y="12551"/>
                    <a:pt x="16039" y="15135"/>
                  </a:cubicBezTo>
                  <a:cubicBezTo>
                    <a:pt x="14617" y="16053"/>
                    <a:pt x="13001" y="16524"/>
                    <a:pt x="11354" y="16524"/>
                  </a:cubicBezTo>
                  <a:cubicBezTo>
                    <a:pt x="10738" y="16524"/>
                    <a:pt x="10118" y="16458"/>
                    <a:pt x="9502" y="16326"/>
                  </a:cubicBezTo>
                  <a:cubicBezTo>
                    <a:pt x="7240" y="15837"/>
                    <a:pt x="5299" y="14492"/>
                    <a:pt x="4049" y="12539"/>
                  </a:cubicBezTo>
                  <a:cubicBezTo>
                    <a:pt x="3654" y="11932"/>
                    <a:pt x="2998" y="11601"/>
                    <a:pt x="2331" y="11601"/>
                  </a:cubicBezTo>
                  <a:cubicBezTo>
                    <a:pt x="1951" y="11601"/>
                    <a:pt x="1568" y="11708"/>
                    <a:pt x="1227" y="11932"/>
                  </a:cubicBezTo>
                  <a:cubicBezTo>
                    <a:pt x="275" y="12539"/>
                    <a:pt x="1" y="13801"/>
                    <a:pt x="608" y="14754"/>
                  </a:cubicBezTo>
                  <a:cubicBezTo>
                    <a:pt x="2454" y="17611"/>
                    <a:pt x="5299" y="19588"/>
                    <a:pt x="8633" y="20314"/>
                  </a:cubicBezTo>
                  <a:cubicBezTo>
                    <a:pt x="9538" y="20517"/>
                    <a:pt x="10455" y="20612"/>
                    <a:pt x="11371" y="20612"/>
                  </a:cubicBezTo>
                  <a:cubicBezTo>
                    <a:pt x="13788" y="20612"/>
                    <a:pt x="16158" y="19921"/>
                    <a:pt x="18241" y="18576"/>
                  </a:cubicBezTo>
                  <a:cubicBezTo>
                    <a:pt x="24159" y="14766"/>
                    <a:pt x="25873" y="6860"/>
                    <a:pt x="22075" y="943"/>
                  </a:cubicBezTo>
                  <a:cubicBezTo>
                    <a:pt x="21686" y="333"/>
                    <a:pt x="21024" y="1"/>
                    <a:pt x="20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-5400000">
              <a:off x="2588279" y="17249"/>
              <a:ext cx="834770" cy="665238"/>
            </a:xfrm>
            <a:custGeom>
              <a:avLst/>
              <a:gdLst/>
              <a:ahLst/>
              <a:cxnLst/>
              <a:rect l="l" t="t" r="r" b="b"/>
              <a:pathLst>
                <a:path w="26230" h="20903" extrusionOk="0">
                  <a:moveTo>
                    <a:pt x="20529" y="298"/>
                  </a:moveTo>
                  <a:cubicBezTo>
                    <a:pt x="20662" y="298"/>
                    <a:pt x="20797" y="312"/>
                    <a:pt x="20931" y="341"/>
                  </a:cubicBezTo>
                  <a:cubicBezTo>
                    <a:pt x="21419" y="448"/>
                    <a:pt x="21848" y="745"/>
                    <a:pt x="22122" y="1174"/>
                  </a:cubicBezTo>
                  <a:cubicBezTo>
                    <a:pt x="25884" y="7020"/>
                    <a:pt x="24182" y="14842"/>
                    <a:pt x="18336" y="18605"/>
                  </a:cubicBezTo>
                  <a:cubicBezTo>
                    <a:pt x="16300" y="19914"/>
                    <a:pt x="13942" y="20617"/>
                    <a:pt x="11537" y="20617"/>
                  </a:cubicBezTo>
                  <a:cubicBezTo>
                    <a:pt x="10644" y="20617"/>
                    <a:pt x="9727" y="20510"/>
                    <a:pt x="8846" y="20319"/>
                  </a:cubicBezTo>
                  <a:cubicBezTo>
                    <a:pt x="5548" y="19605"/>
                    <a:pt x="2727" y="17652"/>
                    <a:pt x="905" y="14819"/>
                  </a:cubicBezTo>
                  <a:cubicBezTo>
                    <a:pt x="345" y="13937"/>
                    <a:pt x="595" y="12759"/>
                    <a:pt x="1476" y="12199"/>
                  </a:cubicBezTo>
                  <a:cubicBezTo>
                    <a:pt x="1786" y="11997"/>
                    <a:pt x="2143" y="11902"/>
                    <a:pt x="2500" y="11902"/>
                  </a:cubicBezTo>
                  <a:cubicBezTo>
                    <a:pt x="2631" y="11902"/>
                    <a:pt x="2762" y="11913"/>
                    <a:pt x="2905" y="11949"/>
                  </a:cubicBezTo>
                  <a:cubicBezTo>
                    <a:pt x="3393" y="12056"/>
                    <a:pt x="3822" y="12342"/>
                    <a:pt x="4096" y="12771"/>
                  </a:cubicBezTo>
                  <a:cubicBezTo>
                    <a:pt x="5370" y="14747"/>
                    <a:pt x="7334" y="16116"/>
                    <a:pt x="9644" y="16616"/>
                  </a:cubicBezTo>
                  <a:cubicBezTo>
                    <a:pt x="10275" y="16754"/>
                    <a:pt x="10912" y="16822"/>
                    <a:pt x="11544" y="16822"/>
                  </a:cubicBezTo>
                  <a:cubicBezTo>
                    <a:pt x="13214" y="16822"/>
                    <a:pt x="14854" y="16347"/>
                    <a:pt x="16288" y="15414"/>
                  </a:cubicBezTo>
                  <a:cubicBezTo>
                    <a:pt x="20384" y="12783"/>
                    <a:pt x="21574" y="7318"/>
                    <a:pt x="18943" y="3222"/>
                  </a:cubicBezTo>
                  <a:cubicBezTo>
                    <a:pt x="18371" y="2341"/>
                    <a:pt x="18621" y="1162"/>
                    <a:pt x="19503" y="603"/>
                  </a:cubicBezTo>
                  <a:cubicBezTo>
                    <a:pt x="19816" y="402"/>
                    <a:pt x="20167" y="298"/>
                    <a:pt x="20529" y="298"/>
                  </a:cubicBezTo>
                  <a:close/>
                  <a:moveTo>
                    <a:pt x="20512" y="0"/>
                  </a:moveTo>
                  <a:cubicBezTo>
                    <a:pt x="20101" y="0"/>
                    <a:pt x="19700" y="121"/>
                    <a:pt x="19348" y="352"/>
                  </a:cubicBezTo>
                  <a:cubicBezTo>
                    <a:pt x="18324" y="1007"/>
                    <a:pt x="18038" y="2365"/>
                    <a:pt x="18693" y="3377"/>
                  </a:cubicBezTo>
                  <a:cubicBezTo>
                    <a:pt x="21229" y="7330"/>
                    <a:pt x="20086" y="12616"/>
                    <a:pt x="16133" y="15164"/>
                  </a:cubicBezTo>
                  <a:cubicBezTo>
                    <a:pt x="14738" y="16065"/>
                    <a:pt x="13148" y="16525"/>
                    <a:pt x="11527" y="16525"/>
                  </a:cubicBezTo>
                  <a:cubicBezTo>
                    <a:pt x="10920" y="16525"/>
                    <a:pt x="10310" y="16460"/>
                    <a:pt x="9704" y="16331"/>
                  </a:cubicBezTo>
                  <a:cubicBezTo>
                    <a:pt x="7477" y="15842"/>
                    <a:pt x="5572" y="14521"/>
                    <a:pt x="4346" y="12604"/>
                  </a:cubicBezTo>
                  <a:cubicBezTo>
                    <a:pt x="4024" y="12116"/>
                    <a:pt x="3536" y="11771"/>
                    <a:pt x="2965" y="11651"/>
                  </a:cubicBezTo>
                  <a:cubicBezTo>
                    <a:pt x="2807" y="11619"/>
                    <a:pt x="2649" y="11602"/>
                    <a:pt x="2491" y="11602"/>
                  </a:cubicBezTo>
                  <a:cubicBezTo>
                    <a:pt x="2078" y="11602"/>
                    <a:pt x="1672" y="11716"/>
                    <a:pt x="1310" y="11949"/>
                  </a:cubicBezTo>
                  <a:cubicBezTo>
                    <a:pt x="298" y="12604"/>
                    <a:pt x="0" y="13961"/>
                    <a:pt x="655" y="14973"/>
                  </a:cubicBezTo>
                  <a:cubicBezTo>
                    <a:pt x="2524" y="17878"/>
                    <a:pt x="5406" y="19879"/>
                    <a:pt x="8775" y="20605"/>
                  </a:cubicBezTo>
                  <a:cubicBezTo>
                    <a:pt x="9692" y="20807"/>
                    <a:pt x="10620" y="20903"/>
                    <a:pt x="11537" y="20903"/>
                  </a:cubicBezTo>
                  <a:cubicBezTo>
                    <a:pt x="14002" y="20903"/>
                    <a:pt x="16407" y="20200"/>
                    <a:pt x="18502" y="18843"/>
                  </a:cubicBezTo>
                  <a:cubicBezTo>
                    <a:pt x="24491" y="14997"/>
                    <a:pt x="26230" y="6996"/>
                    <a:pt x="22372" y="1007"/>
                  </a:cubicBezTo>
                  <a:cubicBezTo>
                    <a:pt x="22050" y="519"/>
                    <a:pt x="21562" y="174"/>
                    <a:pt x="20991" y="55"/>
                  </a:cubicBezTo>
                  <a:cubicBezTo>
                    <a:pt x="20831" y="18"/>
                    <a:pt x="20671" y="0"/>
                    <a:pt x="20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3"/>
          <p:cNvSpPr/>
          <p:nvPr/>
        </p:nvSpPr>
        <p:spPr>
          <a:xfrm>
            <a:off x="5622725" y="4349650"/>
            <a:ext cx="1125000" cy="97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3"/>
          <p:cNvGrpSpPr/>
          <p:nvPr/>
        </p:nvGrpSpPr>
        <p:grpSpPr>
          <a:xfrm>
            <a:off x="5059762" y="4251410"/>
            <a:ext cx="766800" cy="535549"/>
            <a:chOff x="5059762" y="4251410"/>
            <a:chExt cx="766800" cy="535549"/>
          </a:xfrm>
        </p:grpSpPr>
        <p:sp>
          <p:nvSpPr>
            <p:cNvPr id="156" name="Google Shape;156;p3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6732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61" name="Google Shape;161;p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76825" y="253640"/>
            <a:ext cx="8557181" cy="4732380"/>
            <a:chOff x="276825" y="253640"/>
            <a:chExt cx="8557181" cy="47323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8013991" y="253640"/>
              <a:ext cx="820016" cy="572716"/>
              <a:chOff x="5059762" y="4251410"/>
              <a:chExt cx="766800" cy="535549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 rot="-10591970">
              <a:off x="301099" y="273644"/>
              <a:ext cx="686106" cy="823831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4"/>
            <p:cNvGrpSpPr/>
            <p:nvPr/>
          </p:nvGrpSpPr>
          <p:grpSpPr>
            <a:xfrm>
              <a:off x="7965335" y="4290960"/>
              <a:ext cx="701082" cy="695060"/>
              <a:chOff x="8199075" y="707526"/>
              <a:chExt cx="698498" cy="692498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5324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17" name="Google Shape;217;p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1"/>
          </p:nvPr>
        </p:nvSpPr>
        <p:spPr>
          <a:xfrm>
            <a:off x="1668075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2"/>
          </p:nvPr>
        </p:nvSpPr>
        <p:spPr>
          <a:xfrm>
            <a:off x="5323100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1668075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4"/>
          </p:nvPr>
        </p:nvSpPr>
        <p:spPr>
          <a:xfrm>
            <a:off x="5323100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/>
          <p:nvPr/>
        </p:nvSpPr>
        <p:spPr>
          <a:xfrm rot="8910550">
            <a:off x="-239841" y="135645"/>
            <a:ext cx="1590122" cy="1266178"/>
          </a:xfrm>
          <a:custGeom>
            <a:avLst/>
            <a:gdLst/>
            <a:ahLst/>
            <a:cxnLst/>
            <a:rect l="l" t="t" r="r" b="b"/>
            <a:pathLst>
              <a:path w="26325" h="20962" extrusionOk="0">
                <a:moveTo>
                  <a:pt x="20700" y="1"/>
                </a:moveTo>
                <a:cubicBezTo>
                  <a:pt x="20318" y="1"/>
                  <a:pt x="19931" y="106"/>
                  <a:pt x="19586" y="328"/>
                </a:cubicBezTo>
                <a:cubicBezTo>
                  <a:pt x="18622" y="947"/>
                  <a:pt x="18336" y="2233"/>
                  <a:pt x="18955" y="3197"/>
                </a:cubicBezTo>
                <a:cubicBezTo>
                  <a:pt x="21598" y="7293"/>
                  <a:pt x="20407" y="12770"/>
                  <a:pt x="16312" y="15401"/>
                </a:cubicBezTo>
                <a:cubicBezTo>
                  <a:pt x="14865" y="16328"/>
                  <a:pt x="13224" y="16807"/>
                  <a:pt x="11552" y="16807"/>
                </a:cubicBezTo>
                <a:cubicBezTo>
                  <a:pt x="10925" y="16807"/>
                  <a:pt x="10294" y="16740"/>
                  <a:pt x="9668" y="16604"/>
                </a:cubicBezTo>
                <a:cubicBezTo>
                  <a:pt x="7358" y="16104"/>
                  <a:pt x="5382" y="14734"/>
                  <a:pt x="4108" y="12758"/>
                </a:cubicBezTo>
                <a:cubicBezTo>
                  <a:pt x="3710" y="12139"/>
                  <a:pt x="3038" y="11800"/>
                  <a:pt x="2353" y="11800"/>
                </a:cubicBezTo>
                <a:cubicBezTo>
                  <a:pt x="1970" y="11800"/>
                  <a:pt x="1584" y="11905"/>
                  <a:pt x="1238" y="12127"/>
                </a:cubicBezTo>
                <a:cubicBezTo>
                  <a:pt x="274" y="12758"/>
                  <a:pt x="0" y="14044"/>
                  <a:pt x="619" y="15008"/>
                </a:cubicBezTo>
                <a:cubicBezTo>
                  <a:pt x="2489" y="17925"/>
                  <a:pt x="5394" y="19938"/>
                  <a:pt x="8775" y="20664"/>
                </a:cubicBezTo>
                <a:cubicBezTo>
                  <a:pt x="9704" y="20866"/>
                  <a:pt x="10632" y="20961"/>
                  <a:pt x="11561" y="20961"/>
                </a:cubicBezTo>
                <a:cubicBezTo>
                  <a:pt x="14026" y="20961"/>
                  <a:pt x="16443" y="20259"/>
                  <a:pt x="18562" y="18902"/>
                </a:cubicBezTo>
                <a:cubicBezTo>
                  <a:pt x="24587" y="15020"/>
                  <a:pt x="26325" y="6972"/>
                  <a:pt x="22455" y="959"/>
                </a:cubicBezTo>
                <a:cubicBezTo>
                  <a:pt x="22058" y="340"/>
                  <a:pt x="21386" y="1"/>
                  <a:pt x="207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019000" y="4048375"/>
            <a:ext cx="1125000" cy="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527087" y="4197335"/>
            <a:ext cx="766800" cy="535549"/>
            <a:chOff x="5059762" y="4251410"/>
            <a:chExt cx="766800" cy="535549"/>
          </a:xfrm>
        </p:grpSpPr>
        <p:sp>
          <p:nvSpPr>
            <p:cNvPr id="268" name="Google Shape;268;p5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0836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782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4999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435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098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title"/>
          </p:nvPr>
        </p:nvSpPr>
        <p:spPr>
          <a:xfrm>
            <a:off x="720000" y="2389150"/>
            <a:ext cx="77040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378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566" name="Google Shape;566;p11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11"/>
          <p:cNvSpPr txBox="1">
            <a:spLocks noGrp="1"/>
          </p:cNvSpPr>
          <p:nvPr>
            <p:ph type="title" hasCustomPrompt="1"/>
          </p:nvPr>
        </p:nvSpPr>
        <p:spPr>
          <a:xfrm>
            <a:off x="1347800" y="1081775"/>
            <a:ext cx="6576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0" name="Google Shape;610;p11"/>
          <p:cNvSpPr txBox="1">
            <a:spLocks noGrp="1"/>
          </p:cNvSpPr>
          <p:nvPr>
            <p:ph type="subTitle" idx="1"/>
          </p:nvPr>
        </p:nvSpPr>
        <p:spPr>
          <a:xfrm>
            <a:off x="1347800" y="304527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11" name="Google Shape;611;p11"/>
          <p:cNvGrpSpPr/>
          <p:nvPr/>
        </p:nvGrpSpPr>
        <p:grpSpPr>
          <a:xfrm>
            <a:off x="-45675" y="-2"/>
            <a:ext cx="9132750" cy="5143504"/>
            <a:chOff x="-45675" y="-2"/>
            <a:chExt cx="9132750" cy="5143504"/>
          </a:xfrm>
        </p:grpSpPr>
        <p:sp>
          <p:nvSpPr>
            <p:cNvPr id="612" name="Google Shape;612;p11"/>
            <p:cNvSpPr/>
            <p:nvPr/>
          </p:nvSpPr>
          <p:spPr>
            <a:xfrm>
              <a:off x="-45675" y="505225"/>
              <a:ext cx="1284000" cy="1284000"/>
            </a:xfrm>
            <a:prstGeom prst="donut">
              <a:avLst>
                <a:gd name="adj" fmla="val 2015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3" name="Google Shape;613;p11"/>
            <p:cNvGrpSpPr/>
            <p:nvPr/>
          </p:nvGrpSpPr>
          <p:grpSpPr>
            <a:xfrm rot="5400000">
              <a:off x="7859998" y="4216175"/>
              <a:ext cx="622472" cy="622472"/>
              <a:chOff x="4028163" y="2251525"/>
              <a:chExt cx="82475" cy="82475"/>
            </a:xfrm>
          </p:grpSpPr>
          <p:sp>
            <p:nvSpPr>
              <p:cNvPr id="614" name="Google Shape;614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6" name="Google Shape;616;p11"/>
            <p:cNvSpPr/>
            <p:nvPr/>
          </p:nvSpPr>
          <p:spPr>
            <a:xfrm rot="5400000">
              <a:off x="4395050" y="-529052"/>
              <a:ext cx="481500" cy="1539600"/>
            </a:xfrm>
            <a:prstGeom prst="rect">
              <a:avLst/>
            </a:prstGeom>
            <a:solidFill>
              <a:srgbClr val="FF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7" name="Google Shape;617;p11"/>
            <p:cNvGrpSpPr/>
            <p:nvPr/>
          </p:nvGrpSpPr>
          <p:grpSpPr>
            <a:xfrm>
              <a:off x="5166353" y="51552"/>
              <a:ext cx="820016" cy="572716"/>
              <a:chOff x="5059762" y="4251410"/>
              <a:chExt cx="766800" cy="535549"/>
            </a:xfrm>
          </p:grpSpPr>
          <p:sp>
            <p:nvSpPr>
              <p:cNvPr id="618" name="Google Shape;618;p11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1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1" name="Google Shape;621;p11"/>
            <p:cNvSpPr/>
            <p:nvPr/>
          </p:nvSpPr>
          <p:spPr>
            <a:xfrm rot="10800000">
              <a:off x="8280675" y="1032152"/>
              <a:ext cx="806400" cy="153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11"/>
            <p:cNvGrpSpPr/>
            <p:nvPr/>
          </p:nvGrpSpPr>
          <p:grpSpPr>
            <a:xfrm rot="10800000">
              <a:off x="7853355" y="570749"/>
              <a:ext cx="1141284" cy="1475358"/>
              <a:chOff x="194863" y="3229838"/>
              <a:chExt cx="1354800" cy="1751375"/>
            </a:xfrm>
          </p:grpSpPr>
          <p:sp>
            <p:nvSpPr>
              <p:cNvPr id="623" name="Google Shape;623;p11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1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1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1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1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1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8" name="Google Shape;638;p11"/>
            <p:cNvSpPr/>
            <p:nvPr/>
          </p:nvSpPr>
          <p:spPr>
            <a:xfrm rot="5400000">
              <a:off x="1294375" y="3970502"/>
              <a:ext cx="806400" cy="153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 rot="6153160">
              <a:off x="504239" y="3696946"/>
              <a:ext cx="1004340" cy="1205837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7344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632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0480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1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717" name="Google Shape;717;p1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0" name="Google Shape;760;p14"/>
          <p:cNvSpPr txBox="1">
            <a:spLocks noGrp="1"/>
          </p:cNvSpPr>
          <p:nvPr>
            <p:ph type="title"/>
          </p:nvPr>
        </p:nvSpPr>
        <p:spPr>
          <a:xfrm>
            <a:off x="1755400" y="3091825"/>
            <a:ext cx="56334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61" name="Google Shape;761;p14"/>
          <p:cNvSpPr txBox="1">
            <a:spLocks noGrp="1"/>
          </p:cNvSpPr>
          <p:nvPr>
            <p:ph type="subTitle" idx="1"/>
          </p:nvPr>
        </p:nvSpPr>
        <p:spPr>
          <a:xfrm>
            <a:off x="1755400" y="1549775"/>
            <a:ext cx="56334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762" name="Google Shape;762;p14"/>
          <p:cNvGrpSpPr/>
          <p:nvPr/>
        </p:nvGrpSpPr>
        <p:grpSpPr>
          <a:xfrm>
            <a:off x="322709" y="0"/>
            <a:ext cx="8821291" cy="4995289"/>
            <a:chOff x="322709" y="0"/>
            <a:chExt cx="8821291" cy="4995289"/>
          </a:xfrm>
        </p:grpSpPr>
        <p:sp>
          <p:nvSpPr>
            <p:cNvPr id="763" name="Google Shape;763;p14"/>
            <p:cNvSpPr/>
            <p:nvPr/>
          </p:nvSpPr>
          <p:spPr>
            <a:xfrm>
              <a:off x="7241700" y="0"/>
              <a:ext cx="1902300" cy="112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4" name="Google Shape;764;p14"/>
            <p:cNvGrpSpPr/>
            <p:nvPr/>
          </p:nvGrpSpPr>
          <p:grpSpPr>
            <a:xfrm>
              <a:off x="8110871" y="749193"/>
              <a:ext cx="995101" cy="1327893"/>
              <a:chOff x="194863" y="3229838"/>
              <a:chExt cx="1354800" cy="1751375"/>
            </a:xfrm>
          </p:grpSpPr>
          <p:sp>
            <p:nvSpPr>
              <p:cNvPr id="765" name="Google Shape;765;p14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4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4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4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4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4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4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4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4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4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4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4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4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4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4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0" name="Google Shape;780;p14"/>
            <p:cNvGrpSpPr/>
            <p:nvPr/>
          </p:nvGrpSpPr>
          <p:grpSpPr>
            <a:xfrm rot="8304387">
              <a:off x="685886" y="3313813"/>
              <a:ext cx="1092492" cy="1509098"/>
              <a:chOff x="2673045" y="-67517"/>
              <a:chExt cx="665238" cy="918916"/>
            </a:xfrm>
          </p:grpSpPr>
          <p:sp>
            <p:nvSpPr>
              <p:cNvPr id="781" name="Google Shape;781;p14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4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14"/>
            <p:cNvGrpSpPr/>
            <p:nvPr/>
          </p:nvGrpSpPr>
          <p:grpSpPr>
            <a:xfrm>
              <a:off x="1034803" y="395463"/>
              <a:ext cx="730432" cy="730432"/>
              <a:chOff x="258700" y="2038025"/>
              <a:chExt cx="599846" cy="599846"/>
            </a:xfrm>
          </p:grpSpPr>
          <p:sp>
            <p:nvSpPr>
              <p:cNvPr id="784" name="Google Shape;784;p14"/>
              <p:cNvSpPr/>
              <p:nvPr/>
            </p:nvSpPr>
            <p:spPr>
              <a:xfrm>
                <a:off x="258700" y="2038025"/>
                <a:ext cx="477300" cy="477300"/>
              </a:xfrm>
              <a:prstGeom prst="rect">
                <a:avLst/>
              </a:prstGeom>
              <a:noFill/>
              <a:ln w="19050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4"/>
              <p:cNvSpPr/>
              <p:nvPr/>
            </p:nvSpPr>
            <p:spPr>
              <a:xfrm>
                <a:off x="381246" y="2160571"/>
                <a:ext cx="477300" cy="477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" name="Google Shape;786;p14"/>
            <p:cNvGrpSpPr/>
            <p:nvPr/>
          </p:nvGrpSpPr>
          <p:grpSpPr>
            <a:xfrm>
              <a:off x="7398692" y="4139204"/>
              <a:ext cx="961107" cy="671257"/>
              <a:chOff x="5059762" y="4251410"/>
              <a:chExt cx="766800" cy="535549"/>
            </a:xfrm>
          </p:grpSpPr>
          <p:sp>
            <p:nvSpPr>
              <p:cNvPr id="787" name="Google Shape;787;p1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7015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8467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1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03" name="Google Shape;903;p1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6" name="Google Shape;946;p17"/>
          <p:cNvSpPr txBox="1">
            <a:spLocks noGrp="1"/>
          </p:cNvSpPr>
          <p:nvPr>
            <p:ph type="subTitle" idx="1"/>
          </p:nvPr>
        </p:nvSpPr>
        <p:spPr>
          <a:xfrm>
            <a:off x="5620025" y="1877525"/>
            <a:ext cx="28041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48" name="Google Shape;948;p17"/>
          <p:cNvGrpSpPr/>
          <p:nvPr/>
        </p:nvGrpSpPr>
        <p:grpSpPr>
          <a:xfrm>
            <a:off x="71395" y="85553"/>
            <a:ext cx="8821000" cy="4954012"/>
            <a:chOff x="71395" y="85553"/>
            <a:chExt cx="8821000" cy="4954012"/>
          </a:xfrm>
        </p:grpSpPr>
        <p:grpSp>
          <p:nvGrpSpPr>
            <p:cNvPr id="949" name="Google Shape;949;p17"/>
            <p:cNvGrpSpPr/>
            <p:nvPr/>
          </p:nvGrpSpPr>
          <p:grpSpPr>
            <a:xfrm rot="5400000">
              <a:off x="244857" y="-87909"/>
              <a:ext cx="1185179" cy="1532103"/>
              <a:chOff x="194863" y="3229838"/>
              <a:chExt cx="1354800" cy="1751375"/>
            </a:xfrm>
          </p:grpSpPr>
          <p:sp>
            <p:nvSpPr>
              <p:cNvPr id="950" name="Google Shape;950;p17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7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7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7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7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7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7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7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7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7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7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7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7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7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7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5" name="Google Shape;965;p17"/>
            <p:cNvSpPr/>
            <p:nvPr/>
          </p:nvSpPr>
          <p:spPr>
            <a:xfrm>
              <a:off x="7831925" y="3766327"/>
              <a:ext cx="1060470" cy="1273238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6649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68" name="Google Shape;968;p1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18"/>
          <p:cNvSpPr txBox="1">
            <a:spLocks noGrp="1"/>
          </p:cNvSpPr>
          <p:nvPr>
            <p:ph type="title"/>
          </p:nvPr>
        </p:nvSpPr>
        <p:spPr>
          <a:xfrm>
            <a:off x="7200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2" name="Google Shape;1012;p18"/>
          <p:cNvSpPr txBox="1">
            <a:spLocks noGrp="1"/>
          </p:cNvSpPr>
          <p:nvPr>
            <p:ph type="subTitle" idx="1"/>
          </p:nvPr>
        </p:nvSpPr>
        <p:spPr>
          <a:xfrm>
            <a:off x="7200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8"/>
          <p:cNvSpPr txBox="1">
            <a:spLocks noGrp="1"/>
          </p:cNvSpPr>
          <p:nvPr>
            <p:ph type="title" idx="2"/>
          </p:nvPr>
        </p:nvSpPr>
        <p:spPr>
          <a:xfrm>
            <a:off x="34038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4" name="Google Shape;1014;p18"/>
          <p:cNvSpPr txBox="1">
            <a:spLocks noGrp="1"/>
          </p:cNvSpPr>
          <p:nvPr>
            <p:ph type="subTitle" idx="3"/>
          </p:nvPr>
        </p:nvSpPr>
        <p:spPr>
          <a:xfrm>
            <a:off x="34038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8"/>
          <p:cNvSpPr txBox="1">
            <a:spLocks noGrp="1"/>
          </p:cNvSpPr>
          <p:nvPr>
            <p:ph type="title" idx="4"/>
          </p:nvPr>
        </p:nvSpPr>
        <p:spPr>
          <a:xfrm>
            <a:off x="60876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18"/>
          <p:cNvSpPr txBox="1">
            <a:spLocks noGrp="1"/>
          </p:cNvSpPr>
          <p:nvPr>
            <p:ph type="subTitle" idx="5"/>
          </p:nvPr>
        </p:nvSpPr>
        <p:spPr>
          <a:xfrm>
            <a:off x="60876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8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8" name="Google Shape;1018;p18"/>
          <p:cNvGrpSpPr/>
          <p:nvPr/>
        </p:nvGrpSpPr>
        <p:grpSpPr>
          <a:xfrm>
            <a:off x="-270954" y="43963"/>
            <a:ext cx="9776738" cy="5392488"/>
            <a:chOff x="-270954" y="43963"/>
            <a:chExt cx="9776738" cy="5392488"/>
          </a:xfrm>
        </p:grpSpPr>
        <p:sp>
          <p:nvSpPr>
            <p:cNvPr id="1019" name="Google Shape;1019;p18"/>
            <p:cNvSpPr/>
            <p:nvPr/>
          </p:nvSpPr>
          <p:spPr>
            <a:xfrm rot="-990535">
              <a:off x="7768488" y="3970403"/>
              <a:ext cx="1590166" cy="1266213"/>
            </a:xfrm>
            <a:custGeom>
              <a:avLst/>
              <a:gdLst/>
              <a:ahLst/>
              <a:cxnLst/>
              <a:rect l="l" t="t" r="r" b="b"/>
              <a:pathLst>
                <a:path w="26325" h="20962" extrusionOk="0">
                  <a:moveTo>
                    <a:pt x="20700" y="1"/>
                  </a:moveTo>
                  <a:cubicBezTo>
                    <a:pt x="20318" y="1"/>
                    <a:pt x="19931" y="106"/>
                    <a:pt x="19586" y="328"/>
                  </a:cubicBezTo>
                  <a:cubicBezTo>
                    <a:pt x="18622" y="947"/>
                    <a:pt x="18336" y="2233"/>
                    <a:pt x="18955" y="3197"/>
                  </a:cubicBezTo>
                  <a:cubicBezTo>
                    <a:pt x="21598" y="7293"/>
                    <a:pt x="20407" y="12770"/>
                    <a:pt x="16312" y="15401"/>
                  </a:cubicBezTo>
                  <a:cubicBezTo>
                    <a:pt x="14865" y="16328"/>
                    <a:pt x="13224" y="16807"/>
                    <a:pt x="11552" y="16807"/>
                  </a:cubicBezTo>
                  <a:cubicBezTo>
                    <a:pt x="10925" y="16807"/>
                    <a:pt x="10294" y="16740"/>
                    <a:pt x="9668" y="16604"/>
                  </a:cubicBezTo>
                  <a:cubicBezTo>
                    <a:pt x="7358" y="16104"/>
                    <a:pt x="5382" y="14734"/>
                    <a:pt x="4108" y="12758"/>
                  </a:cubicBezTo>
                  <a:cubicBezTo>
                    <a:pt x="3710" y="12139"/>
                    <a:pt x="3038" y="11800"/>
                    <a:pt x="2353" y="11800"/>
                  </a:cubicBezTo>
                  <a:cubicBezTo>
                    <a:pt x="1970" y="11800"/>
                    <a:pt x="1584" y="11905"/>
                    <a:pt x="1238" y="12127"/>
                  </a:cubicBezTo>
                  <a:cubicBezTo>
                    <a:pt x="274" y="12758"/>
                    <a:pt x="0" y="14044"/>
                    <a:pt x="619" y="15008"/>
                  </a:cubicBezTo>
                  <a:cubicBezTo>
                    <a:pt x="2489" y="17925"/>
                    <a:pt x="5394" y="19938"/>
                    <a:pt x="8775" y="20664"/>
                  </a:cubicBezTo>
                  <a:cubicBezTo>
                    <a:pt x="9704" y="20866"/>
                    <a:pt x="10632" y="20961"/>
                    <a:pt x="11561" y="20961"/>
                  </a:cubicBezTo>
                  <a:cubicBezTo>
                    <a:pt x="14026" y="20961"/>
                    <a:pt x="16443" y="20259"/>
                    <a:pt x="18562" y="18902"/>
                  </a:cubicBezTo>
                  <a:cubicBezTo>
                    <a:pt x="24587" y="15020"/>
                    <a:pt x="26325" y="6972"/>
                    <a:pt x="22455" y="959"/>
                  </a:cubicBezTo>
                  <a:cubicBezTo>
                    <a:pt x="22058" y="340"/>
                    <a:pt x="21386" y="1"/>
                    <a:pt x="20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18"/>
            <p:cNvGrpSpPr/>
            <p:nvPr/>
          </p:nvGrpSpPr>
          <p:grpSpPr>
            <a:xfrm rot="-6429243">
              <a:off x="110900" y="-10180"/>
              <a:ext cx="1045891" cy="1571008"/>
              <a:chOff x="2225863" y="2465300"/>
              <a:chExt cx="505700" cy="759600"/>
            </a:xfrm>
          </p:grpSpPr>
          <p:sp>
            <p:nvSpPr>
              <p:cNvPr id="1021" name="Google Shape;1021;p1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18"/>
            <p:cNvGrpSpPr/>
            <p:nvPr/>
          </p:nvGrpSpPr>
          <p:grpSpPr>
            <a:xfrm>
              <a:off x="8638228" y="64060"/>
              <a:ext cx="343823" cy="1830357"/>
              <a:chOff x="2277938" y="3169500"/>
              <a:chExt cx="76825" cy="409000"/>
            </a:xfrm>
          </p:grpSpPr>
          <p:sp>
            <p:nvSpPr>
              <p:cNvPr id="1032" name="Google Shape;1032;p1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1340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42" name="Google Shape;1042;p1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19"/>
          <p:cNvSpPr txBox="1">
            <a:spLocks noGrp="1"/>
          </p:cNvSpPr>
          <p:nvPr>
            <p:ph type="title"/>
          </p:nvPr>
        </p:nvSpPr>
        <p:spPr>
          <a:xfrm>
            <a:off x="1467253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6" name="Google Shape;1086;p19"/>
          <p:cNvSpPr txBox="1">
            <a:spLocks noGrp="1"/>
          </p:cNvSpPr>
          <p:nvPr>
            <p:ph type="subTitle" idx="1"/>
          </p:nvPr>
        </p:nvSpPr>
        <p:spPr>
          <a:xfrm>
            <a:off x="1467253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9"/>
          <p:cNvSpPr txBox="1">
            <a:spLocks noGrp="1"/>
          </p:cNvSpPr>
          <p:nvPr>
            <p:ph type="title" idx="2"/>
          </p:nvPr>
        </p:nvSpPr>
        <p:spPr>
          <a:xfrm>
            <a:off x="4809628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8" name="Google Shape;1088;p19"/>
          <p:cNvSpPr txBox="1">
            <a:spLocks noGrp="1"/>
          </p:cNvSpPr>
          <p:nvPr>
            <p:ph type="subTitle" idx="3"/>
          </p:nvPr>
        </p:nvSpPr>
        <p:spPr>
          <a:xfrm>
            <a:off x="4809628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9"/>
          <p:cNvSpPr txBox="1">
            <a:spLocks noGrp="1"/>
          </p:cNvSpPr>
          <p:nvPr>
            <p:ph type="title" idx="4"/>
          </p:nvPr>
        </p:nvSpPr>
        <p:spPr>
          <a:xfrm>
            <a:off x="4809628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0" name="Google Shape;1090;p19"/>
          <p:cNvSpPr txBox="1">
            <a:spLocks noGrp="1"/>
          </p:cNvSpPr>
          <p:nvPr>
            <p:ph type="subTitle" idx="5"/>
          </p:nvPr>
        </p:nvSpPr>
        <p:spPr>
          <a:xfrm>
            <a:off x="4809628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title" idx="6"/>
          </p:nvPr>
        </p:nvSpPr>
        <p:spPr>
          <a:xfrm>
            <a:off x="1467253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subTitle" idx="7"/>
          </p:nvPr>
        </p:nvSpPr>
        <p:spPr>
          <a:xfrm>
            <a:off x="1467253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/>
          <p:nvPr/>
        </p:nvSpPr>
        <p:spPr>
          <a:xfrm rot="5400000">
            <a:off x="8408150" y="3775400"/>
            <a:ext cx="1017600" cy="5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9"/>
          <p:cNvSpPr/>
          <p:nvPr/>
        </p:nvSpPr>
        <p:spPr>
          <a:xfrm>
            <a:off x="8252600" y="4104600"/>
            <a:ext cx="997800" cy="9978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02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20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98" name="Google Shape;1098;p20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20"/>
          <p:cNvSpPr txBox="1">
            <a:spLocks noGrp="1"/>
          </p:cNvSpPr>
          <p:nvPr>
            <p:ph type="title"/>
          </p:nvPr>
        </p:nvSpPr>
        <p:spPr>
          <a:xfrm>
            <a:off x="720000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2" name="Google Shape;1142;p20"/>
          <p:cNvSpPr txBox="1">
            <a:spLocks noGrp="1"/>
          </p:cNvSpPr>
          <p:nvPr>
            <p:ph type="subTitle" idx="1"/>
          </p:nvPr>
        </p:nvSpPr>
        <p:spPr>
          <a:xfrm>
            <a:off x="72000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0"/>
          <p:cNvSpPr txBox="1">
            <a:spLocks noGrp="1"/>
          </p:cNvSpPr>
          <p:nvPr>
            <p:ph type="title" idx="2"/>
          </p:nvPr>
        </p:nvSpPr>
        <p:spPr>
          <a:xfrm>
            <a:off x="3377248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4" name="Google Shape;1144;p20"/>
          <p:cNvSpPr txBox="1">
            <a:spLocks noGrp="1"/>
          </p:cNvSpPr>
          <p:nvPr>
            <p:ph type="subTitle" idx="3"/>
          </p:nvPr>
        </p:nvSpPr>
        <p:spPr>
          <a:xfrm>
            <a:off x="3377246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0"/>
          <p:cNvSpPr txBox="1">
            <a:spLocks noGrp="1"/>
          </p:cNvSpPr>
          <p:nvPr>
            <p:ph type="title" idx="4"/>
          </p:nvPr>
        </p:nvSpPr>
        <p:spPr>
          <a:xfrm>
            <a:off x="720000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6" name="Google Shape;1146;p20"/>
          <p:cNvSpPr txBox="1">
            <a:spLocks noGrp="1"/>
          </p:cNvSpPr>
          <p:nvPr>
            <p:ph type="subTitle" idx="5"/>
          </p:nvPr>
        </p:nvSpPr>
        <p:spPr>
          <a:xfrm>
            <a:off x="720000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0"/>
          <p:cNvSpPr txBox="1">
            <a:spLocks noGrp="1"/>
          </p:cNvSpPr>
          <p:nvPr>
            <p:ph type="title" idx="6"/>
          </p:nvPr>
        </p:nvSpPr>
        <p:spPr>
          <a:xfrm>
            <a:off x="3377254" y="3760087"/>
            <a:ext cx="2389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8" name="Google Shape;1148;p20"/>
          <p:cNvSpPr txBox="1">
            <a:spLocks noGrp="1"/>
          </p:cNvSpPr>
          <p:nvPr>
            <p:ph type="subTitle" idx="7"/>
          </p:nvPr>
        </p:nvSpPr>
        <p:spPr>
          <a:xfrm>
            <a:off x="3377252" y="4045987"/>
            <a:ext cx="238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0"/>
          <p:cNvSpPr txBox="1">
            <a:spLocks noGrp="1"/>
          </p:cNvSpPr>
          <p:nvPr>
            <p:ph type="title" idx="8"/>
          </p:nvPr>
        </p:nvSpPr>
        <p:spPr>
          <a:xfrm>
            <a:off x="6118549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0" name="Google Shape;1150;p20"/>
          <p:cNvSpPr txBox="1">
            <a:spLocks noGrp="1"/>
          </p:cNvSpPr>
          <p:nvPr>
            <p:ph type="subTitle" idx="9"/>
          </p:nvPr>
        </p:nvSpPr>
        <p:spPr>
          <a:xfrm>
            <a:off x="611855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title" idx="13"/>
          </p:nvPr>
        </p:nvSpPr>
        <p:spPr>
          <a:xfrm>
            <a:off x="6118549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2" name="Google Shape;1152;p20"/>
          <p:cNvSpPr txBox="1">
            <a:spLocks noGrp="1"/>
          </p:cNvSpPr>
          <p:nvPr>
            <p:ph type="subTitle" idx="14"/>
          </p:nvPr>
        </p:nvSpPr>
        <p:spPr>
          <a:xfrm>
            <a:off x="6118545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54" name="Google Shape;1154;p20"/>
          <p:cNvGrpSpPr/>
          <p:nvPr/>
        </p:nvGrpSpPr>
        <p:grpSpPr>
          <a:xfrm>
            <a:off x="-232040" y="-76088"/>
            <a:ext cx="9148756" cy="5226369"/>
            <a:chOff x="-232040" y="-76088"/>
            <a:chExt cx="9148756" cy="5226369"/>
          </a:xfrm>
        </p:grpSpPr>
        <p:grpSp>
          <p:nvGrpSpPr>
            <p:cNvPr id="1155" name="Google Shape;1155;p20"/>
            <p:cNvGrpSpPr/>
            <p:nvPr/>
          </p:nvGrpSpPr>
          <p:grpSpPr>
            <a:xfrm rot="-5400000">
              <a:off x="8470391" y="293648"/>
              <a:ext cx="399936" cy="492712"/>
              <a:chOff x="8908257" y="678472"/>
              <a:chExt cx="288846" cy="355852"/>
            </a:xfrm>
          </p:grpSpPr>
          <p:sp>
            <p:nvSpPr>
              <p:cNvPr id="1156" name="Google Shape;1156;p20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20"/>
            <p:cNvGrpSpPr/>
            <p:nvPr/>
          </p:nvGrpSpPr>
          <p:grpSpPr>
            <a:xfrm>
              <a:off x="-5" y="4622573"/>
              <a:ext cx="657480" cy="527708"/>
              <a:chOff x="5707045" y="2821600"/>
              <a:chExt cx="657480" cy="527708"/>
            </a:xfrm>
          </p:grpSpPr>
          <p:sp>
            <p:nvSpPr>
              <p:cNvPr id="1159" name="Google Shape;1159;p20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0"/>
            <p:cNvGrpSpPr/>
            <p:nvPr/>
          </p:nvGrpSpPr>
          <p:grpSpPr>
            <a:xfrm>
              <a:off x="-232040" y="-76088"/>
              <a:ext cx="889503" cy="884747"/>
              <a:chOff x="4299638" y="1915175"/>
              <a:chExt cx="495600" cy="492950"/>
            </a:xfrm>
          </p:grpSpPr>
          <p:sp>
            <p:nvSpPr>
              <p:cNvPr id="1163" name="Google Shape;1163;p20"/>
              <p:cNvSpPr/>
              <p:nvPr/>
            </p:nvSpPr>
            <p:spPr>
              <a:xfrm>
                <a:off x="4432688" y="2009825"/>
                <a:ext cx="362550" cy="39830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15932" extrusionOk="0">
                    <a:moveTo>
                      <a:pt x="0" y="1"/>
                    </a:moveTo>
                    <a:lnTo>
                      <a:pt x="0" y="15931"/>
                    </a:lnTo>
                    <a:lnTo>
                      <a:pt x="14502" y="15931"/>
                    </a:lnTo>
                    <a:lnTo>
                      <a:pt x="145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4299638" y="1915175"/>
                <a:ext cx="41047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16420" extrusionOk="0">
                    <a:moveTo>
                      <a:pt x="0" y="1"/>
                    </a:moveTo>
                    <a:lnTo>
                      <a:pt x="0" y="16419"/>
                    </a:lnTo>
                    <a:lnTo>
                      <a:pt x="16419" y="16419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4404688" y="1979700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4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4"/>
                      <a:pt x="108" y="3825"/>
                    </a:cubicBezTo>
                    <a:cubicBezTo>
                      <a:pt x="156" y="3897"/>
                      <a:pt x="251" y="3932"/>
                      <a:pt x="334" y="3932"/>
                    </a:cubicBezTo>
                    <a:cubicBezTo>
                      <a:pt x="394" y="3932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7"/>
                    </a:lnTo>
                    <a:cubicBezTo>
                      <a:pt x="7532" y="3897"/>
                      <a:pt x="7606" y="3926"/>
                      <a:pt x="7682" y="3926"/>
                    </a:cubicBezTo>
                    <a:cubicBezTo>
                      <a:pt x="7758" y="3926"/>
                      <a:pt x="7835" y="3897"/>
                      <a:pt x="7895" y="3837"/>
                    </a:cubicBezTo>
                    <a:cubicBezTo>
                      <a:pt x="8014" y="3730"/>
                      <a:pt x="8014" y="3540"/>
                      <a:pt x="7895" y="3420"/>
                    </a:cubicBezTo>
                    <a:lnTo>
                      <a:pt x="4585" y="87"/>
                    </a:lnTo>
                    <a:cubicBezTo>
                      <a:pt x="4528" y="30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4404688" y="2076075"/>
                <a:ext cx="2003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0" extrusionOk="0">
                    <a:moveTo>
                      <a:pt x="4368" y="1"/>
                    </a:moveTo>
                    <a:cubicBezTo>
                      <a:pt x="4301" y="1"/>
                      <a:pt x="4234" y="22"/>
                      <a:pt x="4180" y="66"/>
                    </a:cubicBezTo>
                    <a:lnTo>
                      <a:pt x="144" y="3399"/>
                    </a:lnTo>
                    <a:cubicBezTo>
                      <a:pt x="13" y="3506"/>
                      <a:pt x="1" y="3685"/>
                      <a:pt x="108" y="3816"/>
                    </a:cubicBezTo>
                    <a:cubicBezTo>
                      <a:pt x="156" y="3887"/>
                      <a:pt x="251" y="3923"/>
                      <a:pt x="334" y="3923"/>
                    </a:cubicBezTo>
                    <a:cubicBezTo>
                      <a:pt x="394" y="3923"/>
                      <a:pt x="465" y="3899"/>
                      <a:pt x="525" y="3864"/>
                    </a:cubicBezTo>
                    <a:lnTo>
                      <a:pt x="4347" y="697"/>
                    </a:lnTo>
                    <a:lnTo>
                      <a:pt x="7478" y="3840"/>
                    </a:lnTo>
                    <a:cubicBezTo>
                      <a:pt x="7532" y="3899"/>
                      <a:pt x="7606" y="3929"/>
                      <a:pt x="7682" y="3929"/>
                    </a:cubicBezTo>
                    <a:cubicBezTo>
                      <a:pt x="7758" y="3929"/>
                      <a:pt x="7835" y="3899"/>
                      <a:pt x="7895" y="3840"/>
                    </a:cubicBezTo>
                    <a:cubicBezTo>
                      <a:pt x="8014" y="3721"/>
                      <a:pt x="8014" y="3530"/>
                      <a:pt x="7895" y="3423"/>
                    </a:cubicBezTo>
                    <a:lnTo>
                      <a:pt x="4585" y="89"/>
                    </a:lnTo>
                    <a:cubicBezTo>
                      <a:pt x="4527" y="31"/>
                      <a:pt x="4447" y="1"/>
                      <a:pt x="4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4404688" y="2172275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5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5"/>
                      <a:pt x="108" y="3826"/>
                    </a:cubicBezTo>
                    <a:cubicBezTo>
                      <a:pt x="156" y="3897"/>
                      <a:pt x="251" y="3933"/>
                      <a:pt x="334" y="3933"/>
                    </a:cubicBezTo>
                    <a:cubicBezTo>
                      <a:pt x="394" y="3933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8"/>
                    </a:lnTo>
                    <a:cubicBezTo>
                      <a:pt x="7532" y="3897"/>
                      <a:pt x="7606" y="3927"/>
                      <a:pt x="7682" y="3927"/>
                    </a:cubicBezTo>
                    <a:cubicBezTo>
                      <a:pt x="7758" y="3927"/>
                      <a:pt x="7835" y="3897"/>
                      <a:pt x="7895" y="3838"/>
                    </a:cubicBezTo>
                    <a:cubicBezTo>
                      <a:pt x="8014" y="3730"/>
                      <a:pt x="8014" y="3540"/>
                      <a:pt x="7895" y="3421"/>
                    </a:cubicBezTo>
                    <a:lnTo>
                      <a:pt x="4585" y="87"/>
                    </a:lnTo>
                    <a:cubicBezTo>
                      <a:pt x="4528" y="31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0310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21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170" name="Google Shape;1170;p21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1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1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21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4" name="Google Shape;1214;p21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5" name="Google Shape;1215;p21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6" name="Google Shape;1216;p21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7" name="Google Shape;1217;p21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8" name="Google Shape;1218;p21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19" name="Google Shape;1219;p21"/>
          <p:cNvGrpSpPr/>
          <p:nvPr/>
        </p:nvGrpSpPr>
        <p:grpSpPr>
          <a:xfrm>
            <a:off x="0" y="540001"/>
            <a:ext cx="9143990" cy="4424726"/>
            <a:chOff x="0" y="540001"/>
            <a:chExt cx="9143990" cy="4424726"/>
          </a:xfrm>
        </p:grpSpPr>
        <p:grpSp>
          <p:nvGrpSpPr>
            <p:cNvPr id="1220" name="Google Shape;1220;p21"/>
            <p:cNvGrpSpPr/>
            <p:nvPr/>
          </p:nvGrpSpPr>
          <p:grpSpPr>
            <a:xfrm>
              <a:off x="7289388" y="540001"/>
              <a:ext cx="1854602" cy="510100"/>
              <a:chOff x="6532638" y="1585075"/>
              <a:chExt cx="619150" cy="170300"/>
            </a:xfrm>
          </p:grpSpPr>
          <p:sp>
            <p:nvSpPr>
              <p:cNvPr id="1221" name="Google Shape;1221;p21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rgbClr val="FF7D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1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1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1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1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1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1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1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1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1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1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1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1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1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1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1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7" name="Google Shape;1237;p21"/>
            <p:cNvGrpSpPr/>
            <p:nvPr/>
          </p:nvGrpSpPr>
          <p:grpSpPr>
            <a:xfrm>
              <a:off x="484364" y="708669"/>
              <a:ext cx="852387" cy="828311"/>
              <a:chOff x="5109838" y="3156700"/>
              <a:chExt cx="306625" cy="297975"/>
            </a:xfrm>
          </p:grpSpPr>
          <p:sp>
            <p:nvSpPr>
              <p:cNvPr id="1238" name="Google Shape;1238;p21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1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1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1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2" name="Google Shape;1242;p21"/>
            <p:cNvGrpSpPr/>
            <p:nvPr/>
          </p:nvGrpSpPr>
          <p:grpSpPr>
            <a:xfrm>
              <a:off x="7790511" y="3313259"/>
              <a:ext cx="852377" cy="845055"/>
              <a:chOff x="8199075" y="707526"/>
              <a:chExt cx="698498" cy="692498"/>
            </a:xfrm>
          </p:grpSpPr>
          <p:sp>
            <p:nvSpPr>
              <p:cNvPr id="1243" name="Google Shape;1243;p21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1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5" name="Google Shape;1245;p21"/>
            <p:cNvSpPr/>
            <p:nvPr/>
          </p:nvSpPr>
          <p:spPr>
            <a:xfrm rot="5400000">
              <a:off x="366600" y="3791727"/>
              <a:ext cx="806400" cy="153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6" name="Google Shape;1246;p21"/>
            <p:cNvGrpSpPr/>
            <p:nvPr/>
          </p:nvGrpSpPr>
          <p:grpSpPr>
            <a:xfrm rot="-5400000">
              <a:off x="728227" y="3713842"/>
              <a:ext cx="828297" cy="578500"/>
              <a:chOff x="5059762" y="4251410"/>
              <a:chExt cx="766800" cy="535549"/>
            </a:xfrm>
          </p:grpSpPr>
          <p:sp>
            <p:nvSpPr>
              <p:cNvPr id="1247" name="Google Shape;1247;p21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1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1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9899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1" name="Google Shape;1251;p2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252" name="Google Shape;1252;p2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5" name="Google Shape;1295;p22"/>
          <p:cNvSpPr txBox="1">
            <a:spLocks noGrp="1"/>
          </p:cNvSpPr>
          <p:nvPr>
            <p:ph type="ctrTitle"/>
          </p:nvPr>
        </p:nvSpPr>
        <p:spPr>
          <a:xfrm>
            <a:off x="2429950" y="5936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96" name="Google Shape;1296;p22"/>
          <p:cNvSpPr txBox="1">
            <a:spLocks noGrp="1"/>
          </p:cNvSpPr>
          <p:nvPr>
            <p:ph type="subTitle" idx="1"/>
          </p:nvPr>
        </p:nvSpPr>
        <p:spPr>
          <a:xfrm>
            <a:off x="2425075" y="1628350"/>
            <a:ext cx="4293900" cy="1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7" name="Google Shape;1297;p22"/>
          <p:cNvSpPr txBox="1"/>
          <p:nvPr/>
        </p:nvSpPr>
        <p:spPr>
          <a:xfrm>
            <a:off x="2176300" y="3987900"/>
            <a:ext cx="4791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CREDITS: 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8" name="Google Shape;1298;p22"/>
          <p:cNvSpPr/>
          <p:nvPr/>
        </p:nvSpPr>
        <p:spPr>
          <a:xfrm>
            <a:off x="8331600" y="1264450"/>
            <a:ext cx="812400" cy="19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9" name="Google Shape;1299;p22"/>
          <p:cNvGrpSpPr/>
          <p:nvPr/>
        </p:nvGrpSpPr>
        <p:grpSpPr>
          <a:xfrm rot="5400000">
            <a:off x="7613635" y="295644"/>
            <a:ext cx="1529363" cy="1531346"/>
            <a:chOff x="5623313" y="1574950"/>
            <a:chExt cx="720650" cy="721550"/>
          </a:xfrm>
        </p:grpSpPr>
        <p:sp>
          <p:nvSpPr>
            <p:cNvPr id="1300" name="Google Shape;1300;p2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1" name="Google Shape;1311;p22"/>
          <p:cNvSpPr/>
          <p:nvPr/>
        </p:nvSpPr>
        <p:spPr>
          <a:xfrm>
            <a:off x="8046918" y="4024460"/>
            <a:ext cx="845459" cy="1015105"/>
          </a:xfrm>
          <a:custGeom>
            <a:avLst/>
            <a:gdLst/>
            <a:ahLst/>
            <a:cxnLst/>
            <a:rect l="l" t="t" r="r" b="b"/>
            <a:pathLst>
              <a:path w="16765" h="21444" extrusionOk="0">
                <a:moveTo>
                  <a:pt x="16372" y="1"/>
                </a:moveTo>
                <a:cubicBezTo>
                  <a:pt x="6478" y="1929"/>
                  <a:pt x="1" y="11550"/>
                  <a:pt x="1930" y="21444"/>
                </a:cubicBezTo>
                <a:lnTo>
                  <a:pt x="3966" y="21039"/>
                </a:lnTo>
                <a:cubicBezTo>
                  <a:pt x="2263" y="12276"/>
                  <a:pt x="8002" y="3751"/>
                  <a:pt x="16765" y="2049"/>
                </a:cubicBezTo>
                <a:lnTo>
                  <a:pt x="163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623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3" name="Google Shape;1313;p2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14" name="Google Shape;1314;p2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7" name="Google Shape;135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8" name="Google Shape;1358;p23"/>
          <p:cNvSpPr txBox="1">
            <a:spLocks noGrp="1"/>
          </p:cNvSpPr>
          <p:nvPr>
            <p:ph type="subTitle" idx="1"/>
          </p:nvPr>
        </p:nvSpPr>
        <p:spPr>
          <a:xfrm>
            <a:off x="1229025" y="15955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9" name="Google Shape;1359;p23"/>
          <p:cNvSpPr txBox="1">
            <a:spLocks noGrp="1"/>
          </p:cNvSpPr>
          <p:nvPr>
            <p:ph type="subTitle" idx="2"/>
          </p:nvPr>
        </p:nvSpPr>
        <p:spPr>
          <a:xfrm>
            <a:off x="1229025" y="28913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0" name="Google Shape;1360;p23"/>
          <p:cNvSpPr txBox="1">
            <a:spLocks noGrp="1"/>
          </p:cNvSpPr>
          <p:nvPr>
            <p:ph type="subTitle" idx="3"/>
          </p:nvPr>
        </p:nvSpPr>
        <p:spPr>
          <a:xfrm>
            <a:off x="1229025" y="22095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23"/>
          <p:cNvSpPr txBox="1">
            <a:spLocks noGrp="1"/>
          </p:cNvSpPr>
          <p:nvPr>
            <p:ph type="subTitle" idx="4"/>
          </p:nvPr>
        </p:nvSpPr>
        <p:spPr>
          <a:xfrm>
            <a:off x="1229025" y="35053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62" name="Google Shape;1362;p23"/>
          <p:cNvGrpSpPr/>
          <p:nvPr/>
        </p:nvGrpSpPr>
        <p:grpSpPr>
          <a:xfrm>
            <a:off x="117287" y="100756"/>
            <a:ext cx="8722065" cy="4363753"/>
            <a:chOff x="117287" y="100756"/>
            <a:chExt cx="8722065" cy="4363753"/>
          </a:xfrm>
        </p:grpSpPr>
        <p:grpSp>
          <p:nvGrpSpPr>
            <p:cNvPr id="1363" name="Google Shape;1363;p23"/>
            <p:cNvGrpSpPr/>
            <p:nvPr/>
          </p:nvGrpSpPr>
          <p:grpSpPr>
            <a:xfrm>
              <a:off x="7867306" y="202825"/>
              <a:ext cx="972046" cy="1342812"/>
              <a:chOff x="2673045" y="-67517"/>
              <a:chExt cx="665238" cy="918916"/>
            </a:xfrm>
          </p:grpSpPr>
          <p:sp>
            <p:nvSpPr>
              <p:cNvPr id="1364" name="Google Shape;1364;p2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6" name="Google Shape;1366;p23"/>
            <p:cNvGrpSpPr/>
            <p:nvPr/>
          </p:nvGrpSpPr>
          <p:grpSpPr>
            <a:xfrm rot="-5400000">
              <a:off x="121212" y="3813335"/>
              <a:ext cx="766800" cy="535549"/>
              <a:chOff x="5059762" y="4251410"/>
              <a:chExt cx="766800" cy="535549"/>
            </a:xfrm>
          </p:grpSpPr>
          <p:sp>
            <p:nvSpPr>
              <p:cNvPr id="1367" name="Google Shape;1367;p23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3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3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0" name="Google Shape;1370;p23"/>
            <p:cNvGrpSpPr/>
            <p:nvPr/>
          </p:nvGrpSpPr>
          <p:grpSpPr>
            <a:xfrm rot="5400000">
              <a:off x="218632" y="-589"/>
              <a:ext cx="692438" cy="895128"/>
              <a:chOff x="194863" y="3229838"/>
              <a:chExt cx="1354800" cy="1751375"/>
            </a:xfrm>
          </p:grpSpPr>
          <p:sp>
            <p:nvSpPr>
              <p:cNvPr id="1371" name="Google Shape;1371;p23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3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3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3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3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3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3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3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3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3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3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3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3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3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3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5447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9026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13243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200237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2764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68" name="Google Shape;968;p1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18"/>
          <p:cNvSpPr txBox="1">
            <a:spLocks noGrp="1"/>
          </p:cNvSpPr>
          <p:nvPr>
            <p:ph type="title"/>
          </p:nvPr>
        </p:nvSpPr>
        <p:spPr>
          <a:xfrm>
            <a:off x="7200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2" name="Google Shape;1012;p18"/>
          <p:cNvSpPr txBox="1">
            <a:spLocks noGrp="1"/>
          </p:cNvSpPr>
          <p:nvPr>
            <p:ph type="subTitle" idx="1"/>
          </p:nvPr>
        </p:nvSpPr>
        <p:spPr>
          <a:xfrm>
            <a:off x="7200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8"/>
          <p:cNvSpPr txBox="1">
            <a:spLocks noGrp="1"/>
          </p:cNvSpPr>
          <p:nvPr>
            <p:ph type="title" idx="2"/>
          </p:nvPr>
        </p:nvSpPr>
        <p:spPr>
          <a:xfrm>
            <a:off x="34038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4" name="Google Shape;1014;p18"/>
          <p:cNvSpPr txBox="1">
            <a:spLocks noGrp="1"/>
          </p:cNvSpPr>
          <p:nvPr>
            <p:ph type="subTitle" idx="3"/>
          </p:nvPr>
        </p:nvSpPr>
        <p:spPr>
          <a:xfrm>
            <a:off x="34038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8"/>
          <p:cNvSpPr txBox="1">
            <a:spLocks noGrp="1"/>
          </p:cNvSpPr>
          <p:nvPr>
            <p:ph type="title" idx="4"/>
          </p:nvPr>
        </p:nvSpPr>
        <p:spPr>
          <a:xfrm>
            <a:off x="60876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18"/>
          <p:cNvSpPr txBox="1">
            <a:spLocks noGrp="1"/>
          </p:cNvSpPr>
          <p:nvPr>
            <p:ph type="subTitle" idx="5"/>
          </p:nvPr>
        </p:nvSpPr>
        <p:spPr>
          <a:xfrm>
            <a:off x="60876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8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8" name="Google Shape;1018;p18"/>
          <p:cNvGrpSpPr/>
          <p:nvPr/>
        </p:nvGrpSpPr>
        <p:grpSpPr>
          <a:xfrm>
            <a:off x="-270954" y="43963"/>
            <a:ext cx="9776738" cy="5392488"/>
            <a:chOff x="-270954" y="43963"/>
            <a:chExt cx="9776738" cy="5392488"/>
          </a:xfrm>
        </p:grpSpPr>
        <p:sp>
          <p:nvSpPr>
            <p:cNvPr id="1019" name="Google Shape;1019;p18"/>
            <p:cNvSpPr/>
            <p:nvPr/>
          </p:nvSpPr>
          <p:spPr>
            <a:xfrm rot="-990535">
              <a:off x="7768488" y="3970403"/>
              <a:ext cx="1590166" cy="1266213"/>
            </a:xfrm>
            <a:custGeom>
              <a:avLst/>
              <a:gdLst/>
              <a:ahLst/>
              <a:cxnLst/>
              <a:rect l="l" t="t" r="r" b="b"/>
              <a:pathLst>
                <a:path w="26325" h="20962" extrusionOk="0">
                  <a:moveTo>
                    <a:pt x="20700" y="1"/>
                  </a:moveTo>
                  <a:cubicBezTo>
                    <a:pt x="20318" y="1"/>
                    <a:pt x="19931" y="106"/>
                    <a:pt x="19586" y="328"/>
                  </a:cubicBezTo>
                  <a:cubicBezTo>
                    <a:pt x="18622" y="947"/>
                    <a:pt x="18336" y="2233"/>
                    <a:pt x="18955" y="3197"/>
                  </a:cubicBezTo>
                  <a:cubicBezTo>
                    <a:pt x="21598" y="7293"/>
                    <a:pt x="20407" y="12770"/>
                    <a:pt x="16312" y="15401"/>
                  </a:cubicBezTo>
                  <a:cubicBezTo>
                    <a:pt x="14865" y="16328"/>
                    <a:pt x="13224" y="16807"/>
                    <a:pt x="11552" y="16807"/>
                  </a:cubicBezTo>
                  <a:cubicBezTo>
                    <a:pt x="10925" y="16807"/>
                    <a:pt x="10294" y="16740"/>
                    <a:pt x="9668" y="16604"/>
                  </a:cubicBezTo>
                  <a:cubicBezTo>
                    <a:pt x="7358" y="16104"/>
                    <a:pt x="5382" y="14734"/>
                    <a:pt x="4108" y="12758"/>
                  </a:cubicBezTo>
                  <a:cubicBezTo>
                    <a:pt x="3710" y="12139"/>
                    <a:pt x="3038" y="11800"/>
                    <a:pt x="2353" y="11800"/>
                  </a:cubicBezTo>
                  <a:cubicBezTo>
                    <a:pt x="1970" y="11800"/>
                    <a:pt x="1584" y="11905"/>
                    <a:pt x="1238" y="12127"/>
                  </a:cubicBezTo>
                  <a:cubicBezTo>
                    <a:pt x="274" y="12758"/>
                    <a:pt x="0" y="14044"/>
                    <a:pt x="619" y="15008"/>
                  </a:cubicBezTo>
                  <a:cubicBezTo>
                    <a:pt x="2489" y="17925"/>
                    <a:pt x="5394" y="19938"/>
                    <a:pt x="8775" y="20664"/>
                  </a:cubicBezTo>
                  <a:cubicBezTo>
                    <a:pt x="9704" y="20866"/>
                    <a:pt x="10632" y="20961"/>
                    <a:pt x="11561" y="20961"/>
                  </a:cubicBezTo>
                  <a:cubicBezTo>
                    <a:pt x="14026" y="20961"/>
                    <a:pt x="16443" y="20259"/>
                    <a:pt x="18562" y="18902"/>
                  </a:cubicBezTo>
                  <a:cubicBezTo>
                    <a:pt x="24587" y="15020"/>
                    <a:pt x="26325" y="6972"/>
                    <a:pt x="22455" y="959"/>
                  </a:cubicBezTo>
                  <a:cubicBezTo>
                    <a:pt x="22058" y="340"/>
                    <a:pt x="21386" y="1"/>
                    <a:pt x="20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18"/>
            <p:cNvGrpSpPr/>
            <p:nvPr/>
          </p:nvGrpSpPr>
          <p:grpSpPr>
            <a:xfrm rot="-6429243">
              <a:off x="110900" y="-10180"/>
              <a:ext cx="1045891" cy="1571008"/>
              <a:chOff x="2225863" y="2465300"/>
              <a:chExt cx="505700" cy="759600"/>
            </a:xfrm>
          </p:grpSpPr>
          <p:sp>
            <p:nvSpPr>
              <p:cNvPr id="1021" name="Google Shape;1021;p1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18"/>
            <p:cNvGrpSpPr/>
            <p:nvPr/>
          </p:nvGrpSpPr>
          <p:grpSpPr>
            <a:xfrm>
              <a:off x="8638228" y="64060"/>
              <a:ext cx="343823" cy="1830357"/>
              <a:chOff x="2277938" y="3169500"/>
              <a:chExt cx="76825" cy="409000"/>
            </a:xfrm>
          </p:grpSpPr>
          <p:sp>
            <p:nvSpPr>
              <p:cNvPr id="1032" name="Google Shape;1032;p1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8" r:id="rId5"/>
    <p:sldLayoutId id="2147483662" r:id="rId6"/>
    <p:sldLayoutId id="2147483664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5519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7" r:id="rId24"/>
    <p:sldLayoutId id="214748372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audio2.wav"/><Relationship Id="rId11" Type="http://schemas.openxmlformats.org/officeDocument/2006/relationships/image" Target="../media/image18.jpeg"/><Relationship Id="rId5" Type="http://schemas.openxmlformats.org/officeDocument/2006/relationships/audio" Target="../media/audio1.wav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microsoft.com/office/2007/relationships/hdphoto" Target="../media/hdphoto5.wdp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6.jpe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3283" y="-530036"/>
            <a:ext cx="986701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759627" y="2111618"/>
            <a:ext cx="76209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anose="02020603050405020304" pitchFamily="18" charset="0"/>
              </a:rPr>
              <a:t>Nhiệt</a:t>
            </a: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anose="02020603050405020304" pitchFamily="18" charset="0"/>
              </a:rPr>
              <a:t>liệt</a:t>
            </a: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anose="02020603050405020304" pitchFamily="18" charset="0"/>
              </a:rPr>
              <a:t> CHÀO MỪNG </a:t>
            </a:r>
          </a:p>
          <a:p>
            <a:pPr algn="ctr"/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anose="02020603050405020304" pitchFamily="18" charset="0"/>
              </a:rPr>
              <a:t>QUÝ THẦY CÔ VÀ CÁC EM</a:t>
            </a:r>
          </a:p>
        </p:txBody>
      </p:sp>
    </p:spTree>
    <p:extLst>
      <p:ext uri="{BB962C8B-B14F-4D97-AF65-F5344CB8AC3E}">
        <p14:creationId xmlns:p14="http://schemas.microsoft.com/office/powerpoint/2010/main" val="252095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">
            <a:extLst>
              <a:ext uri="{FF2B5EF4-FFF2-40B4-BE49-F238E27FC236}">
                <a16:creationId xmlns:a16="http://schemas.microsoft.com/office/drawing/2014/main" xmlns="" id="{02AD1966-14AA-4EC0-AEF2-782F53D22FF2}"/>
              </a:ext>
            </a:extLst>
          </p:cNvPr>
          <p:cNvSpPr/>
          <p:nvPr/>
        </p:nvSpPr>
        <p:spPr>
          <a:xfrm>
            <a:off x="524987" y="464650"/>
            <a:ext cx="7987950" cy="213047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D80C024-0644-49DA-BC84-6524E8DAD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527" y="475407"/>
            <a:ext cx="683783" cy="679387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272894F5-F813-49E6-9C2F-16C184302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033" y="619116"/>
            <a:ext cx="71251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Ox. Tia Ox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24551B6C-1249-429D-84A2-F3142230103C}"/>
              </a:ext>
            </a:extLst>
          </p:cNvPr>
          <p:cNvGrpSpPr/>
          <p:nvPr/>
        </p:nvGrpSpPr>
        <p:grpSpPr>
          <a:xfrm>
            <a:off x="2879588" y="1746448"/>
            <a:ext cx="3147305" cy="502672"/>
            <a:chOff x="-19050" y="85622"/>
            <a:chExt cx="2247900" cy="361958"/>
          </a:xfrm>
        </p:grpSpPr>
        <p:sp>
          <p:nvSpPr>
            <p:cNvPr id="35" name="Text Box 451">
              <a:extLst>
                <a:ext uri="{FF2B5EF4-FFF2-40B4-BE49-F238E27FC236}">
                  <a16:creationId xmlns:a16="http://schemas.microsoft.com/office/drawing/2014/main" xmlns="" id="{BFDA3F2C-CDCA-4A82-9970-35A83917918A}"/>
                </a:ext>
              </a:extLst>
            </p:cNvPr>
            <p:cNvSpPr txBox="1"/>
            <p:nvPr/>
          </p:nvSpPr>
          <p:spPr>
            <a:xfrm>
              <a:off x="-19050" y="85630"/>
              <a:ext cx="381000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dirty="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O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36" name="Text Box 452">
              <a:extLst>
                <a:ext uri="{FF2B5EF4-FFF2-40B4-BE49-F238E27FC236}">
                  <a16:creationId xmlns:a16="http://schemas.microsoft.com/office/drawing/2014/main" xmlns="" id="{EEC2D1B8-30AE-487A-A481-F297B6FF8AD9}"/>
                </a:ext>
              </a:extLst>
            </p:cNvPr>
            <p:cNvSpPr txBox="1"/>
            <p:nvPr/>
          </p:nvSpPr>
          <p:spPr>
            <a:xfrm>
              <a:off x="1847850" y="85725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x</a:t>
              </a:r>
              <a:endParaRPr lang="en-US" sz="200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50CCD4E8-6885-4AA7-A586-71EFFADF1B50}"/>
                </a:ext>
              </a:extLst>
            </p:cNvPr>
            <p:cNvSpPr/>
            <p:nvPr/>
          </p:nvSpPr>
          <p:spPr>
            <a:xfrm>
              <a:off x="114300" y="400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9632394-A0EF-476F-B0EB-5F63B98A58EB}"/>
                </a:ext>
              </a:extLst>
            </p:cNvPr>
            <p:cNvCxnSpPr/>
            <p:nvPr/>
          </p:nvCxnSpPr>
          <p:spPr>
            <a:xfrm>
              <a:off x="123825" y="419100"/>
              <a:ext cx="192405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 Box 454">
              <a:extLst>
                <a:ext uri="{FF2B5EF4-FFF2-40B4-BE49-F238E27FC236}">
                  <a16:creationId xmlns:a16="http://schemas.microsoft.com/office/drawing/2014/main" xmlns="" id="{84F6D89C-3805-48C2-8C7D-C79EE4B77534}"/>
                </a:ext>
              </a:extLst>
            </p:cNvPr>
            <p:cNvSpPr txBox="1"/>
            <p:nvPr/>
          </p:nvSpPr>
          <p:spPr>
            <a:xfrm>
              <a:off x="638175" y="85622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dirty="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A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0C1AE155-3D78-43BF-A663-2720AD96F733}"/>
                </a:ext>
              </a:extLst>
            </p:cNvPr>
            <p:cNvSpPr/>
            <p:nvPr/>
          </p:nvSpPr>
          <p:spPr>
            <a:xfrm>
              <a:off x="771525" y="400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9CE85F8B-F914-4239-AB15-DC57878D7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2BAC7E2-671C-4A1F-84B1-E086773F0D99}"/>
              </a:ext>
            </a:extLst>
          </p:cNvPr>
          <p:cNvGrpSpPr/>
          <p:nvPr/>
        </p:nvGrpSpPr>
        <p:grpSpPr>
          <a:xfrm>
            <a:off x="1316033" y="2807202"/>
            <a:ext cx="8225491" cy="1420240"/>
            <a:chOff x="902418" y="3060030"/>
            <a:chExt cx="8225491" cy="142024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D4617AA7-DF91-46DC-BFDA-F4B6219938E3}"/>
                </a:ext>
              </a:extLst>
            </p:cNvPr>
            <p:cNvGrpSpPr/>
            <p:nvPr/>
          </p:nvGrpSpPr>
          <p:grpSpPr>
            <a:xfrm>
              <a:off x="902418" y="3060030"/>
              <a:ext cx="6843233" cy="1420240"/>
              <a:chOff x="1113052" y="2682297"/>
              <a:chExt cx="9029566" cy="2603993"/>
            </a:xfrm>
          </p:grpSpPr>
          <p:grpSp>
            <p:nvGrpSpPr>
              <p:cNvPr id="28" name="Group 2">
                <a:extLst>
                  <a:ext uri="{FF2B5EF4-FFF2-40B4-BE49-F238E27FC236}">
                    <a16:creationId xmlns:a16="http://schemas.microsoft.com/office/drawing/2014/main" xmlns="" id="{FE38ABE4-D6B3-44E6-9BB5-BDFA4D139A83}"/>
                  </a:ext>
                </a:extLst>
              </p:cNvPr>
              <p:cNvGrpSpPr/>
              <p:nvPr/>
            </p:nvGrpSpPr>
            <p:grpSpPr>
              <a:xfrm>
                <a:off x="1113052" y="2682297"/>
                <a:ext cx="9029566" cy="2603993"/>
                <a:chOff x="-206803" y="160639"/>
                <a:chExt cx="2891488" cy="2012043"/>
              </a:xfrm>
              <a:solidFill>
                <a:schemeClr val="bg1">
                  <a:lumMod val="40000"/>
                  <a:lumOff val="60000"/>
                </a:schemeClr>
              </a:solidFill>
            </p:grpSpPr>
            <p:sp>
              <p:nvSpPr>
                <p:cNvPr id="30" name="Freeform 3">
                  <a:extLst>
                    <a:ext uri="{FF2B5EF4-FFF2-40B4-BE49-F238E27FC236}">
                      <a16:creationId xmlns:a16="http://schemas.microsoft.com/office/drawing/2014/main" xmlns="" id="{CAA7C4B8-846D-4AF0-AF08-A1361D652199}"/>
                    </a:ext>
                  </a:extLst>
                </p:cNvPr>
                <p:cNvSpPr/>
                <p:nvPr/>
              </p:nvSpPr>
              <p:spPr>
                <a:xfrm>
                  <a:off x="-206803" y="160639"/>
                  <a:ext cx="2891488" cy="201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458" h="2203873">
                      <a:moveTo>
                        <a:pt x="0" y="0"/>
                      </a:moveTo>
                      <a:lnTo>
                        <a:pt x="2063458" y="0"/>
                      </a:lnTo>
                      <a:lnTo>
                        <a:pt x="2063458" y="2203873"/>
                      </a:lnTo>
                      <a:lnTo>
                        <a:pt x="0" y="2203873"/>
                      </a:lnTo>
                      <a:close/>
                    </a:path>
                  </a:pathLst>
                </a:custGeom>
                <a:solidFill>
                  <a:srgbClr val="FFCC99"/>
                </a:solidFill>
              </p:spPr>
              <p:txBody>
                <a:bodyPr/>
                <a:lstStyle/>
                <a:p>
                  <a:endParaRPr lang="vi-VN" dirty="0"/>
                </a:p>
              </p:txBody>
            </p: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C8F23287-86A0-447F-BAD2-173FFFA50D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3052" y="2731183"/>
                <a:ext cx="457200" cy="646442"/>
              </a:xfrm>
              <a:prstGeom prst="rect">
                <a:avLst/>
              </a:prstGeom>
            </p:spPr>
          </p:pic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AEAE6E5C-DC17-427F-AE23-9005AA6F5D81}"/>
                </a:ext>
              </a:extLst>
            </p:cNvPr>
            <p:cNvSpPr txBox="1"/>
            <p:nvPr/>
          </p:nvSpPr>
          <p:spPr>
            <a:xfrm>
              <a:off x="1398349" y="3454310"/>
              <a:ext cx="7729560" cy="5363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Hai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tia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trùng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nhau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thì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phải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chung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điểm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gốc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.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7" y="1027952"/>
            <a:ext cx="1635542" cy="2901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9DD8193-6056-4F56-876E-ABFDD4C94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23" y="-14396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B9D19C9-1740-4E5E-81FC-AF091DDF4154}"/>
              </a:ext>
            </a:extLst>
          </p:cNvPr>
          <p:cNvGrpSpPr/>
          <p:nvPr/>
        </p:nvGrpSpPr>
        <p:grpSpPr>
          <a:xfrm>
            <a:off x="5359020" y="440610"/>
            <a:ext cx="3430959" cy="1863525"/>
            <a:chOff x="0" y="0"/>
            <a:chExt cx="2552700" cy="156464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721E1E5-48B0-4B4D-967F-062957F8CC55}"/>
                </a:ext>
              </a:extLst>
            </p:cNvPr>
            <p:cNvCxnSpPr/>
            <p:nvPr/>
          </p:nvCxnSpPr>
          <p:spPr>
            <a:xfrm>
              <a:off x="238125" y="1181100"/>
              <a:ext cx="2124075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 Box 458">
              <a:extLst>
                <a:ext uri="{FF2B5EF4-FFF2-40B4-BE49-F238E27FC236}">
                  <a16:creationId xmlns:a16="http://schemas.microsoft.com/office/drawing/2014/main" xmlns="" id="{536B3634-80FD-482F-BB49-DFC8BD083074}"/>
                </a:ext>
              </a:extLst>
            </p:cNvPr>
            <p:cNvSpPr txBox="1"/>
            <p:nvPr/>
          </p:nvSpPr>
          <p:spPr>
            <a:xfrm>
              <a:off x="1752600" y="0"/>
              <a:ext cx="381000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459">
              <a:extLst>
                <a:ext uri="{FF2B5EF4-FFF2-40B4-BE49-F238E27FC236}">
                  <a16:creationId xmlns:a16="http://schemas.microsoft.com/office/drawing/2014/main" xmlns="" id="{A8EF8105-96A6-4C44-85A7-97D72AF9261C}"/>
                </a:ext>
              </a:extLst>
            </p:cNvPr>
            <p:cNvSpPr txBox="1"/>
            <p:nvPr/>
          </p:nvSpPr>
          <p:spPr>
            <a:xfrm>
              <a:off x="2171700" y="1104900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B531F58F-1AEB-42B1-9403-F2A167F9C2CC}"/>
                </a:ext>
              </a:extLst>
            </p:cNvPr>
            <p:cNvSpPr/>
            <p:nvPr/>
          </p:nvSpPr>
          <p:spPr>
            <a:xfrm>
              <a:off x="1600200" y="1162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Text Box 496">
              <a:extLst>
                <a:ext uri="{FF2B5EF4-FFF2-40B4-BE49-F238E27FC236}">
                  <a16:creationId xmlns:a16="http://schemas.microsoft.com/office/drawing/2014/main" xmlns="" id="{D7E1FBCC-EC02-484D-9433-6D4D4CE2CEE4}"/>
                </a:ext>
              </a:extLst>
            </p:cNvPr>
            <p:cNvSpPr txBox="1"/>
            <p:nvPr/>
          </p:nvSpPr>
          <p:spPr>
            <a:xfrm flipH="1">
              <a:off x="1476375" y="1209675"/>
              <a:ext cx="314325" cy="35496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" name="Text Box 502">
              <a:extLst>
                <a:ext uri="{FF2B5EF4-FFF2-40B4-BE49-F238E27FC236}">
                  <a16:creationId xmlns:a16="http://schemas.microsoft.com/office/drawing/2014/main" xmlns="" id="{0F04F435-71C5-4BA8-A171-381DDEE603FB}"/>
                </a:ext>
              </a:extLst>
            </p:cNvPr>
            <p:cNvSpPr txBox="1"/>
            <p:nvPr/>
          </p:nvSpPr>
          <p:spPr>
            <a:xfrm>
              <a:off x="0" y="113347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" name="Text Box 506">
              <a:extLst>
                <a:ext uri="{FF2B5EF4-FFF2-40B4-BE49-F238E27FC236}">
                  <a16:creationId xmlns:a16="http://schemas.microsoft.com/office/drawing/2014/main" xmlns="" id="{D3E4C29D-F334-4A68-9E89-33889E626C8D}"/>
                </a:ext>
              </a:extLst>
            </p:cNvPr>
            <p:cNvSpPr txBox="1"/>
            <p:nvPr/>
          </p:nvSpPr>
          <p:spPr>
            <a:xfrm>
              <a:off x="971550" y="33337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8A5155E0-45F2-479E-9020-25EA4C65F90A}"/>
                </a:ext>
              </a:extLst>
            </p:cNvPr>
            <p:cNvCxnSpPr/>
            <p:nvPr/>
          </p:nvCxnSpPr>
          <p:spPr>
            <a:xfrm flipV="1">
              <a:off x="238125" y="295275"/>
              <a:ext cx="1743075" cy="88582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BDB6F31F-3465-4D52-92EB-189D2CAFDA89}"/>
                </a:ext>
              </a:extLst>
            </p:cNvPr>
            <p:cNvSpPr/>
            <p:nvPr/>
          </p:nvSpPr>
          <p:spPr>
            <a:xfrm>
              <a:off x="1190625" y="6667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99E4630C-AF81-40C0-BFC0-D6091CC95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811" y="3069429"/>
            <a:ext cx="710008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Tia OB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endParaRPr kumimoji="0" lang="en-GB" altLang="en-US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0CCC050E-E979-45DF-8F49-868F7A48EC88}"/>
              </a:ext>
            </a:extLst>
          </p:cNvPr>
          <p:cNvSpPr/>
          <p:nvPr/>
        </p:nvSpPr>
        <p:spPr>
          <a:xfrm>
            <a:off x="817123" y="18256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4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D866107-3E54-4BB7-AE18-C1F209CD872A}"/>
              </a:ext>
            </a:extLst>
          </p:cNvPr>
          <p:cNvSpPr txBox="1"/>
          <p:nvPr/>
        </p:nvSpPr>
        <p:spPr>
          <a:xfrm>
            <a:off x="614519" y="846525"/>
            <a:ext cx="49543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Tia OA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OB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     </a:t>
            </a:r>
            <a:r>
              <a:rPr lang="en-GB" alt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E093B7D-9846-4151-A8A2-A88DBCF05D86}"/>
              </a:ext>
            </a:extLst>
          </p:cNvPr>
          <p:cNvSpPr txBox="1"/>
          <p:nvPr/>
        </p:nvSpPr>
        <p:spPr>
          <a:xfrm>
            <a:off x="3574672" y="221448"/>
            <a:ext cx="5301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61.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498791-2F07-4BCE-9081-09758CAB88E2}"/>
              </a:ext>
            </a:extLst>
          </p:cNvPr>
          <p:cNvSpPr txBox="1"/>
          <p:nvPr/>
        </p:nvSpPr>
        <p:spPr>
          <a:xfrm>
            <a:off x="6556441" y="2212356"/>
            <a:ext cx="1465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Hình</a:t>
            </a:r>
            <a:r>
              <a:rPr lang="en-US" sz="2000" i="1" dirty="0">
                <a:solidFill>
                  <a:srgbClr val="002060"/>
                </a:solidFill>
              </a:rPr>
              <a:t> 61</a:t>
            </a:r>
            <a:endParaRPr lang="vi-VN" sz="2000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504B60-DDAA-48F2-A293-4AC32D284DEC}"/>
              </a:ext>
            </a:extLst>
          </p:cNvPr>
          <p:cNvSpPr txBox="1"/>
          <p:nvPr/>
        </p:nvSpPr>
        <p:spPr>
          <a:xfrm>
            <a:off x="38100" y="2779411"/>
            <a:ext cx="135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 err="1">
                <a:solidFill>
                  <a:srgbClr val="FF0000"/>
                </a:solidFill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8" grpId="0" animBg="1"/>
      <p:bldP spid="30" grpId="0" build="p"/>
      <p:bldP spid="31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725590-1FED-480C-9F8A-D9BBA6332680}"/>
              </a:ext>
            </a:extLst>
          </p:cNvPr>
          <p:cNvSpPr txBox="1"/>
          <p:nvPr/>
        </p:nvSpPr>
        <p:spPr>
          <a:xfrm>
            <a:off x="2222500" y="19177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800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88543" y="393635"/>
            <a:ext cx="5329753" cy="706625"/>
          </a:xfrm>
          <a:prstGeom prst="plaque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lowchart: Alternate Process 4"/>
              <p:cNvSpPr/>
              <p:nvPr/>
            </p:nvSpPr>
            <p:spPr>
              <a:xfrm>
                <a:off x="611561" y="3355572"/>
                <a:ext cx="3600400" cy="702078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2800" b="1" dirty="0">
                    <a:solidFill>
                      <a:schemeClr val="bg2"/>
                    </a:solidFill>
                    <a:latin typeface="+mj-lt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Ox</m:t>
                    </m:r>
                    <m:r>
                      <a:rPr lang="en-US" sz="28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Oy</m:t>
                    </m:r>
                    <m:r>
                      <a:rPr lang="en-US" sz="28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Oz</m:t>
                    </m:r>
                    <m:r>
                      <a:rPr lang="en-US" sz="28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Ot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Flowchart: Alternate Proces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1" y="3355572"/>
                <a:ext cx="3600400" cy="702078"/>
              </a:xfrm>
              <a:prstGeom prst="flowChartAlternateProcess">
                <a:avLst/>
              </a:prstGeom>
              <a:blipFill>
                <a:blip r:embed="rId7"/>
                <a:stretch>
                  <a:fillRect l="-2185" b="-916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05664" y="-457200"/>
            <a:ext cx="609600" cy="457200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611561" y="2324463"/>
            <a:ext cx="3600400" cy="702078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bg2"/>
                </a:solidFill>
                <a:latin typeface="+mj-lt"/>
              </a:rPr>
              <a:t>A. 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Ox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4703259" y="3346445"/>
            <a:ext cx="3600400" cy="702078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solidFill>
                <a:schemeClr val="bg2"/>
              </a:solidFill>
              <a:latin typeface="+mj-lt"/>
            </a:endParaRPr>
          </a:p>
          <a:p>
            <a:r>
              <a:rPr lang="vi-VN" sz="2800" b="1" dirty="0">
                <a:solidFill>
                  <a:schemeClr val="bg2"/>
                </a:solidFill>
                <a:latin typeface="+mj-lt"/>
              </a:rPr>
              <a:t>D. </a:t>
            </a:r>
            <a:r>
              <a:rPr lang="en-US" sz="2800" dirty="0" err="1">
                <a:solidFill>
                  <a:schemeClr val="bg2"/>
                </a:solidFill>
                <a:latin typeface="+mj-lt"/>
              </a:rPr>
              <a:t>xO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bg2"/>
                </a:solidFill>
                <a:latin typeface="+mj-lt"/>
              </a:rPr>
              <a:t>yO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bg2"/>
                </a:solidFill>
                <a:latin typeface="+mj-lt"/>
              </a:rPr>
              <a:t>zO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bg2"/>
                </a:solidFill>
                <a:latin typeface="+mj-lt"/>
              </a:rPr>
              <a:t>tO</a:t>
            </a:r>
            <a:endParaRPr lang="en-US" sz="2800" dirty="0">
              <a:solidFill>
                <a:schemeClr val="bg2"/>
              </a:solidFill>
              <a:latin typeface="+mj-lt"/>
            </a:endParaRPr>
          </a:p>
          <a:p>
            <a:endParaRPr lang="en-US" sz="2800" dirty="0">
              <a:solidFill>
                <a:schemeClr val="bg2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Alternate Process 13"/>
              <p:cNvSpPr/>
              <p:nvPr/>
            </p:nvSpPr>
            <p:spPr>
              <a:xfrm>
                <a:off x="4738597" y="2309155"/>
                <a:ext cx="3600400" cy="702078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2800" b="1" dirty="0">
                    <a:solidFill>
                      <a:schemeClr val="bg2"/>
                    </a:solidFill>
                    <a:latin typeface="+mj-lt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Ox</m:t>
                    </m:r>
                    <m:r>
                      <a:rPr lang="en-US" sz="28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Oy</m:t>
                    </m:r>
                    <m:r>
                      <a:rPr lang="en-US" sz="28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Oz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4" name="Flowchart: Alternate Process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597" y="2309155"/>
                <a:ext cx="3600400" cy="702078"/>
              </a:xfrm>
              <a:prstGeom prst="flowChartAlternateProcess">
                <a:avLst/>
              </a:prstGeom>
              <a:blipFill>
                <a:blip r:embed="rId9"/>
                <a:stretch>
                  <a:fillRect l="-2185" b="-924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31604" y="1209024"/>
            <a:ext cx="609600" cy="457200"/>
          </a:xfrm>
          <a:prstGeom prst="rect">
            <a:avLst/>
          </a:prstGeom>
        </p:spPr>
      </p:pic>
      <p:pic>
        <p:nvPicPr>
          <p:cNvPr id="16" name="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31604" y="465516"/>
            <a:ext cx="609600" cy="4572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598437" y="156791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98437" y="156791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598437" y="156791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598437" y="156791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598437" y="156791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598437" y="156791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598437" y="156791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598437" y="156791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598437" y="156791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598437" y="156791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98437" y="156791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598437" y="156791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598437" y="156791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98437" y="156791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598437" y="156791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598437" y="156791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598437" y="156791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598437" y="156791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598437" y="156791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598437" y="156791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598437" y="156791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pic>
        <p:nvPicPr>
          <p:cNvPr id="3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70" y="1407319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213982" y="465516"/>
            <a:ext cx="5278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Tx/>
              <a:defRPr/>
            </a:pP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1</a:t>
            </a: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en-US" sz="24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</a:t>
            </a:r>
            <a:r>
              <a:rPr lang="en-US" sz="24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lang="en-US" sz="24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4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tia</a:t>
            </a:r>
            <a:r>
              <a:rPr lang="en-US" sz="24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24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4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lang="en-US" sz="24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endParaRPr lang="en-US" sz="24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C18C58AF-AF8D-41D3-B5BD-6B131DD48C6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8296" y="47302"/>
            <a:ext cx="3211034" cy="22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9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0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223284" y="88040"/>
            <a:ext cx="5286444" cy="716886"/>
          </a:xfrm>
          <a:prstGeom prst="plaque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>
              <a:buClrTx/>
              <a:defRPr/>
            </a:pPr>
            <a:endParaRPr lang="en-US" sz="24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23284" y="2060463"/>
            <a:ext cx="6217920" cy="702078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8"/>
            <a:r>
              <a:rPr lang="en-US" sz="2600" b="1" dirty="0" err="1">
                <a:solidFill>
                  <a:schemeClr val="bg2"/>
                </a:solidFill>
                <a:latin typeface="+mj-lt"/>
              </a:rPr>
              <a:t>A.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Tia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Mx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và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tia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Mt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là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hai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tia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đối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nhau</a:t>
            </a:r>
            <a:endParaRPr lang="en-US" sz="26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1" name="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05664" y="-457200"/>
            <a:ext cx="609600" cy="457200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223284" y="3651870"/>
            <a:ext cx="6217920" cy="702078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8"/>
            <a:r>
              <a:rPr lang="en-US" sz="2600" b="1" dirty="0" err="1">
                <a:solidFill>
                  <a:schemeClr val="bg2"/>
                </a:solidFill>
                <a:latin typeface="+mj-lt"/>
              </a:rPr>
              <a:t>C.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Tia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My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và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tia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Mt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là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hai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tia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trùng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nhau</a:t>
            </a:r>
            <a:endParaRPr lang="en-US" sz="2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223284" y="4353948"/>
            <a:ext cx="6217920" cy="702078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600" b="1" dirty="0">
              <a:solidFill>
                <a:schemeClr val="bg2"/>
              </a:solidFill>
              <a:latin typeface="+mj-lt"/>
            </a:endParaRPr>
          </a:p>
          <a:p>
            <a:r>
              <a:rPr lang="en-US" sz="2600" b="1" dirty="0" err="1">
                <a:solidFill>
                  <a:schemeClr val="bg2"/>
                </a:solidFill>
                <a:latin typeface="+mj-lt"/>
              </a:rPr>
              <a:t>D.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Tia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Mx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và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tia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My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là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hai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tia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trùng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nhau</a:t>
            </a:r>
            <a:endParaRPr lang="en-US" sz="2600" dirty="0">
              <a:solidFill>
                <a:schemeClr val="bg2"/>
              </a:solidFill>
              <a:latin typeface="+mj-lt"/>
            </a:endParaRPr>
          </a:p>
          <a:p>
            <a:endParaRPr lang="en-US" sz="2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223284" y="2846673"/>
            <a:ext cx="6217920" cy="702078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8"/>
            <a:r>
              <a:rPr lang="en-US" sz="2600" b="1" dirty="0" err="1">
                <a:solidFill>
                  <a:schemeClr val="bg2"/>
                </a:solidFill>
                <a:latin typeface="+mj-lt"/>
              </a:rPr>
              <a:t>B.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Tia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Mx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và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tia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My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là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hai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tia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đối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nhau</a:t>
            </a:r>
            <a:endParaRPr lang="en-US" sz="26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5" name="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31604" y="1209024"/>
            <a:ext cx="609600" cy="457200"/>
          </a:xfrm>
          <a:prstGeom prst="rect">
            <a:avLst/>
          </a:prstGeom>
        </p:spPr>
      </p:pic>
      <p:pic>
        <p:nvPicPr>
          <p:cNvPr id="16" name="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31604" y="465516"/>
            <a:ext cx="609600" cy="4572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3598437" y="1417898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598437" y="1417898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598437" y="1417898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598437" y="1417898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598437" y="1417898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598437" y="1417898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598437" y="1417898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98437" y="1417898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598437" y="1417898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598437" y="1417898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98437" y="1417898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598437" y="1417898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598437" y="1417898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598437" y="1417898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598437" y="1417898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598437" y="1417898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598437" y="1417898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598437" y="1417898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598437" y="1417898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598437" y="1417898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598437" y="1417898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pic>
        <p:nvPicPr>
          <p:cNvPr id="42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77" y="1179458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07D67F7F-CEF0-4D84-850F-7EEEB49BEF7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768"/>
          <a:stretch/>
        </p:blipFill>
        <p:spPr>
          <a:xfrm>
            <a:off x="5341582" y="789552"/>
            <a:ext cx="3657600" cy="119520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A5C9105-5713-41DE-B0CB-AEBDDD82822A}"/>
              </a:ext>
            </a:extLst>
          </p:cNvPr>
          <p:cNvSpPr txBox="1"/>
          <p:nvPr/>
        </p:nvSpPr>
        <p:spPr>
          <a:xfrm>
            <a:off x="320209" y="207964"/>
            <a:ext cx="551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Tx/>
              <a:defRPr/>
            </a:pP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2:Khẳng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700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0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453999" y="160798"/>
            <a:ext cx="8236001" cy="972108"/>
          </a:xfrm>
          <a:prstGeom prst="plaque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05664" y="-457200"/>
            <a:ext cx="609600" cy="457200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571542" y="3548760"/>
            <a:ext cx="3600400" cy="640080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2"/>
                </a:solidFill>
                <a:latin typeface="+mj-lt"/>
              </a:rPr>
              <a:t>C</a:t>
            </a:r>
            <a:r>
              <a:rPr lang="vi-VN" sz="2800" b="1" dirty="0">
                <a:solidFill>
                  <a:schemeClr val="bg2"/>
                </a:solidFill>
                <a:latin typeface="+mj-lt"/>
              </a:rPr>
              <a:t>. 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Tia BA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571542" y="2014060"/>
            <a:ext cx="3600400" cy="640080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bg2"/>
                </a:solidFill>
                <a:latin typeface="+mj-lt"/>
              </a:rPr>
              <a:t>A. 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Tia Ax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571542" y="2781410"/>
            <a:ext cx="3600400" cy="640080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2"/>
                </a:solidFill>
                <a:latin typeface="+mj-lt"/>
              </a:rPr>
              <a:t>B</a:t>
            </a:r>
            <a:r>
              <a:rPr lang="vi-VN" sz="2800" b="1" dirty="0">
                <a:solidFill>
                  <a:schemeClr val="bg2"/>
                </a:solidFill>
                <a:latin typeface="+mj-lt"/>
              </a:rPr>
              <a:t>. 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Tia OB, By</a:t>
            </a:r>
          </a:p>
        </p:txBody>
      </p:sp>
      <p:pic>
        <p:nvPicPr>
          <p:cNvPr id="15" name="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31604" y="1209024"/>
            <a:ext cx="609600" cy="457200"/>
          </a:xfrm>
          <a:prstGeom prst="rect">
            <a:avLst/>
          </a:prstGeom>
        </p:spPr>
      </p:pic>
      <p:pic>
        <p:nvPicPr>
          <p:cNvPr id="16" name="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31604" y="465516"/>
            <a:ext cx="609600" cy="4572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598437" y="1291089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pic>
        <p:nvPicPr>
          <p:cNvPr id="3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60" y="1273414"/>
            <a:ext cx="970616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EA783D0-2957-46A8-B914-C2EBBB00CB7F}"/>
              </a:ext>
            </a:extLst>
          </p:cNvPr>
          <p:cNvSpPr txBox="1"/>
          <p:nvPr/>
        </p:nvSpPr>
        <p:spPr>
          <a:xfrm>
            <a:off x="1582830" y="646852"/>
            <a:ext cx="597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en-US" sz="2000" dirty="0">
                <a:ea typeface="+mn-ea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</a:t>
            </a:r>
            <a:r>
              <a:rPr lang="en-US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lang="en-US" sz="2000" b="1" dirty="0" err="1">
                <a:ea typeface="+mn-ea"/>
              </a:rPr>
              <a:t>.</a:t>
            </a:r>
            <a:r>
              <a:rPr lang="en-US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trùng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Ay </a:t>
            </a:r>
            <a:r>
              <a:rPr lang="en-US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sz="2400" b="1" i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571542" y="4316110"/>
            <a:ext cx="3600400" cy="640080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2"/>
                </a:solidFill>
                <a:latin typeface="+mj-lt"/>
              </a:rPr>
              <a:t>D</a:t>
            </a:r>
            <a:r>
              <a:rPr lang="vi-VN" sz="2800" b="1" dirty="0">
                <a:solidFill>
                  <a:schemeClr val="bg2"/>
                </a:solidFill>
                <a:latin typeface="+mj-lt"/>
              </a:rPr>
              <a:t>. 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Tia AO, AB</a:t>
            </a:r>
          </a:p>
        </p:txBody>
      </p:sp>
      <p:pic>
        <p:nvPicPr>
          <p:cNvPr id="1028" name="Picture 4" descr="https://i.vdoc.vn/data/image/2019/07/05/trac-nghiem-bai-tia-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5" y="231939"/>
            <a:ext cx="53435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0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3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529863" y="203606"/>
            <a:ext cx="8398850" cy="972108"/>
          </a:xfrm>
          <a:prstGeom prst="plaque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05664" y="-457200"/>
            <a:ext cx="609600" cy="457200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571542" y="3531115"/>
            <a:ext cx="3657600" cy="640080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571542" y="1990640"/>
            <a:ext cx="3657600" cy="640080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bg2"/>
                </a:solidFill>
                <a:latin typeface="+mj-lt"/>
              </a:rPr>
              <a:t>A.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571542" y="2769700"/>
            <a:ext cx="3657600" cy="640080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31604" y="1209024"/>
            <a:ext cx="609600" cy="457200"/>
          </a:xfrm>
          <a:prstGeom prst="rect">
            <a:avLst/>
          </a:prstGeom>
        </p:spPr>
      </p:pic>
      <p:pic>
        <p:nvPicPr>
          <p:cNvPr id="16" name="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31604" y="465516"/>
            <a:ext cx="609600" cy="4572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598437" y="1282167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598437" y="1291089"/>
            <a:ext cx="800100" cy="400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pic>
        <p:nvPicPr>
          <p:cNvPr id="3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25" y="1314694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Flowchart: Alternate Process 43"/>
          <p:cNvSpPr/>
          <p:nvPr/>
        </p:nvSpPr>
        <p:spPr>
          <a:xfrm>
            <a:off x="571542" y="4292530"/>
            <a:ext cx="3657600" cy="640080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4977" y="284847"/>
            <a:ext cx="78486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400" b="1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0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p62"/>
          <p:cNvSpPr/>
          <p:nvPr/>
        </p:nvSpPr>
        <p:spPr>
          <a:xfrm>
            <a:off x="6579650" y="3811051"/>
            <a:ext cx="2670600" cy="989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E4ACABA-70C2-4F26-8EC0-4E1B1989DA7B}"/>
              </a:ext>
            </a:extLst>
          </p:cNvPr>
          <p:cNvSpPr txBox="1"/>
          <p:nvPr/>
        </p:nvSpPr>
        <p:spPr>
          <a:xfrm>
            <a:off x="616529" y="371444"/>
            <a:ext cx="7131638" cy="1843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3:</a:t>
            </a:r>
            <a:r>
              <a:rPr kumimoji="0" lang="en-GB" sz="2000" b="1" i="0" u="none" strike="noStrike" kern="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63. </a:t>
            </a:r>
            <a:endParaRPr lang="en-GB" sz="2000" b="1" dirty="0">
              <a:solidFill>
                <a:schemeClr val="bg2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phát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biểu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phát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biểu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phát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biểu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BD25A6-DDF1-46B8-BB2D-DC87E3D0177E}"/>
              </a:ext>
            </a:extLst>
          </p:cNvPr>
          <p:cNvSpPr txBox="1"/>
          <p:nvPr/>
        </p:nvSpPr>
        <p:spPr>
          <a:xfrm>
            <a:off x="642840" y="1754317"/>
            <a:ext cx="4673600" cy="1997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BC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DA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d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C26005-F677-4842-8E65-A1918EA89F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8173" y="1835336"/>
            <a:ext cx="3211031" cy="14728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21E1544-3471-4EE5-963E-0F39FACE4CD4}"/>
              </a:ext>
            </a:extLst>
          </p:cNvPr>
          <p:cNvSpPr txBox="1"/>
          <p:nvPr/>
        </p:nvSpPr>
        <p:spPr>
          <a:xfrm>
            <a:off x="4372592" y="1725309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6C38F8-3315-4554-805A-50F9805BCFD0}"/>
              </a:ext>
            </a:extLst>
          </p:cNvPr>
          <p:cNvSpPr txBox="1"/>
          <p:nvPr/>
        </p:nvSpPr>
        <p:spPr>
          <a:xfrm>
            <a:off x="4372592" y="2230410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EB55EF-932F-4313-B2CD-4A823A19D1AE}"/>
              </a:ext>
            </a:extLst>
          </p:cNvPr>
          <p:cNvSpPr txBox="1"/>
          <p:nvPr/>
        </p:nvSpPr>
        <p:spPr>
          <a:xfrm>
            <a:off x="4372592" y="2739926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93A841-2D17-4B93-B7C8-1C096184C194}"/>
              </a:ext>
            </a:extLst>
          </p:cNvPr>
          <p:cNvSpPr txBox="1"/>
          <p:nvPr/>
        </p:nvSpPr>
        <p:spPr>
          <a:xfrm>
            <a:off x="4372592" y="3242930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EB55EF-932F-4313-B2CD-4A823A19D1AE}"/>
              </a:ext>
            </a:extLst>
          </p:cNvPr>
          <p:cNvSpPr txBox="1"/>
          <p:nvPr/>
        </p:nvSpPr>
        <p:spPr>
          <a:xfrm>
            <a:off x="4372592" y="92760"/>
            <a:ext cx="337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Hoạt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đôi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87" y="3423733"/>
            <a:ext cx="2082307" cy="1719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 build="p"/>
      <p:bldP spid="11" grpId="0"/>
      <p:bldP spid="12" grpId="0"/>
      <p:bldP spid="13" grpId="0"/>
      <p:bldP spid="14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E3284A1-8E92-445C-8531-F562B35FA73D}"/>
              </a:ext>
            </a:extLst>
          </p:cNvPr>
          <p:cNvSpPr txBox="1"/>
          <p:nvPr/>
        </p:nvSpPr>
        <p:spPr>
          <a:xfrm>
            <a:off x="1567506" y="112201"/>
            <a:ext cx="4649820" cy="494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b="1" dirty="0" err="1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400" b="1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4. Quan </a:t>
            </a:r>
            <a:r>
              <a:rPr lang="en-GB" sz="2400" b="1" dirty="0" err="1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sz="2400" b="1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400" b="1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64:</a:t>
            </a:r>
            <a:endParaRPr lang="en-US" sz="2400" b="1" dirty="0">
              <a:solidFill>
                <a:schemeClr val="bg2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28EE666-D86B-4B06-91F2-DB8080FE15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1406" y="560685"/>
            <a:ext cx="3892415" cy="1603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583306-1AE2-4F4C-AFED-1836D8DEE4CE}"/>
              </a:ext>
            </a:extLst>
          </p:cNvPr>
          <p:cNvSpPr txBox="1"/>
          <p:nvPr/>
        </p:nvSpPr>
        <p:spPr>
          <a:xfrm>
            <a:off x="478466" y="2296656"/>
            <a:ext cx="843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7129110-C472-464A-B6E2-4BC567269952}"/>
              </a:ext>
            </a:extLst>
          </p:cNvPr>
          <p:cNvSpPr txBox="1"/>
          <p:nvPr/>
        </p:nvSpPr>
        <p:spPr>
          <a:xfrm>
            <a:off x="478466" y="2822768"/>
            <a:ext cx="858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EB55EF-932F-4313-B2CD-4A823A19D1AE}"/>
              </a:ext>
            </a:extLst>
          </p:cNvPr>
          <p:cNvSpPr txBox="1"/>
          <p:nvPr/>
        </p:nvSpPr>
        <p:spPr>
          <a:xfrm>
            <a:off x="2193019" y="3623375"/>
            <a:ext cx="3141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Hoạt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cá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nhân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=""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239278" y="3284433"/>
            <a:ext cx="2349827" cy="1978700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132644" y="3443635"/>
            <a:ext cx="2456461" cy="1487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9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24A5EF-5FEE-4E8A-A460-159E024C665C}"/>
              </a:ext>
            </a:extLst>
          </p:cNvPr>
          <p:cNvSpPr txBox="1"/>
          <p:nvPr/>
        </p:nvSpPr>
        <p:spPr>
          <a:xfrm>
            <a:off x="709386" y="1372986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D571F2-BF84-4B3C-AFBF-5807AD1F12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2005" y="0"/>
            <a:ext cx="3892415" cy="1603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EF641E-92B1-484B-BEFA-77668C2195E3}"/>
              </a:ext>
            </a:extLst>
          </p:cNvPr>
          <p:cNvSpPr txBox="1"/>
          <p:nvPr/>
        </p:nvSpPr>
        <p:spPr>
          <a:xfrm>
            <a:off x="2153302" y="1603818"/>
            <a:ext cx="464982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000" dirty="0">
                <a:ea typeface="Times New Roman" panose="02020603050405020304" pitchFamily="18" charset="0"/>
              </a:rPr>
              <a:t>a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)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AB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Bx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000" dirty="0">
                <a:ea typeface="Times New Roman" panose="02020603050405020304" pitchFamily="18" charset="0"/>
              </a:rPr>
              <a:t>b</a:t>
            </a: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)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43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939EA77-9064-4B70-A3D5-AEC30BBCE648}"/>
              </a:ext>
            </a:extLst>
          </p:cNvPr>
          <p:cNvSpPr txBox="1"/>
          <p:nvPr/>
        </p:nvSpPr>
        <p:spPr>
          <a:xfrm>
            <a:off x="1005972" y="891152"/>
            <a:ext cx="2497516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MN</a:t>
            </a:r>
            <a:endParaRPr lang="en-U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7B74B8A-FAEB-4AA2-B7D2-E569EA20C3C5}"/>
              </a:ext>
            </a:extLst>
          </p:cNvPr>
          <p:cNvGrpSpPr/>
          <p:nvPr/>
        </p:nvGrpSpPr>
        <p:grpSpPr>
          <a:xfrm rot="19955375">
            <a:off x="657533" y="2059079"/>
            <a:ext cx="2111172" cy="1480314"/>
            <a:chOff x="217644" y="-14489"/>
            <a:chExt cx="1392081" cy="662189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D84D5F52-32D3-45AD-ABD5-9C02AE95201B}"/>
                </a:ext>
              </a:extLst>
            </p:cNvPr>
            <p:cNvCxnSpPr/>
            <p:nvPr/>
          </p:nvCxnSpPr>
          <p:spPr>
            <a:xfrm>
              <a:off x="285750" y="190500"/>
              <a:ext cx="1323975" cy="4572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542">
              <a:extLst>
                <a:ext uri="{FF2B5EF4-FFF2-40B4-BE49-F238E27FC236}">
                  <a16:creationId xmlns:a16="http://schemas.microsoft.com/office/drawing/2014/main" xmlns="" id="{EA90C455-4EA2-4525-BF8E-95978E7DCC73}"/>
                </a:ext>
              </a:extLst>
            </p:cNvPr>
            <p:cNvSpPr txBox="1"/>
            <p:nvPr/>
          </p:nvSpPr>
          <p:spPr>
            <a:xfrm rot="1644625">
              <a:off x="217644" y="-14489"/>
              <a:ext cx="381000" cy="22925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latin typeface="+mn-lt"/>
                  <a:ea typeface="Calibri" panose="020F0502020204030204" pitchFamily="34" charset="0"/>
                </a:rPr>
                <a:t>M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EA0CD025-65A4-4333-ACF6-FFAA9AACAA06}"/>
                </a:ext>
              </a:extLst>
            </p:cNvPr>
            <p:cNvSpPr/>
            <p:nvPr/>
          </p:nvSpPr>
          <p:spPr>
            <a:xfrm>
              <a:off x="285750" y="171450"/>
              <a:ext cx="60294" cy="40904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F825B64D-147B-4E17-B59A-FA17C7978CE6}"/>
                </a:ext>
              </a:extLst>
            </p:cNvPr>
            <p:cNvSpPr/>
            <p:nvPr/>
          </p:nvSpPr>
          <p:spPr>
            <a:xfrm>
              <a:off x="1066800" y="447675"/>
              <a:ext cx="60294" cy="40904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39" name="Text Box 546">
              <a:extLst>
                <a:ext uri="{FF2B5EF4-FFF2-40B4-BE49-F238E27FC236}">
                  <a16:creationId xmlns:a16="http://schemas.microsoft.com/office/drawing/2014/main" xmlns="" id="{E844DE92-FEE9-47A8-9D15-D582C137F67E}"/>
                </a:ext>
              </a:extLst>
            </p:cNvPr>
            <p:cNvSpPr txBox="1"/>
            <p:nvPr/>
          </p:nvSpPr>
          <p:spPr>
            <a:xfrm rot="1644625">
              <a:off x="1072576" y="286288"/>
              <a:ext cx="381000" cy="22934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latin typeface="+mn-lt"/>
                  <a:ea typeface="Calibri" panose="020F0502020204030204" pitchFamily="34" charset="0"/>
                </a:rPr>
                <a:t>N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DD68C34-A86B-4533-8B3D-D32A22043DDC}"/>
              </a:ext>
            </a:extLst>
          </p:cNvPr>
          <p:cNvSpPr txBox="1"/>
          <p:nvPr/>
        </p:nvSpPr>
        <p:spPr>
          <a:xfrm>
            <a:off x="1014941" y="1466686"/>
            <a:ext cx="2349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+mn-lt"/>
                <a:ea typeface="Times New Roman" panose="02020603050405020304" pitchFamily="18" charset="0"/>
              </a:rPr>
              <a:t>NM</a:t>
            </a:r>
            <a:endParaRPr lang="en-US" sz="2800" dirty="0">
              <a:latin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0F130160-EFD1-4EA8-9B6F-25C87A693EEC}"/>
              </a:ext>
            </a:extLst>
          </p:cNvPr>
          <p:cNvGrpSpPr/>
          <p:nvPr/>
        </p:nvGrpSpPr>
        <p:grpSpPr>
          <a:xfrm rot="9179683">
            <a:off x="5292106" y="2530149"/>
            <a:ext cx="2242071" cy="1158060"/>
            <a:chOff x="-228600" y="-42730"/>
            <a:chExt cx="1548157" cy="53244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E0CCB834-07F8-4D96-B4C0-84E3F83CC466}"/>
                </a:ext>
              </a:extLst>
            </p:cNvPr>
            <p:cNvCxnSpPr/>
            <p:nvPr/>
          </p:nvCxnSpPr>
          <p:spPr>
            <a:xfrm>
              <a:off x="-228600" y="9525"/>
              <a:ext cx="1323975" cy="4572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 Box 550">
              <a:extLst>
                <a:ext uri="{FF2B5EF4-FFF2-40B4-BE49-F238E27FC236}">
                  <a16:creationId xmlns:a16="http://schemas.microsoft.com/office/drawing/2014/main" xmlns="" id="{E8DD429C-B2FA-45DB-9E45-0A87F6A37790}"/>
                </a:ext>
              </a:extLst>
            </p:cNvPr>
            <p:cNvSpPr txBox="1"/>
            <p:nvPr/>
          </p:nvSpPr>
          <p:spPr>
            <a:xfrm rot="12420317">
              <a:off x="138951" y="-42730"/>
              <a:ext cx="381000" cy="22803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latin typeface="+mn-lt"/>
                  <a:ea typeface="Calibri" panose="020F0502020204030204" pitchFamily="34" charset="0"/>
                </a:rPr>
                <a:t>M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24B3E15D-194A-4F21-A118-32E570B13235}"/>
                </a:ext>
              </a:extLst>
            </p:cNvPr>
            <p:cNvSpPr/>
            <p:nvPr/>
          </p:nvSpPr>
          <p:spPr>
            <a:xfrm>
              <a:off x="285750" y="171450"/>
              <a:ext cx="63140" cy="4204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8EECB1B1-2850-4221-A04F-B87CFBD42C28}"/>
                </a:ext>
              </a:extLst>
            </p:cNvPr>
            <p:cNvSpPr/>
            <p:nvPr/>
          </p:nvSpPr>
          <p:spPr>
            <a:xfrm>
              <a:off x="1066800" y="447675"/>
              <a:ext cx="63140" cy="4204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47" name="Text Box 553">
              <a:extLst>
                <a:ext uri="{FF2B5EF4-FFF2-40B4-BE49-F238E27FC236}">
                  <a16:creationId xmlns:a16="http://schemas.microsoft.com/office/drawing/2014/main" xmlns="" id="{CB2880E6-636B-4F50-8A0A-3B4FC6E39009}"/>
                </a:ext>
              </a:extLst>
            </p:cNvPr>
            <p:cNvSpPr txBox="1"/>
            <p:nvPr/>
          </p:nvSpPr>
          <p:spPr>
            <a:xfrm rot="12420317">
              <a:off x="938557" y="215632"/>
              <a:ext cx="381000" cy="25647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latin typeface="+mn-lt"/>
                  <a:ea typeface="Calibri" panose="020F0502020204030204" pitchFamily="34" charset="0"/>
                </a:rPr>
                <a:t>N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4889A7-03C7-468A-8953-986AFD7C5732}"/>
              </a:ext>
            </a:extLst>
          </p:cNvPr>
          <p:cNvSpPr txBox="1"/>
          <p:nvPr/>
        </p:nvSpPr>
        <p:spPr>
          <a:xfrm>
            <a:off x="4001194" y="2062863"/>
            <a:ext cx="95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solidFill>
                  <a:srgbClr val="FF0000"/>
                </a:solidFill>
              </a:rPr>
              <a:t>Giải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7C5434-A4ED-4181-9415-45C3AE549CB2}"/>
              </a:ext>
            </a:extLst>
          </p:cNvPr>
          <p:cNvSpPr txBox="1"/>
          <p:nvPr/>
        </p:nvSpPr>
        <p:spPr>
          <a:xfrm>
            <a:off x="4363516" y="3234084"/>
            <a:ext cx="10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d)</a:t>
            </a:r>
            <a:endParaRPr lang="vi-VN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AC585BC-CDB0-4C6C-9240-783C612D42AE}"/>
              </a:ext>
            </a:extLst>
          </p:cNvPr>
          <p:cNvSpPr txBox="1"/>
          <p:nvPr/>
        </p:nvSpPr>
        <p:spPr>
          <a:xfrm>
            <a:off x="4432847" y="2647514"/>
            <a:ext cx="10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b)</a:t>
            </a:r>
            <a:endParaRPr lang="vi-VN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06B9C14-9257-43CB-8711-590405F35D4F}"/>
              </a:ext>
            </a:extLst>
          </p:cNvPr>
          <p:cNvCxnSpPr/>
          <p:nvPr/>
        </p:nvCxnSpPr>
        <p:spPr>
          <a:xfrm flipH="1">
            <a:off x="4323933" y="2548495"/>
            <a:ext cx="0" cy="257299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Google Shape;1278;p39">
            <a:extLst>
              <a:ext uri="{FF2B5EF4-FFF2-40B4-BE49-F238E27FC236}">
                <a16:creationId xmlns:a16="http://schemas.microsoft.com/office/drawing/2014/main" xmlns="" id="{A7A2ED6B-AE53-4E68-AA5A-C80D25862213}"/>
              </a:ext>
            </a:extLst>
          </p:cNvPr>
          <p:cNvSpPr txBox="1">
            <a:spLocks/>
          </p:cNvSpPr>
          <p:nvPr/>
        </p:nvSpPr>
        <p:spPr>
          <a:xfrm>
            <a:off x="2431123" y="-16534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4000" b="1" dirty="0">
              <a:highlight>
                <a:srgbClr val="00FF00"/>
              </a:highligh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939EA77-9064-4B70-A3D5-AEC30BBCE648}"/>
              </a:ext>
            </a:extLst>
          </p:cNvPr>
          <p:cNvSpPr txBox="1"/>
          <p:nvPr/>
        </p:nvSpPr>
        <p:spPr>
          <a:xfrm>
            <a:off x="4064715" y="836994"/>
            <a:ext cx="3720065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+mn-lt"/>
                <a:ea typeface="Calibri" panose="020F0502020204030204" pitchFamily="34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đoạn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939EA77-9064-4B70-A3D5-AEC30BBCE648}"/>
              </a:ext>
            </a:extLst>
          </p:cNvPr>
          <p:cNvSpPr txBox="1"/>
          <p:nvPr/>
        </p:nvSpPr>
        <p:spPr>
          <a:xfrm>
            <a:off x="4062558" y="1391281"/>
            <a:ext cx="4218413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+mn-lt"/>
                <a:ea typeface="Calibri" panose="020F0502020204030204" pitchFamily="34" charset="0"/>
              </a:rPr>
              <a:t>d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xy</a:t>
            </a:r>
            <a:endParaRPr lang="en-U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E02EBAB-55A8-49A0-89FF-04A7E6547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37" y="3586771"/>
            <a:ext cx="2746250" cy="14379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09AE271-BD2D-4CBA-8E9E-041674170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847" y="4192864"/>
            <a:ext cx="3983736" cy="19202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83CC60F-488E-4E40-9C41-9B365EA2D065}"/>
              </a:ext>
            </a:extLst>
          </p:cNvPr>
          <p:cNvSpPr txBox="1"/>
          <p:nvPr/>
        </p:nvSpPr>
        <p:spPr>
          <a:xfrm>
            <a:off x="4598063" y="3808312"/>
            <a:ext cx="229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x</a:t>
            </a:r>
            <a:endParaRPr lang="vi-VN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83CC60F-488E-4E40-9C41-9B365EA2D065}"/>
              </a:ext>
            </a:extLst>
          </p:cNvPr>
          <p:cNvSpPr txBox="1"/>
          <p:nvPr/>
        </p:nvSpPr>
        <p:spPr>
          <a:xfrm>
            <a:off x="7821275" y="3769756"/>
            <a:ext cx="229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y</a:t>
            </a:r>
            <a:endParaRPr lang="vi-VN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C7C5434-A4ED-4181-9415-45C3AE549CB2}"/>
              </a:ext>
            </a:extLst>
          </p:cNvPr>
          <p:cNvSpPr txBox="1"/>
          <p:nvPr/>
        </p:nvSpPr>
        <p:spPr>
          <a:xfrm>
            <a:off x="47355" y="3998047"/>
            <a:ext cx="10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c)</a:t>
            </a:r>
            <a:endParaRPr lang="vi-VN" sz="2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C7C5434-A4ED-4181-9415-45C3AE549CB2}"/>
              </a:ext>
            </a:extLst>
          </p:cNvPr>
          <p:cNvSpPr txBox="1"/>
          <p:nvPr/>
        </p:nvSpPr>
        <p:spPr>
          <a:xfrm>
            <a:off x="330200" y="2833513"/>
            <a:ext cx="10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C4889A7-03C7-468A-8953-986AFD7C5732}"/>
              </a:ext>
            </a:extLst>
          </p:cNvPr>
          <p:cNvSpPr txBox="1"/>
          <p:nvPr/>
        </p:nvSpPr>
        <p:spPr>
          <a:xfrm>
            <a:off x="2990936" y="251384"/>
            <a:ext cx="215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KHỞI ĐỘNG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/>
      <p:bldP spid="2" grpId="0"/>
      <p:bldP spid="3" grpId="0"/>
      <p:bldP spid="24" grpId="0"/>
      <p:bldP spid="26" grpId="0"/>
      <p:bldP spid="27" grpId="0"/>
      <p:bldP spid="28" grpId="0"/>
      <p:bldP spid="31" grpId="0"/>
      <p:bldP spid="32" grpId="0"/>
      <p:bldP spid="40" grpId="0"/>
      <p:bldP spid="50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1B98BE-E240-470D-BD3B-15C7D93958EC}"/>
              </a:ext>
            </a:extLst>
          </p:cNvPr>
          <p:cNvSpPr txBox="1"/>
          <p:nvPr/>
        </p:nvSpPr>
        <p:spPr>
          <a:xfrm>
            <a:off x="1930400" y="241300"/>
            <a:ext cx="528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890D9A-0C48-4669-8241-5722BA67552C}"/>
              </a:ext>
            </a:extLst>
          </p:cNvPr>
          <p:cNvSpPr txBox="1"/>
          <p:nvPr/>
        </p:nvSpPr>
        <p:spPr>
          <a:xfrm>
            <a:off x="127000" y="1205055"/>
            <a:ext cx="8890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CÓ THỂ EM CHƯA BIẾT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tìm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ví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dụ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liên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quan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ảnh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tia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thực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tiễn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Luyện</a:t>
            </a:r>
            <a:r>
              <a:rPr lang="en-GB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Tập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6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533C9-7137-4599-8B69-BECC5386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640850"/>
            <a:ext cx="6743700" cy="1861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HẸN GẶP LẠI CÁC EM Ở TIẾT HỌC SAU</a:t>
            </a:r>
            <a:endParaRPr lang="vi-VN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4412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FF3A00-8ADE-469C-8339-C519360AACDE}"/>
              </a:ext>
            </a:extLst>
          </p:cNvPr>
          <p:cNvSpPr txBox="1"/>
          <p:nvPr/>
        </p:nvSpPr>
        <p:spPr>
          <a:xfrm>
            <a:off x="695773" y="451311"/>
            <a:ext cx="4285885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Quan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sát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lúc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 6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b="1" dirty="0">
              <a:solidFill>
                <a:srgbClr val="FF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87DD78-F304-41FE-ADBA-D8B68E15E9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5317" y="1490139"/>
            <a:ext cx="2856215" cy="2659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EC7420-9ADE-4118-B834-F1D56656C8B9}"/>
              </a:ext>
            </a:extLst>
          </p:cNvPr>
          <p:cNvSpPr txBox="1"/>
          <p:nvPr/>
        </p:nvSpPr>
        <p:spPr>
          <a:xfrm>
            <a:off x="191386" y="1192189"/>
            <a:ext cx="5781868" cy="201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coi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vị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gắn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mặt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phút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56)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5234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470043" y="-2511998"/>
            <a:ext cx="5249753" cy="1016749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88753" y="1352550"/>
            <a:ext cx="7781297" cy="3543300"/>
            <a:chOff x="0" y="0"/>
            <a:chExt cx="18728040" cy="9442449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18583260" cy="9297669"/>
            </a:xfrm>
            <a:custGeom>
              <a:avLst/>
              <a:gdLst/>
              <a:ahLst/>
              <a:cxnLst/>
              <a:rect l="l" t="t" r="r" b="b"/>
              <a:pathLst>
                <a:path w="18583260" h="9297669">
                  <a:moveTo>
                    <a:pt x="0" y="0"/>
                  </a:moveTo>
                  <a:lnTo>
                    <a:pt x="18583260" y="0"/>
                  </a:lnTo>
                  <a:lnTo>
                    <a:pt x="18583260" y="9297669"/>
                  </a:lnTo>
                  <a:lnTo>
                    <a:pt x="0" y="9297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8728040" cy="9442449"/>
            </a:xfrm>
            <a:custGeom>
              <a:avLst/>
              <a:gdLst/>
              <a:ahLst/>
              <a:cxnLst/>
              <a:rect l="l" t="t" r="r" b="b"/>
              <a:pathLst>
                <a:path w="18728040" h="9442449">
                  <a:moveTo>
                    <a:pt x="18583261" y="9297670"/>
                  </a:moveTo>
                  <a:lnTo>
                    <a:pt x="18728040" y="9297670"/>
                  </a:lnTo>
                  <a:lnTo>
                    <a:pt x="18728040" y="9442449"/>
                  </a:lnTo>
                  <a:lnTo>
                    <a:pt x="18583261" y="9442449"/>
                  </a:lnTo>
                  <a:lnTo>
                    <a:pt x="18583261" y="92976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297670"/>
                  </a:lnTo>
                  <a:lnTo>
                    <a:pt x="0" y="9297670"/>
                  </a:lnTo>
                  <a:lnTo>
                    <a:pt x="0" y="144780"/>
                  </a:lnTo>
                  <a:close/>
                  <a:moveTo>
                    <a:pt x="0" y="9297670"/>
                  </a:moveTo>
                  <a:lnTo>
                    <a:pt x="144780" y="9297670"/>
                  </a:lnTo>
                  <a:lnTo>
                    <a:pt x="144780" y="9442449"/>
                  </a:lnTo>
                  <a:lnTo>
                    <a:pt x="0" y="9442449"/>
                  </a:lnTo>
                  <a:lnTo>
                    <a:pt x="0" y="9297669"/>
                  </a:lnTo>
                  <a:close/>
                  <a:moveTo>
                    <a:pt x="18583261" y="144780"/>
                  </a:moveTo>
                  <a:lnTo>
                    <a:pt x="18728040" y="144780"/>
                  </a:lnTo>
                  <a:lnTo>
                    <a:pt x="18728040" y="9297670"/>
                  </a:lnTo>
                  <a:lnTo>
                    <a:pt x="18583261" y="9297670"/>
                  </a:lnTo>
                  <a:lnTo>
                    <a:pt x="18583261" y="144780"/>
                  </a:lnTo>
                  <a:close/>
                  <a:moveTo>
                    <a:pt x="144780" y="9297670"/>
                  </a:moveTo>
                  <a:lnTo>
                    <a:pt x="18583261" y="9297670"/>
                  </a:lnTo>
                  <a:lnTo>
                    <a:pt x="18583261" y="9442449"/>
                  </a:lnTo>
                  <a:lnTo>
                    <a:pt x="144780" y="9442449"/>
                  </a:lnTo>
                  <a:lnTo>
                    <a:pt x="144780" y="9297669"/>
                  </a:lnTo>
                  <a:close/>
                  <a:moveTo>
                    <a:pt x="18583261" y="0"/>
                  </a:moveTo>
                  <a:lnTo>
                    <a:pt x="18728040" y="0"/>
                  </a:lnTo>
                  <a:lnTo>
                    <a:pt x="18728040" y="144780"/>
                  </a:lnTo>
                  <a:lnTo>
                    <a:pt x="18583261" y="144780"/>
                  </a:lnTo>
                  <a:lnTo>
                    <a:pt x="1858326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583261" y="0"/>
                  </a:lnTo>
                  <a:lnTo>
                    <a:pt x="1858326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851504" y="2056898"/>
            <a:ext cx="1424199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ts val="2600"/>
              </a:lnSpc>
            </a:pPr>
            <a:r>
              <a:rPr lang="en-US" sz="2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269679" y="992851"/>
            <a:ext cx="655313" cy="412251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995066" y="4522873"/>
            <a:ext cx="614215" cy="54832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6211" y="4503088"/>
            <a:ext cx="588592" cy="586452"/>
          </a:xfrm>
          <a:prstGeom prst="rect">
            <a:avLst/>
          </a:prstGeom>
        </p:spPr>
      </p:pic>
      <p:grpSp>
        <p:nvGrpSpPr>
          <p:cNvPr id="30" name="Group 13"/>
          <p:cNvGrpSpPr/>
          <p:nvPr/>
        </p:nvGrpSpPr>
        <p:grpSpPr>
          <a:xfrm>
            <a:off x="2329279" y="366923"/>
            <a:ext cx="5633401" cy="849457"/>
            <a:chOff x="0" y="0"/>
            <a:chExt cx="9181877" cy="1000967"/>
          </a:xfrm>
        </p:grpSpPr>
        <p:sp>
          <p:nvSpPr>
            <p:cNvPr id="31" name="Freeform 14"/>
            <p:cNvSpPr/>
            <p:nvPr/>
          </p:nvSpPr>
          <p:spPr>
            <a:xfrm>
              <a:off x="80010" y="8001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853647"/>
                  </a:moveTo>
                  <a:lnTo>
                    <a:pt x="0" y="908257"/>
                  </a:lnTo>
                  <a:lnTo>
                    <a:pt x="9089167" y="908257"/>
                  </a:lnTo>
                  <a:lnTo>
                    <a:pt x="9089167" y="0"/>
                  </a:lnTo>
                  <a:lnTo>
                    <a:pt x="9034557" y="0"/>
                  </a:lnTo>
                  <a:lnTo>
                    <a:pt x="9034557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Freeform 15"/>
            <p:cNvSpPr/>
            <p:nvPr/>
          </p:nvSpPr>
          <p:spPr>
            <a:xfrm>
              <a:off x="67310" y="6731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9047257" y="0"/>
                  </a:moveTo>
                  <a:lnTo>
                    <a:pt x="9047257" y="12700"/>
                  </a:ln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9114567" y="933657"/>
                  </a:lnTo>
                  <a:lnTo>
                    <a:pt x="9114567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Freeform 16"/>
            <p:cNvSpPr/>
            <p:nvPr/>
          </p:nvSpPr>
          <p:spPr>
            <a:xfrm>
              <a:off x="12700" y="1270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0"/>
                  </a:moveTo>
                  <a:lnTo>
                    <a:pt x="9089167" y="0"/>
                  </a:lnTo>
                  <a:lnTo>
                    <a:pt x="9089167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49FAF5"/>
            </a:solidFill>
          </p:spPr>
        </p:sp>
        <p:sp>
          <p:nvSpPr>
            <p:cNvPr id="34" name="Freeform 17"/>
            <p:cNvSpPr/>
            <p:nvPr/>
          </p:nvSpPr>
          <p:spPr>
            <a:xfrm>
              <a:off x="0" y="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80010" y="933657"/>
                  </a:moveTo>
                  <a:lnTo>
                    <a:pt x="9114567" y="933657"/>
                  </a:lnTo>
                  <a:lnTo>
                    <a:pt x="9114567" y="80010"/>
                  </a:lnTo>
                  <a:lnTo>
                    <a:pt x="9114567" y="67310"/>
                  </a:lnTo>
                  <a:lnTo>
                    <a:pt x="9114567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5" name="TextBox 21"/>
          <p:cNvSpPr txBox="1"/>
          <p:nvPr/>
        </p:nvSpPr>
        <p:spPr>
          <a:xfrm>
            <a:off x="2540832" y="507492"/>
            <a:ext cx="5251591" cy="520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2"/>
              </a:lnSpc>
            </a:pPr>
            <a:r>
              <a:rPr lang="en-US" sz="3000" b="1" spc="-56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6" name="TextBox 17"/>
          <p:cNvSpPr txBox="1"/>
          <p:nvPr/>
        </p:nvSpPr>
        <p:spPr>
          <a:xfrm>
            <a:off x="3409296" y="2078140"/>
            <a:ext cx="2292326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ts val="2600"/>
              </a:lnSpc>
            </a:pPr>
            <a:r>
              <a:rPr lang="en-US" sz="2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</p:txBody>
      </p:sp>
      <p:sp>
        <p:nvSpPr>
          <p:cNvPr id="44" name="TextBox 17"/>
          <p:cNvSpPr txBox="1"/>
          <p:nvPr/>
        </p:nvSpPr>
        <p:spPr>
          <a:xfrm>
            <a:off x="6414223" y="2073905"/>
            <a:ext cx="2292326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ts val="2600"/>
              </a:lnSpc>
            </a:pPr>
            <a:r>
              <a:rPr lang="en-US" sz="2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587329" y="1552853"/>
            <a:ext cx="725369" cy="645218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4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4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47" name="TextBox 15"/>
            <p:cNvSpPr txBox="1"/>
            <p:nvPr/>
          </p:nvSpPr>
          <p:spPr>
            <a:xfrm>
              <a:off x="3386126" y="3700953"/>
              <a:ext cx="1043391" cy="45288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84"/>
                </a:lnSpc>
              </a:pPr>
              <a:r>
                <a:rPr lang="en-US" sz="22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436908" y="1552853"/>
            <a:ext cx="5251591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80023" algn="l"/>
                <a:tab pos="360045" algn="l"/>
              </a:tabLst>
            </a:pPr>
            <a:r>
              <a:rPr lang="en-US" sz="2250" b="1" dirty="0"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endParaRPr lang="en-US" sz="22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605376" y="2381250"/>
            <a:ext cx="725369" cy="645218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2" name="TextBox 15"/>
            <p:cNvSpPr txBox="1"/>
            <p:nvPr/>
          </p:nvSpPr>
          <p:spPr>
            <a:xfrm>
              <a:off x="3386126" y="3700953"/>
              <a:ext cx="1043391" cy="45288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84"/>
                </a:lnSpc>
              </a:pPr>
              <a:r>
                <a:rPr lang="en-US" sz="22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2483030" y="2389227"/>
            <a:ext cx="5251591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80023" algn="l"/>
                <a:tab pos="360045" algn="l"/>
              </a:tabLst>
            </a:pPr>
            <a:r>
              <a:rPr lang="en-US" sz="2250" b="1" dirty="0"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2250" b="1" dirty="0" err="1"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225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225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22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611931" y="3219450"/>
            <a:ext cx="725369" cy="645218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7" name="TextBox 15"/>
            <p:cNvSpPr txBox="1"/>
            <p:nvPr/>
          </p:nvSpPr>
          <p:spPr>
            <a:xfrm>
              <a:off x="3386126" y="3700953"/>
              <a:ext cx="1043391" cy="45288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84"/>
                </a:lnSpc>
              </a:pPr>
              <a:r>
                <a:rPr lang="en-US" sz="22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</a:p>
          </p:txBody>
        </p:sp>
      </p:grpSp>
      <p:sp>
        <p:nvSpPr>
          <p:cNvPr id="59" name="Rectangle 58"/>
          <p:cNvSpPr/>
          <p:nvPr/>
        </p:nvSpPr>
        <p:spPr>
          <a:xfrm>
            <a:off x="2478345" y="3258405"/>
            <a:ext cx="5251591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80023" algn="l"/>
                <a:tab pos="360045" algn="l"/>
              </a:tabLst>
            </a:pPr>
            <a:r>
              <a:rPr lang="en-US" sz="2250" b="1" dirty="0"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2250" b="1" dirty="0" err="1"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225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ea typeface="Calibri" panose="020F0502020204030204" pitchFamily="34" charset="0"/>
                <a:cs typeface="Arial" panose="020B0604020202020204" pitchFamily="34" charset="0"/>
              </a:rPr>
              <a:t>trùng</a:t>
            </a:r>
            <a:r>
              <a:rPr lang="en-US" sz="225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22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625538" y="4060133"/>
            <a:ext cx="725369" cy="645218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6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6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62" name="TextBox 15"/>
            <p:cNvSpPr txBox="1"/>
            <p:nvPr/>
          </p:nvSpPr>
          <p:spPr>
            <a:xfrm>
              <a:off x="3386126" y="3700953"/>
              <a:ext cx="1043391" cy="45288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84"/>
                </a:lnSpc>
              </a:pPr>
              <a:r>
                <a:rPr lang="en-US" sz="22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491952" y="4099088"/>
            <a:ext cx="5251591" cy="547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80023" algn="l"/>
                <a:tab pos="360045" algn="l"/>
              </a:tabLst>
            </a:pPr>
            <a:r>
              <a:rPr lang="en-US" sz="2250" b="1" dirty="0" err="1"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225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endParaRPr lang="en-US" sz="22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"/>
          <p:cNvGrpSpPr/>
          <p:nvPr/>
        </p:nvGrpSpPr>
        <p:grpSpPr>
          <a:xfrm>
            <a:off x="4841962" y="2767269"/>
            <a:ext cx="1719320" cy="716869"/>
            <a:chOff x="-363598" y="10637154"/>
            <a:chExt cx="11565991" cy="5684459"/>
          </a:xfrm>
          <a:solidFill>
            <a:schemeClr val="accent3">
              <a:lumMod val="75000"/>
            </a:schemeClr>
          </a:solidFill>
        </p:grpSpPr>
        <p:sp>
          <p:nvSpPr>
            <p:cNvPr id="67" name="Freeform 5"/>
            <p:cNvSpPr/>
            <p:nvPr/>
          </p:nvSpPr>
          <p:spPr>
            <a:xfrm>
              <a:off x="-363598" y="10637154"/>
              <a:ext cx="11565991" cy="5684459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r>
                <a:rPr lang="en-US" sz="2400" dirty="0">
                  <a:solidFill>
                    <a:schemeClr val="bg1"/>
                  </a:solidFill>
                </a:rPr>
                <a:t> 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110</a:t>
              </a:r>
            </a:p>
          </p:txBody>
        </p:sp>
      </p:grpSp>
      <p:sp>
        <p:nvSpPr>
          <p:cNvPr id="68" name="Freeform 5"/>
          <p:cNvSpPr/>
          <p:nvPr/>
        </p:nvSpPr>
        <p:spPr>
          <a:xfrm>
            <a:off x="3820205" y="1490728"/>
            <a:ext cx="1719320" cy="716869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</a:t>
            </a:r>
          </a:p>
        </p:txBody>
      </p:sp>
      <p:grpSp>
        <p:nvGrpSpPr>
          <p:cNvPr id="69" name="Group 4"/>
          <p:cNvGrpSpPr/>
          <p:nvPr/>
        </p:nvGrpSpPr>
        <p:grpSpPr>
          <a:xfrm>
            <a:off x="4244480" y="4057940"/>
            <a:ext cx="1719320" cy="716869"/>
            <a:chOff x="-6517020" y="10583637"/>
            <a:chExt cx="11565991" cy="5684459"/>
          </a:xfrm>
          <a:solidFill>
            <a:schemeClr val="accent3">
              <a:lumMod val="75000"/>
            </a:schemeClr>
          </a:solidFill>
        </p:grpSpPr>
        <p:sp>
          <p:nvSpPr>
            <p:cNvPr id="70" name="Freeform 5"/>
            <p:cNvSpPr/>
            <p:nvPr/>
          </p:nvSpPr>
          <p:spPr>
            <a:xfrm>
              <a:off x="-6517020" y="10583637"/>
              <a:ext cx="11565991" cy="5684459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r>
                <a:rPr lang="en-US" sz="2400" dirty="0">
                  <a:solidFill>
                    <a:schemeClr val="bg1"/>
                  </a:solidFill>
                </a:rPr>
                <a:t> 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111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0FF3A00-8ADE-469C-8339-C519360AACDE}"/>
              </a:ext>
            </a:extLst>
          </p:cNvPr>
          <p:cNvSpPr txBox="1"/>
          <p:nvPr/>
        </p:nvSpPr>
        <p:spPr>
          <a:xfrm>
            <a:off x="499946" y="311616"/>
            <a:ext cx="1822778" cy="594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+mj-lt"/>
                <a:ea typeface="Yu Gothic UI Light" panose="020B03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Yu Gothic UI Light" panose="020B0300000000000000" pitchFamily="34" charset="-128"/>
                <a:cs typeface="Times New Roman" panose="02020603050405020304" pitchFamily="18" charset="0"/>
              </a:rPr>
              <a:t> 4:TIA</a:t>
            </a:r>
            <a:endParaRPr lang="en-US" sz="2800" b="1" dirty="0">
              <a:solidFill>
                <a:srgbClr val="FF0000"/>
              </a:solidFill>
              <a:effectLst/>
              <a:latin typeface="+mj-lt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57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6" grpId="0"/>
      <p:bldP spid="44" grpId="0"/>
      <p:bldP spid="49" grpId="0"/>
      <p:bldP spid="54" grpId="0"/>
      <p:bldP spid="59" grpId="0"/>
      <p:bldP spid="64" grpId="0"/>
      <p:bldP spid="68" grpId="0" animBg="1"/>
      <p:bldP spid="6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40"/>
          <p:cNvSpPr/>
          <p:nvPr/>
        </p:nvSpPr>
        <p:spPr>
          <a:xfrm>
            <a:off x="-50020" y="4684053"/>
            <a:ext cx="981600" cy="413700"/>
          </a:xfrm>
          <a:prstGeom prst="triangle">
            <a:avLst>
              <a:gd name="adj" fmla="val 270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40"/>
          <p:cNvSpPr/>
          <p:nvPr/>
        </p:nvSpPr>
        <p:spPr>
          <a:xfrm rot="412853">
            <a:off x="8306265" y="13753"/>
            <a:ext cx="536636" cy="7244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40"/>
          <p:cNvSpPr/>
          <p:nvPr/>
        </p:nvSpPr>
        <p:spPr>
          <a:xfrm rot="-5400000">
            <a:off x="8247617" y="2678402"/>
            <a:ext cx="721800" cy="551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40"/>
          <p:cNvSpPr/>
          <p:nvPr/>
        </p:nvSpPr>
        <p:spPr>
          <a:xfrm rot="1544477" flipH="1">
            <a:off x="8378035" y="4536941"/>
            <a:ext cx="475929" cy="70792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786;p33">
            <a:extLst>
              <a:ext uri="{FF2B5EF4-FFF2-40B4-BE49-F238E27FC236}">
                <a16:creationId xmlns:a16="http://schemas.microsoft.com/office/drawing/2014/main" xmlns="" id="{0D2E78D7-FBAF-46FD-A674-899D0FE8F0DE}"/>
              </a:ext>
            </a:extLst>
          </p:cNvPr>
          <p:cNvSpPr txBox="1">
            <a:spLocks/>
          </p:cNvSpPr>
          <p:nvPr/>
        </p:nvSpPr>
        <p:spPr>
          <a:xfrm>
            <a:off x="3045" y="522175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II. HAI TIA ĐỐI NHAU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BEC7420-9ADE-4118-B834-F1D56656C8B9}"/>
              </a:ext>
            </a:extLst>
          </p:cNvPr>
          <p:cNvSpPr txBox="1"/>
          <p:nvPr/>
        </p:nvSpPr>
        <p:spPr>
          <a:xfrm>
            <a:off x="133771" y="1684790"/>
            <a:ext cx="5623725" cy="196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coi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vị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gắn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mặt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phút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56)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0FF3A00-8ADE-469C-8339-C519360AACDE}"/>
              </a:ext>
            </a:extLst>
          </p:cNvPr>
          <p:cNvSpPr txBox="1"/>
          <p:nvPr/>
        </p:nvSpPr>
        <p:spPr>
          <a:xfrm>
            <a:off x="133771" y="1153295"/>
            <a:ext cx="4285885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Quan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sát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lúc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6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B687DD78-F304-41FE-ADBA-D8B68E15E9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2926" y="1192189"/>
            <a:ext cx="2335050" cy="265936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BEC7420-9ADE-4118-B834-F1D56656C8B9}"/>
              </a:ext>
            </a:extLst>
          </p:cNvPr>
          <p:cNvSpPr txBox="1"/>
          <p:nvPr/>
        </p:nvSpPr>
        <p:spPr>
          <a:xfrm>
            <a:off x="431486" y="3647635"/>
            <a:ext cx="6400829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Ta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Yu Gothic UI Light" panose="020B0300000000000000" pitchFamily="34" charset="-128"/>
              </a:rPr>
              <a:t>: 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Yu Gothic UI Light" panose="020B0300000000000000" pitchFamily="34" charset="-128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ai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Oy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Yu Gothic UI Light" panose="020B0300000000000000" pitchFamily="34" charset="-128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  <a:ea typeface="Yu Gothic UI Light" panose="020B0300000000000000" pitchFamily="34" charset="-128"/>
              </a:rPr>
              <a:t>nhau</a:t>
            </a:r>
            <a:endParaRPr lang="en-US" sz="2400" b="1" dirty="0">
              <a:solidFill>
                <a:srgbClr val="FF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0FF3A00-8ADE-469C-8339-C519360AACDE}"/>
              </a:ext>
            </a:extLst>
          </p:cNvPr>
          <p:cNvSpPr txBox="1"/>
          <p:nvPr/>
        </p:nvSpPr>
        <p:spPr>
          <a:xfrm>
            <a:off x="2638509" y="13680"/>
            <a:ext cx="4285885" cy="59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TIẾT 110. TIA (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5" grpId="1"/>
      <p:bldP spid="46" grpId="0"/>
      <p:bldP spid="2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5" name="Google Shape;196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6834" y="3606167"/>
            <a:ext cx="1887166" cy="1537333"/>
          </a:xfrm>
          <a:prstGeom prst="octagon">
            <a:avLst>
              <a:gd name="adj" fmla="val 29289"/>
            </a:avLst>
          </a:prstGeom>
          <a:noFill/>
          <a:ln>
            <a:noFill/>
          </a:ln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xmlns="" id="{1B1F2C8B-0747-402D-9F4E-4DAAC7DE4F87}"/>
              </a:ext>
            </a:extLst>
          </p:cNvPr>
          <p:cNvSpPr/>
          <p:nvPr/>
        </p:nvSpPr>
        <p:spPr>
          <a:xfrm>
            <a:off x="544749" y="1050588"/>
            <a:ext cx="7420684" cy="255557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2075DD4-4A98-419F-929D-DC1909EB5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232" y="1096069"/>
            <a:ext cx="528335" cy="5354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F7A489-3FEB-46CC-978A-254AA809F8EF}"/>
              </a:ext>
            </a:extLst>
          </p:cNvPr>
          <p:cNvSpPr txBox="1"/>
          <p:nvPr/>
        </p:nvSpPr>
        <p:spPr>
          <a:xfrm>
            <a:off x="1178567" y="1181957"/>
            <a:ext cx="6595353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chung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tạo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thành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xy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được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gọi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89BFEC-6ED8-4EFF-A4D1-4E92AB3A0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909" y="2334828"/>
            <a:ext cx="5344668" cy="792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EC7420-9ADE-4118-B834-F1D56656C8B9}"/>
              </a:ext>
            </a:extLst>
          </p:cNvPr>
          <p:cNvSpPr txBox="1"/>
          <p:nvPr/>
        </p:nvSpPr>
        <p:spPr>
          <a:xfrm>
            <a:off x="1054676" y="2972547"/>
            <a:ext cx="5150915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Yu Gothic UI Light" panose="020B0300000000000000" pitchFamily="34" charset="-128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ai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Oy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Yu Gothic UI Light" panose="020B0300000000000000" pitchFamily="34" charset="-128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  <a:ea typeface="Yu Gothic UI Light" panose="020B0300000000000000" pitchFamily="34" charset="-128"/>
              </a:rPr>
              <a:t>nhau</a:t>
            </a:r>
            <a:endParaRPr lang="en-US" sz="2400" b="1" dirty="0">
              <a:solidFill>
                <a:srgbClr val="FF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0" y="1631522"/>
            <a:ext cx="1635542" cy="2901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7CCF50F-B1CE-4D46-AEBE-BDA3168A64A5}"/>
              </a:ext>
            </a:extLst>
          </p:cNvPr>
          <p:cNvSpPr txBox="1"/>
          <p:nvPr/>
        </p:nvSpPr>
        <p:spPr>
          <a:xfrm>
            <a:off x="908933" y="272522"/>
            <a:ext cx="7772983" cy="115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*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Cách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:</a:t>
            </a: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latin typeface="+mn-lt"/>
                <a:ea typeface="Yu Gothic UI Light" panose="020B0300000000000000" pitchFamily="34" charset="-128"/>
              </a:rPr>
              <a:t> 1.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thước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8B5552-F1FA-42DF-88B1-D334F999C8E4}"/>
              </a:ext>
            </a:extLst>
          </p:cNvPr>
          <p:cNvSpPr txBox="1"/>
          <p:nvPr/>
        </p:nvSpPr>
        <p:spPr>
          <a:xfrm>
            <a:off x="908933" y="1961021"/>
            <a:ext cx="7218424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latin typeface="+mn-lt"/>
                <a:ea typeface="Yu Gothic UI Light" panose="020B0300000000000000" pitchFamily="34" charset="-128"/>
              </a:rPr>
              <a:t> 3.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m, 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phía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sát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vừa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vẽ.Ta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On.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9AE271-BD2D-4CBA-8E9E-041674170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432" y="4224090"/>
            <a:ext cx="3983736" cy="1920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792172D-1880-4CA1-B5EC-688863880442}"/>
              </a:ext>
            </a:extLst>
          </p:cNvPr>
          <p:cNvSpPr txBox="1"/>
          <p:nvPr/>
        </p:nvSpPr>
        <p:spPr>
          <a:xfrm>
            <a:off x="908933" y="1458787"/>
            <a:ext cx="6792734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2.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F658ECB-24D1-4805-B004-2927B9984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588" y="4215638"/>
            <a:ext cx="192024" cy="192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3BEA4B-D2E2-415C-B3BB-22338DFE62DA}"/>
              </a:ext>
            </a:extLst>
          </p:cNvPr>
          <p:cNvSpPr txBox="1"/>
          <p:nvPr/>
        </p:nvSpPr>
        <p:spPr>
          <a:xfrm>
            <a:off x="3927094" y="4471992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O</a:t>
            </a:r>
            <a:endParaRPr lang="vi-VN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3CC60F-488E-4E40-9C41-9B365EA2D065}"/>
              </a:ext>
            </a:extLst>
          </p:cNvPr>
          <p:cNvSpPr txBox="1"/>
          <p:nvPr/>
        </p:nvSpPr>
        <p:spPr>
          <a:xfrm>
            <a:off x="2407843" y="3849985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m</a:t>
            </a:r>
            <a:endParaRPr lang="vi-VN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C9B9F4C-03B8-4C54-8B1A-0CA1475C69C5}"/>
              </a:ext>
            </a:extLst>
          </p:cNvPr>
          <p:cNvSpPr txBox="1"/>
          <p:nvPr/>
        </p:nvSpPr>
        <p:spPr>
          <a:xfrm>
            <a:off x="5639562" y="3849985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n</a:t>
            </a:r>
            <a:endParaRPr lang="vi-VN" sz="2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allAtOnce"/>
      <p:bldP spid="11" grpId="0"/>
      <p:bldP spid="15" grpId="0"/>
      <p:bldP spid="10" grpId="0"/>
      <p:bldP spid="1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E6B577AF-D72E-4974-ADB7-EDD8649EB8BF}"/>
              </a:ext>
            </a:extLst>
          </p:cNvPr>
          <p:cNvSpPr/>
          <p:nvPr/>
        </p:nvSpPr>
        <p:spPr>
          <a:xfrm>
            <a:off x="392745" y="160939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E2791D2-DC82-4420-B935-F4EEB4EBEA6C}"/>
              </a:ext>
            </a:extLst>
          </p:cNvPr>
          <p:cNvGrpSpPr/>
          <p:nvPr/>
        </p:nvGrpSpPr>
        <p:grpSpPr>
          <a:xfrm>
            <a:off x="2316421" y="1703814"/>
            <a:ext cx="4511158" cy="1545721"/>
            <a:chOff x="0" y="0"/>
            <a:chExt cx="2705100" cy="69532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8665BE83-0324-454D-BEE5-A35AE19FEED2}"/>
                </a:ext>
              </a:extLst>
            </p:cNvPr>
            <p:cNvGrpSpPr/>
            <p:nvPr/>
          </p:nvGrpSpPr>
          <p:grpSpPr>
            <a:xfrm>
              <a:off x="0" y="0"/>
              <a:ext cx="2705100" cy="695325"/>
              <a:chOff x="-323850" y="438150"/>
              <a:chExt cx="2705100" cy="695325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1CA27C35-865E-4FDC-B600-535646C37F13}"/>
                  </a:ext>
                </a:extLst>
              </p:cNvPr>
              <p:cNvCxnSpPr/>
              <p:nvPr/>
            </p:nvCxnSpPr>
            <p:spPr>
              <a:xfrm>
                <a:off x="-257175" y="752475"/>
                <a:ext cx="24384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 Box 568">
                <a:extLst>
                  <a:ext uri="{FF2B5EF4-FFF2-40B4-BE49-F238E27FC236}">
                    <a16:creationId xmlns:a16="http://schemas.microsoft.com/office/drawing/2014/main" xmlns="" id="{5D202510-E91F-4E62-8471-4FCC219318FE}"/>
                  </a:ext>
                </a:extLst>
              </p:cNvPr>
              <p:cNvSpPr txBox="1"/>
              <p:nvPr/>
            </p:nvSpPr>
            <p:spPr>
              <a:xfrm>
                <a:off x="-323850" y="438150"/>
                <a:ext cx="381000" cy="3619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y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50" name="Text Box 569">
                <a:extLst>
                  <a:ext uri="{FF2B5EF4-FFF2-40B4-BE49-F238E27FC236}">
                    <a16:creationId xmlns:a16="http://schemas.microsoft.com/office/drawing/2014/main" xmlns="" id="{EF5AA46F-B4B2-4AAA-83A5-40A557995E11}"/>
                  </a:ext>
                </a:extLst>
              </p:cNvPr>
              <p:cNvSpPr txBox="1"/>
              <p:nvPr/>
            </p:nvSpPr>
            <p:spPr>
              <a:xfrm>
                <a:off x="2000250" y="466725"/>
                <a:ext cx="381000" cy="3429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x</a:t>
                </a:r>
                <a:endParaRPr lang="en-US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B273F564-F20A-474D-97BE-60EBD5D17497}"/>
                  </a:ext>
                </a:extLst>
              </p:cNvPr>
              <p:cNvSpPr/>
              <p:nvPr/>
            </p:nvSpPr>
            <p:spPr>
              <a:xfrm>
                <a:off x="981075" y="72390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52" name="Text Box 571">
                <a:extLst>
                  <a:ext uri="{FF2B5EF4-FFF2-40B4-BE49-F238E27FC236}">
                    <a16:creationId xmlns:a16="http://schemas.microsoft.com/office/drawing/2014/main" xmlns="" id="{EE1A7DF3-38AC-4930-A08B-8C0F350E1DC5}"/>
                  </a:ext>
                </a:extLst>
              </p:cNvPr>
              <p:cNvSpPr txBox="1"/>
              <p:nvPr/>
            </p:nvSpPr>
            <p:spPr>
              <a:xfrm>
                <a:off x="171450" y="809625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endParaRPr lang="en-US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BDAF9E4-DC65-4B3F-9D74-5B6254EB4A2E}"/>
                </a:ext>
              </a:extLst>
            </p:cNvPr>
            <p:cNvSpPr/>
            <p:nvPr/>
          </p:nvSpPr>
          <p:spPr>
            <a:xfrm>
              <a:off x="628650" y="2857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5" name="Text Box 573">
              <a:extLst>
                <a:ext uri="{FF2B5EF4-FFF2-40B4-BE49-F238E27FC236}">
                  <a16:creationId xmlns:a16="http://schemas.microsoft.com/office/drawing/2014/main" xmlns="" id="{D38C5491-6566-48CB-B25D-0DF0C1930076}"/>
                </a:ext>
              </a:extLst>
            </p:cNvPr>
            <p:cNvSpPr txBox="1"/>
            <p:nvPr/>
          </p:nvSpPr>
          <p:spPr>
            <a:xfrm>
              <a:off x="1981200" y="35242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C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9FE1B1BC-CED9-425E-9F2B-31614D6FC933}"/>
                </a:ext>
              </a:extLst>
            </p:cNvPr>
            <p:cNvSpPr/>
            <p:nvPr/>
          </p:nvSpPr>
          <p:spPr>
            <a:xfrm>
              <a:off x="2152650" y="287651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7" name="Text Box 575">
              <a:extLst>
                <a:ext uri="{FF2B5EF4-FFF2-40B4-BE49-F238E27FC236}">
                  <a16:creationId xmlns:a16="http://schemas.microsoft.com/office/drawing/2014/main" xmlns="" id="{EFFFD5FA-AED0-4A55-B594-675E6373EC9F}"/>
                </a:ext>
              </a:extLst>
            </p:cNvPr>
            <p:cNvSpPr txBox="1"/>
            <p:nvPr/>
          </p:nvSpPr>
          <p:spPr>
            <a:xfrm>
              <a:off x="1162050" y="35242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C0D54C9-5FF3-422D-93C0-840CCED85C36}"/>
              </a:ext>
            </a:extLst>
          </p:cNvPr>
          <p:cNvSpPr txBox="1"/>
          <p:nvPr/>
        </p:nvSpPr>
        <p:spPr>
          <a:xfrm>
            <a:off x="1685877" y="3630748"/>
            <a:ext cx="5949575" cy="103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Bốn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cặp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  <a:p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AC</a:t>
            </a:r>
            <a:endParaRPr lang="en-US" sz="2400" b="1" dirty="0"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F261A1F-7A25-4DA0-A97F-68BE524D9E99}"/>
              </a:ext>
            </a:extLst>
          </p:cNvPr>
          <p:cNvSpPr txBox="1"/>
          <p:nvPr/>
        </p:nvSpPr>
        <p:spPr>
          <a:xfrm>
            <a:off x="1058374" y="966850"/>
            <a:ext cx="5949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Đọc</a:t>
            </a:r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tên</a:t>
            </a:r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b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ốn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cặp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ở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58.</a:t>
            </a:r>
            <a:endParaRPr lang="en-US" sz="2400" dirty="0">
              <a:latin typeface="+mn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99CFC7F-6F7D-4C2F-83A6-55D2E81D8196}"/>
              </a:ext>
            </a:extLst>
          </p:cNvPr>
          <p:cNvSpPr txBox="1"/>
          <p:nvPr/>
        </p:nvSpPr>
        <p:spPr>
          <a:xfrm>
            <a:off x="3622515" y="3066444"/>
            <a:ext cx="471791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b="1" dirty="0" err="1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GB" sz="2500" b="1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Yu Gothic UI Light" panose="020B0300000000000000" pitchFamily="34" charset="-128"/>
              </a:rPr>
              <a:t> 58</a:t>
            </a:r>
            <a:endParaRPr lang="en-US" sz="25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4" grpId="0" build="allAtOnce"/>
      <p:bldP spid="56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154E845-90A4-4091-8460-A3B0A3F79840}"/>
              </a:ext>
            </a:extLst>
          </p:cNvPr>
          <p:cNvSpPr txBox="1"/>
          <p:nvPr/>
        </p:nvSpPr>
        <p:spPr>
          <a:xfrm>
            <a:off x="368301" y="1948868"/>
            <a:ext cx="5569604" cy="2032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coi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vị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gắn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mặt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phút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Ox,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+mn-lt"/>
                <a:ea typeface="Times New Roman" panose="02020603050405020304" pitchFamily="18" charset="0"/>
              </a:rPr>
              <a:t>tr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Oy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59)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Ox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Oy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498DA00-AFF2-4DC7-9A9C-A60B871DF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281" y="1187163"/>
            <a:ext cx="1053125" cy="5265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D5623E8-600E-43E9-9648-7873EC358AD1}"/>
              </a:ext>
            </a:extLst>
          </p:cNvPr>
          <p:cNvSpPr txBox="1"/>
          <p:nvPr/>
        </p:nvSpPr>
        <p:spPr>
          <a:xfrm>
            <a:off x="1663565" y="1187163"/>
            <a:ext cx="4426085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Quan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sát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lúc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7F376D7-1E9F-40B7-8A0A-A2F1CD68E2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2196" y="1081719"/>
            <a:ext cx="2314069" cy="2448434"/>
          </a:xfrm>
          <a:prstGeom prst="rect">
            <a:avLst/>
          </a:prstGeom>
        </p:spPr>
      </p:pic>
      <p:sp>
        <p:nvSpPr>
          <p:cNvPr id="24" name="Google Shape;1783;p33">
            <a:extLst>
              <a:ext uri="{FF2B5EF4-FFF2-40B4-BE49-F238E27FC236}">
                <a16:creationId xmlns:a16="http://schemas.microsoft.com/office/drawing/2014/main" xmlns="" id="{E748F289-2DE8-437A-9901-A81D8B2400CF}"/>
              </a:ext>
            </a:extLst>
          </p:cNvPr>
          <p:cNvSpPr txBox="1">
            <a:spLocks/>
          </p:cNvSpPr>
          <p:nvPr/>
        </p:nvSpPr>
        <p:spPr>
          <a:xfrm>
            <a:off x="1204843" y="465932"/>
            <a:ext cx="6784306" cy="603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III. HAI TIA TRÙNG NHAU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/>
      <p:bldP spid="24" grpId="0"/>
    </p:bldLst>
  </p:timing>
</p:sld>
</file>

<file path=ppt/theme/theme1.xml><?xml version="1.0" encoding="utf-8"?>
<a:theme xmlns:a="http://schemas.openxmlformats.org/drawingml/2006/main" name="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1028</Words>
  <Application>Microsoft Office PowerPoint</Application>
  <PresentationFormat>On-screen Show (16:9)</PresentationFormat>
  <Paragraphs>224</Paragraphs>
  <Slides>21</Slides>
  <Notes>15</Notes>
  <HiddenSlides>0</HiddenSlides>
  <MMClips>12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Nunito</vt:lpstr>
      <vt:lpstr>Bebas Neue</vt:lpstr>
      <vt:lpstr>Calibri</vt:lpstr>
      <vt:lpstr>Cambria Math</vt:lpstr>
      <vt:lpstr>Odibee Sans</vt:lpstr>
      <vt:lpstr>Roboto Condensed Light</vt:lpstr>
      <vt:lpstr>Arial</vt:lpstr>
      <vt:lpstr>Times New Roman</vt:lpstr>
      <vt:lpstr>Yu Gothic UI Light</vt:lpstr>
      <vt:lpstr>.VnTime</vt:lpstr>
      <vt:lpstr>Mathematics Subject for Middle School - 6th Grade: Geometry and Spatial Sense by Slidesgo</vt:lpstr>
      <vt:lpstr>1_Mathematics Subject for Middle School - 6th Grade: Geometry and Spatial Sense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 Ở TIẾT HỌC SAU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SUBJECT FOR MIDDLE SCHOOL</dc:title>
  <dc:creator>LaptopAZ.vn</dc:creator>
  <cp:lastModifiedBy>Admin</cp:lastModifiedBy>
  <cp:revision>135</cp:revision>
  <dcterms:modified xsi:type="dcterms:W3CDTF">2024-03-18T12:00:42Z</dcterms:modified>
</cp:coreProperties>
</file>