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324" r:id="rId4"/>
    <p:sldId id="258" r:id="rId5"/>
    <p:sldId id="266" r:id="rId6"/>
    <p:sldId id="1177" r:id="rId7"/>
    <p:sldId id="1178" r:id="rId8"/>
    <p:sldId id="321" r:id="rId9"/>
    <p:sldId id="1176" r:id="rId10"/>
    <p:sldId id="323" r:id="rId11"/>
    <p:sldId id="1179" r:id="rId12"/>
    <p:sldId id="280" r:id="rId13"/>
    <p:sldId id="1186" r:id="rId14"/>
    <p:sldId id="342" r:id="rId15"/>
    <p:sldId id="1182" r:id="rId16"/>
    <p:sldId id="1180" r:id="rId17"/>
    <p:sldId id="343" r:id="rId18"/>
    <p:sldId id="1181" r:id="rId19"/>
    <p:sldId id="339" r:id="rId20"/>
    <p:sldId id="340" r:id="rId21"/>
    <p:sldId id="1185" r:id="rId22"/>
    <p:sldId id="1184" r:id="rId23"/>
    <p:sldId id="1183" r:id="rId24"/>
    <p:sldId id="351" r:id="rId25"/>
    <p:sldId id="353" r:id="rId26"/>
    <p:sldId id="262" r:id="rId27"/>
    <p:sldId id="265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 Math" panose="02040503050406030204" pitchFamily="18" charset="0"/>
      <p:regular r:id="rId36"/>
    </p:embeddedFont>
    <p:embeddedFont>
      <p:font typeface="Wingdings 3" panose="05040102010807070707" pitchFamily="18" charset="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>
      <p:cViewPr varScale="1">
        <p:scale>
          <a:sx n="58" d="100"/>
          <a:sy n="58" d="100"/>
        </p:scale>
        <p:origin x="135" y="42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E34CF-6F91-4F12-A6C1-21DE27C777E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F9E67-9EE9-45AF-BE45-740DD326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6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7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724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632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85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3EC1-4BC3-4F1D-AD8A-322615B55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42AC48-E8A7-40F0-B522-6BEF24123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11F22-C7E8-4F7A-8A4B-534080DEC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39E89-894B-43CA-844E-8292CA2FC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2CEBA-BC19-47BD-98DA-2F72182C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77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D3B4-23BA-4810-A1A7-CAA55A5B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18E4-E88D-4CCB-B5F1-698DB4D0C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C51D-26E9-4B85-9B6F-A79B16A1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A68DB-72C0-4A5D-B85F-DA6B33AA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15DBD-FBD7-4F24-9462-E329E8DC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4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C94B-8817-44B1-83E7-D466D2C4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4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0A2C2-C681-44AC-AA9D-A274AB68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4" y="688419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C110C-4B3F-4D52-BD6D-592F2FB0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E782A-6A92-4C27-9F99-E0B039F8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8031-1505-4070-944E-9C23961F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12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563E-3D82-42B4-9B9A-9B1AD3FA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09901-0FFE-4867-960B-BF071507A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BE1C0-ACF3-4466-A47D-2EDADD4ED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DF2F5-EFCD-4446-868C-0DDE27A76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1639-9A52-41B0-A052-5C894486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9C523-5D5C-4096-B2A4-180A0A6EB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6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786A-C0FF-4FD5-9D55-0777C63B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104B2-2756-48DF-8ABA-D60D00837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CED4D-091E-4681-9FDA-319A4CCB2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C7382A-3697-42E7-80AE-04CE0E33DE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A1A91-D08F-416F-9240-4685CD9F5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2A7F86-6939-4A80-9D9E-744BB31A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35343-78EC-4A91-8FD0-A2332D65E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9EBA0-D593-4BD2-876C-8C983420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99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13E8-97D4-4AE9-8433-17E2299A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0D707-149B-4A44-93A4-E3FC670C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7684F-DF0D-4927-8192-4CC3DAB1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820C9-3759-4B11-AE26-D24CCAD9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84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2051A-5B97-43DE-B98C-D3BE12FC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2EDDA-62F2-4A09-9694-DC6403D0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2DC63-0649-4A2C-A94A-617E1513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0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2051A-5B97-43DE-B98C-D3BE12FC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2EDDA-62F2-4A09-9694-DC6403D0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2DC63-0649-4A2C-A94A-617E1513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6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2051A-5B97-43DE-B98C-D3BE12FC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2EDDA-62F2-4A09-9694-DC6403D0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2DC63-0649-4A2C-A94A-617E1513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78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2051A-5B97-43DE-B98C-D3BE12FC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2EDDA-62F2-4A09-9694-DC6403D0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2DC63-0649-4A2C-A94A-617E1513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4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2F542-C5C4-4453-B172-03CC355D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4BF5-6FDA-4590-9167-2C9F42651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B1FF4-0088-45BB-A9E7-6BDA6189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C4872-1A35-462B-A385-743D65ED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DE0D8-4E53-420F-81A3-F7489F10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1BED8-A55A-4440-AB93-BB992DE4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68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8BD04-1D66-42AA-B696-29DFDF30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E9261A-C8BD-4606-AAE5-F8968F157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5FAB8-ADE5-425C-A731-4FCDDE7B5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6F930-2CAA-40A3-8A08-4F274158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A471C-E7E4-42F0-A43A-F794AE6F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76443-999E-4488-A71D-5C259C94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71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3F0D-809C-49B0-8FFD-097FECF7D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ADE92-DC45-448A-B4B2-29E50D12B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7DD43-02F4-44AB-A989-75D34C7FF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83367-E4F7-4598-86C9-7B6BC9B0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F430A-F5C8-4B55-B9BF-D00DDAC47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47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F398D8-0B58-4306-A774-6D6FC0D26A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ED856-6929-4B7F-807F-9883D4F48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B8FFC-1773-4DD7-8FAE-C8D68AE6F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5C18F-6C54-4F07-AB51-525A627E3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EEBD6-8C79-4573-BA2B-ADF1BDC4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58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1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74452-3522-4096-85AA-ABB006E6C9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64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5032631" y="597142"/>
            <a:ext cx="12095120" cy="8498654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1028700" y="4511501"/>
            <a:ext cx="5625000" cy="5178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1881047" y="1166527"/>
            <a:ext cx="2126178" cy="2810504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5411269" y="6235786"/>
            <a:ext cx="2484620" cy="810923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14336345" y="6704900"/>
            <a:ext cx="1493759" cy="2873166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6606900" y="1973651"/>
            <a:ext cx="8946600" cy="79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7219400" y="3441750"/>
            <a:ext cx="7977000" cy="39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378" lvl="0" indent="-647684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3000"/>
            </a:lvl1pPr>
            <a:lvl2pPr marL="1828755" lvl="1" indent="-647684" algn="ctr" rtl="0">
              <a:spcBef>
                <a:spcPts val="1601"/>
              </a:spcBef>
              <a:spcAft>
                <a:spcPts val="0"/>
              </a:spcAft>
              <a:buSzPts val="1500"/>
              <a:buChar char="○"/>
              <a:defRPr sz="3000"/>
            </a:lvl2pPr>
            <a:lvl3pPr marL="2743131" lvl="2" indent="-647684" algn="ctr" rtl="0">
              <a:spcBef>
                <a:spcPts val="1601"/>
              </a:spcBef>
              <a:spcAft>
                <a:spcPts val="0"/>
              </a:spcAft>
              <a:buSzPts val="1500"/>
              <a:buChar char="■"/>
              <a:defRPr sz="3000"/>
            </a:lvl3pPr>
            <a:lvl4pPr marL="3657509" lvl="3" indent="-647684" algn="ctr" rtl="0">
              <a:spcBef>
                <a:spcPts val="1601"/>
              </a:spcBef>
              <a:spcAft>
                <a:spcPts val="0"/>
              </a:spcAft>
              <a:buSzPts val="1500"/>
              <a:buChar char="●"/>
              <a:defRPr sz="3000"/>
            </a:lvl4pPr>
            <a:lvl5pPr marL="4571886" lvl="4" indent="-647684" algn="ctr" rtl="0">
              <a:spcBef>
                <a:spcPts val="1601"/>
              </a:spcBef>
              <a:spcAft>
                <a:spcPts val="0"/>
              </a:spcAft>
              <a:buSzPts val="1500"/>
              <a:buChar char="○"/>
              <a:defRPr sz="3000"/>
            </a:lvl5pPr>
            <a:lvl6pPr marL="5486264" lvl="5" indent="-647684" algn="ctr" rtl="0">
              <a:spcBef>
                <a:spcPts val="1601"/>
              </a:spcBef>
              <a:spcAft>
                <a:spcPts val="0"/>
              </a:spcAft>
              <a:buSzPts val="1500"/>
              <a:buChar char="■"/>
              <a:defRPr sz="3000"/>
            </a:lvl6pPr>
            <a:lvl7pPr marL="6400640" lvl="6" indent="-647684" algn="ctr" rtl="0">
              <a:spcBef>
                <a:spcPts val="1601"/>
              </a:spcBef>
              <a:spcAft>
                <a:spcPts val="0"/>
              </a:spcAft>
              <a:buSzPts val="1500"/>
              <a:buChar char="●"/>
              <a:defRPr sz="3000"/>
            </a:lvl7pPr>
            <a:lvl8pPr marL="7315017" lvl="7" indent="-647684" algn="ctr" rtl="0">
              <a:spcBef>
                <a:spcPts val="1601"/>
              </a:spcBef>
              <a:spcAft>
                <a:spcPts val="0"/>
              </a:spcAft>
              <a:buSzPts val="1500"/>
              <a:buChar char="○"/>
              <a:defRPr sz="3000"/>
            </a:lvl8pPr>
            <a:lvl9pPr marL="8229395" lvl="8" indent="-647684" algn="ctr" rtl="0">
              <a:spcBef>
                <a:spcPts val="1601"/>
              </a:spcBef>
              <a:spcAft>
                <a:spcPts val="1601"/>
              </a:spcAft>
              <a:buSzPts val="1500"/>
              <a:buChar char="■"/>
              <a:defRPr sz="30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16961168" y="9499703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8202313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1324399" y="-293779"/>
            <a:ext cx="15639782" cy="10741208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11803301" y="4572150"/>
            <a:ext cx="3805200" cy="492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378" lvl="0" indent="-596885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2201"/>
            </a:lvl1pPr>
            <a:lvl2pPr marL="1828755" lvl="1" indent="-596885" rtl="0">
              <a:spcBef>
                <a:spcPts val="1601"/>
              </a:spcBef>
              <a:spcAft>
                <a:spcPts val="0"/>
              </a:spcAft>
              <a:buSzPts val="1100"/>
              <a:buChar char="○"/>
              <a:defRPr sz="2201"/>
            </a:lvl2pPr>
            <a:lvl3pPr marL="2743131" lvl="2" indent="-596885" rtl="0">
              <a:spcBef>
                <a:spcPts val="1601"/>
              </a:spcBef>
              <a:spcAft>
                <a:spcPts val="0"/>
              </a:spcAft>
              <a:buSzPts val="1100"/>
              <a:buChar char="■"/>
              <a:defRPr sz="2201"/>
            </a:lvl3pPr>
            <a:lvl4pPr marL="3657509" lvl="3" indent="-596885" rtl="0">
              <a:spcBef>
                <a:spcPts val="1601"/>
              </a:spcBef>
              <a:spcAft>
                <a:spcPts val="0"/>
              </a:spcAft>
              <a:buSzPts val="1100"/>
              <a:buChar char="●"/>
              <a:defRPr sz="2201"/>
            </a:lvl4pPr>
            <a:lvl5pPr marL="4571886" lvl="4" indent="-596885" rtl="0">
              <a:spcBef>
                <a:spcPts val="1601"/>
              </a:spcBef>
              <a:spcAft>
                <a:spcPts val="0"/>
              </a:spcAft>
              <a:buSzPts val="1100"/>
              <a:buChar char="○"/>
              <a:defRPr sz="2201"/>
            </a:lvl5pPr>
            <a:lvl6pPr marL="5486264" lvl="5" indent="-596885" rtl="0">
              <a:spcBef>
                <a:spcPts val="1601"/>
              </a:spcBef>
              <a:spcAft>
                <a:spcPts val="0"/>
              </a:spcAft>
              <a:buSzPts val="1100"/>
              <a:buChar char="■"/>
              <a:defRPr sz="2201"/>
            </a:lvl6pPr>
            <a:lvl7pPr marL="6400640" lvl="6" indent="-596885" rtl="0">
              <a:spcBef>
                <a:spcPts val="1601"/>
              </a:spcBef>
              <a:spcAft>
                <a:spcPts val="0"/>
              </a:spcAft>
              <a:buSzPts val="1100"/>
              <a:buChar char="●"/>
              <a:defRPr sz="2201"/>
            </a:lvl7pPr>
            <a:lvl8pPr marL="7315017" lvl="7" indent="-596885" rtl="0">
              <a:spcBef>
                <a:spcPts val="1601"/>
              </a:spcBef>
              <a:spcAft>
                <a:spcPts val="0"/>
              </a:spcAft>
              <a:buSzPts val="1100"/>
              <a:buChar char="○"/>
              <a:defRPr sz="2201"/>
            </a:lvl8pPr>
            <a:lvl9pPr marL="8229395" lvl="8" indent="-596885" rtl="0">
              <a:spcBef>
                <a:spcPts val="1601"/>
              </a:spcBef>
              <a:spcAft>
                <a:spcPts val="1601"/>
              </a:spcAft>
              <a:buSzPts val="1100"/>
              <a:buChar char="■"/>
              <a:defRPr sz="2201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7203950" y="4572150"/>
            <a:ext cx="4162200" cy="492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378" lvl="0" indent="-596885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2201"/>
            </a:lvl1pPr>
            <a:lvl2pPr marL="1828755" lvl="1" indent="-596885" rtl="0">
              <a:spcBef>
                <a:spcPts val="1601"/>
              </a:spcBef>
              <a:spcAft>
                <a:spcPts val="0"/>
              </a:spcAft>
              <a:buSzPts val="1100"/>
              <a:buChar char="○"/>
              <a:defRPr sz="2201"/>
            </a:lvl2pPr>
            <a:lvl3pPr marL="2743131" lvl="2" indent="-596885" rtl="0">
              <a:spcBef>
                <a:spcPts val="1601"/>
              </a:spcBef>
              <a:spcAft>
                <a:spcPts val="0"/>
              </a:spcAft>
              <a:buSzPts val="1100"/>
              <a:buChar char="■"/>
              <a:defRPr sz="2201"/>
            </a:lvl3pPr>
            <a:lvl4pPr marL="3657509" lvl="3" indent="-596885" rtl="0">
              <a:spcBef>
                <a:spcPts val="1601"/>
              </a:spcBef>
              <a:spcAft>
                <a:spcPts val="0"/>
              </a:spcAft>
              <a:buSzPts val="1100"/>
              <a:buChar char="●"/>
              <a:defRPr sz="2201"/>
            </a:lvl4pPr>
            <a:lvl5pPr marL="4571886" lvl="4" indent="-596885" rtl="0">
              <a:spcBef>
                <a:spcPts val="1601"/>
              </a:spcBef>
              <a:spcAft>
                <a:spcPts val="0"/>
              </a:spcAft>
              <a:buSzPts val="1100"/>
              <a:buChar char="○"/>
              <a:defRPr sz="2201"/>
            </a:lvl5pPr>
            <a:lvl6pPr marL="5486264" lvl="5" indent="-596885" rtl="0">
              <a:spcBef>
                <a:spcPts val="1601"/>
              </a:spcBef>
              <a:spcAft>
                <a:spcPts val="0"/>
              </a:spcAft>
              <a:buSzPts val="1100"/>
              <a:buChar char="■"/>
              <a:defRPr sz="2201"/>
            </a:lvl6pPr>
            <a:lvl7pPr marL="6400640" lvl="6" indent="-596885" rtl="0">
              <a:spcBef>
                <a:spcPts val="1601"/>
              </a:spcBef>
              <a:spcAft>
                <a:spcPts val="0"/>
              </a:spcAft>
              <a:buSzPts val="1100"/>
              <a:buChar char="●"/>
              <a:defRPr sz="2201"/>
            </a:lvl7pPr>
            <a:lvl8pPr marL="7315017" lvl="7" indent="-596885" rtl="0">
              <a:spcBef>
                <a:spcPts val="1601"/>
              </a:spcBef>
              <a:spcAft>
                <a:spcPts val="0"/>
              </a:spcAft>
              <a:buSzPts val="1100"/>
              <a:buChar char="○"/>
              <a:defRPr sz="2201"/>
            </a:lvl8pPr>
            <a:lvl9pPr marL="8229395" lvl="8" indent="-596885" rtl="0">
              <a:spcBef>
                <a:spcPts val="1601"/>
              </a:spcBef>
              <a:spcAft>
                <a:spcPts val="1601"/>
              </a:spcAft>
              <a:buSzPts val="1100"/>
              <a:buChar char="■"/>
              <a:defRPr sz="2201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2584100" y="4572150"/>
            <a:ext cx="4162200" cy="42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378" lvl="0" indent="-596885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2201"/>
            </a:lvl1pPr>
            <a:lvl2pPr marL="1828755" lvl="1" indent="-596885" rtl="0">
              <a:spcBef>
                <a:spcPts val="1601"/>
              </a:spcBef>
              <a:spcAft>
                <a:spcPts val="0"/>
              </a:spcAft>
              <a:buSzPts val="1100"/>
              <a:buChar char="○"/>
              <a:defRPr sz="2201"/>
            </a:lvl2pPr>
            <a:lvl3pPr marL="2743131" lvl="2" indent="-596885" rtl="0">
              <a:spcBef>
                <a:spcPts val="1601"/>
              </a:spcBef>
              <a:spcAft>
                <a:spcPts val="0"/>
              </a:spcAft>
              <a:buSzPts val="1100"/>
              <a:buChar char="■"/>
              <a:defRPr sz="2201"/>
            </a:lvl3pPr>
            <a:lvl4pPr marL="3657509" lvl="3" indent="-596885" rtl="0">
              <a:spcBef>
                <a:spcPts val="1601"/>
              </a:spcBef>
              <a:spcAft>
                <a:spcPts val="0"/>
              </a:spcAft>
              <a:buSzPts val="1100"/>
              <a:buChar char="●"/>
              <a:defRPr sz="2201"/>
            </a:lvl4pPr>
            <a:lvl5pPr marL="4571886" lvl="4" indent="-596885" rtl="0">
              <a:spcBef>
                <a:spcPts val="1601"/>
              </a:spcBef>
              <a:spcAft>
                <a:spcPts val="0"/>
              </a:spcAft>
              <a:buSzPts val="1100"/>
              <a:buChar char="○"/>
              <a:defRPr sz="2201"/>
            </a:lvl5pPr>
            <a:lvl6pPr marL="5486264" lvl="5" indent="-596885" rtl="0">
              <a:spcBef>
                <a:spcPts val="1601"/>
              </a:spcBef>
              <a:spcAft>
                <a:spcPts val="0"/>
              </a:spcAft>
              <a:buSzPts val="1100"/>
              <a:buChar char="■"/>
              <a:defRPr sz="2201"/>
            </a:lvl6pPr>
            <a:lvl7pPr marL="6400640" lvl="6" indent="-596885" rtl="0">
              <a:spcBef>
                <a:spcPts val="1601"/>
              </a:spcBef>
              <a:spcAft>
                <a:spcPts val="0"/>
              </a:spcAft>
              <a:buSzPts val="1100"/>
              <a:buChar char="●"/>
              <a:defRPr sz="2201"/>
            </a:lvl7pPr>
            <a:lvl8pPr marL="7315017" lvl="7" indent="-596885" rtl="0">
              <a:spcBef>
                <a:spcPts val="1601"/>
              </a:spcBef>
              <a:spcAft>
                <a:spcPts val="0"/>
              </a:spcAft>
              <a:buSzPts val="1100"/>
              <a:buChar char="○"/>
              <a:defRPr sz="2201"/>
            </a:lvl8pPr>
            <a:lvl9pPr marL="8229395" lvl="8" indent="-596885" rtl="0">
              <a:spcBef>
                <a:spcPts val="1601"/>
              </a:spcBef>
              <a:spcAft>
                <a:spcPts val="1601"/>
              </a:spcAft>
              <a:buSzPts val="1100"/>
              <a:buChar char="■"/>
              <a:defRPr sz="2201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2532600" y="1322000"/>
            <a:ext cx="13223400" cy="79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16961168" y="9499703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026873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5311997" y="-536451"/>
            <a:ext cx="8448011" cy="11360363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5271485" y="-740153"/>
            <a:ext cx="7743498" cy="11767314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12116855" y="1146087"/>
            <a:ext cx="4447073" cy="1627782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1804862" y="7952369"/>
            <a:ext cx="3560759" cy="1861508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4946100" y="4174800"/>
            <a:ext cx="8395800" cy="193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17682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B96C33-DD44-4FE9-B2B5-718BC262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D0777-F007-44D2-A475-42CAEE04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0B9B4-7700-4CB6-9A74-2E68D0676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C69-6A3F-4A5B-A09F-96E6E3D6F6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BF826-9E00-42B4-80D7-1D9321F27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5CA91-5605-41A3-A7CD-A3C1F42F0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4A5CC-0BEA-4E0E-9515-82CBB7668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0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3.wmf"/><Relationship Id="rId3" Type="http://schemas.openxmlformats.org/officeDocument/2006/relationships/image" Target="../media/image55.svg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5.bin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55.svg"/><Relationship Id="rId1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5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5" Type="http://schemas.openxmlformats.org/officeDocument/2006/relationships/image" Target="../media/image15.jpeg"/><Relationship Id="rId15" Type="http://schemas.openxmlformats.org/officeDocument/2006/relationships/image" Target="../media/image21.png"/><Relationship Id="rId23" Type="http://schemas.openxmlformats.org/officeDocument/2006/relationships/slide" Target="slide5.xml"/><Relationship Id="rId10" Type="http://schemas.microsoft.com/office/2007/relationships/hdphoto" Target="../media/hdphoto2.wdp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microsoft.com/office/2007/relationships/hdphoto" Target="../media/hdphoto4.wdp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hdphoto" Target="../media/hdphoto8.wdp"/><Relationship Id="rId18" Type="http://schemas.openxmlformats.org/officeDocument/2006/relationships/image" Target="../media/image25.png"/><Relationship Id="rId3" Type="http://schemas.microsoft.com/office/2007/relationships/media" Target="../media/media4.mp4"/><Relationship Id="rId21" Type="http://schemas.openxmlformats.org/officeDocument/2006/relationships/image" Target="../media/image27.png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5" Type="http://schemas.microsoft.com/office/2007/relationships/hdphoto" Target="../media/hdphoto9.wdp"/><Relationship Id="rId10" Type="http://schemas.openxmlformats.org/officeDocument/2006/relationships/image" Target="../media/image29.gif"/><Relationship Id="rId19" Type="http://schemas.openxmlformats.org/officeDocument/2006/relationships/image" Target="../media/image34.png"/><Relationship Id="rId4" Type="http://schemas.openxmlformats.org/officeDocument/2006/relationships/video" Target="../media/media4.mp4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microsoft.com/office/2007/relationships/hdphoto" Target="../media/hdphoto10.wdp"/><Relationship Id="rId18" Type="http://schemas.openxmlformats.org/officeDocument/2006/relationships/image" Target="../media/image25.png"/><Relationship Id="rId3" Type="http://schemas.microsoft.com/office/2007/relationships/media" Target="../media/media4.mp4"/><Relationship Id="rId21" Type="http://schemas.openxmlformats.org/officeDocument/2006/relationships/image" Target="../media/image39.png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5" Type="http://schemas.microsoft.com/office/2007/relationships/hdphoto" Target="../media/hdphoto9.wdp"/><Relationship Id="rId23" Type="http://schemas.openxmlformats.org/officeDocument/2006/relationships/image" Target="../media/image36.png"/><Relationship Id="rId10" Type="http://schemas.openxmlformats.org/officeDocument/2006/relationships/image" Target="../media/image29.gif"/><Relationship Id="rId19" Type="http://schemas.openxmlformats.org/officeDocument/2006/relationships/image" Target="../media/image34.png"/><Relationship Id="rId4" Type="http://schemas.openxmlformats.org/officeDocument/2006/relationships/video" Target="../media/media4.mp4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1.png"/><Relationship Id="rId18" Type="http://schemas.openxmlformats.org/officeDocument/2006/relationships/image" Target="../media/image42.png"/><Relationship Id="rId3" Type="http://schemas.microsoft.com/office/2007/relationships/media" Target="../media/media4.mp4"/><Relationship Id="rId21" Type="http://schemas.openxmlformats.org/officeDocument/2006/relationships/image" Target="../media/image34.png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17" Type="http://schemas.openxmlformats.org/officeDocument/2006/relationships/image" Target="../media/image24.png"/><Relationship Id="rId25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slide" Target="slide8.xml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9.gif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5" Type="http://schemas.microsoft.com/office/2007/relationships/hdphoto" Target="../media/hdphoto9.wdp"/><Relationship Id="rId23" Type="http://schemas.openxmlformats.org/officeDocument/2006/relationships/slide" Target="slide6.xml"/><Relationship Id="rId10" Type="http://schemas.openxmlformats.org/officeDocument/2006/relationships/image" Target="../media/image28.png"/><Relationship Id="rId19" Type="http://schemas.openxmlformats.org/officeDocument/2006/relationships/image" Target="../media/image25.png"/><Relationship Id="rId4" Type="http://schemas.openxmlformats.org/officeDocument/2006/relationships/video" Target="../media/media4.mp4"/><Relationship Id="rId9" Type="http://schemas.microsoft.com/office/2007/relationships/hdphoto" Target="../media/hdphoto11.wdp"/><Relationship Id="rId14" Type="http://schemas.openxmlformats.org/officeDocument/2006/relationships/image" Target="../media/image32.png"/><Relationship Id="rId2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1.png"/><Relationship Id="rId18" Type="http://schemas.openxmlformats.org/officeDocument/2006/relationships/image" Target="../media/image42.png"/><Relationship Id="rId3" Type="http://schemas.microsoft.com/office/2007/relationships/media" Target="../media/media4.mp4"/><Relationship Id="rId21" Type="http://schemas.openxmlformats.org/officeDocument/2006/relationships/image" Target="../media/image34.png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17" Type="http://schemas.openxmlformats.org/officeDocument/2006/relationships/image" Target="../media/image24.png"/><Relationship Id="rId25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slide" Target="slide9.xml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9.gif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5" Type="http://schemas.microsoft.com/office/2007/relationships/hdphoto" Target="../media/hdphoto9.wdp"/><Relationship Id="rId23" Type="http://schemas.openxmlformats.org/officeDocument/2006/relationships/slide" Target="slide6.xml"/><Relationship Id="rId10" Type="http://schemas.openxmlformats.org/officeDocument/2006/relationships/image" Target="../media/image28.png"/><Relationship Id="rId19" Type="http://schemas.openxmlformats.org/officeDocument/2006/relationships/image" Target="../media/image25.png"/><Relationship Id="rId4" Type="http://schemas.openxmlformats.org/officeDocument/2006/relationships/video" Target="../media/media4.mp4"/><Relationship Id="rId9" Type="http://schemas.microsoft.com/office/2007/relationships/hdphoto" Target="../media/hdphoto11.wdp"/><Relationship Id="rId14" Type="http://schemas.openxmlformats.org/officeDocument/2006/relationships/image" Target="../media/image32.png"/><Relationship Id="rId2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2.png"/><Relationship Id="rId3" Type="http://schemas.microsoft.com/office/2007/relationships/media" Target="../media/media4.mp4"/><Relationship Id="rId21" Type="http://schemas.openxmlformats.org/officeDocument/2006/relationships/image" Target="../media/image39.png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9.gif"/><Relationship Id="rId5" Type="http://schemas.openxmlformats.org/officeDocument/2006/relationships/slideLayout" Target="../slideLayouts/slideLayout12.xml"/><Relationship Id="rId15" Type="http://schemas.microsoft.com/office/2007/relationships/hdphoto" Target="../media/hdphoto9.wdp"/><Relationship Id="rId23" Type="http://schemas.openxmlformats.org/officeDocument/2006/relationships/image" Target="../media/image36.png"/><Relationship Id="rId10" Type="http://schemas.openxmlformats.org/officeDocument/2006/relationships/image" Target="../media/image28.png"/><Relationship Id="rId19" Type="http://schemas.openxmlformats.org/officeDocument/2006/relationships/image" Target="../media/image25.png"/><Relationship Id="rId4" Type="http://schemas.openxmlformats.org/officeDocument/2006/relationships/video" Target="../media/media4.mp4"/><Relationship Id="rId9" Type="http://schemas.openxmlformats.org/officeDocument/2006/relationships/image" Target="../media/image43.jpeg"/><Relationship Id="rId14" Type="http://schemas.openxmlformats.org/officeDocument/2006/relationships/image" Target="../media/image32.png"/><Relationship Id="rId2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6065" y="-1096044"/>
            <a:ext cx="4754496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16517" y="8091263"/>
            <a:ext cx="4292845" cy="34342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4184" y="7017789"/>
            <a:ext cx="7315200" cy="6309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8758">
            <a:off x="17001632" y="4833333"/>
            <a:ext cx="1640672" cy="14318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292421">
            <a:off x="407648" y="335832"/>
            <a:ext cx="3630358" cy="2881597"/>
          </a:xfrm>
          <a:prstGeom prst="rect">
            <a:avLst/>
          </a:prstGeom>
        </p:spPr>
      </p:pic>
      <p:sp>
        <p:nvSpPr>
          <p:cNvPr id="14" name="Google Shape;7484;p29"/>
          <p:cNvSpPr txBox="1">
            <a:spLocks/>
          </p:cNvSpPr>
          <p:nvPr/>
        </p:nvSpPr>
        <p:spPr>
          <a:xfrm>
            <a:off x="4294667" y="2013729"/>
            <a:ext cx="10200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5400" b="1" i="0" u="none" strike="noStrike" kern="0" cap="none" spc="0" normalizeH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QUÝ THẦY CÔ VÀ CÁC EM ĐẾN VỚI </a:t>
            </a:r>
            <a:r>
              <a:rPr lang="en-US" sz="5400" b="1" kern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5400" b="1" i="0" u="none" strike="noStrike" kern="0" cap="none" spc="0" normalizeH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HỌC NGÀY HÔM NAY</a:t>
            </a:r>
            <a:r>
              <a:rPr kumimoji="0" lang="vi-VN" sz="5400" b="1" i="0" u="none" strike="noStrike" kern="0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847027-51B5-489C-8B9E-BA1E12011051}"/>
              </a:ext>
            </a:extLst>
          </p:cNvPr>
          <p:cNvSpPr txBox="1"/>
          <p:nvPr/>
        </p:nvSpPr>
        <p:spPr>
          <a:xfrm>
            <a:off x="4832537" y="2844056"/>
            <a:ext cx="8622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 Thị Minh 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52E567-D238-4A2A-88AD-9F3D11108055}"/>
              </a:ext>
            </a:extLst>
          </p:cNvPr>
          <p:cNvCxnSpPr/>
          <p:nvPr/>
        </p:nvCxnSpPr>
        <p:spPr>
          <a:xfrm>
            <a:off x="6461313" y="4316507"/>
            <a:ext cx="51283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F1CD9BD-888E-42B7-A6CE-8E354A24224D}"/>
              </a:ext>
            </a:extLst>
          </p:cNvPr>
          <p:cNvSpPr txBox="1"/>
          <p:nvPr/>
        </p:nvSpPr>
        <p:spPr>
          <a:xfrm>
            <a:off x="4714035" y="4751086"/>
            <a:ext cx="862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8A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tầm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4D7A45-D6D0-4EC2-A8E0-11C0E2FF863B}"/>
              </a:ext>
            </a:extLst>
          </p:cNvPr>
          <p:cNvGrpSpPr/>
          <p:nvPr/>
        </p:nvGrpSpPr>
        <p:grpSpPr>
          <a:xfrm>
            <a:off x="3434298" y="243503"/>
            <a:ext cx="2319870" cy="309804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0D8D65-9F42-4354-9061-CC6E4CEBFEE7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23117DB-AED3-45DF-A46E-B0492A71C620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C787BD-389F-420C-A0DE-9DBBB15C07AD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CCBFED-B514-47B2-9C84-A207B72A15C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763D7-CFE4-4A95-94E5-77A85DEC2F2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6269D7A-37E6-4502-AF4D-3A02C1B6D06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8E93A5-2905-4902-9140-C6E4F5D7596C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3F698C-C255-45D1-B26B-DFCB274CBB51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D3E5D9-18E4-44E5-B2B1-A6F1C8784304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9C6316-DB02-4C33-A54D-C3F0064ECC8B}"/>
              </a:ext>
            </a:extLst>
          </p:cNvPr>
          <p:cNvGrpSpPr/>
          <p:nvPr/>
        </p:nvGrpSpPr>
        <p:grpSpPr>
          <a:xfrm>
            <a:off x="11645867" y="243503"/>
            <a:ext cx="1783110" cy="2377479"/>
            <a:chOff x="4511012" y="453869"/>
            <a:chExt cx="3169975" cy="3169973"/>
          </a:xfrm>
          <a:solidFill>
            <a:schemeClr val="bg1"/>
          </a:solidFill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0A8739-7D07-4068-A1CF-28134E457788}"/>
                </a:ext>
              </a:extLst>
            </p:cNvPr>
            <p:cNvCxnSpPr/>
            <p:nvPr/>
          </p:nvCxnSpPr>
          <p:spPr>
            <a:xfrm>
              <a:off x="6089609" y="453869"/>
              <a:ext cx="0" cy="91392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43E38-A0D0-4E64-ABA3-7B3B4D86FF75}"/>
                </a:ext>
              </a:extLst>
            </p:cNvPr>
            <p:cNvCxnSpPr/>
            <p:nvPr/>
          </p:nvCxnSpPr>
          <p:spPr>
            <a:xfrm>
              <a:off x="6089609" y="2709919"/>
              <a:ext cx="0" cy="91392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4303235-0F61-4239-B80E-38092BF889A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224025" y="1581892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691BA1-6CBF-416B-A9F6-670267B91C3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967974" y="1581893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EBAD79-5519-410D-B40A-30E8EBCAB862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5291095" y="2373161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885014F-7683-41DC-95B5-7BDB0BC92EDC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6866618" y="2350179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1BC141-DEC2-4185-8309-50228E0B14E6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5291096" y="838427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06D452-A6E5-403C-8F57-6EEE6ADCAED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6846630" y="838428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CA2C8C35-8114-4A45-8B98-2F7F99661DD9}"/>
              </a:ext>
            </a:extLst>
          </p:cNvPr>
          <p:cNvSpPr/>
          <p:nvPr/>
        </p:nvSpPr>
        <p:spPr>
          <a:xfrm>
            <a:off x="7276085" y="7405655"/>
            <a:ext cx="1047419" cy="139655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4DE814-3465-42DD-A0A9-7895D42EF951}"/>
              </a:ext>
            </a:extLst>
          </p:cNvPr>
          <p:cNvSpPr/>
          <p:nvPr/>
        </p:nvSpPr>
        <p:spPr>
          <a:xfrm>
            <a:off x="7862117" y="7583828"/>
            <a:ext cx="780159" cy="104021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8B6ABE-98A6-4DD7-BA9B-1B45227FE55C}"/>
              </a:ext>
            </a:extLst>
          </p:cNvPr>
          <p:cNvGrpSpPr/>
          <p:nvPr/>
        </p:nvGrpSpPr>
        <p:grpSpPr>
          <a:xfrm>
            <a:off x="9174956" y="5292346"/>
            <a:ext cx="1605581" cy="225650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14304F-6204-45DB-B6A0-D3645A7D4F3A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8166D5-64D9-4B69-96CF-2F58F5AD8A44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74BE192-0513-46C8-9AAA-676C3FC4AEE4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D617D1-4E9B-4145-882E-9F35B722FE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ABEAF16-681F-4F35-ADC6-B44955D766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46E658-41D7-4159-9B6E-78E276BDF68F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84F452-5615-4B6C-9516-22A1EFC19981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77EED03-C695-4003-B048-4763DE4D91C5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10C266-8573-4A0B-B71C-BE1EDE43A210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F24C1259-8E4E-4536-B9BC-D8DA6EDD1962}"/>
              </a:ext>
            </a:extLst>
          </p:cNvPr>
          <p:cNvSpPr/>
          <p:nvPr/>
        </p:nvSpPr>
        <p:spPr>
          <a:xfrm>
            <a:off x="11290309" y="6187271"/>
            <a:ext cx="1047419" cy="1396557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860608-DD74-474D-ADF4-18715C23890A}"/>
              </a:ext>
            </a:extLst>
          </p:cNvPr>
          <p:cNvSpPr/>
          <p:nvPr/>
        </p:nvSpPr>
        <p:spPr>
          <a:xfrm>
            <a:off x="11876339" y="6365444"/>
            <a:ext cx="780159" cy="104021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DF4BA4-1E4D-4BCE-99FF-DEFA5B9ABE6D}"/>
              </a:ext>
            </a:extLst>
          </p:cNvPr>
          <p:cNvGrpSpPr/>
          <p:nvPr/>
        </p:nvGrpSpPr>
        <p:grpSpPr>
          <a:xfrm>
            <a:off x="4453997" y="4775215"/>
            <a:ext cx="1605581" cy="225650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C3AAC2E-AC89-487E-9DE6-47260FCA99EA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776A0E-8B50-4D0B-9760-5E5A1B94F2B7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05835FC-3239-4433-9328-727E567947EA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F0642B-85CA-4299-AA2E-105C22F81ED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07E90C-FB71-4F4C-83F6-DEC8D16E61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F58FE5-3321-402F-96D6-9953453D47A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E6717C-A9C4-4935-8B65-3950D214A8FD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FB60AED-B8C5-4D8F-B19E-FE5E03DC1CFE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51AF38-EFA0-43F0-A413-F48063E2759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955CE213-2F7B-426C-B31C-48B893FE1D04}"/>
              </a:ext>
            </a:extLst>
          </p:cNvPr>
          <p:cNvSpPr/>
          <p:nvPr/>
        </p:nvSpPr>
        <p:spPr>
          <a:xfrm>
            <a:off x="7509500" y="1400634"/>
            <a:ext cx="771066" cy="1028088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55E379A-8682-4424-9812-C15ED2F7BD6D}"/>
              </a:ext>
            </a:extLst>
          </p:cNvPr>
          <p:cNvSpPr/>
          <p:nvPr/>
        </p:nvSpPr>
        <p:spPr>
          <a:xfrm>
            <a:off x="8095536" y="1484794"/>
            <a:ext cx="574320" cy="76576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Far_Away_Sting">
            <a:hlinkClick r:id="" action="ppaction://media"/>
            <a:extLst>
              <a:ext uri="{FF2B5EF4-FFF2-40B4-BE49-F238E27FC236}">
                <a16:creationId xmlns:a16="http://schemas.microsoft.com/office/drawing/2014/main" id="{F1C3B093-F654-42CA-8065-7FD9E9456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3919" y="11110358"/>
            <a:ext cx="548283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5" presetClass="entr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repeatCount="300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" presetClass="exit" presetSubtype="9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3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5" grpId="0"/>
      <p:bldP spid="5" grpId="1"/>
      <p:bldP spid="25" grpId="0" animBg="1"/>
      <p:bldP spid="25" grpId="1" animBg="1"/>
      <p:bldP spid="26" grpId="0" animBg="1"/>
      <p:bldP spid="26" grpId="1" animBg="1"/>
      <p:bldP spid="39" grpId="0" animBg="1"/>
      <p:bldP spid="39" grpId="1" animBg="1"/>
      <p:bldP spid="40" grpId="0" animBg="1"/>
      <p:bldP spid="4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74" y="4114801"/>
            <a:ext cx="9129309" cy="367258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8040" y="3028798"/>
            <a:ext cx="2628345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25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1725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685169" y="4496849"/>
            <a:ext cx="78061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9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9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9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9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kiến</a:t>
            </a:r>
            <a:r>
              <a:rPr lang="en-US" altLang="zh-CN" sz="9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9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endParaRPr lang="zh-CN" altLang="en-US" sz="9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4050" y="645584"/>
            <a:ext cx="17068800" cy="89735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2647" y="5676900"/>
            <a:ext cx="3343054" cy="96772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41382" y="6667500"/>
            <a:ext cx="3347642" cy="887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1553" y="674975"/>
            <a:ext cx="3347642" cy="8871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21000" y="414493"/>
            <a:ext cx="1473508" cy="139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34025" y="2225109"/>
                <a:ext cx="16574650" cy="4694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6700" b="1" kern="0" cap="all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Tiết 38 - BÀI 3: </a:t>
                </a:r>
                <a:r>
                  <a:rPr lang="nl-NL" sz="6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SỐ BẬC NHẤT </a:t>
                </a:r>
              </a:p>
              <a:p>
                <a:pPr algn="ctr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7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7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700" i="1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67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7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67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67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700" i="1">
                          <a:latin typeface="Cambria Math" panose="02040503050406030204" pitchFamily="18" charset="0"/>
                          <a:sym typeface="Euclid Symbol" panose="05050102010706020507" pitchFamily="18" charset="2"/>
                        </a:rPr>
                        <m:t></m:t>
                      </m:r>
                      <m:r>
                        <a:rPr lang="en-US" sz="6700" i="1">
                          <a:latin typeface="Cambria Math" panose="02040503050406030204" pitchFamily="18" charset="0"/>
                        </a:rPr>
                        <m:t> 0)</m:t>
                      </m:r>
                    </m:oMath>
                  </m:oMathPara>
                </a14:m>
                <a:endParaRPr lang="en-US" sz="6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US" sz="6700" b="1" kern="0" cap="all" dirty="0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25" y="2225109"/>
                <a:ext cx="16574650" cy="46948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-149207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52517" y="9604090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63600" y="-467833"/>
            <a:ext cx="905034" cy="886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870DDD-F68C-0838-7A47-1ACB81D61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-178360"/>
            <a:ext cx="7848600" cy="103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847027-51B5-489C-8B9E-BA1E12011051}"/>
              </a:ext>
            </a:extLst>
          </p:cNvPr>
          <p:cNvSpPr txBox="1"/>
          <p:nvPr/>
        </p:nvSpPr>
        <p:spPr>
          <a:xfrm>
            <a:off x="4832537" y="2844056"/>
            <a:ext cx="8622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 Thị Minh 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52E567-D238-4A2A-88AD-9F3D11108055}"/>
              </a:ext>
            </a:extLst>
          </p:cNvPr>
          <p:cNvCxnSpPr/>
          <p:nvPr/>
        </p:nvCxnSpPr>
        <p:spPr>
          <a:xfrm>
            <a:off x="6461313" y="4316507"/>
            <a:ext cx="51283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F1CD9BD-888E-42B7-A6CE-8E354A24224D}"/>
              </a:ext>
            </a:extLst>
          </p:cNvPr>
          <p:cNvSpPr txBox="1"/>
          <p:nvPr/>
        </p:nvSpPr>
        <p:spPr>
          <a:xfrm>
            <a:off x="4714035" y="4751086"/>
            <a:ext cx="862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8A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tầm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4D7A45-D6D0-4EC2-A8E0-11C0E2FF863B}"/>
              </a:ext>
            </a:extLst>
          </p:cNvPr>
          <p:cNvGrpSpPr/>
          <p:nvPr/>
        </p:nvGrpSpPr>
        <p:grpSpPr>
          <a:xfrm>
            <a:off x="3434298" y="243503"/>
            <a:ext cx="2319870" cy="309804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0D8D65-9F42-4354-9061-CC6E4CEBFEE7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23117DB-AED3-45DF-A46E-B0492A71C620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C787BD-389F-420C-A0DE-9DBBB15C07AD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CCBFED-B514-47B2-9C84-A207B72A15C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763D7-CFE4-4A95-94E5-77A85DEC2F2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6269D7A-37E6-4502-AF4D-3A02C1B6D06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8E93A5-2905-4902-9140-C6E4F5D7596C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3F698C-C255-45D1-B26B-DFCB274CBB51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D3E5D9-18E4-44E5-B2B1-A6F1C8784304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9C6316-DB02-4C33-A54D-C3F0064ECC8B}"/>
              </a:ext>
            </a:extLst>
          </p:cNvPr>
          <p:cNvGrpSpPr/>
          <p:nvPr/>
        </p:nvGrpSpPr>
        <p:grpSpPr>
          <a:xfrm>
            <a:off x="11645867" y="243503"/>
            <a:ext cx="1783110" cy="2377479"/>
            <a:chOff x="4511012" y="453869"/>
            <a:chExt cx="3169975" cy="3169973"/>
          </a:xfrm>
          <a:solidFill>
            <a:schemeClr val="bg1"/>
          </a:solidFill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0A8739-7D07-4068-A1CF-28134E457788}"/>
                </a:ext>
              </a:extLst>
            </p:cNvPr>
            <p:cNvCxnSpPr/>
            <p:nvPr/>
          </p:nvCxnSpPr>
          <p:spPr>
            <a:xfrm>
              <a:off x="6089609" y="453869"/>
              <a:ext cx="0" cy="91392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43E38-A0D0-4E64-ABA3-7B3B4D86FF75}"/>
                </a:ext>
              </a:extLst>
            </p:cNvPr>
            <p:cNvCxnSpPr/>
            <p:nvPr/>
          </p:nvCxnSpPr>
          <p:spPr>
            <a:xfrm>
              <a:off x="6089609" y="2709919"/>
              <a:ext cx="0" cy="91392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4303235-0F61-4239-B80E-38092BF889A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224025" y="1581892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691BA1-6CBF-416B-A9F6-670267B91C3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967974" y="1581893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EBAD79-5519-410D-B40A-30E8EBCAB862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5291095" y="2373161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885014F-7683-41DC-95B5-7BDB0BC92EDC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6866618" y="2350179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1BC141-DEC2-4185-8309-50228E0B14E6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5291096" y="838427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06D452-A6E5-403C-8F57-6EEE6ADCAED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6846630" y="838428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CA2C8C35-8114-4A45-8B98-2F7F99661DD9}"/>
              </a:ext>
            </a:extLst>
          </p:cNvPr>
          <p:cNvSpPr/>
          <p:nvPr/>
        </p:nvSpPr>
        <p:spPr>
          <a:xfrm>
            <a:off x="7276085" y="7405655"/>
            <a:ext cx="1047419" cy="139655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4DE814-3465-42DD-A0A9-7895D42EF951}"/>
              </a:ext>
            </a:extLst>
          </p:cNvPr>
          <p:cNvSpPr/>
          <p:nvPr/>
        </p:nvSpPr>
        <p:spPr>
          <a:xfrm>
            <a:off x="7862117" y="7583828"/>
            <a:ext cx="780159" cy="104021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8B6ABE-98A6-4DD7-BA9B-1B45227FE55C}"/>
              </a:ext>
            </a:extLst>
          </p:cNvPr>
          <p:cNvGrpSpPr/>
          <p:nvPr/>
        </p:nvGrpSpPr>
        <p:grpSpPr>
          <a:xfrm>
            <a:off x="9174956" y="5292346"/>
            <a:ext cx="1605581" cy="225650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14304F-6204-45DB-B6A0-D3645A7D4F3A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8166D5-64D9-4B69-96CF-2F58F5AD8A44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74BE192-0513-46C8-9AAA-676C3FC4AEE4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D617D1-4E9B-4145-882E-9F35B722FE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ABEAF16-681F-4F35-ADC6-B44955D766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46E658-41D7-4159-9B6E-78E276BDF68F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84F452-5615-4B6C-9516-22A1EFC19981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77EED03-C695-4003-B048-4763DE4D91C5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10C266-8573-4A0B-B71C-BE1EDE43A210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F24C1259-8E4E-4536-B9BC-D8DA6EDD1962}"/>
              </a:ext>
            </a:extLst>
          </p:cNvPr>
          <p:cNvSpPr/>
          <p:nvPr/>
        </p:nvSpPr>
        <p:spPr>
          <a:xfrm>
            <a:off x="11290309" y="6187271"/>
            <a:ext cx="1047419" cy="1396557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860608-DD74-474D-ADF4-18715C23890A}"/>
              </a:ext>
            </a:extLst>
          </p:cNvPr>
          <p:cNvSpPr/>
          <p:nvPr/>
        </p:nvSpPr>
        <p:spPr>
          <a:xfrm>
            <a:off x="11876339" y="6365444"/>
            <a:ext cx="780159" cy="104021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DF4BA4-1E4D-4BCE-99FF-DEFA5B9ABE6D}"/>
              </a:ext>
            </a:extLst>
          </p:cNvPr>
          <p:cNvGrpSpPr/>
          <p:nvPr/>
        </p:nvGrpSpPr>
        <p:grpSpPr>
          <a:xfrm>
            <a:off x="4453997" y="4775215"/>
            <a:ext cx="1605581" cy="225650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C3AAC2E-AC89-487E-9DE6-47260FCA99EA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776A0E-8B50-4D0B-9760-5E5A1B94F2B7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05835FC-3239-4433-9328-727E567947EA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F0642B-85CA-4299-AA2E-105C22F81ED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07E90C-FB71-4F4C-83F6-DEC8D16E61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F58FE5-3321-402F-96D6-9953453D47A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E6717C-A9C4-4935-8B65-3950D214A8FD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FB60AED-B8C5-4D8F-B19E-FE5E03DC1CFE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51AF38-EFA0-43F0-A413-F48063E2759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955CE213-2F7B-426C-B31C-48B893FE1D04}"/>
              </a:ext>
            </a:extLst>
          </p:cNvPr>
          <p:cNvSpPr/>
          <p:nvPr/>
        </p:nvSpPr>
        <p:spPr>
          <a:xfrm>
            <a:off x="7509500" y="1400634"/>
            <a:ext cx="771066" cy="1028088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55E379A-8682-4424-9812-C15ED2F7BD6D}"/>
              </a:ext>
            </a:extLst>
          </p:cNvPr>
          <p:cNvSpPr/>
          <p:nvPr/>
        </p:nvSpPr>
        <p:spPr>
          <a:xfrm>
            <a:off x="8095536" y="1484794"/>
            <a:ext cx="574320" cy="76576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Far_Away_Sting">
            <a:hlinkClick r:id="" action="ppaction://media"/>
            <a:extLst>
              <a:ext uri="{FF2B5EF4-FFF2-40B4-BE49-F238E27FC236}">
                <a16:creationId xmlns:a16="http://schemas.microsoft.com/office/drawing/2014/main" id="{F1C3B093-F654-42CA-8065-7FD9E9456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3919" y="11110358"/>
            <a:ext cx="548283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5" presetClass="entr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repeatCount="300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" presetClass="exit" presetSubtype="9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3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5" grpId="0"/>
      <p:bldP spid="5" grpId="1"/>
      <p:bldP spid="25" grpId="0" animBg="1"/>
      <p:bldP spid="25" grpId="1" animBg="1"/>
      <p:bldP spid="26" grpId="0" animBg="1"/>
      <p:bldP spid="26" grpId="1" animBg="1"/>
      <p:bldP spid="39" grpId="0" animBg="1"/>
      <p:bldP spid="39" grpId="1" animBg="1"/>
      <p:bldP spid="40" grpId="0" animBg="1"/>
      <p:bldP spid="4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74" y="4114801"/>
            <a:ext cx="9129309" cy="367258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8040" y="3028798"/>
            <a:ext cx="2628345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25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725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685169" y="4496849"/>
            <a:ext cx="78061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 VẬN DỤNG</a:t>
            </a:r>
            <a:endParaRPr lang="zh-CN" altLang="en-US" sz="9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-149207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52517" y="9604090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63600" y="-467833"/>
            <a:ext cx="905034" cy="886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34F168-9C10-AEF8-E81F-B0ABC74F3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9" y="138670"/>
            <a:ext cx="11196791" cy="980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-149207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52517" y="9604090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63600" y="-467833"/>
            <a:ext cx="905034" cy="88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4FCA14-EDCC-8F7F-CA0F-DA98A28B3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1" y="-132778"/>
            <a:ext cx="9448800" cy="102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-149207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52517" y="9604090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63600" y="-467833"/>
            <a:ext cx="905034" cy="886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4960" y="1996278"/>
            <a:ext cx="16383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đang sử dụng Internet, mỗi phút tốn dung lượng 1 MB. Giả sử gói cước Internet của người đó cho phép sử dụng dung lượng 4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  <a:p>
            <a:pPr algn="just"/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Viết hàm số f(x) biểu thị dung lượng tiêu tốn (MB) theo thời gian sử dụng Internet x (giây).</a:t>
            </a:r>
          </a:p>
          <a:p>
            <a:pPr algn="just"/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Viết hàm số g(x) biểu thị dung lượng cho phép còn lại (MB) sau khi sử dụng Internet được x (giây).</a:t>
            </a:r>
          </a:p>
          <a:p>
            <a:pPr algn="just"/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Sau khi sử dụng Internet 2 phút thì dung lượng còn lại cho phép còn lại là bao nhiêu Megabyte?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744934"/>
            <a:ext cx="4488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-149207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52517" y="9604090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63600" y="-467833"/>
            <a:ext cx="905034" cy="886933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858000" y="408294"/>
            <a:ext cx="1752600" cy="76656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437635"/>
            <a:ext cx="4488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31041" y="2166593"/>
            <a:ext cx="1681598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60 </a:t>
            </a: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3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MB.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MB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573725" y="3160592"/>
          <a:ext cx="1440321" cy="1225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96880" imgH="507960" progId="Equation.DSMT4">
                  <p:embed/>
                </p:oleObj>
              </mc:Choice>
              <mc:Fallback>
                <p:oleObj name="Equation" r:id="rId4" imgW="596880" imgH="50796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73725" y="3160592"/>
                        <a:ext cx="1440321" cy="1225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438400" y="4518160"/>
          <a:ext cx="994667" cy="585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640" imgH="253800" progId="Equation.DSMT4">
                  <p:embed/>
                </p:oleObj>
              </mc:Choice>
              <mc:Fallback>
                <p:oleObj name="Equation" r:id="rId6" imgW="431640" imgH="25380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8400" y="4518160"/>
                        <a:ext cx="994667" cy="585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958381"/>
              </p:ext>
            </p:extLst>
          </p:nvPr>
        </p:nvGraphicFramePr>
        <p:xfrm>
          <a:off x="2973388" y="5353050"/>
          <a:ext cx="3125787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34960" imgH="507960" progId="Equation.DSMT4">
                  <p:embed/>
                </p:oleObj>
              </mc:Choice>
              <mc:Fallback>
                <p:oleObj name="Equation" r:id="rId8" imgW="1434960" imgH="50796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73388" y="5353050"/>
                        <a:ext cx="3125787" cy="1106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99676" y="7204051"/>
            <a:ext cx="16459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</a:p>
          <a:p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x(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2935733" y="7248886"/>
          <a:ext cx="1043250" cy="63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9040" imgH="253800" progId="Equation.DSMT4">
                  <p:embed/>
                </p:oleObj>
              </mc:Choice>
              <mc:Fallback>
                <p:oleObj name="Equation" r:id="rId10" imgW="419040" imgH="25380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35733" y="7248886"/>
                        <a:ext cx="1043250" cy="632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408205"/>
              </p:ext>
            </p:extLst>
          </p:nvPr>
        </p:nvGraphicFramePr>
        <p:xfrm>
          <a:off x="4419600" y="8081382"/>
          <a:ext cx="439102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68480" imgH="507960" progId="Equation.DSMT4">
                  <p:embed/>
                </p:oleObj>
              </mc:Choice>
              <mc:Fallback>
                <p:oleObj name="Equation" r:id="rId12" imgW="1968480" imgH="50796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19600" y="8081382"/>
                        <a:ext cx="4391025" cy="113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18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1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847027-51B5-489C-8B9E-BA1E12011051}"/>
              </a:ext>
            </a:extLst>
          </p:cNvPr>
          <p:cNvSpPr txBox="1"/>
          <p:nvPr/>
        </p:nvSpPr>
        <p:spPr>
          <a:xfrm>
            <a:off x="4832537" y="2844056"/>
            <a:ext cx="8622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 Thị Minh 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52E567-D238-4A2A-88AD-9F3D11108055}"/>
              </a:ext>
            </a:extLst>
          </p:cNvPr>
          <p:cNvCxnSpPr/>
          <p:nvPr/>
        </p:nvCxnSpPr>
        <p:spPr>
          <a:xfrm>
            <a:off x="6461313" y="4316507"/>
            <a:ext cx="51283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F1CD9BD-888E-42B7-A6CE-8E354A24224D}"/>
              </a:ext>
            </a:extLst>
          </p:cNvPr>
          <p:cNvSpPr txBox="1"/>
          <p:nvPr/>
        </p:nvSpPr>
        <p:spPr>
          <a:xfrm>
            <a:off x="4714035" y="4751086"/>
            <a:ext cx="862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8A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tầm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4D7A45-D6D0-4EC2-A8E0-11C0E2FF863B}"/>
              </a:ext>
            </a:extLst>
          </p:cNvPr>
          <p:cNvGrpSpPr/>
          <p:nvPr/>
        </p:nvGrpSpPr>
        <p:grpSpPr>
          <a:xfrm>
            <a:off x="3434298" y="243503"/>
            <a:ext cx="2319870" cy="309804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0D8D65-9F42-4354-9061-CC6E4CEBFEE7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23117DB-AED3-45DF-A46E-B0492A71C620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C787BD-389F-420C-A0DE-9DBBB15C07AD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CCBFED-B514-47B2-9C84-A207B72A15C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763D7-CFE4-4A95-94E5-77A85DEC2F2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6269D7A-37E6-4502-AF4D-3A02C1B6D06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8E93A5-2905-4902-9140-C6E4F5D7596C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3F698C-C255-45D1-B26B-DFCB274CBB51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D3E5D9-18E4-44E5-B2B1-A6F1C8784304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9C6316-DB02-4C33-A54D-C3F0064ECC8B}"/>
              </a:ext>
            </a:extLst>
          </p:cNvPr>
          <p:cNvGrpSpPr/>
          <p:nvPr/>
        </p:nvGrpSpPr>
        <p:grpSpPr>
          <a:xfrm>
            <a:off x="11645867" y="243503"/>
            <a:ext cx="1783110" cy="2377479"/>
            <a:chOff x="4511012" y="453869"/>
            <a:chExt cx="3169975" cy="3169973"/>
          </a:xfrm>
          <a:solidFill>
            <a:schemeClr val="bg1"/>
          </a:solidFill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0A8739-7D07-4068-A1CF-28134E457788}"/>
                </a:ext>
              </a:extLst>
            </p:cNvPr>
            <p:cNvCxnSpPr/>
            <p:nvPr/>
          </p:nvCxnSpPr>
          <p:spPr>
            <a:xfrm>
              <a:off x="6089609" y="453869"/>
              <a:ext cx="0" cy="91392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43E38-A0D0-4E64-ABA3-7B3B4D86FF75}"/>
                </a:ext>
              </a:extLst>
            </p:cNvPr>
            <p:cNvCxnSpPr/>
            <p:nvPr/>
          </p:nvCxnSpPr>
          <p:spPr>
            <a:xfrm>
              <a:off x="6089609" y="2709919"/>
              <a:ext cx="0" cy="91392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4303235-0F61-4239-B80E-38092BF889A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224025" y="1581892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691BA1-6CBF-416B-A9F6-670267B91C3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967974" y="1581893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EBAD79-5519-410D-B40A-30E8EBCAB862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5291095" y="2373161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885014F-7683-41DC-95B5-7BDB0BC92EDC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6866618" y="2350179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1BC141-DEC2-4185-8309-50228E0B14E6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5291096" y="838427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06D452-A6E5-403C-8F57-6EEE6ADCAED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6846630" y="838428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CA2C8C35-8114-4A45-8B98-2F7F99661DD9}"/>
              </a:ext>
            </a:extLst>
          </p:cNvPr>
          <p:cNvSpPr/>
          <p:nvPr/>
        </p:nvSpPr>
        <p:spPr>
          <a:xfrm>
            <a:off x="7276085" y="7405655"/>
            <a:ext cx="1047419" cy="139655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4DE814-3465-42DD-A0A9-7895D42EF951}"/>
              </a:ext>
            </a:extLst>
          </p:cNvPr>
          <p:cNvSpPr/>
          <p:nvPr/>
        </p:nvSpPr>
        <p:spPr>
          <a:xfrm>
            <a:off x="7862117" y="7583828"/>
            <a:ext cx="780159" cy="104021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8B6ABE-98A6-4DD7-BA9B-1B45227FE55C}"/>
              </a:ext>
            </a:extLst>
          </p:cNvPr>
          <p:cNvGrpSpPr/>
          <p:nvPr/>
        </p:nvGrpSpPr>
        <p:grpSpPr>
          <a:xfrm>
            <a:off x="9174956" y="5292346"/>
            <a:ext cx="1605581" cy="225650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14304F-6204-45DB-B6A0-D3645A7D4F3A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8166D5-64D9-4B69-96CF-2F58F5AD8A44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74BE192-0513-46C8-9AAA-676C3FC4AEE4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D617D1-4E9B-4145-882E-9F35B722FE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ABEAF16-681F-4F35-ADC6-B44955D766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46E658-41D7-4159-9B6E-78E276BDF68F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84F452-5615-4B6C-9516-22A1EFC19981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77EED03-C695-4003-B048-4763DE4D91C5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10C266-8573-4A0B-B71C-BE1EDE43A210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F24C1259-8E4E-4536-B9BC-D8DA6EDD1962}"/>
              </a:ext>
            </a:extLst>
          </p:cNvPr>
          <p:cNvSpPr/>
          <p:nvPr/>
        </p:nvSpPr>
        <p:spPr>
          <a:xfrm>
            <a:off x="11290309" y="6187271"/>
            <a:ext cx="1047419" cy="1396557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860608-DD74-474D-ADF4-18715C23890A}"/>
              </a:ext>
            </a:extLst>
          </p:cNvPr>
          <p:cNvSpPr/>
          <p:nvPr/>
        </p:nvSpPr>
        <p:spPr>
          <a:xfrm>
            <a:off x="11876339" y="6365444"/>
            <a:ext cx="780159" cy="104021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DF4BA4-1E4D-4BCE-99FF-DEFA5B9ABE6D}"/>
              </a:ext>
            </a:extLst>
          </p:cNvPr>
          <p:cNvGrpSpPr/>
          <p:nvPr/>
        </p:nvGrpSpPr>
        <p:grpSpPr>
          <a:xfrm>
            <a:off x="4453997" y="4775215"/>
            <a:ext cx="1605581" cy="225650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C3AAC2E-AC89-487E-9DE6-47260FCA99EA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776A0E-8B50-4D0B-9760-5E5A1B94F2B7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05835FC-3239-4433-9328-727E567947EA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F0642B-85CA-4299-AA2E-105C22F81ED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07E90C-FB71-4F4C-83F6-DEC8D16E61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F58FE5-3321-402F-96D6-9953453D47A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E6717C-A9C4-4935-8B65-3950D214A8FD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FB60AED-B8C5-4D8F-B19E-FE5E03DC1CFE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51AF38-EFA0-43F0-A413-F48063E2759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955CE213-2F7B-426C-B31C-48B893FE1D04}"/>
              </a:ext>
            </a:extLst>
          </p:cNvPr>
          <p:cNvSpPr/>
          <p:nvPr/>
        </p:nvSpPr>
        <p:spPr>
          <a:xfrm>
            <a:off x="7509500" y="1400634"/>
            <a:ext cx="771066" cy="1028088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55E379A-8682-4424-9812-C15ED2F7BD6D}"/>
              </a:ext>
            </a:extLst>
          </p:cNvPr>
          <p:cNvSpPr/>
          <p:nvPr/>
        </p:nvSpPr>
        <p:spPr>
          <a:xfrm>
            <a:off x="8095536" y="1484794"/>
            <a:ext cx="574320" cy="76576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Far_Away_Sting">
            <a:hlinkClick r:id="" action="ppaction://media"/>
            <a:extLst>
              <a:ext uri="{FF2B5EF4-FFF2-40B4-BE49-F238E27FC236}">
                <a16:creationId xmlns:a16="http://schemas.microsoft.com/office/drawing/2014/main" id="{F1C3B093-F654-42CA-8065-7FD9E9456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3919" y="11110358"/>
            <a:ext cx="548283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5" presetClass="entr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repeatCount="300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" presetClass="exit" presetSubtype="9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3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5" grpId="0"/>
      <p:bldP spid="5" grpId="1"/>
      <p:bldP spid="25" grpId="0" animBg="1"/>
      <p:bldP spid="25" grpId="1" animBg="1"/>
      <p:bldP spid="26" grpId="0" animBg="1"/>
      <p:bldP spid="26" grpId="1" animBg="1"/>
      <p:bldP spid="39" grpId="0" animBg="1"/>
      <p:bldP spid="39" grpId="1" animBg="1"/>
      <p:bldP spid="40" grpId="0" animBg="1"/>
      <p:bldP spid="4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-149207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52517" y="9604090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63600" y="-467833"/>
            <a:ext cx="905034" cy="886933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858000" y="408294"/>
            <a:ext cx="1752600" cy="76656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437635"/>
            <a:ext cx="4488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4324" y="1803678"/>
            <a:ext cx="17018876" cy="345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 </a:t>
            </a:r>
            <a:r>
              <a:rPr lang="en-US" sz="3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MB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2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2MB.</a:t>
            </a: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4.1024 – 2 = 4094 (MB).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2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4094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Megabyte.</a:t>
            </a: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9433" y="5691898"/>
            <a:ext cx="15861594" cy="191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120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2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882913"/>
              </p:ext>
            </p:extLst>
          </p:nvPr>
        </p:nvGraphicFramePr>
        <p:xfrm>
          <a:off x="249238" y="7772400"/>
          <a:ext cx="917892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03440" imgH="457200" progId="Equation.DSMT4">
                  <p:embed/>
                </p:oleObj>
              </mc:Choice>
              <mc:Fallback>
                <p:oleObj name="Equation" r:id="rId4" imgW="3403440" imgH="4572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9238" y="7772400"/>
                        <a:ext cx="9178925" cy="123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817120" y="9014382"/>
            <a:ext cx="15586959" cy="1149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2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en-US" sz="3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4094 Megabyte.</a:t>
            </a: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5" grpId="0"/>
      <p:bldP spid="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847027-51B5-489C-8B9E-BA1E12011051}"/>
              </a:ext>
            </a:extLst>
          </p:cNvPr>
          <p:cNvSpPr txBox="1"/>
          <p:nvPr/>
        </p:nvSpPr>
        <p:spPr>
          <a:xfrm>
            <a:off x="4832537" y="2844056"/>
            <a:ext cx="8622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 Thị Minh 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52E567-D238-4A2A-88AD-9F3D11108055}"/>
              </a:ext>
            </a:extLst>
          </p:cNvPr>
          <p:cNvCxnSpPr/>
          <p:nvPr/>
        </p:nvCxnSpPr>
        <p:spPr>
          <a:xfrm>
            <a:off x="6461313" y="4316507"/>
            <a:ext cx="51283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F1CD9BD-888E-42B7-A6CE-8E354A24224D}"/>
              </a:ext>
            </a:extLst>
          </p:cNvPr>
          <p:cNvSpPr txBox="1"/>
          <p:nvPr/>
        </p:nvSpPr>
        <p:spPr>
          <a:xfrm>
            <a:off x="4714035" y="4751086"/>
            <a:ext cx="862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8A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tầm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4D7A45-D6D0-4EC2-A8E0-11C0E2FF863B}"/>
              </a:ext>
            </a:extLst>
          </p:cNvPr>
          <p:cNvGrpSpPr/>
          <p:nvPr/>
        </p:nvGrpSpPr>
        <p:grpSpPr>
          <a:xfrm>
            <a:off x="3434298" y="243503"/>
            <a:ext cx="2319870" cy="309804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0D8D65-9F42-4354-9061-CC6E4CEBFEE7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23117DB-AED3-45DF-A46E-B0492A71C620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C787BD-389F-420C-A0DE-9DBBB15C07AD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CCBFED-B514-47B2-9C84-A207B72A15C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763D7-CFE4-4A95-94E5-77A85DEC2F2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6269D7A-37E6-4502-AF4D-3A02C1B6D06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8E93A5-2905-4902-9140-C6E4F5D7596C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3F698C-C255-45D1-B26B-DFCB274CBB51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D3E5D9-18E4-44E5-B2B1-A6F1C8784304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9C6316-DB02-4C33-A54D-C3F0064ECC8B}"/>
              </a:ext>
            </a:extLst>
          </p:cNvPr>
          <p:cNvGrpSpPr/>
          <p:nvPr/>
        </p:nvGrpSpPr>
        <p:grpSpPr>
          <a:xfrm>
            <a:off x="11645867" y="243503"/>
            <a:ext cx="1783110" cy="2377479"/>
            <a:chOff x="4511012" y="453869"/>
            <a:chExt cx="3169975" cy="3169973"/>
          </a:xfrm>
          <a:solidFill>
            <a:schemeClr val="bg1"/>
          </a:solidFill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0A8739-7D07-4068-A1CF-28134E457788}"/>
                </a:ext>
              </a:extLst>
            </p:cNvPr>
            <p:cNvCxnSpPr/>
            <p:nvPr/>
          </p:nvCxnSpPr>
          <p:spPr>
            <a:xfrm>
              <a:off x="6089609" y="453869"/>
              <a:ext cx="0" cy="91392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43E38-A0D0-4E64-ABA3-7B3B4D86FF75}"/>
                </a:ext>
              </a:extLst>
            </p:cNvPr>
            <p:cNvCxnSpPr/>
            <p:nvPr/>
          </p:nvCxnSpPr>
          <p:spPr>
            <a:xfrm>
              <a:off x="6089609" y="2709919"/>
              <a:ext cx="0" cy="91392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4303235-0F61-4239-B80E-38092BF889A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224025" y="1581892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691BA1-6CBF-416B-A9F6-670267B91C3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967974" y="1581893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EBAD79-5519-410D-B40A-30E8EBCAB862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5291095" y="2373161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885014F-7683-41DC-95B5-7BDB0BC92EDC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6866618" y="2350179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1BC141-DEC2-4185-8309-50228E0B14E6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5291096" y="838427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06D452-A6E5-403C-8F57-6EEE6ADCAEDB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6846630" y="838428"/>
              <a:ext cx="0" cy="91392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CA2C8C35-8114-4A45-8B98-2F7F99661DD9}"/>
              </a:ext>
            </a:extLst>
          </p:cNvPr>
          <p:cNvSpPr/>
          <p:nvPr/>
        </p:nvSpPr>
        <p:spPr>
          <a:xfrm>
            <a:off x="7276085" y="7405655"/>
            <a:ext cx="1047419" cy="139655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4DE814-3465-42DD-A0A9-7895D42EF951}"/>
              </a:ext>
            </a:extLst>
          </p:cNvPr>
          <p:cNvSpPr/>
          <p:nvPr/>
        </p:nvSpPr>
        <p:spPr>
          <a:xfrm>
            <a:off x="7862117" y="7583828"/>
            <a:ext cx="780159" cy="104021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8B6ABE-98A6-4DD7-BA9B-1B45227FE55C}"/>
              </a:ext>
            </a:extLst>
          </p:cNvPr>
          <p:cNvGrpSpPr/>
          <p:nvPr/>
        </p:nvGrpSpPr>
        <p:grpSpPr>
          <a:xfrm>
            <a:off x="9174956" y="5292346"/>
            <a:ext cx="1605581" cy="225650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14304F-6204-45DB-B6A0-D3645A7D4F3A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8166D5-64D9-4B69-96CF-2F58F5AD8A44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74BE192-0513-46C8-9AAA-676C3FC4AEE4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D617D1-4E9B-4145-882E-9F35B722FE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ABEAF16-681F-4F35-ADC6-B44955D766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46E658-41D7-4159-9B6E-78E276BDF68F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84F452-5615-4B6C-9516-22A1EFC19981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77EED03-C695-4003-B048-4763DE4D91C5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10C266-8573-4A0B-B71C-BE1EDE43A210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F24C1259-8E4E-4536-B9BC-D8DA6EDD1962}"/>
              </a:ext>
            </a:extLst>
          </p:cNvPr>
          <p:cNvSpPr/>
          <p:nvPr/>
        </p:nvSpPr>
        <p:spPr>
          <a:xfrm>
            <a:off x="11290309" y="6187271"/>
            <a:ext cx="1047419" cy="1396557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860608-DD74-474D-ADF4-18715C23890A}"/>
              </a:ext>
            </a:extLst>
          </p:cNvPr>
          <p:cNvSpPr/>
          <p:nvPr/>
        </p:nvSpPr>
        <p:spPr>
          <a:xfrm>
            <a:off x="11876339" y="6365444"/>
            <a:ext cx="780159" cy="104021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DF4BA4-1E4D-4BCE-99FF-DEFA5B9ABE6D}"/>
              </a:ext>
            </a:extLst>
          </p:cNvPr>
          <p:cNvGrpSpPr/>
          <p:nvPr/>
        </p:nvGrpSpPr>
        <p:grpSpPr>
          <a:xfrm>
            <a:off x="4453997" y="4775215"/>
            <a:ext cx="1605581" cy="2256509"/>
            <a:chOff x="1074199" y="577049"/>
            <a:chExt cx="4403323" cy="4403323"/>
          </a:xfrm>
          <a:solidFill>
            <a:schemeClr val="bg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C3AAC2E-AC89-487E-9DE6-47260FCA99EA}"/>
                </a:ext>
              </a:extLst>
            </p:cNvPr>
            <p:cNvSpPr/>
            <p:nvPr/>
          </p:nvSpPr>
          <p:spPr>
            <a:xfrm>
              <a:off x="2560748" y="2063599"/>
              <a:ext cx="1430226" cy="143022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776A0E-8B50-4D0B-9760-5E5A1B94F2B7}"/>
                </a:ext>
              </a:extLst>
            </p:cNvPr>
            <p:cNvCxnSpPr/>
            <p:nvPr/>
          </p:nvCxnSpPr>
          <p:spPr>
            <a:xfrm>
              <a:off x="3266983" y="57704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05835FC-3239-4433-9328-727E567947EA}"/>
                </a:ext>
              </a:extLst>
            </p:cNvPr>
            <p:cNvCxnSpPr/>
            <p:nvPr/>
          </p:nvCxnSpPr>
          <p:spPr>
            <a:xfrm>
              <a:off x="3266983" y="371086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F0642B-85CA-4299-AA2E-105C22F81ED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42769" y="2143956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07E90C-FB71-4F4C-83F6-DEC8D16E61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08952" y="2143957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F58FE5-3321-402F-96D6-9953453D47A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157790" y="3243085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E6717C-A9C4-4935-8B65-3950D214A8FD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346305" y="3211162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FB60AED-B8C5-4D8F-B19E-FE5E03DC1CFE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2157792" y="1111229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51AF38-EFA0-43F0-A413-F48063E2759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4318540" y="1111230"/>
              <a:ext cx="0" cy="1269506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955CE213-2F7B-426C-B31C-48B893FE1D04}"/>
              </a:ext>
            </a:extLst>
          </p:cNvPr>
          <p:cNvSpPr/>
          <p:nvPr/>
        </p:nvSpPr>
        <p:spPr>
          <a:xfrm>
            <a:off x="7509500" y="1400634"/>
            <a:ext cx="771066" cy="1028088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55E379A-8682-4424-9812-C15ED2F7BD6D}"/>
              </a:ext>
            </a:extLst>
          </p:cNvPr>
          <p:cNvSpPr/>
          <p:nvPr/>
        </p:nvSpPr>
        <p:spPr>
          <a:xfrm>
            <a:off x="8095536" y="1484794"/>
            <a:ext cx="574320" cy="765761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Far_Away_Sting">
            <a:hlinkClick r:id="" action="ppaction://media"/>
            <a:extLst>
              <a:ext uri="{FF2B5EF4-FFF2-40B4-BE49-F238E27FC236}">
                <a16:creationId xmlns:a16="http://schemas.microsoft.com/office/drawing/2014/main" id="{F1C3B093-F654-42CA-8065-7FD9E9456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3919" y="11110358"/>
            <a:ext cx="548283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9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5" presetClass="entr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repeatCount="300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" presetClass="exit" presetSubtype="9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3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5" grpId="0"/>
      <p:bldP spid="5" grpId="1"/>
      <p:bldP spid="25" grpId="0" animBg="1"/>
      <p:bldP spid="25" grpId="1" animBg="1"/>
      <p:bldP spid="26" grpId="0" animBg="1"/>
      <p:bldP spid="26" grpId="1" animBg="1"/>
      <p:bldP spid="39" grpId="0" animBg="1"/>
      <p:bldP spid="39" grpId="1" animBg="1"/>
      <p:bldP spid="40" grpId="0" animBg="1"/>
      <p:bldP spid="4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74" y="4114801"/>
            <a:ext cx="9129309" cy="367258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8040" y="3028798"/>
            <a:ext cx="2628345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25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1725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685169" y="4496849"/>
            <a:ext cx="78061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9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800100"/>
            <a:ext cx="11811000" cy="94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800" b="1" u="db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VỀ NHÀ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TP.Hồ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Minh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1200 000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1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kg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kg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kg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kg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100 000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(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TP. HCM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x (kg)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x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a/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x. Cho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TP. HCM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9kg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600" y="1181100"/>
            <a:ext cx="54102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1028700"/>
            <a:ext cx="16154400" cy="47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</a:p>
          <a:p>
            <a:pPr>
              <a:lnSpc>
                <a:spcPct val="115000"/>
              </a:lnSpc>
            </a:pP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15000"/>
              </a:lnSpc>
            </a:pP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a/ </a:t>
            </a:r>
            <a:r>
              <a:rPr lang="en-US" sz="3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3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 </a:t>
            </a:r>
            <a:r>
              <a:rPr lang="en-US" sz="3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= 1200 000 + (x – 7).100 000 (</a:t>
            </a:r>
            <a:r>
              <a:rPr lang="en-US" sz="3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y </a:t>
            </a:r>
            <a:r>
              <a:rPr lang="en-US" sz="3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 </a:t>
            </a:r>
            <a:r>
              <a:rPr lang="en-US" sz="3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b/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TP. HCM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9kg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1200 000 + (9 – 7 ).100 000 = 1400 000 (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3511" y="974600"/>
            <a:ext cx="3627543" cy="32054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98689" y="8115300"/>
            <a:ext cx="2301098" cy="28763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00601" y="7081219"/>
            <a:ext cx="3276599" cy="50726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1093" y="93906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99589" y="9388959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96721" y="5965686"/>
            <a:ext cx="905034" cy="8869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85190" y="-252967"/>
            <a:ext cx="905034" cy="886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200555" y="4599147"/>
              <a:ext cx="479623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7279872" y="4685006"/>
              <a:ext cx="4360209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190260" y="2857500"/>
            <a:ext cx="5548298" cy="3772119"/>
            <a:chOff x="12589070" y="3429564"/>
            <a:chExt cx="5538234" cy="4760034"/>
          </a:xfrm>
        </p:grpSpPr>
        <p:grpSp>
          <p:nvGrpSpPr>
            <p:cNvPr id="2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12589070" y="3429564"/>
                  <a:ext cx="5538234" cy="36119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buClr>
                      <a:srgbClr val="000000"/>
                    </a:buClr>
                    <a:buFont typeface="Arial"/>
                    <a:buNone/>
                  </a:pPr>
                  <a:r>
                    <a:rPr lang="pt-BR" sz="4000" kern="0" dirty="0"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* </a:t>
                  </a:r>
                  <a:r>
                    <a:rPr lang="vi-VN" sz="4000" kern="0" dirty="0"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Chuẩn bị trước </a:t>
                  </a:r>
                  <a:endParaRPr lang="en-US" sz="4000" kern="0" dirty="0"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endParaRPr>
                </a:p>
                <a:p>
                  <a:pPr algn="ctr">
                    <a:lnSpc>
                      <a:spcPct val="150000"/>
                    </a:lnSpc>
                    <a:buClr>
                      <a:srgbClr val="000000"/>
                    </a:buClr>
                    <a:buFont typeface="Arial"/>
                    <a:buNone/>
                  </a:pPr>
                  <a:r>
                    <a:rPr lang="vi-VN" sz="4000" b="1" kern="0" dirty="0"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"</a:t>
                  </a:r>
                  <a:r>
                    <a:rPr lang="en-US" sz="4000" dirty="0" err="1"/>
                    <a:t>Bài</a:t>
                  </a:r>
                  <a:r>
                    <a:rPr lang="en-US" sz="4000" dirty="0"/>
                    <a:t> 4: </a:t>
                  </a:r>
                  <a:r>
                    <a:rPr lang="en-US" sz="4000" dirty="0" err="1"/>
                    <a:t>Đồ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thị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của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hàm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số</a:t>
                  </a:r>
                  <a:r>
                    <a:rPr lang="en-US" sz="4000" dirty="0"/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>
                          <a:latin typeface="Cambria Math" panose="02040503050406030204" pitchFamily="18" charset="0"/>
                          <a:sym typeface="Euclid Symbol" panose="05050102010706020507" pitchFamily="18" charset="2"/>
                        </a:rPr>
                        <m:t>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 0)</m:t>
                      </m:r>
                    </m:oMath>
                  </a14:m>
                  <a:r>
                    <a:rPr lang="en-US" sz="4000" dirty="0"/>
                    <a:t> </a:t>
                  </a:r>
                  <a:r>
                    <a:rPr lang="vi-VN" sz="4000" b="1" kern="0" dirty="0"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".</a:t>
                  </a:r>
                  <a:endParaRPr lang="pt-BR" sz="4000" b="1" kern="0" dirty="0"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89070" y="3429564"/>
                  <a:ext cx="5538234" cy="3611962"/>
                </a:xfrm>
                <a:prstGeom prst="rect">
                  <a:avLst/>
                </a:prstGeom>
                <a:blipFill>
                  <a:blip r:embed="rId14"/>
                  <a:stretch>
                    <a:fillRect l="-2527" r="-2308" b="-4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884015" y="6036042"/>
            <a:ext cx="6784439" cy="50574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201" y="6978733"/>
            <a:ext cx="240154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9000" y="7277100"/>
            <a:ext cx="1171171" cy="1217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86361" y="7793971"/>
            <a:ext cx="823225" cy="4071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1028700" y="-137599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11602" y="322767"/>
            <a:ext cx="3017405" cy="1053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11600" y="350530"/>
            <a:ext cx="1171171" cy="12176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49460" y="772151"/>
            <a:ext cx="823225" cy="407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5970" y="4305300"/>
            <a:ext cx="1171171" cy="12176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0176" y="4959839"/>
            <a:ext cx="746058" cy="3689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667000" y="2415155"/>
            <a:ext cx="13030200" cy="312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</a:t>
            </a:r>
            <a:r>
              <a:rPr lang="en-US" sz="7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7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7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endParaRPr lang="en-US" sz="7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7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7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7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7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7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3" y="4041844"/>
            <a:ext cx="8936562" cy="3745544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8040" y="3028797"/>
            <a:ext cx="2396810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25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1725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885277" y="5002413"/>
            <a:ext cx="7654660" cy="1592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75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975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083269"/>
            <a:ext cx="1865309" cy="40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5888656" y="6993416"/>
            <a:ext cx="2820374" cy="40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2113" y="7001498"/>
            <a:ext cx="2869796" cy="38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3517" y="7184753"/>
            <a:ext cx="3185432" cy="36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11605265" y="7435942"/>
            <a:ext cx="2747963" cy="37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87" y="7848599"/>
            <a:ext cx="3318680" cy="30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12904" y="6866351"/>
            <a:ext cx="2485451" cy="39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1" y="6545093"/>
            <a:ext cx="3167048" cy="435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-4430109"/>
            <a:ext cx="14656109" cy="15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798" y="-4237743"/>
            <a:ext cx="9117830" cy="15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25" y="-2933700"/>
            <a:ext cx="13781876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66692" y="876300"/>
            <a:ext cx="11273309" cy="1508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1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KẾT CÂU CHUYỆN</a:t>
            </a:r>
          </a:p>
          <a:p>
            <a:pPr algn="ctr"/>
            <a:r>
              <a:rPr lang="en-US" sz="4601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 BẠCH TUYẾT VÀ BẢY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8852313"/>
            <a:ext cx="2139296" cy="117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9354800" y="9010313"/>
            <a:ext cx="1219200" cy="1219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14AE8-6730-A79E-8819-0971D468D8F0}"/>
              </a:ext>
            </a:extLst>
          </p:cNvPr>
          <p:cNvSpPr/>
          <p:nvPr/>
        </p:nvSpPr>
        <p:spPr>
          <a:xfrm>
            <a:off x="952051" y="3899066"/>
            <a:ext cx="15965660" cy="47516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34999-8F48-30BF-4570-C750C67BF5EC}"/>
              </a:ext>
            </a:extLst>
          </p:cNvPr>
          <p:cNvSpPr txBox="1"/>
          <p:nvPr/>
        </p:nvSpPr>
        <p:spPr>
          <a:xfrm>
            <a:off x="1386765" y="3881710"/>
            <a:ext cx="149369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4" grpId="0" animBg="1"/>
      <p:bldP spid="4" grpId="1" animBg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753513" y="609504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552923" y="6622901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2756072" y="657772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8809864" y="5728079"/>
            <a:ext cx="2684570" cy="36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63" y="-1833921"/>
            <a:ext cx="10820400" cy="124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9372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724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-2933700"/>
            <a:ext cx="11882909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143953" y="745580"/>
            <a:ext cx="102578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101" y="825262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7876046" y="6658522"/>
            <a:ext cx="6025656" cy="409484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90600" y="3105142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= ax</a:t>
            </a:r>
            <a:r>
              <a:rPr lang="en-US" sz="48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715818" y="3234393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y= ax + b 	( 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≠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0)</a:t>
            </a:r>
          </a:p>
          <a:p>
            <a:pPr lvl="0"/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268633" y="3155740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0x +b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401800" y="3105142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= ax</a:t>
            </a:r>
            <a:r>
              <a:rPr lang="en-US" sz="48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+b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1056" y="5182849"/>
            <a:ext cx="3431972" cy="59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grpSp>
        <p:nvGrpSpPr>
          <p:cNvPr id="95" name="times up">
            <a:extLst>
              <a:ext uri="{FF2B5EF4-FFF2-40B4-BE49-F238E27FC236}">
                <a16:creationId xmlns:a16="http://schemas.microsoft.com/office/drawing/2014/main" id="{654FE748-5E29-7D17-E9A4-3C806DA636A1}"/>
              </a:ext>
            </a:extLst>
          </p:cNvPr>
          <p:cNvGrpSpPr/>
          <p:nvPr/>
        </p:nvGrpSpPr>
        <p:grpSpPr>
          <a:xfrm>
            <a:off x="15342323" y="-39636"/>
            <a:ext cx="2319386" cy="881415"/>
            <a:chOff x="4317476" y="-304827"/>
            <a:chExt cx="2690461" cy="725914"/>
          </a:xfrm>
        </p:grpSpPr>
        <p:sp>
          <p:nvSpPr>
            <p:cNvPr id="96" name="Rounded Rectangle 203">
              <a:extLst>
                <a:ext uri="{FF2B5EF4-FFF2-40B4-BE49-F238E27FC236}">
                  <a16:creationId xmlns:a16="http://schemas.microsoft.com/office/drawing/2014/main" id="{62EA01B5-EECD-54C6-3F05-8D3B643C78E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:a16="http://schemas.microsoft.com/office/drawing/2014/main" id="{B920A942-88F2-D3CC-FF9C-7E042084636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90531DE-BB67-850C-065D-183DB89AFE81}"/>
              </a:ext>
            </a:extLst>
          </p:cNvPr>
          <p:cNvSpPr/>
          <p:nvPr/>
        </p:nvSpPr>
        <p:spPr>
          <a:xfrm>
            <a:off x="1699071" y="-16200"/>
            <a:ext cx="1196550" cy="5678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800899-1CD2-1F0E-E99A-D219BC7D6F31}"/>
              </a:ext>
            </a:extLst>
          </p:cNvPr>
          <p:cNvSpPr txBox="1"/>
          <p:nvPr/>
        </p:nvSpPr>
        <p:spPr>
          <a:xfrm>
            <a:off x="1983931" y="1223835"/>
            <a:ext cx="743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6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5AA75DD-B98B-45CD-A1D2-5F77EC65BC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6785" y="654851"/>
            <a:ext cx="2069789" cy="17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74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425399" y="6502892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1011313" y="705347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4221166" y="686274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6128424" y="6272102"/>
            <a:ext cx="3048000" cy="34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243323"/>
            <a:ext cx="10515600" cy="126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1281423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13" y="-877793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1243323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2933700"/>
            <a:ext cx="13401675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641336" y="416942"/>
            <a:ext cx="11106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- 4x + 3.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09600" y="3179269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a=3; b=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181600" y="3229867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a=-4; b=3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887633" y="3229867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a=4; b=3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020800" y="3179269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3; b=-4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301" y="846988"/>
            <a:ext cx="2361023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9671544" y="5917574"/>
            <a:ext cx="6025656" cy="409484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1056" y="5182849"/>
            <a:ext cx="3431972" cy="59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grpSp>
        <p:nvGrpSpPr>
          <p:cNvPr id="82" name="times up">
            <a:extLst>
              <a:ext uri="{FF2B5EF4-FFF2-40B4-BE49-F238E27FC236}">
                <a16:creationId xmlns:a16="http://schemas.microsoft.com/office/drawing/2014/main" id="{024F8B4A-142D-368C-7A4B-9D08C514BF62}"/>
              </a:ext>
            </a:extLst>
          </p:cNvPr>
          <p:cNvGrpSpPr/>
          <p:nvPr/>
        </p:nvGrpSpPr>
        <p:grpSpPr>
          <a:xfrm>
            <a:off x="15889635" y="-99149"/>
            <a:ext cx="2333688" cy="846987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:a16="http://schemas.microsoft.com/office/drawing/2014/main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:a16="http://schemas.microsoft.com/office/drawing/2014/main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63DC9D4-D01C-B30B-F15F-16C7E99ADCF3}"/>
              </a:ext>
            </a:extLst>
          </p:cNvPr>
          <p:cNvSpPr/>
          <p:nvPr/>
        </p:nvSpPr>
        <p:spPr>
          <a:xfrm>
            <a:off x="2537250" y="32296"/>
            <a:ext cx="1196550" cy="5678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9B23A2-6019-4D4B-8C15-C9B2701451C2}"/>
              </a:ext>
            </a:extLst>
          </p:cNvPr>
          <p:cNvSpPr txBox="1"/>
          <p:nvPr/>
        </p:nvSpPr>
        <p:spPr>
          <a:xfrm>
            <a:off x="1983931" y="1223835"/>
            <a:ext cx="743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C88183DB-F80C-4120-A7AE-6391C90844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6785" y="654851"/>
            <a:ext cx="2069789" cy="17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7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1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9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1669189" y="5996027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28123" y="729073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705566" y="749247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5030488" y="6042944"/>
            <a:ext cx="2314739" cy="34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6" y="-4107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10203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98" y="-13944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370" y="-804819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8" y="514622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78" y="-3322075"/>
            <a:ext cx="14507457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9600" y="3221839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y=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3272437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y= 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887633" y="3272437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y= -6 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020800" y="3221839"/>
            <a:ext cx="365760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y= -4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7620000" y="6535060"/>
            <a:ext cx="6025656" cy="409484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488" y="805589"/>
            <a:ext cx="2044112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5DF2630-C877-0445-05E7-3A6E2E4FDD68}"/>
              </a:ext>
            </a:extLst>
          </p:cNvPr>
          <p:cNvSpPr txBox="1"/>
          <p:nvPr/>
        </p:nvSpPr>
        <p:spPr>
          <a:xfrm>
            <a:off x="3408296" y="-16514"/>
            <a:ext cx="119443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Cho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3x + 2.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- 2. </a:t>
            </a:r>
            <a:endParaRPr lang="en-US" sz="5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11" descr="C:\Users\ADMIN\Desktop\Tai nguyen thiet ke tro choi\Bảng gỗ\Picture1 (2).png">
            <a:hlinkClick r:id="rId23" action="ppaction://hlinksldjump"/>
            <a:extLst>
              <a:ext uri="{FF2B5EF4-FFF2-40B4-BE49-F238E27FC236}">
                <a16:creationId xmlns:a16="http://schemas.microsoft.com/office/drawing/2014/main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4" y="759431"/>
            <a:ext cx="1514168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:a16="http://schemas.microsoft.com/office/drawing/2014/main" id="{7A1B7D6B-11C9-852D-84AA-F3B8A0B3233D}"/>
              </a:ext>
            </a:extLst>
          </p:cNvPr>
          <p:cNvGrpSpPr/>
          <p:nvPr/>
        </p:nvGrpSpPr>
        <p:grpSpPr>
          <a:xfrm>
            <a:off x="15844841" y="63444"/>
            <a:ext cx="2333688" cy="846987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:a16="http://schemas.microsoft.com/office/drawing/2014/main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:a16="http://schemas.microsoft.com/office/drawing/2014/main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924F7E3-055A-E5C0-A327-20BB876883F7}"/>
              </a:ext>
            </a:extLst>
          </p:cNvPr>
          <p:cNvSpPr/>
          <p:nvPr/>
        </p:nvSpPr>
        <p:spPr>
          <a:xfrm>
            <a:off x="1902723" y="1"/>
            <a:ext cx="1196550" cy="5678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EA20CE-E7F8-4DEF-99FD-093F8C02501F}"/>
              </a:ext>
            </a:extLst>
          </p:cNvPr>
          <p:cNvSpPr txBox="1"/>
          <p:nvPr/>
        </p:nvSpPr>
        <p:spPr>
          <a:xfrm>
            <a:off x="1983931" y="1223835"/>
            <a:ext cx="743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6324318-A6E7-4E03-9E16-1DFD6F8051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6785" y="654851"/>
            <a:ext cx="2069789" cy="17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74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1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9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1669189" y="5996027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28123" y="729073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705566" y="749247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5030488" y="6042944"/>
            <a:ext cx="2314739" cy="34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6" y="-4107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10203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98" y="-13944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370" y="-804819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8" y="514622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78" y="-3322075"/>
            <a:ext cx="14507457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9600" y="3221839"/>
            <a:ext cx="4209030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s= 58 (km)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3272437"/>
            <a:ext cx="3987912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 50t (km)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49697" y="3221839"/>
            <a:ext cx="4285568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 50 (km)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020799" y="3221839"/>
            <a:ext cx="4390686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</a:t>
            </a:r>
            <a:r>
              <a:rPr lang="en-US" sz="4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50t+8 (km)</a:t>
            </a:r>
          </a:p>
        </p:txBody>
      </p:sp>
      <p:sp>
        <p:nvSpPr>
          <p:cNvPr id="6" name="Explosion 1 5"/>
          <p:cNvSpPr/>
          <p:nvPr/>
        </p:nvSpPr>
        <p:spPr>
          <a:xfrm>
            <a:off x="7620000" y="6535060"/>
            <a:ext cx="6025656" cy="409484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488" y="805589"/>
            <a:ext cx="2044112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5DF2630-C877-0445-05E7-3A6E2E4FDD68}"/>
              </a:ext>
            </a:extLst>
          </p:cNvPr>
          <p:cNvSpPr txBox="1"/>
          <p:nvPr/>
        </p:nvSpPr>
        <p:spPr>
          <a:xfrm>
            <a:off x="3306574" y="-16514"/>
            <a:ext cx="12233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685800" fontAlgn="base">
              <a:spcBef>
                <a:spcPts val="15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vi-VN" altLang="en-US" sz="4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xe ô tô</a:t>
            </a:r>
            <a:r>
              <a:rPr lang="en-US" alt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từ bến xe phía nam Hà Nội vào Huế với vận tốc trung bình 50 km/h. Hỏi sau t giờ xe ô tô đó cách trung tâm Hà Nội bao nhiêu km? Biết rằng bến xe phía nam cách trung tâm Hà Nội 8 km.</a:t>
            </a:r>
          </a:p>
        </p:txBody>
      </p:sp>
      <p:pic>
        <p:nvPicPr>
          <p:cNvPr id="58" name="Picture 11" descr="C:\Users\ADMIN\Desktop\Tai nguyen thiet ke tro choi\Bảng gỗ\Picture1 (2).png">
            <a:hlinkClick r:id="rId23" action="ppaction://hlinksldjump"/>
            <a:extLst>
              <a:ext uri="{FF2B5EF4-FFF2-40B4-BE49-F238E27FC236}">
                <a16:creationId xmlns:a16="http://schemas.microsoft.com/office/drawing/2014/main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4" y="759431"/>
            <a:ext cx="1514168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:a16="http://schemas.microsoft.com/office/drawing/2014/main" id="{7A1B7D6B-11C9-852D-84AA-F3B8A0B3233D}"/>
              </a:ext>
            </a:extLst>
          </p:cNvPr>
          <p:cNvGrpSpPr/>
          <p:nvPr/>
        </p:nvGrpSpPr>
        <p:grpSpPr>
          <a:xfrm>
            <a:off x="15844841" y="63444"/>
            <a:ext cx="2333688" cy="846987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:a16="http://schemas.microsoft.com/office/drawing/2014/main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:a16="http://schemas.microsoft.com/office/drawing/2014/main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924F7E3-055A-E5C0-A327-20BB876883F7}"/>
              </a:ext>
            </a:extLst>
          </p:cNvPr>
          <p:cNvSpPr/>
          <p:nvPr/>
        </p:nvSpPr>
        <p:spPr>
          <a:xfrm>
            <a:off x="1902723" y="1"/>
            <a:ext cx="1196550" cy="5678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EA20CE-E7F8-4DEF-99FD-093F8C02501F}"/>
              </a:ext>
            </a:extLst>
          </p:cNvPr>
          <p:cNvSpPr txBox="1"/>
          <p:nvPr/>
        </p:nvSpPr>
        <p:spPr>
          <a:xfrm>
            <a:off x="1983931" y="1223835"/>
            <a:ext cx="743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6324318-A6E7-4E03-9E16-1DFD6F8051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6785" y="654851"/>
            <a:ext cx="2069789" cy="17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74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1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416"/>
            <a:ext cx="18288000" cy="1054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685615" y="579090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041030" y="6113060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266092" y="6875443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11014039" y="5527496"/>
            <a:ext cx="1975748" cy="33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8860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-11277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0" y="-15468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123" y="-8860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1" y="528891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547" y="-3706584"/>
            <a:ext cx="11882909" cy="676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033633" y="123543"/>
            <a:ext cx="99887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</a:p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875" y="877931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4740522" y="6192160"/>
            <a:ext cx="6025656" cy="409484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22134" y="3190276"/>
            <a:ext cx="3802800" cy="190062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a=8; b=50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830717" y="3166322"/>
            <a:ext cx="4089233" cy="180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B.Không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673234" y="3166322"/>
            <a:ext cx="3897368" cy="180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a=50; b=8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05" y="747814"/>
            <a:ext cx="1664319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grpSp>
        <p:nvGrpSpPr>
          <p:cNvPr id="70" name="times up">
            <a:extLst>
              <a:ext uri="{FF2B5EF4-FFF2-40B4-BE49-F238E27FC236}">
                <a16:creationId xmlns:a16="http://schemas.microsoft.com/office/drawing/2014/main" id="{E017F7A2-DC55-B548-DFCB-D195A18BB821}"/>
              </a:ext>
            </a:extLst>
          </p:cNvPr>
          <p:cNvGrpSpPr/>
          <p:nvPr/>
        </p:nvGrpSpPr>
        <p:grpSpPr>
          <a:xfrm>
            <a:off x="15375230" y="-85731"/>
            <a:ext cx="2333688" cy="846987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7FC9CCCA-5F27-8147-9B30-151AA741F7B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5C494F91-3113-D7EF-0BE0-796DCC7E10E1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9FD1967-F53B-4596-FE81-49DC7136F59E}"/>
              </a:ext>
            </a:extLst>
          </p:cNvPr>
          <p:cNvSpPr/>
          <p:nvPr/>
        </p:nvSpPr>
        <p:spPr>
          <a:xfrm>
            <a:off x="2247879" y="-127501"/>
            <a:ext cx="1196550" cy="5678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34" name="Text Box 71"/>
          <p:cNvSpPr txBox="1">
            <a:spLocks noChangeArrowheads="1"/>
          </p:cNvSpPr>
          <p:nvPr/>
        </p:nvSpPr>
        <p:spPr bwMode="auto">
          <a:xfrm>
            <a:off x="6289674" y="111326"/>
            <a:ext cx="6388926" cy="9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5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50t +8(km)</a:t>
            </a:r>
          </a:p>
        </p:txBody>
      </p:sp>
      <p:pic>
        <p:nvPicPr>
          <p:cNvPr id="35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1B63626-2176-4E7F-9470-FDD938E8F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1803" y="6737200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633C7AD-59E0-43A1-AEA6-A68CD4777E60}"/>
              </a:ext>
            </a:extLst>
          </p:cNvPr>
          <p:cNvSpPr txBox="1"/>
          <p:nvPr/>
        </p:nvSpPr>
        <p:spPr>
          <a:xfrm>
            <a:off x="3085733" y="7201550"/>
            <a:ext cx="743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E4FB207-E735-4E11-9C41-345A91A180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05193" y="439247"/>
            <a:ext cx="2069789" cy="17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74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1196</Words>
  <Application>Microsoft Office PowerPoint</Application>
  <PresentationFormat>Custom</PresentationFormat>
  <Paragraphs>138</Paragraphs>
  <Slides>26</Slides>
  <Notes>6</Notes>
  <HiddenSlides>0</HiddenSlides>
  <MMClips>15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Times New Roman</vt:lpstr>
      <vt:lpstr>Calibri Light</vt:lpstr>
      <vt:lpstr>Kavoon</vt:lpstr>
      <vt:lpstr>Arial</vt:lpstr>
      <vt:lpstr>Calibri</vt:lpstr>
      <vt:lpstr>Wingdings 3</vt:lpstr>
      <vt:lpstr>Cambria Math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Blue Playful Math Subject Presentation</dc:title>
  <dc:creator>Admin</dc:creator>
  <cp:lastModifiedBy>Nguyễn Thị Minh An</cp:lastModifiedBy>
  <cp:revision>180</cp:revision>
  <dcterms:created xsi:type="dcterms:W3CDTF">2006-08-16T00:00:00Z</dcterms:created>
  <dcterms:modified xsi:type="dcterms:W3CDTF">2023-12-13T15:27:28Z</dcterms:modified>
  <dc:identifier>DAFSQ1J57nY</dc:identifier>
</cp:coreProperties>
</file>