
<file path=[Content_Types].xml><?xml version="1.0" encoding="utf-8"?>
<Types xmlns="http://schemas.openxmlformats.org/package/2006/content-types">
  <Default Extension="fntdata" ContentType="application/x-fontdata"/>
  <Default Extension="jpeg" ContentType="image/jpeg"/>
  <Default Extension="mov" ContentType="video/quicktime"/>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6" r:id="rId1"/>
  </p:sldMasterIdLst>
  <p:notesMasterIdLst>
    <p:notesMasterId r:id="rId24"/>
  </p:notesMasterIdLst>
  <p:sldIdLst>
    <p:sldId id="256" r:id="rId2"/>
    <p:sldId id="346" r:id="rId3"/>
    <p:sldId id="359" r:id="rId4"/>
    <p:sldId id="257" r:id="rId5"/>
    <p:sldId id="349" r:id="rId6"/>
    <p:sldId id="367" r:id="rId7"/>
    <p:sldId id="371" r:id="rId8"/>
    <p:sldId id="350" r:id="rId9"/>
    <p:sldId id="353" r:id="rId10"/>
    <p:sldId id="354" r:id="rId11"/>
    <p:sldId id="355" r:id="rId12"/>
    <p:sldId id="356" r:id="rId13"/>
    <p:sldId id="357" r:id="rId14"/>
    <p:sldId id="360" r:id="rId15"/>
    <p:sldId id="361" r:id="rId16"/>
    <p:sldId id="372" r:id="rId17"/>
    <p:sldId id="362" r:id="rId18"/>
    <p:sldId id="373" r:id="rId19"/>
    <p:sldId id="365" r:id="rId20"/>
    <p:sldId id="369" r:id="rId21"/>
    <p:sldId id="258" r:id="rId22"/>
    <p:sldId id="309"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Chelsea Market" panose="020B0604020202020204" charset="0"/>
      <p:regular r:id="rId29"/>
    </p:embeddedFont>
    <p:embeddedFont>
      <p:font typeface="Josefin Slab" panose="020B0604020202020204" charset="0"/>
      <p:regular r:id="rId30"/>
      <p:bold r:id="rId31"/>
      <p:italic r:id="rId32"/>
      <p:boldItalic r:id="rId33"/>
    </p:embeddedFont>
    <p:embeddedFont>
      <p:font typeface="Patrick Hand" panose="020B0604020202020204" charset="0"/>
      <p:regular r:id="rId34"/>
    </p:embeddedFont>
    <p:embeddedFont>
      <p:font typeface="Patrick Hand"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40">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EBA6"/>
    <a:srgbClr val="F1CA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E74FA1-6BE4-47A3-82D0-29EAADE1EF97}">
  <a:tblStyle styleId="{28E74FA1-6BE4-47A3-82D0-29EAADE1EF9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A7E311-6287-47D3-A169-52377C2CF0B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00"/>
    <p:restoredTop sz="96928"/>
  </p:normalViewPr>
  <p:slideViewPr>
    <p:cSldViewPr snapToGrid="0">
      <p:cViewPr varScale="1">
        <p:scale>
          <a:sx n="88" d="100"/>
          <a:sy n="88" d="100"/>
        </p:scale>
        <p:origin x="792" y="52"/>
      </p:cViewPr>
      <p:guideLst>
        <p:guide orient="horz" pos="3240"/>
        <p:guide pos="2880"/>
      </p:guideLst>
    </p:cSldViewPr>
  </p:slideViewPr>
  <p:notesTextViewPr>
    <p:cViewPr>
      <p:scale>
        <a:sx n="20" d="100"/>
        <a:sy n="2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a632c5bda9_0_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a632c5bda9_0_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1181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a632c5bda9_0_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a632c5bda9_0_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2778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a632c5bda9_0_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a632c5bda9_0_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9266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a632c5bda9_0_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a632c5bda9_0_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6261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4"/>
        <p:cNvGrpSpPr/>
        <p:nvPr/>
      </p:nvGrpSpPr>
      <p:grpSpPr>
        <a:xfrm>
          <a:off x="0" y="0"/>
          <a:ext cx="0" cy="0"/>
          <a:chOff x="0" y="0"/>
          <a:chExt cx="0" cy="0"/>
        </a:xfrm>
      </p:grpSpPr>
      <p:sp>
        <p:nvSpPr>
          <p:cNvPr id="3235" name="Google Shape;3235;ga7197dda5b_6_9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6" name="Google Shape;3236;ga7197dda5b_6_9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1630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8"/>
        <p:cNvGrpSpPr/>
        <p:nvPr/>
      </p:nvGrpSpPr>
      <p:grpSpPr>
        <a:xfrm>
          <a:off x="0" y="0"/>
          <a:ext cx="0" cy="0"/>
          <a:chOff x="0" y="0"/>
          <a:chExt cx="0" cy="0"/>
        </a:xfrm>
      </p:grpSpPr>
      <p:sp>
        <p:nvSpPr>
          <p:cNvPr id="2079" name="Google Shape;2079;ga55c0ec7f4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0" name="Google Shape;2080;ga55c0ec7f4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6570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8"/>
        <p:cNvGrpSpPr/>
        <p:nvPr/>
      </p:nvGrpSpPr>
      <p:grpSpPr>
        <a:xfrm>
          <a:off x="0" y="0"/>
          <a:ext cx="0" cy="0"/>
          <a:chOff x="0" y="0"/>
          <a:chExt cx="0" cy="0"/>
        </a:xfrm>
      </p:grpSpPr>
      <p:sp>
        <p:nvSpPr>
          <p:cNvPr id="2079" name="Google Shape;2079;ga55c0ec7f4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0" name="Google Shape;2080;ga55c0ec7f4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7139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2"/>
        <p:cNvGrpSpPr/>
        <p:nvPr/>
      </p:nvGrpSpPr>
      <p:grpSpPr>
        <a:xfrm>
          <a:off x="0" y="0"/>
          <a:ext cx="0" cy="0"/>
          <a:chOff x="0" y="0"/>
          <a:chExt cx="0" cy="0"/>
        </a:xfrm>
      </p:grpSpPr>
      <p:sp>
        <p:nvSpPr>
          <p:cNvPr id="2533" name="Google Shape;2533;ga55c0ec7f4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4" name="Google Shape;2534;ga55c0ec7f4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4484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2"/>
        <p:cNvGrpSpPr/>
        <p:nvPr/>
      </p:nvGrpSpPr>
      <p:grpSpPr>
        <a:xfrm>
          <a:off x="0" y="0"/>
          <a:ext cx="0" cy="0"/>
          <a:chOff x="0" y="0"/>
          <a:chExt cx="0" cy="0"/>
        </a:xfrm>
      </p:grpSpPr>
      <p:sp>
        <p:nvSpPr>
          <p:cNvPr id="2533" name="Google Shape;2533;ga55c0ec7f4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4" name="Google Shape;2534;ga55c0ec7f4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3987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6"/>
        <p:cNvGrpSpPr/>
        <p:nvPr/>
      </p:nvGrpSpPr>
      <p:grpSpPr>
        <a:xfrm>
          <a:off x="0" y="0"/>
          <a:ext cx="0" cy="0"/>
          <a:chOff x="0" y="0"/>
          <a:chExt cx="0" cy="0"/>
        </a:xfrm>
      </p:grpSpPr>
      <p:sp>
        <p:nvSpPr>
          <p:cNvPr id="3857" name="Google Shape;3857;ga7197dda5b_1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8" name="Google Shape;3858;ga7197dda5b_1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954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a632c5bda9_0_49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6" name="Google Shape;986;ga632c5bda9_0_4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4417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6"/>
        <p:cNvGrpSpPr/>
        <p:nvPr/>
      </p:nvGrpSpPr>
      <p:grpSpPr>
        <a:xfrm>
          <a:off x="0" y="0"/>
          <a:ext cx="0" cy="0"/>
          <a:chOff x="0" y="0"/>
          <a:chExt cx="0" cy="0"/>
        </a:xfrm>
      </p:grpSpPr>
      <p:sp>
        <p:nvSpPr>
          <p:cNvPr id="3857" name="Google Shape;3857;ga7197dda5b_1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8" name="Google Shape;3858;ga7197dda5b_1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2413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a632c5bda9_0_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a632c5bda9_0_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2"/>
        <p:cNvGrpSpPr/>
        <p:nvPr/>
      </p:nvGrpSpPr>
      <p:grpSpPr>
        <a:xfrm>
          <a:off x="0" y="0"/>
          <a:ext cx="0" cy="0"/>
          <a:chOff x="0" y="0"/>
          <a:chExt cx="0" cy="0"/>
        </a:xfrm>
      </p:grpSpPr>
      <p:sp>
        <p:nvSpPr>
          <p:cNvPr id="6743" name="Google Shape;6743;ga55c0ec7f4_0_3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4" name="Google Shape;6744;ga55c0ec7f4_0_3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6"/>
        <p:cNvGrpSpPr/>
        <p:nvPr/>
      </p:nvGrpSpPr>
      <p:grpSpPr>
        <a:xfrm>
          <a:off x="0" y="0"/>
          <a:ext cx="0" cy="0"/>
          <a:chOff x="0" y="0"/>
          <a:chExt cx="0" cy="0"/>
        </a:xfrm>
      </p:grpSpPr>
      <p:sp>
        <p:nvSpPr>
          <p:cNvPr id="3037" name="Google Shape;3037;ga55c0ec7f4_0_8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8" name="Google Shape;3038;ga55c0ec7f4_0_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3351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a632c5bda9_0_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a632c5bda9_0_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a632c5bda9_0_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a632c5bda9_0_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8089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a632c5bda9_0_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a632c5bda9_0_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0622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a632c5bda9_0_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a632c5bda9_0_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8981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a632c5bda9_0_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a632c5bda9_0_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9580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a632c5bda9_0_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a632c5bda9_0_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9062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5584350" y="2391099"/>
            <a:ext cx="2087400" cy="670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4"/>
              </a:buClr>
              <a:buSzPts val="1600"/>
              <a:buNone/>
              <a:defRPr sz="1600">
                <a:solidFill>
                  <a:schemeClr val="accent4"/>
                </a:solidFill>
              </a:defRPr>
            </a:lvl1pPr>
            <a:lvl2pPr lvl="1" algn="r" rtl="0">
              <a:lnSpc>
                <a:spcPct val="100000"/>
              </a:lnSpc>
              <a:spcBef>
                <a:spcPts val="0"/>
              </a:spcBef>
              <a:spcAft>
                <a:spcPts val="0"/>
              </a:spcAft>
              <a:buClr>
                <a:schemeClr val="accent4"/>
              </a:buClr>
              <a:buSzPts val="1600"/>
              <a:buNone/>
              <a:defRPr sz="1600">
                <a:solidFill>
                  <a:schemeClr val="accent4"/>
                </a:solidFill>
              </a:defRPr>
            </a:lvl2pPr>
            <a:lvl3pPr lvl="2" algn="r" rtl="0">
              <a:lnSpc>
                <a:spcPct val="100000"/>
              </a:lnSpc>
              <a:spcBef>
                <a:spcPts val="0"/>
              </a:spcBef>
              <a:spcAft>
                <a:spcPts val="0"/>
              </a:spcAft>
              <a:buClr>
                <a:schemeClr val="accent4"/>
              </a:buClr>
              <a:buSzPts val="1600"/>
              <a:buNone/>
              <a:defRPr sz="1600">
                <a:solidFill>
                  <a:schemeClr val="accent4"/>
                </a:solidFill>
              </a:defRPr>
            </a:lvl3pPr>
            <a:lvl4pPr lvl="3" algn="r" rtl="0">
              <a:lnSpc>
                <a:spcPct val="100000"/>
              </a:lnSpc>
              <a:spcBef>
                <a:spcPts val="0"/>
              </a:spcBef>
              <a:spcAft>
                <a:spcPts val="0"/>
              </a:spcAft>
              <a:buClr>
                <a:schemeClr val="accent4"/>
              </a:buClr>
              <a:buSzPts val="1600"/>
              <a:buNone/>
              <a:defRPr sz="1600">
                <a:solidFill>
                  <a:schemeClr val="accent4"/>
                </a:solidFill>
              </a:defRPr>
            </a:lvl4pPr>
            <a:lvl5pPr lvl="4" algn="r" rtl="0">
              <a:lnSpc>
                <a:spcPct val="100000"/>
              </a:lnSpc>
              <a:spcBef>
                <a:spcPts val="0"/>
              </a:spcBef>
              <a:spcAft>
                <a:spcPts val="0"/>
              </a:spcAft>
              <a:buClr>
                <a:schemeClr val="accent4"/>
              </a:buClr>
              <a:buSzPts val="1600"/>
              <a:buNone/>
              <a:defRPr sz="1600">
                <a:solidFill>
                  <a:schemeClr val="accent4"/>
                </a:solidFill>
              </a:defRPr>
            </a:lvl5pPr>
            <a:lvl6pPr lvl="5" algn="r" rtl="0">
              <a:lnSpc>
                <a:spcPct val="100000"/>
              </a:lnSpc>
              <a:spcBef>
                <a:spcPts val="0"/>
              </a:spcBef>
              <a:spcAft>
                <a:spcPts val="0"/>
              </a:spcAft>
              <a:buClr>
                <a:schemeClr val="accent4"/>
              </a:buClr>
              <a:buSzPts val="1600"/>
              <a:buNone/>
              <a:defRPr sz="1600">
                <a:solidFill>
                  <a:schemeClr val="accent4"/>
                </a:solidFill>
              </a:defRPr>
            </a:lvl6pPr>
            <a:lvl7pPr lvl="6" algn="r" rtl="0">
              <a:lnSpc>
                <a:spcPct val="100000"/>
              </a:lnSpc>
              <a:spcBef>
                <a:spcPts val="0"/>
              </a:spcBef>
              <a:spcAft>
                <a:spcPts val="0"/>
              </a:spcAft>
              <a:buClr>
                <a:schemeClr val="accent4"/>
              </a:buClr>
              <a:buSzPts val="1600"/>
              <a:buNone/>
              <a:defRPr sz="1600">
                <a:solidFill>
                  <a:schemeClr val="accent4"/>
                </a:solidFill>
              </a:defRPr>
            </a:lvl7pPr>
            <a:lvl8pPr lvl="7" algn="r" rtl="0">
              <a:lnSpc>
                <a:spcPct val="100000"/>
              </a:lnSpc>
              <a:spcBef>
                <a:spcPts val="0"/>
              </a:spcBef>
              <a:spcAft>
                <a:spcPts val="0"/>
              </a:spcAft>
              <a:buClr>
                <a:schemeClr val="accent4"/>
              </a:buClr>
              <a:buSzPts val="1600"/>
              <a:buNone/>
              <a:defRPr sz="1600">
                <a:solidFill>
                  <a:schemeClr val="accent4"/>
                </a:solidFill>
              </a:defRPr>
            </a:lvl8pPr>
            <a:lvl9pPr lvl="8" algn="r" rtl="0">
              <a:lnSpc>
                <a:spcPct val="100000"/>
              </a:lnSpc>
              <a:spcBef>
                <a:spcPts val="0"/>
              </a:spcBef>
              <a:spcAft>
                <a:spcPts val="0"/>
              </a:spcAft>
              <a:buClr>
                <a:schemeClr val="accent4"/>
              </a:buClr>
              <a:buSzPts val="1600"/>
              <a:buNone/>
              <a:defRPr sz="1600">
                <a:solidFill>
                  <a:schemeClr val="accent4"/>
                </a:solidFill>
              </a:defRPr>
            </a:lvl9pPr>
          </a:lstStyle>
          <a:p>
            <a:endParaRPr/>
          </a:p>
        </p:txBody>
      </p:sp>
      <p:grpSp>
        <p:nvGrpSpPr>
          <p:cNvPr id="10" name="Google Shape;10;p2"/>
          <p:cNvGrpSpPr/>
          <p:nvPr/>
        </p:nvGrpSpPr>
        <p:grpSpPr>
          <a:xfrm>
            <a:off x="-743825" y="1713213"/>
            <a:ext cx="7172875" cy="3869375"/>
            <a:chOff x="202750" y="921725"/>
            <a:chExt cx="7172875" cy="3869375"/>
          </a:xfrm>
        </p:grpSpPr>
        <p:sp>
          <p:nvSpPr>
            <p:cNvPr id="11" name="Google Shape;11;p2"/>
            <p:cNvSpPr/>
            <p:nvPr/>
          </p:nvSpPr>
          <p:spPr>
            <a:xfrm>
              <a:off x="202750" y="921725"/>
              <a:ext cx="7172875" cy="3869375"/>
            </a:xfrm>
            <a:custGeom>
              <a:avLst/>
              <a:gdLst/>
              <a:ahLst/>
              <a:cxnLst/>
              <a:rect l="l" t="t" r="r" b="b"/>
              <a:pathLst>
                <a:path w="286915" h="154775" extrusionOk="0">
                  <a:moveTo>
                    <a:pt x="11987" y="1"/>
                  </a:moveTo>
                  <a:cubicBezTo>
                    <a:pt x="10286" y="1"/>
                    <a:pt x="8605" y="288"/>
                    <a:pt x="7013" y="946"/>
                  </a:cubicBezTo>
                  <a:cubicBezTo>
                    <a:pt x="4719" y="1891"/>
                    <a:pt x="2688" y="3658"/>
                    <a:pt x="1852" y="5985"/>
                  </a:cubicBezTo>
                  <a:cubicBezTo>
                    <a:pt x="1" y="11146"/>
                    <a:pt x="4372" y="16301"/>
                    <a:pt x="8460" y="19946"/>
                  </a:cubicBezTo>
                  <a:cubicBezTo>
                    <a:pt x="23320" y="33206"/>
                    <a:pt x="40302" y="46479"/>
                    <a:pt x="58119" y="56281"/>
                  </a:cubicBezTo>
                  <a:cubicBezTo>
                    <a:pt x="61391" y="58080"/>
                    <a:pt x="64688" y="59752"/>
                    <a:pt x="68011" y="61307"/>
                  </a:cubicBezTo>
                  <a:cubicBezTo>
                    <a:pt x="79143" y="66475"/>
                    <a:pt x="91279" y="68930"/>
                    <a:pt x="102688" y="73494"/>
                  </a:cubicBezTo>
                  <a:cubicBezTo>
                    <a:pt x="113467" y="77807"/>
                    <a:pt x="124393" y="83212"/>
                    <a:pt x="131277" y="92558"/>
                  </a:cubicBezTo>
                  <a:cubicBezTo>
                    <a:pt x="140327" y="104834"/>
                    <a:pt x="141112" y="122195"/>
                    <a:pt x="151698" y="133173"/>
                  </a:cubicBezTo>
                  <a:cubicBezTo>
                    <a:pt x="159160" y="140912"/>
                    <a:pt x="169778" y="143663"/>
                    <a:pt x="180063" y="145270"/>
                  </a:cubicBezTo>
                  <a:cubicBezTo>
                    <a:pt x="185262" y="146080"/>
                    <a:pt x="191189" y="145926"/>
                    <a:pt x="196196" y="147545"/>
                  </a:cubicBezTo>
                  <a:cubicBezTo>
                    <a:pt x="201126" y="149139"/>
                    <a:pt x="205664" y="150714"/>
                    <a:pt x="210889" y="151646"/>
                  </a:cubicBezTo>
                  <a:cubicBezTo>
                    <a:pt x="222571" y="153732"/>
                    <a:pt x="234410" y="154775"/>
                    <a:pt x="246276" y="154775"/>
                  </a:cubicBezTo>
                  <a:cubicBezTo>
                    <a:pt x="247318" y="154775"/>
                    <a:pt x="248361" y="154767"/>
                    <a:pt x="249403" y="154751"/>
                  </a:cubicBezTo>
                  <a:cubicBezTo>
                    <a:pt x="255998" y="154648"/>
                    <a:pt x="262580" y="154224"/>
                    <a:pt x="269149" y="153478"/>
                  </a:cubicBezTo>
                  <a:cubicBezTo>
                    <a:pt x="270733" y="153295"/>
                    <a:pt x="284030" y="150559"/>
                    <a:pt x="286520" y="150559"/>
                  </a:cubicBezTo>
                  <a:cubicBezTo>
                    <a:pt x="286747" y="150559"/>
                    <a:pt x="286884" y="150581"/>
                    <a:pt x="286914" y="150631"/>
                  </a:cubicBezTo>
                  <a:cubicBezTo>
                    <a:pt x="281155" y="141336"/>
                    <a:pt x="271983" y="134510"/>
                    <a:pt x="262014" y="130024"/>
                  </a:cubicBezTo>
                  <a:cubicBezTo>
                    <a:pt x="252045" y="125538"/>
                    <a:pt x="241240" y="123217"/>
                    <a:pt x="230461" y="121392"/>
                  </a:cubicBezTo>
                  <a:cubicBezTo>
                    <a:pt x="219926" y="119605"/>
                    <a:pt x="209231" y="118242"/>
                    <a:pt x="199159" y="114681"/>
                  </a:cubicBezTo>
                  <a:cubicBezTo>
                    <a:pt x="189993" y="111442"/>
                    <a:pt x="181869" y="106293"/>
                    <a:pt x="175775" y="98670"/>
                  </a:cubicBezTo>
                  <a:cubicBezTo>
                    <a:pt x="169676" y="91047"/>
                    <a:pt x="171328" y="80178"/>
                    <a:pt x="165466" y="72311"/>
                  </a:cubicBezTo>
                  <a:cubicBezTo>
                    <a:pt x="162059" y="67735"/>
                    <a:pt x="156731" y="65048"/>
                    <a:pt x="151486" y="62798"/>
                  </a:cubicBezTo>
                  <a:cubicBezTo>
                    <a:pt x="128739" y="53041"/>
                    <a:pt x="110542" y="48992"/>
                    <a:pt x="104108" y="43348"/>
                  </a:cubicBezTo>
                  <a:cubicBezTo>
                    <a:pt x="100264" y="39980"/>
                    <a:pt x="94313" y="38354"/>
                    <a:pt x="89685" y="36407"/>
                  </a:cubicBezTo>
                  <a:cubicBezTo>
                    <a:pt x="83713" y="33887"/>
                    <a:pt x="79060" y="30738"/>
                    <a:pt x="73552" y="27479"/>
                  </a:cubicBezTo>
                  <a:cubicBezTo>
                    <a:pt x="61108" y="20119"/>
                    <a:pt x="46157" y="18422"/>
                    <a:pt x="33855" y="10741"/>
                  </a:cubicBezTo>
                  <a:cubicBezTo>
                    <a:pt x="29632" y="8106"/>
                    <a:pt x="25820" y="4809"/>
                    <a:pt x="21392" y="2527"/>
                  </a:cubicBezTo>
                  <a:cubicBezTo>
                    <a:pt x="18499" y="1030"/>
                    <a:pt x="15206" y="1"/>
                    <a:pt x="119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688500" y="1911650"/>
              <a:ext cx="93700" cy="27125"/>
            </a:xfrm>
            <a:custGeom>
              <a:avLst/>
              <a:gdLst/>
              <a:ahLst/>
              <a:cxnLst/>
              <a:rect l="l" t="t" r="r" b="b"/>
              <a:pathLst>
                <a:path w="3748" h="1085" extrusionOk="0">
                  <a:moveTo>
                    <a:pt x="3314" y="1"/>
                  </a:moveTo>
                  <a:cubicBezTo>
                    <a:pt x="3298" y="1"/>
                    <a:pt x="3282" y="2"/>
                    <a:pt x="3265" y="4"/>
                  </a:cubicBezTo>
                  <a:cubicBezTo>
                    <a:pt x="2683" y="81"/>
                    <a:pt x="2099" y="120"/>
                    <a:pt x="1513" y="120"/>
                  </a:cubicBezTo>
                  <a:cubicBezTo>
                    <a:pt x="1174" y="120"/>
                    <a:pt x="834" y="107"/>
                    <a:pt x="495" y="81"/>
                  </a:cubicBezTo>
                  <a:cubicBezTo>
                    <a:pt x="489" y="81"/>
                    <a:pt x="483" y="81"/>
                    <a:pt x="477" y="81"/>
                  </a:cubicBezTo>
                  <a:cubicBezTo>
                    <a:pt x="232" y="81"/>
                    <a:pt x="0" y="325"/>
                    <a:pt x="13" y="563"/>
                  </a:cubicBezTo>
                  <a:cubicBezTo>
                    <a:pt x="19" y="827"/>
                    <a:pt x="232" y="1039"/>
                    <a:pt x="495" y="1045"/>
                  </a:cubicBezTo>
                  <a:cubicBezTo>
                    <a:pt x="834" y="1071"/>
                    <a:pt x="1174" y="1084"/>
                    <a:pt x="1513" y="1084"/>
                  </a:cubicBezTo>
                  <a:cubicBezTo>
                    <a:pt x="2099" y="1084"/>
                    <a:pt x="2683" y="1046"/>
                    <a:pt x="3265" y="968"/>
                  </a:cubicBezTo>
                  <a:cubicBezTo>
                    <a:pt x="3394" y="962"/>
                    <a:pt x="3516" y="910"/>
                    <a:pt x="3606" y="827"/>
                  </a:cubicBezTo>
                  <a:cubicBezTo>
                    <a:pt x="3696" y="737"/>
                    <a:pt x="3747" y="615"/>
                    <a:pt x="3747" y="486"/>
                  </a:cubicBezTo>
                  <a:cubicBezTo>
                    <a:pt x="3741" y="269"/>
                    <a:pt x="3560" y="1"/>
                    <a:pt x="33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513025" y="1985975"/>
              <a:ext cx="100125" cy="27350"/>
            </a:xfrm>
            <a:custGeom>
              <a:avLst/>
              <a:gdLst/>
              <a:ahLst/>
              <a:cxnLst/>
              <a:rect l="l" t="t" r="r" b="b"/>
              <a:pathLst>
                <a:path w="4005" h="1094" extrusionOk="0">
                  <a:moveTo>
                    <a:pt x="3531" y="0"/>
                  </a:moveTo>
                  <a:cubicBezTo>
                    <a:pt x="3524" y="0"/>
                    <a:pt x="3517" y="0"/>
                    <a:pt x="3510" y="1"/>
                  </a:cubicBezTo>
                  <a:lnTo>
                    <a:pt x="495" y="129"/>
                  </a:lnTo>
                  <a:cubicBezTo>
                    <a:pt x="245" y="142"/>
                    <a:pt x="0" y="348"/>
                    <a:pt x="13" y="611"/>
                  </a:cubicBezTo>
                  <a:cubicBezTo>
                    <a:pt x="26" y="862"/>
                    <a:pt x="215" y="1094"/>
                    <a:pt x="474" y="1094"/>
                  </a:cubicBezTo>
                  <a:cubicBezTo>
                    <a:pt x="481" y="1094"/>
                    <a:pt x="488" y="1094"/>
                    <a:pt x="495" y="1093"/>
                  </a:cubicBezTo>
                  <a:lnTo>
                    <a:pt x="3510" y="965"/>
                  </a:lnTo>
                  <a:cubicBezTo>
                    <a:pt x="3767" y="952"/>
                    <a:pt x="4005" y="746"/>
                    <a:pt x="3992" y="483"/>
                  </a:cubicBezTo>
                  <a:cubicBezTo>
                    <a:pt x="3986" y="232"/>
                    <a:pt x="3790" y="0"/>
                    <a:pt x="35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806725" y="2659650"/>
              <a:ext cx="74275" cy="27175"/>
            </a:xfrm>
            <a:custGeom>
              <a:avLst/>
              <a:gdLst/>
              <a:ahLst/>
              <a:cxnLst/>
              <a:rect l="l" t="t" r="r" b="b"/>
              <a:pathLst>
                <a:path w="2971" h="1087" extrusionOk="0">
                  <a:moveTo>
                    <a:pt x="483" y="0"/>
                  </a:moveTo>
                  <a:cubicBezTo>
                    <a:pt x="213" y="0"/>
                    <a:pt x="1" y="212"/>
                    <a:pt x="1" y="482"/>
                  </a:cubicBezTo>
                  <a:cubicBezTo>
                    <a:pt x="7" y="746"/>
                    <a:pt x="219" y="958"/>
                    <a:pt x="483" y="965"/>
                  </a:cubicBezTo>
                  <a:lnTo>
                    <a:pt x="2488" y="1087"/>
                  </a:lnTo>
                  <a:cubicBezTo>
                    <a:pt x="2752" y="1087"/>
                    <a:pt x="2970" y="868"/>
                    <a:pt x="2970" y="605"/>
                  </a:cubicBezTo>
                  <a:cubicBezTo>
                    <a:pt x="2964" y="341"/>
                    <a:pt x="2752" y="129"/>
                    <a:pt x="2488" y="123"/>
                  </a:cubicBezTo>
                  <a:lnTo>
                    <a:pt x="4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140000" y="2747150"/>
              <a:ext cx="61875" cy="24150"/>
            </a:xfrm>
            <a:custGeom>
              <a:avLst/>
              <a:gdLst/>
              <a:ahLst/>
              <a:cxnLst/>
              <a:rect l="l" t="t" r="r" b="b"/>
              <a:pathLst>
                <a:path w="2475" h="966" extrusionOk="0">
                  <a:moveTo>
                    <a:pt x="482" y="1"/>
                  </a:moveTo>
                  <a:cubicBezTo>
                    <a:pt x="219" y="1"/>
                    <a:pt x="0" y="220"/>
                    <a:pt x="0" y="483"/>
                  </a:cubicBezTo>
                  <a:cubicBezTo>
                    <a:pt x="0" y="753"/>
                    <a:pt x="219" y="965"/>
                    <a:pt x="482" y="965"/>
                  </a:cubicBezTo>
                  <a:lnTo>
                    <a:pt x="1993" y="965"/>
                  </a:lnTo>
                  <a:cubicBezTo>
                    <a:pt x="2256" y="965"/>
                    <a:pt x="2475" y="753"/>
                    <a:pt x="2475" y="483"/>
                  </a:cubicBezTo>
                  <a:cubicBezTo>
                    <a:pt x="2475" y="220"/>
                    <a:pt x="2256"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2865750" y="408925"/>
            <a:ext cx="4806000" cy="18879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5500"/>
              <a:buNone/>
              <a:defRPr sz="5500">
                <a:solidFill>
                  <a:schemeClr val="accent1"/>
                </a:solidFill>
              </a:defRPr>
            </a:lvl1pPr>
            <a:lvl2pPr lvl="1" algn="r" rtl="0">
              <a:spcBef>
                <a:spcPts val="0"/>
              </a:spcBef>
              <a:spcAft>
                <a:spcPts val="0"/>
              </a:spcAft>
              <a:buSzPts val="5500"/>
              <a:buNone/>
              <a:defRPr sz="5500"/>
            </a:lvl2pPr>
            <a:lvl3pPr lvl="2" algn="r" rtl="0">
              <a:spcBef>
                <a:spcPts val="0"/>
              </a:spcBef>
              <a:spcAft>
                <a:spcPts val="0"/>
              </a:spcAft>
              <a:buSzPts val="5500"/>
              <a:buNone/>
              <a:defRPr sz="5500"/>
            </a:lvl3pPr>
            <a:lvl4pPr lvl="3" algn="r" rtl="0">
              <a:spcBef>
                <a:spcPts val="0"/>
              </a:spcBef>
              <a:spcAft>
                <a:spcPts val="0"/>
              </a:spcAft>
              <a:buSzPts val="5500"/>
              <a:buNone/>
              <a:defRPr sz="5500"/>
            </a:lvl4pPr>
            <a:lvl5pPr lvl="4" algn="r" rtl="0">
              <a:spcBef>
                <a:spcPts val="0"/>
              </a:spcBef>
              <a:spcAft>
                <a:spcPts val="0"/>
              </a:spcAft>
              <a:buSzPts val="5500"/>
              <a:buNone/>
              <a:defRPr sz="5500"/>
            </a:lvl5pPr>
            <a:lvl6pPr lvl="5" algn="r" rtl="0">
              <a:spcBef>
                <a:spcPts val="0"/>
              </a:spcBef>
              <a:spcAft>
                <a:spcPts val="0"/>
              </a:spcAft>
              <a:buSzPts val="5500"/>
              <a:buNone/>
              <a:defRPr sz="5500"/>
            </a:lvl6pPr>
            <a:lvl7pPr lvl="6" algn="r" rtl="0">
              <a:spcBef>
                <a:spcPts val="0"/>
              </a:spcBef>
              <a:spcAft>
                <a:spcPts val="0"/>
              </a:spcAft>
              <a:buSzPts val="5500"/>
              <a:buNone/>
              <a:defRPr sz="5500"/>
            </a:lvl7pPr>
            <a:lvl8pPr lvl="7" algn="r" rtl="0">
              <a:spcBef>
                <a:spcPts val="0"/>
              </a:spcBef>
              <a:spcAft>
                <a:spcPts val="0"/>
              </a:spcAft>
              <a:buSzPts val="5500"/>
              <a:buNone/>
              <a:defRPr sz="5500"/>
            </a:lvl8pPr>
            <a:lvl9pPr lvl="8" algn="r" rtl="0">
              <a:spcBef>
                <a:spcPts val="0"/>
              </a:spcBef>
              <a:spcAft>
                <a:spcPts val="0"/>
              </a:spcAft>
              <a:buSzPts val="5500"/>
              <a:buNone/>
              <a:defRPr sz="55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26">
    <p:spTree>
      <p:nvGrpSpPr>
        <p:cNvPr id="1" name="Shape 419"/>
        <p:cNvGrpSpPr/>
        <p:nvPr/>
      </p:nvGrpSpPr>
      <p:grpSpPr>
        <a:xfrm>
          <a:off x="0" y="0"/>
          <a:ext cx="0" cy="0"/>
          <a:chOff x="0" y="0"/>
          <a:chExt cx="0" cy="0"/>
        </a:xfrm>
      </p:grpSpPr>
      <p:grpSp>
        <p:nvGrpSpPr>
          <p:cNvPr id="420" name="Google Shape;420;p32"/>
          <p:cNvGrpSpPr/>
          <p:nvPr/>
        </p:nvGrpSpPr>
        <p:grpSpPr>
          <a:xfrm flipH="1">
            <a:off x="-541880" y="-80305"/>
            <a:ext cx="2282259" cy="1699577"/>
            <a:chOff x="6197299" y="1156475"/>
            <a:chExt cx="384925" cy="286650"/>
          </a:xfrm>
        </p:grpSpPr>
        <p:sp>
          <p:nvSpPr>
            <p:cNvPr id="421" name="Google Shape;421;p32"/>
            <p:cNvSpPr/>
            <p:nvPr/>
          </p:nvSpPr>
          <p:spPr>
            <a:xfrm flipH="1">
              <a:off x="6197299" y="1156475"/>
              <a:ext cx="384925" cy="286650"/>
            </a:xfrm>
            <a:custGeom>
              <a:avLst/>
              <a:gdLst/>
              <a:ahLst/>
              <a:cxnLst/>
              <a:rect l="l" t="t" r="r" b="b"/>
              <a:pathLst>
                <a:path w="15397" h="11466" extrusionOk="0">
                  <a:moveTo>
                    <a:pt x="12124" y="1"/>
                  </a:moveTo>
                  <a:cubicBezTo>
                    <a:pt x="11083" y="1"/>
                    <a:pt x="10204" y="261"/>
                    <a:pt x="9468" y="1127"/>
                  </a:cubicBezTo>
                  <a:cubicBezTo>
                    <a:pt x="8392" y="2392"/>
                    <a:pt x="7694" y="3730"/>
                    <a:pt x="6351" y="4830"/>
                  </a:cubicBezTo>
                  <a:cubicBezTo>
                    <a:pt x="4727" y="6161"/>
                    <a:pt x="2801" y="7142"/>
                    <a:pt x="1077" y="8355"/>
                  </a:cubicBezTo>
                  <a:cubicBezTo>
                    <a:pt x="708" y="8615"/>
                    <a:pt x="331" y="8908"/>
                    <a:pt x="188" y="9310"/>
                  </a:cubicBezTo>
                  <a:cubicBezTo>
                    <a:pt x="1" y="9840"/>
                    <a:pt x="286" y="10436"/>
                    <a:pt x="755" y="10795"/>
                  </a:cubicBezTo>
                  <a:cubicBezTo>
                    <a:pt x="1223" y="11153"/>
                    <a:pt x="1840" y="11310"/>
                    <a:pt x="2447" y="11392"/>
                  </a:cubicBezTo>
                  <a:cubicBezTo>
                    <a:pt x="2821" y="11441"/>
                    <a:pt x="3197" y="11465"/>
                    <a:pt x="3574" y="11465"/>
                  </a:cubicBezTo>
                  <a:cubicBezTo>
                    <a:pt x="5277" y="11465"/>
                    <a:pt x="6978" y="10978"/>
                    <a:pt x="8468" y="10211"/>
                  </a:cubicBezTo>
                  <a:cubicBezTo>
                    <a:pt x="10287" y="9276"/>
                    <a:pt x="11821" y="7946"/>
                    <a:pt x="13207" y="6528"/>
                  </a:cubicBezTo>
                  <a:cubicBezTo>
                    <a:pt x="13865" y="5856"/>
                    <a:pt x="14505" y="5143"/>
                    <a:pt x="14842" y="4298"/>
                  </a:cubicBezTo>
                  <a:cubicBezTo>
                    <a:pt x="15168" y="3479"/>
                    <a:pt x="15396" y="2121"/>
                    <a:pt x="15166" y="1255"/>
                  </a:cubicBezTo>
                  <a:cubicBezTo>
                    <a:pt x="14910" y="289"/>
                    <a:pt x="14264" y="199"/>
                    <a:pt x="13244" y="78"/>
                  </a:cubicBezTo>
                  <a:cubicBezTo>
                    <a:pt x="12852" y="31"/>
                    <a:pt x="12478" y="1"/>
                    <a:pt x="12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flipH="1">
              <a:off x="6258649" y="1313650"/>
              <a:ext cx="23475" cy="3650"/>
            </a:xfrm>
            <a:custGeom>
              <a:avLst/>
              <a:gdLst/>
              <a:ahLst/>
              <a:cxnLst/>
              <a:rect l="l" t="t" r="r" b="b"/>
              <a:pathLst>
                <a:path w="939" h="146" extrusionOk="0">
                  <a:moveTo>
                    <a:pt x="615" y="0"/>
                  </a:moveTo>
                  <a:cubicBezTo>
                    <a:pt x="569" y="0"/>
                    <a:pt x="524" y="1"/>
                    <a:pt x="478" y="1"/>
                  </a:cubicBezTo>
                  <a:lnTo>
                    <a:pt x="69" y="3"/>
                  </a:lnTo>
                  <a:cubicBezTo>
                    <a:pt x="31" y="4"/>
                    <a:pt x="0" y="34"/>
                    <a:pt x="0" y="71"/>
                  </a:cubicBezTo>
                  <a:cubicBezTo>
                    <a:pt x="1" y="109"/>
                    <a:pt x="31" y="140"/>
                    <a:pt x="69" y="141"/>
                  </a:cubicBezTo>
                  <a:lnTo>
                    <a:pt x="69" y="142"/>
                  </a:lnTo>
                  <a:lnTo>
                    <a:pt x="478" y="144"/>
                  </a:lnTo>
                  <a:cubicBezTo>
                    <a:pt x="523" y="144"/>
                    <a:pt x="568" y="145"/>
                    <a:pt x="613" y="145"/>
                  </a:cubicBezTo>
                  <a:cubicBezTo>
                    <a:pt x="635" y="145"/>
                    <a:pt x="658" y="145"/>
                    <a:pt x="680" y="144"/>
                  </a:cubicBezTo>
                  <a:lnTo>
                    <a:pt x="782" y="141"/>
                  </a:lnTo>
                  <a:lnTo>
                    <a:pt x="834" y="140"/>
                  </a:lnTo>
                  <a:cubicBezTo>
                    <a:pt x="847" y="140"/>
                    <a:pt x="860" y="139"/>
                    <a:pt x="871" y="135"/>
                  </a:cubicBezTo>
                  <a:cubicBezTo>
                    <a:pt x="882" y="131"/>
                    <a:pt x="892" y="126"/>
                    <a:pt x="902" y="121"/>
                  </a:cubicBezTo>
                  <a:cubicBezTo>
                    <a:pt x="939" y="103"/>
                    <a:pt x="939" y="42"/>
                    <a:pt x="902" y="24"/>
                  </a:cubicBezTo>
                  <a:cubicBezTo>
                    <a:pt x="892" y="18"/>
                    <a:pt x="882" y="13"/>
                    <a:pt x="871" y="9"/>
                  </a:cubicBezTo>
                  <a:cubicBezTo>
                    <a:pt x="862" y="7"/>
                    <a:pt x="851" y="5"/>
                    <a:pt x="841" y="5"/>
                  </a:cubicBezTo>
                  <a:cubicBezTo>
                    <a:pt x="839" y="5"/>
                    <a:pt x="837" y="5"/>
                    <a:pt x="834" y="5"/>
                  </a:cubicBezTo>
                  <a:lnTo>
                    <a:pt x="782" y="4"/>
                  </a:lnTo>
                  <a:lnTo>
                    <a:pt x="684" y="1"/>
                  </a:lnTo>
                  <a:cubicBezTo>
                    <a:pt x="661" y="0"/>
                    <a:pt x="638" y="0"/>
                    <a:pt x="6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flipH="1">
              <a:off x="6269124" y="1326350"/>
              <a:ext cx="9600" cy="4500"/>
            </a:xfrm>
            <a:custGeom>
              <a:avLst/>
              <a:gdLst/>
              <a:ahLst/>
              <a:cxnLst/>
              <a:rect l="l" t="t" r="r" b="b"/>
              <a:pathLst>
                <a:path w="384" h="180" extrusionOk="0">
                  <a:moveTo>
                    <a:pt x="272" y="7"/>
                  </a:moveTo>
                  <a:lnTo>
                    <a:pt x="274" y="7"/>
                  </a:lnTo>
                  <a:lnTo>
                    <a:pt x="277" y="8"/>
                  </a:lnTo>
                  <a:lnTo>
                    <a:pt x="277" y="8"/>
                  </a:lnTo>
                  <a:cubicBezTo>
                    <a:pt x="276" y="8"/>
                    <a:pt x="274" y="7"/>
                    <a:pt x="272" y="7"/>
                  </a:cubicBezTo>
                  <a:close/>
                  <a:moveTo>
                    <a:pt x="277" y="174"/>
                  </a:moveTo>
                  <a:lnTo>
                    <a:pt x="270" y="175"/>
                  </a:lnTo>
                  <a:lnTo>
                    <a:pt x="270" y="175"/>
                  </a:lnTo>
                  <a:cubicBezTo>
                    <a:pt x="271" y="174"/>
                    <a:pt x="272" y="174"/>
                    <a:pt x="273" y="174"/>
                  </a:cubicBezTo>
                  <a:close/>
                  <a:moveTo>
                    <a:pt x="172" y="1"/>
                  </a:moveTo>
                  <a:lnTo>
                    <a:pt x="88" y="2"/>
                  </a:lnTo>
                  <a:cubicBezTo>
                    <a:pt x="65" y="3"/>
                    <a:pt x="43" y="11"/>
                    <a:pt x="26" y="28"/>
                  </a:cubicBezTo>
                  <a:cubicBezTo>
                    <a:pt x="10" y="44"/>
                    <a:pt x="0" y="66"/>
                    <a:pt x="0" y="89"/>
                  </a:cubicBezTo>
                  <a:cubicBezTo>
                    <a:pt x="1" y="137"/>
                    <a:pt x="40" y="176"/>
                    <a:pt x="88" y="177"/>
                  </a:cubicBezTo>
                  <a:lnTo>
                    <a:pt x="88" y="178"/>
                  </a:lnTo>
                  <a:lnTo>
                    <a:pt x="172" y="179"/>
                  </a:lnTo>
                  <a:lnTo>
                    <a:pt x="234" y="179"/>
                  </a:lnTo>
                  <a:cubicBezTo>
                    <a:pt x="236" y="179"/>
                    <a:pt x="238" y="179"/>
                    <a:pt x="240" y="179"/>
                  </a:cubicBezTo>
                  <a:cubicBezTo>
                    <a:pt x="249" y="179"/>
                    <a:pt x="258" y="178"/>
                    <a:pt x="268" y="175"/>
                  </a:cubicBezTo>
                  <a:lnTo>
                    <a:pt x="268" y="175"/>
                  </a:lnTo>
                  <a:lnTo>
                    <a:pt x="281" y="174"/>
                  </a:lnTo>
                  <a:cubicBezTo>
                    <a:pt x="288" y="174"/>
                    <a:pt x="296" y="173"/>
                    <a:pt x="303" y="172"/>
                  </a:cubicBezTo>
                  <a:cubicBezTo>
                    <a:pt x="322" y="170"/>
                    <a:pt x="339" y="161"/>
                    <a:pt x="353" y="146"/>
                  </a:cubicBezTo>
                  <a:cubicBezTo>
                    <a:pt x="383" y="116"/>
                    <a:pt x="383" y="65"/>
                    <a:pt x="353" y="34"/>
                  </a:cubicBezTo>
                  <a:cubicBezTo>
                    <a:pt x="341" y="23"/>
                    <a:pt x="328" y="16"/>
                    <a:pt x="314" y="10"/>
                  </a:cubicBezTo>
                  <a:cubicBezTo>
                    <a:pt x="303" y="8"/>
                    <a:pt x="292" y="7"/>
                    <a:pt x="281" y="7"/>
                  </a:cubicBezTo>
                  <a:lnTo>
                    <a:pt x="273" y="6"/>
                  </a:lnTo>
                  <a:lnTo>
                    <a:pt x="272" y="6"/>
                  </a:lnTo>
                  <a:lnTo>
                    <a:pt x="273" y="6"/>
                  </a:lnTo>
                  <a:lnTo>
                    <a:pt x="270" y="6"/>
                  </a:lnTo>
                  <a:lnTo>
                    <a:pt x="270" y="6"/>
                  </a:lnTo>
                  <a:cubicBezTo>
                    <a:pt x="259" y="3"/>
                    <a:pt x="248" y="1"/>
                    <a:pt x="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flipH="1">
              <a:off x="6480524" y="1355175"/>
              <a:ext cx="16250" cy="4200"/>
            </a:xfrm>
            <a:custGeom>
              <a:avLst/>
              <a:gdLst/>
              <a:ahLst/>
              <a:cxnLst/>
              <a:rect l="l" t="t" r="r" b="b"/>
              <a:pathLst>
                <a:path w="650" h="168" extrusionOk="0">
                  <a:moveTo>
                    <a:pt x="334" y="0"/>
                  </a:moveTo>
                  <a:lnTo>
                    <a:pt x="84" y="2"/>
                  </a:lnTo>
                  <a:cubicBezTo>
                    <a:pt x="41" y="2"/>
                    <a:pt x="0" y="39"/>
                    <a:pt x="2" y="84"/>
                  </a:cubicBezTo>
                  <a:cubicBezTo>
                    <a:pt x="3" y="129"/>
                    <a:pt x="39" y="165"/>
                    <a:pt x="84" y="166"/>
                  </a:cubicBezTo>
                  <a:lnTo>
                    <a:pt x="84" y="165"/>
                  </a:lnTo>
                  <a:lnTo>
                    <a:pt x="334" y="167"/>
                  </a:lnTo>
                  <a:lnTo>
                    <a:pt x="459" y="167"/>
                  </a:lnTo>
                  <a:cubicBezTo>
                    <a:pt x="463" y="167"/>
                    <a:pt x="467" y="167"/>
                    <a:pt x="471" y="167"/>
                  </a:cubicBezTo>
                  <a:cubicBezTo>
                    <a:pt x="492" y="167"/>
                    <a:pt x="513" y="165"/>
                    <a:pt x="535" y="159"/>
                  </a:cubicBezTo>
                  <a:cubicBezTo>
                    <a:pt x="555" y="154"/>
                    <a:pt x="575" y="147"/>
                    <a:pt x="595" y="139"/>
                  </a:cubicBezTo>
                  <a:cubicBezTo>
                    <a:pt x="649" y="123"/>
                    <a:pt x="649" y="45"/>
                    <a:pt x="595" y="28"/>
                  </a:cubicBezTo>
                  <a:lnTo>
                    <a:pt x="538" y="9"/>
                  </a:lnTo>
                  <a:cubicBezTo>
                    <a:pt x="518" y="4"/>
                    <a:pt x="498" y="1"/>
                    <a:pt x="478" y="1"/>
                  </a:cubicBezTo>
                  <a:cubicBezTo>
                    <a:pt x="472" y="1"/>
                    <a:pt x="467" y="1"/>
                    <a:pt x="462" y="1"/>
                  </a:cubicBezTo>
                  <a:cubicBezTo>
                    <a:pt x="420" y="0"/>
                    <a:pt x="377"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flipH="1">
              <a:off x="6472524" y="1363500"/>
              <a:ext cx="9700" cy="4550"/>
            </a:xfrm>
            <a:custGeom>
              <a:avLst/>
              <a:gdLst/>
              <a:ahLst/>
              <a:cxnLst/>
              <a:rect l="l" t="t" r="r" b="b"/>
              <a:pathLst>
                <a:path w="388" h="182" extrusionOk="0">
                  <a:moveTo>
                    <a:pt x="90" y="0"/>
                  </a:moveTo>
                  <a:cubicBezTo>
                    <a:pt x="40" y="1"/>
                    <a:pt x="0" y="42"/>
                    <a:pt x="0" y="91"/>
                  </a:cubicBezTo>
                  <a:cubicBezTo>
                    <a:pt x="1" y="141"/>
                    <a:pt x="40" y="181"/>
                    <a:pt x="90" y="182"/>
                  </a:cubicBezTo>
                  <a:lnTo>
                    <a:pt x="90" y="181"/>
                  </a:lnTo>
                  <a:lnTo>
                    <a:pt x="160" y="180"/>
                  </a:lnTo>
                  <a:lnTo>
                    <a:pt x="197" y="180"/>
                  </a:lnTo>
                  <a:cubicBezTo>
                    <a:pt x="208" y="180"/>
                    <a:pt x="219" y="178"/>
                    <a:pt x="230" y="174"/>
                  </a:cubicBezTo>
                  <a:cubicBezTo>
                    <a:pt x="236" y="172"/>
                    <a:pt x="241" y="170"/>
                    <a:pt x="248" y="168"/>
                  </a:cubicBezTo>
                  <a:cubicBezTo>
                    <a:pt x="294" y="154"/>
                    <a:pt x="388" y="161"/>
                    <a:pt x="388" y="91"/>
                  </a:cubicBezTo>
                  <a:cubicBezTo>
                    <a:pt x="387" y="64"/>
                    <a:pt x="369" y="42"/>
                    <a:pt x="344" y="33"/>
                  </a:cubicBezTo>
                  <a:cubicBezTo>
                    <a:pt x="333" y="30"/>
                    <a:pt x="323" y="27"/>
                    <a:pt x="312" y="26"/>
                  </a:cubicBezTo>
                  <a:cubicBezTo>
                    <a:pt x="290" y="23"/>
                    <a:pt x="269" y="18"/>
                    <a:pt x="248" y="13"/>
                  </a:cubicBezTo>
                  <a:cubicBezTo>
                    <a:pt x="241" y="11"/>
                    <a:pt x="236" y="9"/>
                    <a:pt x="230" y="7"/>
                  </a:cubicBezTo>
                  <a:cubicBezTo>
                    <a:pt x="219" y="4"/>
                    <a:pt x="208" y="1"/>
                    <a:pt x="197" y="1"/>
                  </a:cubicBezTo>
                  <a:lnTo>
                    <a:pt x="162" y="1"/>
                  </a:lnTo>
                  <a:lnTo>
                    <a:pt x="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flipH="1">
              <a:off x="6345349" y="1221025"/>
              <a:ext cx="15625" cy="4950"/>
            </a:xfrm>
            <a:custGeom>
              <a:avLst/>
              <a:gdLst/>
              <a:ahLst/>
              <a:cxnLst/>
              <a:rect l="l" t="t" r="r" b="b"/>
              <a:pathLst>
                <a:path w="625" h="198" extrusionOk="0">
                  <a:moveTo>
                    <a:pt x="467" y="45"/>
                  </a:moveTo>
                  <a:cubicBezTo>
                    <a:pt x="469" y="46"/>
                    <a:pt x="471" y="47"/>
                    <a:pt x="473" y="47"/>
                  </a:cubicBezTo>
                  <a:cubicBezTo>
                    <a:pt x="470" y="46"/>
                    <a:pt x="468" y="45"/>
                    <a:pt x="467" y="45"/>
                  </a:cubicBezTo>
                  <a:close/>
                  <a:moveTo>
                    <a:pt x="388" y="179"/>
                  </a:moveTo>
                  <a:lnTo>
                    <a:pt x="388" y="179"/>
                  </a:lnTo>
                  <a:cubicBezTo>
                    <a:pt x="388" y="179"/>
                    <a:pt x="389" y="179"/>
                    <a:pt x="391" y="180"/>
                  </a:cubicBezTo>
                  <a:lnTo>
                    <a:pt x="391" y="180"/>
                  </a:lnTo>
                  <a:cubicBezTo>
                    <a:pt x="389" y="179"/>
                    <a:pt x="388" y="179"/>
                    <a:pt x="388" y="179"/>
                  </a:cubicBezTo>
                  <a:close/>
                  <a:moveTo>
                    <a:pt x="235" y="1"/>
                  </a:moveTo>
                  <a:cubicBezTo>
                    <a:pt x="230" y="1"/>
                    <a:pt x="224" y="1"/>
                    <a:pt x="218" y="1"/>
                  </a:cubicBezTo>
                  <a:cubicBezTo>
                    <a:pt x="171" y="3"/>
                    <a:pt x="122" y="8"/>
                    <a:pt x="76" y="17"/>
                  </a:cubicBezTo>
                  <a:cubicBezTo>
                    <a:pt x="30" y="25"/>
                    <a:pt x="1" y="82"/>
                    <a:pt x="15" y="124"/>
                  </a:cubicBezTo>
                  <a:cubicBezTo>
                    <a:pt x="26" y="162"/>
                    <a:pt x="62" y="188"/>
                    <a:pt x="101" y="188"/>
                  </a:cubicBezTo>
                  <a:cubicBezTo>
                    <a:pt x="108" y="188"/>
                    <a:pt x="115" y="187"/>
                    <a:pt x="122" y="185"/>
                  </a:cubicBezTo>
                  <a:lnTo>
                    <a:pt x="122" y="184"/>
                  </a:lnTo>
                  <a:cubicBezTo>
                    <a:pt x="132" y="182"/>
                    <a:pt x="141" y="180"/>
                    <a:pt x="151" y="179"/>
                  </a:cubicBezTo>
                  <a:cubicBezTo>
                    <a:pt x="151" y="179"/>
                    <a:pt x="152" y="179"/>
                    <a:pt x="154" y="179"/>
                  </a:cubicBezTo>
                  <a:lnTo>
                    <a:pt x="154" y="179"/>
                  </a:lnTo>
                  <a:cubicBezTo>
                    <a:pt x="157" y="178"/>
                    <a:pt x="161" y="178"/>
                    <a:pt x="162" y="178"/>
                  </a:cubicBezTo>
                  <a:cubicBezTo>
                    <a:pt x="182" y="176"/>
                    <a:pt x="201" y="175"/>
                    <a:pt x="221" y="174"/>
                  </a:cubicBezTo>
                  <a:cubicBezTo>
                    <a:pt x="237" y="173"/>
                    <a:pt x="254" y="173"/>
                    <a:pt x="270" y="173"/>
                  </a:cubicBezTo>
                  <a:cubicBezTo>
                    <a:pt x="293" y="173"/>
                    <a:pt x="316" y="174"/>
                    <a:pt x="338" y="175"/>
                  </a:cubicBezTo>
                  <a:cubicBezTo>
                    <a:pt x="356" y="176"/>
                    <a:pt x="375" y="180"/>
                    <a:pt x="393" y="180"/>
                  </a:cubicBezTo>
                  <a:lnTo>
                    <a:pt x="393" y="180"/>
                  </a:lnTo>
                  <a:cubicBezTo>
                    <a:pt x="393" y="180"/>
                    <a:pt x="393" y="180"/>
                    <a:pt x="393" y="180"/>
                  </a:cubicBezTo>
                  <a:cubicBezTo>
                    <a:pt x="401" y="182"/>
                    <a:pt x="409" y="183"/>
                    <a:pt x="417" y="183"/>
                  </a:cubicBezTo>
                  <a:cubicBezTo>
                    <a:pt x="420" y="183"/>
                    <a:pt x="423" y="182"/>
                    <a:pt x="426" y="182"/>
                  </a:cubicBezTo>
                  <a:cubicBezTo>
                    <a:pt x="429" y="182"/>
                    <a:pt x="433" y="181"/>
                    <a:pt x="436" y="181"/>
                  </a:cubicBezTo>
                  <a:cubicBezTo>
                    <a:pt x="431" y="180"/>
                    <a:pt x="429" y="180"/>
                    <a:pt x="429" y="180"/>
                  </a:cubicBezTo>
                  <a:lnTo>
                    <a:pt x="429" y="180"/>
                  </a:lnTo>
                  <a:cubicBezTo>
                    <a:pt x="430" y="180"/>
                    <a:pt x="431" y="180"/>
                    <a:pt x="432" y="180"/>
                  </a:cubicBezTo>
                  <a:lnTo>
                    <a:pt x="438" y="181"/>
                  </a:lnTo>
                  <a:cubicBezTo>
                    <a:pt x="462" y="185"/>
                    <a:pt x="484" y="191"/>
                    <a:pt x="507" y="193"/>
                  </a:cubicBezTo>
                  <a:cubicBezTo>
                    <a:pt x="527" y="194"/>
                    <a:pt x="546" y="195"/>
                    <a:pt x="565" y="197"/>
                  </a:cubicBezTo>
                  <a:cubicBezTo>
                    <a:pt x="566" y="197"/>
                    <a:pt x="568" y="197"/>
                    <a:pt x="569" y="197"/>
                  </a:cubicBezTo>
                  <a:cubicBezTo>
                    <a:pt x="604" y="197"/>
                    <a:pt x="624" y="143"/>
                    <a:pt x="597" y="120"/>
                  </a:cubicBezTo>
                  <a:cubicBezTo>
                    <a:pt x="579" y="105"/>
                    <a:pt x="561" y="90"/>
                    <a:pt x="541" y="78"/>
                  </a:cubicBezTo>
                  <a:cubicBezTo>
                    <a:pt x="522" y="65"/>
                    <a:pt x="500" y="56"/>
                    <a:pt x="477" y="49"/>
                  </a:cubicBezTo>
                  <a:lnTo>
                    <a:pt x="469" y="46"/>
                  </a:lnTo>
                  <a:cubicBezTo>
                    <a:pt x="467" y="45"/>
                    <a:pt x="466" y="45"/>
                    <a:pt x="467" y="45"/>
                  </a:cubicBezTo>
                  <a:lnTo>
                    <a:pt x="467" y="45"/>
                  </a:lnTo>
                  <a:cubicBezTo>
                    <a:pt x="467" y="45"/>
                    <a:pt x="467" y="45"/>
                    <a:pt x="467" y="45"/>
                  </a:cubicBezTo>
                  <a:lnTo>
                    <a:pt x="467" y="45"/>
                  </a:lnTo>
                  <a:cubicBezTo>
                    <a:pt x="465" y="43"/>
                    <a:pt x="462" y="41"/>
                    <a:pt x="461" y="40"/>
                  </a:cubicBezTo>
                  <a:cubicBezTo>
                    <a:pt x="448" y="32"/>
                    <a:pt x="433" y="27"/>
                    <a:pt x="417" y="24"/>
                  </a:cubicBezTo>
                  <a:cubicBezTo>
                    <a:pt x="398" y="19"/>
                    <a:pt x="378" y="14"/>
                    <a:pt x="357" y="11"/>
                  </a:cubicBezTo>
                  <a:cubicBezTo>
                    <a:pt x="318" y="4"/>
                    <a:pt x="276" y="1"/>
                    <a:pt x="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3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one column 1">
  <p:cSld name="CUSTOM_10">
    <p:spTree>
      <p:nvGrpSpPr>
        <p:cNvPr id="1" name="Shape 619"/>
        <p:cNvGrpSpPr/>
        <p:nvPr/>
      </p:nvGrpSpPr>
      <p:grpSpPr>
        <a:xfrm>
          <a:off x="0" y="0"/>
          <a:ext cx="0" cy="0"/>
          <a:chOff x="0" y="0"/>
          <a:chExt cx="0" cy="0"/>
        </a:xfrm>
      </p:grpSpPr>
      <p:sp>
        <p:nvSpPr>
          <p:cNvPr id="620" name="Google Shape;620;p47"/>
          <p:cNvSpPr txBox="1">
            <a:spLocks noGrp="1"/>
          </p:cNvSpPr>
          <p:nvPr>
            <p:ph type="ctrTitle"/>
          </p:nvPr>
        </p:nvSpPr>
        <p:spPr>
          <a:xfrm flipH="1">
            <a:off x="5594400" y="2090838"/>
            <a:ext cx="2829600" cy="945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621" name="Google Shape;621;p47"/>
          <p:cNvSpPr txBox="1">
            <a:spLocks noGrp="1"/>
          </p:cNvSpPr>
          <p:nvPr>
            <p:ph type="subTitle" idx="1"/>
          </p:nvPr>
        </p:nvSpPr>
        <p:spPr>
          <a:xfrm flipH="1">
            <a:off x="5972067" y="2920363"/>
            <a:ext cx="2451900" cy="110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grpSp>
        <p:nvGrpSpPr>
          <p:cNvPr id="622" name="Google Shape;622;p47"/>
          <p:cNvGrpSpPr/>
          <p:nvPr/>
        </p:nvGrpSpPr>
        <p:grpSpPr>
          <a:xfrm>
            <a:off x="-735340" y="-384560"/>
            <a:ext cx="3194782" cy="2773394"/>
            <a:chOff x="1652825" y="2051550"/>
            <a:chExt cx="553075" cy="480125"/>
          </a:xfrm>
        </p:grpSpPr>
        <p:sp>
          <p:nvSpPr>
            <p:cNvPr id="623" name="Google Shape;623;p47"/>
            <p:cNvSpPr/>
            <p:nvPr/>
          </p:nvSpPr>
          <p:spPr>
            <a:xfrm>
              <a:off x="1652825" y="2051550"/>
              <a:ext cx="553075" cy="480125"/>
            </a:xfrm>
            <a:custGeom>
              <a:avLst/>
              <a:gdLst/>
              <a:ahLst/>
              <a:cxnLst/>
              <a:rect l="l" t="t" r="r" b="b"/>
              <a:pathLst>
                <a:path w="22123" h="19205" extrusionOk="0">
                  <a:moveTo>
                    <a:pt x="14167" y="591"/>
                  </a:moveTo>
                  <a:lnTo>
                    <a:pt x="12063" y="1975"/>
                  </a:lnTo>
                  <a:cubicBezTo>
                    <a:pt x="12692" y="1765"/>
                    <a:pt x="13324" y="1564"/>
                    <a:pt x="13960" y="1373"/>
                  </a:cubicBezTo>
                  <a:lnTo>
                    <a:pt x="13960" y="1373"/>
                  </a:lnTo>
                  <a:cubicBezTo>
                    <a:pt x="14036" y="1115"/>
                    <a:pt x="14105" y="854"/>
                    <a:pt x="14167" y="591"/>
                  </a:cubicBezTo>
                  <a:close/>
                  <a:moveTo>
                    <a:pt x="19856" y="0"/>
                  </a:moveTo>
                  <a:cubicBezTo>
                    <a:pt x="19449" y="0"/>
                    <a:pt x="19027" y="62"/>
                    <a:pt x="18648" y="147"/>
                  </a:cubicBezTo>
                  <a:cubicBezTo>
                    <a:pt x="17071" y="499"/>
                    <a:pt x="15507" y="908"/>
                    <a:pt x="13960" y="1373"/>
                  </a:cubicBezTo>
                  <a:lnTo>
                    <a:pt x="13960" y="1373"/>
                  </a:lnTo>
                  <a:cubicBezTo>
                    <a:pt x="13110" y="4248"/>
                    <a:pt x="11393" y="6865"/>
                    <a:pt x="9083" y="8777"/>
                  </a:cubicBezTo>
                  <a:cubicBezTo>
                    <a:pt x="7257" y="10289"/>
                    <a:pt x="5096" y="11357"/>
                    <a:pt x="3291" y="12892"/>
                  </a:cubicBezTo>
                  <a:cubicBezTo>
                    <a:pt x="1486" y="14425"/>
                    <a:pt x="1" y="16651"/>
                    <a:pt x="259" y="19007"/>
                  </a:cubicBezTo>
                  <a:cubicBezTo>
                    <a:pt x="755" y="19142"/>
                    <a:pt x="1264" y="19204"/>
                    <a:pt x="1774" y="19204"/>
                  </a:cubicBezTo>
                  <a:cubicBezTo>
                    <a:pt x="3055" y="19204"/>
                    <a:pt x="4347" y="18814"/>
                    <a:pt x="5491" y="18214"/>
                  </a:cubicBezTo>
                  <a:cubicBezTo>
                    <a:pt x="7090" y="17373"/>
                    <a:pt x="8450" y="16152"/>
                    <a:pt x="9792" y="14942"/>
                  </a:cubicBezTo>
                  <a:cubicBezTo>
                    <a:pt x="11993" y="12958"/>
                    <a:pt x="14208" y="10960"/>
                    <a:pt x="15996" y="8597"/>
                  </a:cubicBezTo>
                  <a:cubicBezTo>
                    <a:pt x="17222" y="6976"/>
                    <a:pt x="18259" y="5172"/>
                    <a:pt x="19823" y="3877"/>
                  </a:cubicBezTo>
                  <a:cubicBezTo>
                    <a:pt x="20802" y="3066"/>
                    <a:pt x="22122" y="1986"/>
                    <a:pt x="21580" y="838"/>
                  </a:cubicBezTo>
                  <a:cubicBezTo>
                    <a:pt x="21281" y="202"/>
                    <a:pt x="20593" y="0"/>
                    <a:pt x="19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7"/>
            <p:cNvSpPr/>
            <p:nvPr/>
          </p:nvSpPr>
          <p:spPr>
            <a:xfrm>
              <a:off x="2009125" y="2124850"/>
              <a:ext cx="22700" cy="7825"/>
            </a:xfrm>
            <a:custGeom>
              <a:avLst/>
              <a:gdLst/>
              <a:ahLst/>
              <a:cxnLst/>
              <a:rect l="l" t="t" r="r" b="b"/>
              <a:pathLst>
                <a:path w="908" h="313" extrusionOk="0">
                  <a:moveTo>
                    <a:pt x="703" y="1"/>
                  </a:moveTo>
                  <a:cubicBezTo>
                    <a:pt x="689" y="1"/>
                    <a:pt x="675" y="2"/>
                    <a:pt x="660" y="5"/>
                  </a:cubicBezTo>
                  <a:cubicBezTo>
                    <a:pt x="592" y="15"/>
                    <a:pt x="526" y="26"/>
                    <a:pt x="459" y="42"/>
                  </a:cubicBezTo>
                  <a:cubicBezTo>
                    <a:pt x="328" y="73"/>
                    <a:pt x="199" y="111"/>
                    <a:pt x="71" y="155"/>
                  </a:cubicBezTo>
                  <a:cubicBezTo>
                    <a:pt x="31" y="169"/>
                    <a:pt x="1" y="210"/>
                    <a:pt x="14" y="254"/>
                  </a:cubicBezTo>
                  <a:cubicBezTo>
                    <a:pt x="25" y="289"/>
                    <a:pt x="57" y="312"/>
                    <a:pt x="93" y="312"/>
                  </a:cubicBezTo>
                  <a:cubicBezTo>
                    <a:pt x="99" y="312"/>
                    <a:pt x="107" y="311"/>
                    <a:pt x="113" y="309"/>
                  </a:cubicBezTo>
                  <a:cubicBezTo>
                    <a:pt x="240" y="269"/>
                    <a:pt x="370" y="236"/>
                    <a:pt x="501" y="207"/>
                  </a:cubicBezTo>
                  <a:cubicBezTo>
                    <a:pt x="567" y="193"/>
                    <a:pt x="632" y="177"/>
                    <a:pt x="697" y="162"/>
                  </a:cubicBezTo>
                  <a:cubicBezTo>
                    <a:pt x="717" y="158"/>
                    <a:pt x="736" y="153"/>
                    <a:pt x="755" y="143"/>
                  </a:cubicBezTo>
                  <a:lnTo>
                    <a:pt x="765" y="135"/>
                  </a:lnTo>
                  <a:cubicBezTo>
                    <a:pt x="770" y="134"/>
                    <a:pt x="772" y="133"/>
                    <a:pt x="771" y="133"/>
                  </a:cubicBezTo>
                  <a:cubicBezTo>
                    <a:pt x="771" y="133"/>
                    <a:pt x="770" y="133"/>
                    <a:pt x="769" y="133"/>
                  </a:cubicBezTo>
                  <a:cubicBezTo>
                    <a:pt x="768" y="133"/>
                    <a:pt x="767" y="134"/>
                    <a:pt x="767" y="134"/>
                  </a:cubicBezTo>
                  <a:cubicBezTo>
                    <a:pt x="766" y="134"/>
                    <a:pt x="768" y="133"/>
                    <a:pt x="773" y="131"/>
                  </a:cubicBezTo>
                  <a:lnTo>
                    <a:pt x="787" y="126"/>
                  </a:lnTo>
                  <a:cubicBezTo>
                    <a:pt x="820" y="115"/>
                    <a:pt x="853" y="101"/>
                    <a:pt x="884" y="82"/>
                  </a:cubicBezTo>
                  <a:cubicBezTo>
                    <a:pt x="908" y="67"/>
                    <a:pt x="903" y="30"/>
                    <a:pt x="876" y="21"/>
                  </a:cubicBezTo>
                  <a:cubicBezTo>
                    <a:pt x="841" y="12"/>
                    <a:pt x="806" y="8"/>
                    <a:pt x="771" y="8"/>
                  </a:cubicBezTo>
                  <a:cubicBezTo>
                    <a:pt x="769" y="8"/>
                    <a:pt x="757" y="7"/>
                    <a:pt x="753" y="7"/>
                  </a:cubicBezTo>
                  <a:cubicBezTo>
                    <a:pt x="752" y="7"/>
                    <a:pt x="752" y="7"/>
                    <a:pt x="752" y="7"/>
                  </a:cubicBezTo>
                  <a:lnTo>
                    <a:pt x="752" y="7"/>
                  </a:lnTo>
                  <a:cubicBezTo>
                    <a:pt x="747" y="6"/>
                    <a:pt x="741" y="5"/>
                    <a:pt x="736" y="3"/>
                  </a:cubicBezTo>
                  <a:cubicBezTo>
                    <a:pt x="725" y="2"/>
                    <a:pt x="714" y="1"/>
                    <a:pt x="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7"/>
            <p:cNvSpPr/>
            <p:nvPr/>
          </p:nvSpPr>
          <p:spPr>
            <a:xfrm>
              <a:off x="2023400" y="2131700"/>
              <a:ext cx="10600" cy="3000"/>
            </a:xfrm>
            <a:custGeom>
              <a:avLst/>
              <a:gdLst/>
              <a:ahLst/>
              <a:cxnLst/>
              <a:rect l="l" t="t" r="r" b="b"/>
              <a:pathLst>
                <a:path w="424" h="120" extrusionOk="0">
                  <a:moveTo>
                    <a:pt x="333" y="0"/>
                  </a:moveTo>
                  <a:cubicBezTo>
                    <a:pt x="326" y="0"/>
                    <a:pt x="319" y="0"/>
                    <a:pt x="311" y="1"/>
                  </a:cubicBezTo>
                  <a:lnTo>
                    <a:pt x="229" y="3"/>
                  </a:lnTo>
                  <a:lnTo>
                    <a:pt x="61" y="9"/>
                  </a:lnTo>
                  <a:cubicBezTo>
                    <a:pt x="27" y="9"/>
                    <a:pt x="1" y="38"/>
                    <a:pt x="5" y="71"/>
                  </a:cubicBezTo>
                  <a:cubicBezTo>
                    <a:pt x="9" y="100"/>
                    <a:pt x="34" y="120"/>
                    <a:pt x="62" y="120"/>
                  </a:cubicBezTo>
                  <a:cubicBezTo>
                    <a:pt x="66" y="120"/>
                    <a:pt x="71" y="119"/>
                    <a:pt x="75" y="118"/>
                  </a:cubicBezTo>
                  <a:lnTo>
                    <a:pt x="240" y="81"/>
                  </a:lnTo>
                  <a:lnTo>
                    <a:pt x="321" y="64"/>
                  </a:lnTo>
                  <a:cubicBezTo>
                    <a:pt x="348" y="58"/>
                    <a:pt x="376" y="50"/>
                    <a:pt x="402" y="40"/>
                  </a:cubicBezTo>
                  <a:cubicBezTo>
                    <a:pt x="423" y="34"/>
                    <a:pt x="420" y="4"/>
                    <a:pt x="398" y="4"/>
                  </a:cubicBezTo>
                  <a:cubicBezTo>
                    <a:pt x="376" y="2"/>
                    <a:pt x="355" y="0"/>
                    <a:pt x="3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7"/>
            <p:cNvSpPr/>
            <p:nvPr/>
          </p:nvSpPr>
          <p:spPr>
            <a:xfrm>
              <a:off x="2125375" y="2140550"/>
              <a:ext cx="10225" cy="4850"/>
            </a:xfrm>
            <a:custGeom>
              <a:avLst/>
              <a:gdLst/>
              <a:ahLst/>
              <a:cxnLst/>
              <a:rect l="l" t="t" r="r" b="b"/>
              <a:pathLst>
                <a:path w="409" h="194" extrusionOk="0">
                  <a:moveTo>
                    <a:pt x="356" y="0"/>
                  </a:moveTo>
                  <a:cubicBezTo>
                    <a:pt x="347" y="0"/>
                    <a:pt x="339" y="1"/>
                    <a:pt x="332" y="4"/>
                  </a:cubicBezTo>
                  <a:cubicBezTo>
                    <a:pt x="317" y="6"/>
                    <a:pt x="304" y="8"/>
                    <a:pt x="290" y="12"/>
                  </a:cubicBezTo>
                  <a:lnTo>
                    <a:pt x="211" y="30"/>
                  </a:lnTo>
                  <a:cubicBezTo>
                    <a:pt x="183" y="36"/>
                    <a:pt x="157" y="42"/>
                    <a:pt x="132" y="51"/>
                  </a:cubicBezTo>
                  <a:lnTo>
                    <a:pt x="52" y="80"/>
                  </a:lnTo>
                  <a:cubicBezTo>
                    <a:pt x="23" y="90"/>
                    <a:pt x="0" y="120"/>
                    <a:pt x="11" y="151"/>
                  </a:cubicBezTo>
                  <a:cubicBezTo>
                    <a:pt x="18" y="177"/>
                    <a:pt x="42" y="194"/>
                    <a:pt x="67" y="194"/>
                  </a:cubicBezTo>
                  <a:cubicBezTo>
                    <a:pt x="72" y="194"/>
                    <a:pt x="78" y="193"/>
                    <a:pt x="83" y="191"/>
                  </a:cubicBezTo>
                  <a:lnTo>
                    <a:pt x="82" y="191"/>
                  </a:lnTo>
                  <a:lnTo>
                    <a:pt x="164" y="167"/>
                  </a:lnTo>
                  <a:cubicBezTo>
                    <a:pt x="193" y="157"/>
                    <a:pt x="221" y="144"/>
                    <a:pt x="250" y="131"/>
                  </a:cubicBezTo>
                  <a:lnTo>
                    <a:pt x="326" y="98"/>
                  </a:lnTo>
                  <a:cubicBezTo>
                    <a:pt x="351" y="86"/>
                    <a:pt x="383" y="75"/>
                    <a:pt x="399" y="51"/>
                  </a:cubicBezTo>
                  <a:cubicBezTo>
                    <a:pt x="409" y="32"/>
                    <a:pt x="400" y="9"/>
                    <a:pt x="380" y="4"/>
                  </a:cubicBezTo>
                  <a:cubicBezTo>
                    <a:pt x="372" y="1"/>
                    <a:pt x="364" y="0"/>
                    <a:pt x="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7"/>
            <p:cNvSpPr/>
            <p:nvPr/>
          </p:nvSpPr>
          <p:spPr>
            <a:xfrm>
              <a:off x="1891125" y="2273725"/>
              <a:ext cx="15350" cy="7425"/>
            </a:xfrm>
            <a:custGeom>
              <a:avLst/>
              <a:gdLst/>
              <a:ahLst/>
              <a:cxnLst/>
              <a:rect l="l" t="t" r="r" b="b"/>
              <a:pathLst>
                <a:path w="614" h="297" extrusionOk="0">
                  <a:moveTo>
                    <a:pt x="544" y="0"/>
                  </a:moveTo>
                  <a:cubicBezTo>
                    <a:pt x="503" y="0"/>
                    <a:pt x="465" y="16"/>
                    <a:pt x="427" y="27"/>
                  </a:cubicBezTo>
                  <a:cubicBezTo>
                    <a:pt x="406" y="34"/>
                    <a:pt x="385" y="38"/>
                    <a:pt x="365" y="45"/>
                  </a:cubicBezTo>
                  <a:lnTo>
                    <a:pt x="302" y="65"/>
                  </a:lnTo>
                  <a:cubicBezTo>
                    <a:pt x="223" y="93"/>
                    <a:pt x="144" y="123"/>
                    <a:pt x="64" y="154"/>
                  </a:cubicBezTo>
                  <a:cubicBezTo>
                    <a:pt x="28" y="168"/>
                    <a:pt x="1" y="203"/>
                    <a:pt x="13" y="243"/>
                  </a:cubicBezTo>
                  <a:cubicBezTo>
                    <a:pt x="23" y="273"/>
                    <a:pt x="51" y="296"/>
                    <a:pt x="82" y="296"/>
                  </a:cubicBezTo>
                  <a:cubicBezTo>
                    <a:pt x="89" y="296"/>
                    <a:pt x="96" y="295"/>
                    <a:pt x="102" y="293"/>
                  </a:cubicBezTo>
                  <a:lnTo>
                    <a:pt x="101" y="293"/>
                  </a:lnTo>
                  <a:cubicBezTo>
                    <a:pt x="183" y="267"/>
                    <a:pt x="264" y="239"/>
                    <a:pt x="346" y="209"/>
                  </a:cubicBezTo>
                  <a:lnTo>
                    <a:pt x="404" y="188"/>
                  </a:lnTo>
                  <a:cubicBezTo>
                    <a:pt x="418" y="183"/>
                    <a:pt x="431" y="178"/>
                    <a:pt x="445" y="171"/>
                  </a:cubicBezTo>
                  <a:cubicBezTo>
                    <a:pt x="450" y="169"/>
                    <a:pt x="456" y="167"/>
                    <a:pt x="460" y="163"/>
                  </a:cubicBezTo>
                  <a:cubicBezTo>
                    <a:pt x="461" y="162"/>
                    <a:pt x="462" y="162"/>
                    <a:pt x="462" y="161"/>
                  </a:cubicBezTo>
                  <a:lnTo>
                    <a:pt x="462" y="161"/>
                  </a:lnTo>
                  <a:cubicBezTo>
                    <a:pt x="462" y="161"/>
                    <a:pt x="462" y="161"/>
                    <a:pt x="462" y="161"/>
                  </a:cubicBezTo>
                  <a:cubicBezTo>
                    <a:pt x="483" y="153"/>
                    <a:pt x="503" y="145"/>
                    <a:pt x="522" y="136"/>
                  </a:cubicBezTo>
                  <a:cubicBezTo>
                    <a:pt x="535" y="131"/>
                    <a:pt x="549" y="126"/>
                    <a:pt x="561" y="119"/>
                  </a:cubicBezTo>
                  <a:cubicBezTo>
                    <a:pt x="573" y="113"/>
                    <a:pt x="584" y="103"/>
                    <a:pt x="594" y="93"/>
                  </a:cubicBezTo>
                  <a:cubicBezTo>
                    <a:pt x="610" y="77"/>
                    <a:pt x="613" y="54"/>
                    <a:pt x="605" y="34"/>
                  </a:cubicBezTo>
                  <a:cubicBezTo>
                    <a:pt x="596" y="14"/>
                    <a:pt x="578" y="1"/>
                    <a:pt x="556" y="1"/>
                  </a:cubicBezTo>
                  <a:cubicBezTo>
                    <a:pt x="552" y="1"/>
                    <a:pt x="548" y="0"/>
                    <a:pt x="5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7"/>
            <p:cNvSpPr/>
            <p:nvPr/>
          </p:nvSpPr>
          <p:spPr>
            <a:xfrm>
              <a:off x="1902050" y="2263300"/>
              <a:ext cx="13100" cy="5525"/>
            </a:xfrm>
            <a:custGeom>
              <a:avLst/>
              <a:gdLst/>
              <a:ahLst/>
              <a:cxnLst/>
              <a:rect l="l" t="t" r="r" b="b"/>
              <a:pathLst>
                <a:path w="524" h="221" extrusionOk="0">
                  <a:moveTo>
                    <a:pt x="469" y="0"/>
                  </a:moveTo>
                  <a:cubicBezTo>
                    <a:pt x="439" y="0"/>
                    <a:pt x="409" y="6"/>
                    <a:pt x="380" y="11"/>
                  </a:cubicBezTo>
                  <a:cubicBezTo>
                    <a:pt x="345" y="17"/>
                    <a:pt x="311" y="25"/>
                    <a:pt x="276" y="36"/>
                  </a:cubicBezTo>
                  <a:cubicBezTo>
                    <a:pt x="206" y="58"/>
                    <a:pt x="136" y="81"/>
                    <a:pt x="66" y="104"/>
                  </a:cubicBezTo>
                  <a:cubicBezTo>
                    <a:pt x="0" y="127"/>
                    <a:pt x="22" y="220"/>
                    <a:pt x="84" y="220"/>
                  </a:cubicBezTo>
                  <a:cubicBezTo>
                    <a:pt x="89" y="220"/>
                    <a:pt x="93" y="220"/>
                    <a:pt x="98" y="219"/>
                  </a:cubicBezTo>
                  <a:cubicBezTo>
                    <a:pt x="168" y="197"/>
                    <a:pt x="238" y="175"/>
                    <a:pt x="307" y="151"/>
                  </a:cubicBezTo>
                  <a:cubicBezTo>
                    <a:pt x="344" y="139"/>
                    <a:pt x="379" y="124"/>
                    <a:pt x="413" y="108"/>
                  </a:cubicBezTo>
                  <a:cubicBezTo>
                    <a:pt x="446" y="92"/>
                    <a:pt x="482" y="77"/>
                    <a:pt x="509" y="51"/>
                  </a:cubicBezTo>
                  <a:cubicBezTo>
                    <a:pt x="524" y="36"/>
                    <a:pt x="518" y="6"/>
                    <a:pt x="496" y="2"/>
                  </a:cubicBezTo>
                  <a:cubicBezTo>
                    <a:pt x="487" y="1"/>
                    <a:pt x="478" y="0"/>
                    <a:pt x="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7"/>
            <p:cNvSpPr/>
            <p:nvPr/>
          </p:nvSpPr>
          <p:spPr>
            <a:xfrm>
              <a:off x="1835475" y="2440200"/>
              <a:ext cx="13525" cy="5400"/>
            </a:xfrm>
            <a:custGeom>
              <a:avLst/>
              <a:gdLst/>
              <a:ahLst/>
              <a:cxnLst/>
              <a:rect l="l" t="t" r="r" b="b"/>
              <a:pathLst>
                <a:path w="541" h="216" extrusionOk="0">
                  <a:moveTo>
                    <a:pt x="462" y="0"/>
                  </a:moveTo>
                  <a:cubicBezTo>
                    <a:pt x="447" y="0"/>
                    <a:pt x="433" y="2"/>
                    <a:pt x="418" y="5"/>
                  </a:cubicBezTo>
                  <a:lnTo>
                    <a:pt x="370" y="14"/>
                  </a:lnTo>
                  <a:cubicBezTo>
                    <a:pt x="335" y="21"/>
                    <a:pt x="300" y="29"/>
                    <a:pt x="265" y="36"/>
                  </a:cubicBezTo>
                  <a:lnTo>
                    <a:pt x="58" y="82"/>
                  </a:lnTo>
                  <a:cubicBezTo>
                    <a:pt x="21" y="91"/>
                    <a:pt x="0" y="129"/>
                    <a:pt x="10" y="166"/>
                  </a:cubicBezTo>
                  <a:cubicBezTo>
                    <a:pt x="19" y="196"/>
                    <a:pt x="47" y="215"/>
                    <a:pt x="77" y="215"/>
                  </a:cubicBezTo>
                  <a:cubicBezTo>
                    <a:pt x="82" y="215"/>
                    <a:pt x="88" y="215"/>
                    <a:pt x="94" y="213"/>
                  </a:cubicBezTo>
                  <a:lnTo>
                    <a:pt x="95" y="213"/>
                  </a:lnTo>
                  <a:lnTo>
                    <a:pt x="302" y="165"/>
                  </a:lnTo>
                  <a:cubicBezTo>
                    <a:pt x="335" y="157"/>
                    <a:pt x="370" y="148"/>
                    <a:pt x="404" y="140"/>
                  </a:cubicBezTo>
                  <a:lnTo>
                    <a:pt x="453" y="127"/>
                  </a:lnTo>
                  <a:cubicBezTo>
                    <a:pt x="472" y="121"/>
                    <a:pt x="492" y="112"/>
                    <a:pt x="510" y="100"/>
                  </a:cubicBezTo>
                  <a:cubicBezTo>
                    <a:pt x="531" y="88"/>
                    <a:pt x="540" y="64"/>
                    <a:pt x="535" y="41"/>
                  </a:cubicBezTo>
                  <a:cubicBezTo>
                    <a:pt x="528" y="18"/>
                    <a:pt x="507" y="3"/>
                    <a:pt x="484" y="1"/>
                  </a:cubicBezTo>
                  <a:cubicBezTo>
                    <a:pt x="477" y="1"/>
                    <a:pt x="469" y="0"/>
                    <a:pt x="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7"/>
            <p:cNvSpPr/>
            <p:nvPr/>
          </p:nvSpPr>
          <p:spPr>
            <a:xfrm>
              <a:off x="1848925" y="2429000"/>
              <a:ext cx="10150" cy="5575"/>
            </a:xfrm>
            <a:custGeom>
              <a:avLst/>
              <a:gdLst/>
              <a:ahLst/>
              <a:cxnLst/>
              <a:rect l="l" t="t" r="r" b="b"/>
              <a:pathLst>
                <a:path w="406" h="223" extrusionOk="0">
                  <a:moveTo>
                    <a:pt x="324" y="0"/>
                  </a:moveTo>
                  <a:cubicBezTo>
                    <a:pt x="322" y="0"/>
                    <a:pt x="319" y="0"/>
                    <a:pt x="317" y="1"/>
                  </a:cubicBezTo>
                  <a:cubicBezTo>
                    <a:pt x="300" y="3"/>
                    <a:pt x="283" y="4"/>
                    <a:pt x="266" y="7"/>
                  </a:cubicBezTo>
                  <a:cubicBezTo>
                    <a:pt x="242" y="12"/>
                    <a:pt x="216" y="18"/>
                    <a:pt x="192" y="26"/>
                  </a:cubicBezTo>
                  <a:cubicBezTo>
                    <a:pt x="139" y="43"/>
                    <a:pt x="90" y="67"/>
                    <a:pt x="43" y="96"/>
                  </a:cubicBezTo>
                  <a:cubicBezTo>
                    <a:pt x="12" y="116"/>
                    <a:pt x="0" y="157"/>
                    <a:pt x="18" y="189"/>
                  </a:cubicBezTo>
                  <a:cubicBezTo>
                    <a:pt x="32" y="209"/>
                    <a:pt x="56" y="222"/>
                    <a:pt x="79" y="222"/>
                  </a:cubicBezTo>
                  <a:cubicBezTo>
                    <a:pt x="90" y="222"/>
                    <a:pt x="101" y="220"/>
                    <a:pt x="111" y="213"/>
                  </a:cubicBezTo>
                  <a:lnTo>
                    <a:pt x="112" y="213"/>
                  </a:lnTo>
                  <a:cubicBezTo>
                    <a:pt x="131" y="200"/>
                    <a:pt x="152" y="188"/>
                    <a:pt x="174" y="178"/>
                  </a:cubicBezTo>
                  <a:cubicBezTo>
                    <a:pt x="178" y="174"/>
                    <a:pt x="184" y="172"/>
                    <a:pt x="191" y="170"/>
                  </a:cubicBezTo>
                  <a:cubicBezTo>
                    <a:pt x="194" y="168"/>
                    <a:pt x="203" y="163"/>
                    <a:pt x="203" y="163"/>
                  </a:cubicBezTo>
                  <a:lnTo>
                    <a:pt x="203" y="163"/>
                  </a:lnTo>
                  <a:cubicBezTo>
                    <a:pt x="203" y="163"/>
                    <a:pt x="201" y="164"/>
                    <a:pt x="197" y="166"/>
                  </a:cubicBezTo>
                  <a:cubicBezTo>
                    <a:pt x="207" y="162"/>
                    <a:pt x="219" y="157"/>
                    <a:pt x="230" y="154"/>
                  </a:cubicBezTo>
                  <a:cubicBezTo>
                    <a:pt x="253" y="146"/>
                    <a:pt x="275" y="140"/>
                    <a:pt x="299" y="134"/>
                  </a:cubicBezTo>
                  <a:cubicBezTo>
                    <a:pt x="311" y="131"/>
                    <a:pt x="322" y="128"/>
                    <a:pt x="334" y="127"/>
                  </a:cubicBezTo>
                  <a:cubicBezTo>
                    <a:pt x="350" y="123"/>
                    <a:pt x="364" y="117"/>
                    <a:pt x="378" y="108"/>
                  </a:cubicBezTo>
                  <a:cubicBezTo>
                    <a:pt x="396" y="96"/>
                    <a:pt x="405" y="75"/>
                    <a:pt x="403" y="53"/>
                  </a:cubicBezTo>
                  <a:cubicBezTo>
                    <a:pt x="399" y="33"/>
                    <a:pt x="385" y="14"/>
                    <a:pt x="364" y="9"/>
                  </a:cubicBezTo>
                  <a:cubicBezTo>
                    <a:pt x="351" y="3"/>
                    <a:pt x="338" y="0"/>
                    <a:pt x="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1pPr>
            <a:lvl2pPr lvl="1"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2pPr>
            <a:lvl3pPr lvl="2"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3pPr>
            <a:lvl4pPr lvl="3"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4pPr>
            <a:lvl5pPr lvl="4"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5pPr>
            <a:lvl6pPr lvl="5"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6pPr>
            <a:lvl7pPr lvl="6"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7pPr>
            <a:lvl8pPr lvl="7"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8pPr>
            <a:lvl9pPr lvl="8"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9pPr>
          </a:lstStyle>
          <a:p>
            <a:endParaRPr/>
          </a:p>
        </p:txBody>
      </p:sp>
      <p:sp>
        <p:nvSpPr>
          <p:cNvPr id="30" name="Google Shape;3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b" anchorCtr="0">
            <a:noAutofit/>
          </a:bodyPr>
          <a:lstStyle>
            <a:lvl1pPr marL="457200" lvl="0" indent="-311150" rtl="0">
              <a:lnSpc>
                <a:spcPct val="100000"/>
              </a:lnSpc>
              <a:spcBef>
                <a:spcPts val="0"/>
              </a:spcBef>
              <a:spcAft>
                <a:spcPts val="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1pPr>
            <a:lvl2pPr marL="914400" lvl="1" indent="-311150" rtl="0">
              <a:lnSpc>
                <a:spcPct val="100000"/>
              </a:lnSpc>
              <a:spcBef>
                <a:spcPts val="1600"/>
              </a:spcBef>
              <a:spcAft>
                <a:spcPts val="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2pPr>
            <a:lvl3pPr marL="1371600" lvl="2" indent="-311150" rtl="0">
              <a:lnSpc>
                <a:spcPct val="100000"/>
              </a:lnSpc>
              <a:spcBef>
                <a:spcPts val="1600"/>
              </a:spcBef>
              <a:spcAft>
                <a:spcPts val="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3pPr>
            <a:lvl4pPr marL="1828800" lvl="3" indent="-311150" rtl="0">
              <a:lnSpc>
                <a:spcPct val="100000"/>
              </a:lnSpc>
              <a:spcBef>
                <a:spcPts val="1600"/>
              </a:spcBef>
              <a:spcAft>
                <a:spcPts val="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4pPr>
            <a:lvl5pPr marL="2286000" lvl="4" indent="-311150" rtl="0">
              <a:lnSpc>
                <a:spcPct val="100000"/>
              </a:lnSpc>
              <a:spcBef>
                <a:spcPts val="1600"/>
              </a:spcBef>
              <a:spcAft>
                <a:spcPts val="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5pPr>
            <a:lvl6pPr marL="2743200" lvl="5" indent="-311150" rtl="0">
              <a:lnSpc>
                <a:spcPct val="100000"/>
              </a:lnSpc>
              <a:spcBef>
                <a:spcPts val="1600"/>
              </a:spcBef>
              <a:spcAft>
                <a:spcPts val="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6pPr>
            <a:lvl7pPr marL="3200400" lvl="6" indent="-311150" rtl="0">
              <a:lnSpc>
                <a:spcPct val="100000"/>
              </a:lnSpc>
              <a:spcBef>
                <a:spcPts val="1600"/>
              </a:spcBef>
              <a:spcAft>
                <a:spcPts val="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7pPr>
            <a:lvl8pPr marL="3657600" lvl="7" indent="-311150" rtl="0">
              <a:lnSpc>
                <a:spcPct val="100000"/>
              </a:lnSpc>
              <a:spcBef>
                <a:spcPts val="1600"/>
              </a:spcBef>
              <a:spcAft>
                <a:spcPts val="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8pPr>
            <a:lvl9pPr marL="4114800" lvl="8" indent="-311150" rtl="0">
              <a:lnSpc>
                <a:spcPct val="100000"/>
              </a:lnSpc>
              <a:spcBef>
                <a:spcPts val="1600"/>
              </a:spcBef>
              <a:spcAft>
                <a:spcPts val="160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9pPr>
          </a:lstStyle>
          <a:p>
            <a:endParaRPr/>
          </a:p>
        </p:txBody>
      </p:sp>
      <p:grpSp>
        <p:nvGrpSpPr>
          <p:cNvPr id="31" name="Google Shape;31;p4"/>
          <p:cNvGrpSpPr/>
          <p:nvPr/>
        </p:nvGrpSpPr>
        <p:grpSpPr>
          <a:xfrm rot="367901">
            <a:off x="2885200" y="-1205108"/>
            <a:ext cx="6800252" cy="1779110"/>
            <a:chOff x="3270900" y="2843975"/>
            <a:chExt cx="1469475" cy="375975"/>
          </a:xfrm>
        </p:grpSpPr>
        <p:sp>
          <p:nvSpPr>
            <p:cNvPr id="32" name="Google Shape;32;p4"/>
            <p:cNvSpPr/>
            <p:nvPr/>
          </p:nvSpPr>
          <p:spPr>
            <a:xfrm>
              <a:off x="3270900" y="2843975"/>
              <a:ext cx="1469475" cy="375975"/>
            </a:xfrm>
            <a:custGeom>
              <a:avLst/>
              <a:gdLst/>
              <a:ahLst/>
              <a:cxnLst/>
              <a:rect l="l" t="t" r="r" b="b"/>
              <a:pathLst>
                <a:path w="58779" h="15039" extrusionOk="0">
                  <a:moveTo>
                    <a:pt x="40" y="251"/>
                  </a:moveTo>
                  <a:cubicBezTo>
                    <a:pt x="0" y="251"/>
                    <a:pt x="108" y="313"/>
                    <a:pt x="425" y="472"/>
                  </a:cubicBezTo>
                  <a:cubicBezTo>
                    <a:pt x="883" y="701"/>
                    <a:pt x="1509" y="808"/>
                    <a:pt x="2169" y="870"/>
                  </a:cubicBezTo>
                  <a:lnTo>
                    <a:pt x="2169" y="870"/>
                  </a:lnTo>
                  <a:cubicBezTo>
                    <a:pt x="1206" y="656"/>
                    <a:pt x="142" y="251"/>
                    <a:pt x="40" y="251"/>
                  </a:cubicBezTo>
                  <a:close/>
                  <a:moveTo>
                    <a:pt x="10025" y="1"/>
                  </a:moveTo>
                  <a:cubicBezTo>
                    <a:pt x="9252" y="1"/>
                    <a:pt x="8347" y="54"/>
                    <a:pt x="7228" y="181"/>
                  </a:cubicBezTo>
                  <a:cubicBezTo>
                    <a:pt x="5795" y="343"/>
                    <a:pt x="4856" y="538"/>
                    <a:pt x="3475" y="957"/>
                  </a:cubicBezTo>
                  <a:lnTo>
                    <a:pt x="3475" y="957"/>
                  </a:lnTo>
                  <a:cubicBezTo>
                    <a:pt x="3050" y="932"/>
                    <a:pt x="2602" y="911"/>
                    <a:pt x="2169" y="870"/>
                  </a:cubicBezTo>
                  <a:lnTo>
                    <a:pt x="2169" y="870"/>
                  </a:lnTo>
                  <a:cubicBezTo>
                    <a:pt x="2516" y="947"/>
                    <a:pt x="2850" y="1000"/>
                    <a:pt x="3121" y="1000"/>
                  </a:cubicBezTo>
                  <a:cubicBezTo>
                    <a:pt x="3256" y="1000"/>
                    <a:pt x="3376" y="987"/>
                    <a:pt x="3474" y="957"/>
                  </a:cubicBezTo>
                  <a:cubicBezTo>
                    <a:pt x="3474" y="957"/>
                    <a:pt x="3475" y="957"/>
                    <a:pt x="3475" y="957"/>
                  </a:cubicBezTo>
                  <a:lnTo>
                    <a:pt x="3475" y="957"/>
                  </a:lnTo>
                  <a:cubicBezTo>
                    <a:pt x="3921" y="982"/>
                    <a:pt x="4343" y="1010"/>
                    <a:pt x="4696" y="1067"/>
                  </a:cubicBezTo>
                  <a:cubicBezTo>
                    <a:pt x="6111" y="1291"/>
                    <a:pt x="7522" y="1547"/>
                    <a:pt x="8918" y="1867"/>
                  </a:cubicBezTo>
                  <a:cubicBezTo>
                    <a:pt x="11944" y="2558"/>
                    <a:pt x="14923" y="3538"/>
                    <a:pt x="17647" y="5046"/>
                  </a:cubicBezTo>
                  <a:cubicBezTo>
                    <a:pt x="21049" y="6930"/>
                    <a:pt x="23627" y="7708"/>
                    <a:pt x="26956" y="9717"/>
                  </a:cubicBezTo>
                  <a:cubicBezTo>
                    <a:pt x="33431" y="13626"/>
                    <a:pt x="41225" y="15038"/>
                    <a:pt x="48933" y="15038"/>
                  </a:cubicBezTo>
                  <a:cubicBezTo>
                    <a:pt x="51669" y="15038"/>
                    <a:pt x="54395" y="14860"/>
                    <a:pt x="57046" y="14552"/>
                  </a:cubicBezTo>
                  <a:cubicBezTo>
                    <a:pt x="57853" y="14459"/>
                    <a:pt x="58778" y="13851"/>
                    <a:pt x="58687" y="13045"/>
                  </a:cubicBezTo>
                  <a:cubicBezTo>
                    <a:pt x="58643" y="12668"/>
                    <a:pt x="58365" y="12363"/>
                    <a:pt x="58068" y="12126"/>
                  </a:cubicBezTo>
                  <a:cubicBezTo>
                    <a:pt x="56243" y="10673"/>
                    <a:pt x="53649" y="10981"/>
                    <a:pt x="51319" y="10871"/>
                  </a:cubicBezTo>
                  <a:cubicBezTo>
                    <a:pt x="49167" y="10768"/>
                    <a:pt x="47138" y="9869"/>
                    <a:pt x="44999" y="9606"/>
                  </a:cubicBezTo>
                  <a:cubicBezTo>
                    <a:pt x="33862" y="8232"/>
                    <a:pt x="26530" y="2093"/>
                    <a:pt x="18708" y="1371"/>
                  </a:cubicBezTo>
                  <a:cubicBezTo>
                    <a:pt x="14172" y="953"/>
                    <a:pt x="13284" y="1"/>
                    <a:pt x="10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3845125" y="2930600"/>
              <a:ext cx="13800" cy="4825"/>
            </a:xfrm>
            <a:custGeom>
              <a:avLst/>
              <a:gdLst/>
              <a:ahLst/>
              <a:cxnLst/>
              <a:rect l="l" t="t" r="r" b="b"/>
              <a:pathLst>
                <a:path w="552" h="193" extrusionOk="0">
                  <a:moveTo>
                    <a:pt x="480" y="0"/>
                  </a:moveTo>
                  <a:cubicBezTo>
                    <a:pt x="344" y="6"/>
                    <a:pt x="210" y="27"/>
                    <a:pt x="75" y="42"/>
                  </a:cubicBezTo>
                  <a:cubicBezTo>
                    <a:pt x="55" y="43"/>
                    <a:pt x="36" y="51"/>
                    <a:pt x="23" y="64"/>
                  </a:cubicBezTo>
                  <a:cubicBezTo>
                    <a:pt x="9" y="78"/>
                    <a:pt x="0" y="97"/>
                    <a:pt x="0" y="117"/>
                  </a:cubicBezTo>
                  <a:cubicBezTo>
                    <a:pt x="2" y="152"/>
                    <a:pt x="31" y="192"/>
                    <a:pt x="70" y="192"/>
                  </a:cubicBezTo>
                  <a:cubicBezTo>
                    <a:pt x="71" y="192"/>
                    <a:pt x="73" y="192"/>
                    <a:pt x="75" y="192"/>
                  </a:cubicBezTo>
                  <a:cubicBezTo>
                    <a:pt x="218" y="178"/>
                    <a:pt x="359" y="168"/>
                    <a:pt x="499" y="144"/>
                  </a:cubicBezTo>
                  <a:cubicBezTo>
                    <a:pt x="533" y="137"/>
                    <a:pt x="550" y="103"/>
                    <a:pt x="552" y="73"/>
                  </a:cubicBezTo>
                  <a:cubicBezTo>
                    <a:pt x="552" y="67"/>
                    <a:pt x="552" y="60"/>
                    <a:pt x="550" y="54"/>
                  </a:cubicBezTo>
                  <a:cubicBezTo>
                    <a:pt x="540" y="22"/>
                    <a:pt x="512" y="1"/>
                    <a:pt x="4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3855900" y="2919575"/>
              <a:ext cx="10825" cy="5700"/>
            </a:xfrm>
            <a:custGeom>
              <a:avLst/>
              <a:gdLst/>
              <a:ahLst/>
              <a:cxnLst/>
              <a:rect l="l" t="t" r="r" b="b"/>
              <a:pathLst>
                <a:path w="433" h="228" extrusionOk="0">
                  <a:moveTo>
                    <a:pt x="128" y="203"/>
                  </a:moveTo>
                  <a:cubicBezTo>
                    <a:pt x="126" y="204"/>
                    <a:pt x="126" y="204"/>
                    <a:pt x="126" y="204"/>
                  </a:cubicBezTo>
                  <a:cubicBezTo>
                    <a:pt x="126" y="204"/>
                    <a:pt x="127" y="204"/>
                    <a:pt x="128" y="203"/>
                  </a:cubicBezTo>
                  <a:close/>
                  <a:moveTo>
                    <a:pt x="302" y="0"/>
                  </a:moveTo>
                  <a:cubicBezTo>
                    <a:pt x="267" y="3"/>
                    <a:pt x="235" y="8"/>
                    <a:pt x="202" y="17"/>
                  </a:cubicBezTo>
                  <a:cubicBezTo>
                    <a:pt x="138" y="36"/>
                    <a:pt x="79" y="68"/>
                    <a:pt x="28" y="111"/>
                  </a:cubicBezTo>
                  <a:cubicBezTo>
                    <a:pt x="1" y="134"/>
                    <a:pt x="3" y="184"/>
                    <a:pt x="28" y="208"/>
                  </a:cubicBezTo>
                  <a:cubicBezTo>
                    <a:pt x="41" y="221"/>
                    <a:pt x="58" y="227"/>
                    <a:pt x="76" y="227"/>
                  </a:cubicBezTo>
                  <a:cubicBezTo>
                    <a:pt x="93" y="227"/>
                    <a:pt x="110" y="221"/>
                    <a:pt x="124" y="208"/>
                  </a:cubicBezTo>
                  <a:lnTo>
                    <a:pt x="123" y="206"/>
                  </a:lnTo>
                  <a:cubicBezTo>
                    <a:pt x="126" y="204"/>
                    <a:pt x="128" y="202"/>
                    <a:pt x="131" y="200"/>
                  </a:cubicBezTo>
                  <a:lnTo>
                    <a:pt x="131" y="200"/>
                  </a:lnTo>
                  <a:cubicBezTo>
                    <a:pt x="131" y="200"/>
                    <a:pt x="129" y="202"/>
                    <a:pt x="128" y="203"/>
                  </a:cubicBezTo>
                  <a:lnTo>
                    <a:pt x="128" y="203"/>
                  </a:lnTo>
                  <a:cubicBezTo>
                    <a:pt x="128" y="203"/>
                    <a:pt x="129" y="202"/>
                    <a:pt x="129" y="202"/>
                  </a:cubicBezTo>
                  <a:cubicBezTo>
                    <a:pt x="135" y="198"/>
                    <a:pt x="140" y="194"/>
                    <a:pt x="145" y="190"/>
                  </a:cubicBezTo>
                  <a:cubicBezTo>
                    <a:pt x="156" y="183"/>
                    <a:pt x="167" y="177"/>
                    <a:pt x="179" y="170"/>
                  </a:cubicBezTo>
                  <a:cubicBezTo>
                    <a:pt x="184" y="167"/>
                    <a:pt x="190" y="165"/>
                    <a:pt x="197" y="162"/>
                  </a:cubicBezTo>
                  <a:cubicBezTo>
                    <a:pt x="197" y="161"/>
                    <a:pt x="198" y="161"/>
                    <a:pt x="199" y="161"/>
                  </a:cubicBezTo>
                  <a:lnTo>
                    <a:pt x="199" y="161"/>
                  </a:lnTo>
                  <a:cubicBezTo>
                    <a:pt x="199" y="161"/>
                    <a:pt x="199" y="161"/>
                    <a:pt x="199" y="161"/>
                  </a:cubicBezTo>
                  <a:cubicBezTo>
                    <a:pt x="200" y="161"/>
                    <a:pt x="201" y="160"/>
                    <a:pt x="203" y="159"/>
                  </a:cubicBezTo>
                  <a:lnTo>
                    <a:pt x="203" y="159"/>
                  </a:lnTo>
                  <a:cubicBezTo>
                    <a:pt x="202" y="160"/>
                    <a:pt x="200" y="160"/>
                    <a:pt x="199" y="161"/>
                  </a:cubicBezTo>
                  <a:lnTo>
                    <a:pt x="199" y="161"/>
                  </a:lnTo>
                  <a:cubicBezTo>
                    <a:pt x="199" y="161"/>
                    <a:pt x="200" y="160"/>
                    <a:pt x="203" y="159"/>
                  </a:cubicBezTo>
                  <a:cubicBezTo>
                    <a:pt x="204" y="158"/>
                    <a:pt x="204" y="158"/>
                    <a:pt x="205" y="158"/>
                  </a:cubicBezTo>
                  <a:lnTo>
                    <a:pt x="205" y="158"/>
                  </a:lnTo>
                  <a:cubicBezTo>
                    <a:pt x="205" y="158"/>
                    <a:pt x="204" y="159"/>
                    <a:pt x="203" y="159"/>
                  </a:cubicBezTo>
                  <a:lnTo>
                    <a:pt x="203" y="159"/>
                  </a:lnTo>
                  <a:cubicBezTo>
                    <a:pt x="204" y="159"/>
                    <a:pt x="205" y="158"/>
                    <a:pt x="205" y="158"/>
                  </a:cubicBezTo>
                  <a:lnTo>
                    <a:pt x="205" y="158"/>
                  </a:lnTo>
                  <a:cubicBezTo>
                    <a:pt x="217" y="153"/>
                    <a:pt x="230" y="149"/>
                    <a:pt x="242" y="146"/>
                  </a:cubicBezTo>
                  <a:cubicBezTo>
                    <a:pt x="256" y="142"/>
                    <a:pt x="267" y="140"/>
                    <a:pt x="280" y="136"/>
                  </a:cubicBezTo>
                  <a:lnTo>
                    <a:pt x="300" y="133"/>
                  </a:lnTo>
                  <a:lnTo>
                    <a:pt x="303" y="133"/>
                  </a:lnTo>
                  <a:cubicBezTo>
                    <a:pt x="300" y="134"/>
                    <a:pt x="299" y="134"/>
                    <a:pt x="299" y="134"/>
                  </a:cubicBezTo>
                  <a:cubicBezTo>
                    <a:pt x="299" y="134"/>
                    <a:pt x="305" y="133"/>
                    <a:pt x="306" y="133"/>
                  </a:cubicBezTo>
                  <a:cubicBezTo>
                    <a:pt x="319" y="132"/>
                    <a:pt x="333" y="131"/>
                    <a:pt x="345" y="131"/>
                  </a:cubicBezTo>
                  <a:cubicBezTo>
                    <a:pt x="348" y="131"/>
                    <a:pt x="350" y="131"/>
                    <a:pt x="352" y="131"/>
                  </a:cubicBezTo>
                  <a:cubicBezTo>
                    <a:pt x="362" y="131"/>
                    <a:pt x="373" y="129"/>
                    <a:pt x="382" y="126"/>
                  </a:cubicBezTo>
                  <a:cubicBezTo>
                    <a:pt x="391" y="123"/>
                    <a:pt x="398" y="120"/>
                    <a:pt x="405" y="116"/>
                  </a:cubicBezTo>
                  <a:cubicBezTo>
                    <a:pt x="422" y="106"/>
                    <a:pt x="433" y="88"/>
                    <a:pt x="432" y="69"/>
                  </a:cubicBezTo>
                  <a:cubicBezTo>
                    <a:pt x="432" y="49"/>
                    <a:pt x="421" y="32"/>
                    <a:pt x="405" y="22"/>
                  </a:cubicBezTo>
                  <a:cubicBezTo>
                    <a:pt x="398" y="16"/>
                    <a:pt x="391" y="11"/>
                    <a:pt x="382" y="8"/>
                  </a:cubicBezTo>
                  <a:cubicBezTo>
                    <a:pt x="370" y="4"/>
                    <a:pt x="357" y="0"/>
                    <a:pt x="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4065050" y="3127375"/>
              <a:ext cx="26350" cy="6400"/>
            </a:xfrm>
            <a:custGeom>
              <a:avLst/>
              <a:gdLst/>
              <a:ahLst/>
              <a:cxnLst/>
              <a:rect l="l" t="t" r="r" b="b"/>
              <a:pathLst>
                <a:path w="1054" h="256" extrusionOk="0">
                  <a:moveTo>
                    <a:pt x="893" y="3"/>
                  </a:moveTo>
                  <a:cubicBezTo>
                    <a:pt x="864" y="4"/>
                    <a:pt x="836" y="6"/>
                    <a:pt x="807" y="9"/>
                  </a:cubicBezTo>
                  <a:cubicBezTo>
                    <a:pt x="750" y="14"/>
                    <a:pt x="694" y="20"/>
                    <a:pt x="637" y="26"/>
                  </a:cubicBezTo>
                  <a:lnTo>
                    <a:pt x="295" y="63"/>
                  </a:lnTo>
                  <a:cubicBezTo>
                    <a:pt x="258" y="67"/>
                    <a:pt x="220" y="70"/>
                    <a:pt x="183" y="77"/>
                  </a:cubicBezTo>
                  <a:cubicBezTo>
                    <a:pt x="150" y="83"/>
                    <a:pt x="119" y="90"/>
                    <a:pt x="88" y="100"/>
                  </a:cubicBezTo>
                  <a:cubicBezTo>
                    <a:pt x="1" y="124"/>
                    <a:pt x="19" y="253"/>
                    <a:pt x="109" y="253"/>
                  </a:cubicBezTo>
                  <a:lnTo>
                    <a:pt x="128" y="254"/>
                  </a:lnTo>
                  <a:lnTo>
                    <a:pt x="143" y="254"/>
                  </a:lnTo>
                  <a:cubicBezTo>
                    <a:pt x="125" y="254"/>
                    <a:pt x="162" y="256"/>
                    <a:pt x="161" y="256"/>
                  </a:cubicBezTo>
                  <a:lnTo>
                    <a:pt x="194" y="256"/>
                  </a:lnTo>
                  <a:cubicBezTo>
                    <a:pt x="222" y="256"/>
                    <a:pt x="251" y="251"/>
                    <a:pt x="279" y="247"/>
                  </a:cubicBezTo>
                  <a:lnTo>
                    <a:pt x="449" y="230"/>
                  </a:lnTo>
                  <a:cubicBezTo>
                    <a:pt x="563" y="217"/>
                    <a:pt x="678" y="205"/>
                    <a:pt x="791" y="191"/>
                  </a:cubicBezTo>
                  <a:cubicBezTo>
                    <a:pt x="828" y="186"/>
                    <a:pt x="866" y="184"/>
                    <a:pt x="902" y="177"/>
                  </a:cubicBezTo>
                  <a:cubicBezTo>
                    <a:pt x="918" y="174"/>
                    <a:pt x="932" y="169"/>
                    <a:pt x="946" y="166"/>
                  </a:cubicBezTo>
                  <a:cubicBezTo>
                    <a:pt x="955" y="164"/>
                    <a:pt x="963" y="162"/>
                    <a:pt x="972" y="160"/>
                  </a:cubicBezTo>
                  <a:cubicBezTo>
                    <a:pt x="989" y="155"/>
                    <a:pt x="1004" y="146"/>
                    <a:pt x="1017" y="135"/>
                  </a:cubicBezTo>
                  <a:cubicBezTo>
                    <a:pt x="1054" y="106"/>
                    <a:pt x="1042" y="38"/>
                    <a:pt x="1002" y="18"/>
                  </a:cubicBezTo>
                  <a:cubicBezTo>
                    <a:pt x="967" y="1"/>
                    <a:pt x="930" y="4"/>
                    <a:pt x="893" y="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4439100" y="3121250"/>
              <a:ext cx="21650" cy="7400"/>
            </a:xfrm>
            <a:custGeom>
              <a:avLst/>
              <a:gdLst/>
              <a:ahLst/>
              <a:cxnLst/>
              <a:rect l="l" t="t" r="r" b="b"/>
              <a:pathLst>
                <a:path w="866" h="296" extrusionOk="0">
                  <a:moveTo>
                    <a:pt x="770" y="0"/>
                  </a:moveTo>
                  <a:cubicBezTo>
                    <a:pt x="750" y="1"/>
                    <a:pt x="730" y="4"/>
                    <a:pt x="711" y="10"/>
                  </a:cubicBezTo>
                  <a:lnTo>
                    <a:pt x="622" y="30"/>
                  </a:lnTo>
                  <a:lnTo>
                    <a:pt x="434" y="72"/>
                  </a:lnTo>
                  <a:lnTo>
                    <a:pt x="61" y="154"/>
                  </a:lnTo>
                  <a:cubicBezTo>
                    <a:pt x="23" y="166"/>
                    <a:pt x="1" y="205"/>
                    <a:pt x="11" y="243"/>
                  </a:cubicBezTo>
                  <a:cubicBezTo>
                    <a:pt x="20" y="275"/>
                    <a:pt x="49" y="295"/>
                    <a:pt x="81" y="295"/>
                  </a:cubicBezTo>
                  <a:cubicBezTo>
                    <a:pt x="87" y="295"/>
                    <a:pt x="93" y="295"/>
                    <a:pt x="99" y="293"/>
                  </a:cubicBezTo>
                  <a:lnTo>
                    <a:pt x="100" y="293"/>
                  </a:lnTo>
                  <a:lnTo>
                    <a:pt x="474" y="215"/>
                  </a:lnTo>
                  <a:lnTo>
                    <a:pt x="659" y="176"/>
                  </a:lnTo>
                  <a:lnTo>
                    <a:pt x="752" y="157"/>
                  </a:lnTo>
                  <a:cubicBezTo>
                    <a:pt x="771" y="154"/>
                    <a:pt x="790" y="149"/>
                    <a:pt x="807" y="139"/>
                  </a:cubicBezTo>
                  <a:cubicBezTo>
                    <a:pt x="826" y="128"/>
                    <a:pt x="841" y="111"/>
                    <a:pt x="851" y="92"/>
                  </a:cubicBezTo>
                  <a:cubicBezTo>
                    <a:pt x="865" y="69"/>
                    <a:pt x="857" y="38"/>
                    <a:pt x="833" y="23"/>
                  </a:cubicBezTo>
                  <a:cubicBezTo>
                    <a:pt x="814" y="10"/>
                    <a:pt x="793" y="2"/>
                    <a:pt x="7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4463250" y="3129575"/>
              <a:ext cx="22075" cy="7975"/>
            </a:xfrm>
            <a:custGeom>
              <a:avLst/>
              <a:gdLst/>
              <a:ahLst/>
              <a:cxnLst/>
              <a:rect l="l" t="t" r="r" b="b"/>
              <a:pathLst>
                <a:path w="883" h="319" extrusionOk="0">
                  <a:moveTo>
                    <a:pt x="794" y="1"/>
                  </a:moveTo>
                  <a:cubicBezTo>
                    <a:pt x="768" y="1"/>
                    <a:pt x="742" y="8"/>
                    <a:pt x="717" y="14"/>
                  </a:cubicBezTo>
                  <a:cubicBezTo>
                    <a:pt x="685" y="21"/>
                    <a:pt x="653" y="31"/>
                    <a:pt x="622" y="39"/>
                  </a:cubicBezTo>
                  <a:cubicBezTo>
                    <a:pt x="561" y="56"/>
                    <a:pt x="500" y="73"/>
                    <a:pt x="439" y="91"/>
                  </a:cubicBezTo>
                  <a:cubicBezTo>
                    <a:pt x="379" y="108"/>
                    <a:pt x="318" y="125"/>
                    <a:pt x="258" y="145"/>
                  </a:cubicBezTo>
                  <a:lnTo>
                    <a:pt x="70" y="206"/>
                  </a:lnTo>
                  <a:cubicBezTo>
                    <a:pt x="0" y="222"/>
                    <a:pt x="20" y="319"/>
                    <a:pt x="81" y="319"/>
                  </a:cubicBezTo>
                  <a:cubicBezTo>
                    <a:pt x="87" y="319"/>
                    <a:pt x="93" y="318"/>
                    <a:pt x="100" y="316"/>
                  </a:cubicBezTo>
                  <a:lnTo>
                    <a:pt x="100" y="317"/>
                  </a:lnTo>
                  <a:lnTo>
                    <a:pt x="293" y="276"/>
                  </a:lnTo>
                  <a:cubicBezTo>
                    <a:pt x="356" y="264"/>
                    <a:pt x="417" y="248"/>
                    <a:pt x="478" y="233"/>
                  </a:cubicBezTo>
                  <a:cubicBezTo>
                    <a:pt x="539" y="219"/>
                    <a:pt x="601" y="204"/>
                    <a:pt x="662" y="188"/>
                  </a:cubicBezTo>
                  <a:cubicBezTo>
                    <a:pt x="694" y="179"/>
                    <a:pt x="727" y="172"/>
                    <a:pt x="757" y="163"/>
                  </a:cubicBezTo>
                  <a:cubicBezTo>
                    <a:pt x="798" y="150"/>
                    <a:pt x="847" y="140"/>
                    <a:pt x="867" y="99"/>
                  </a:cubicBezTo>
                  <a:cubicBezTo>
                    <a:pt x="883" y="70"/>
                    <a:pt x="873" y="33"/>
                    <a:pt x="845" y="15"/>
                  </a:cubicBezTo>
                  <a:cubicBezTo>
                    <a:pt x="829" y="4"/>
                    <a:pt x="812" y="1"/>
                    <a:pt x="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4088575" y="3140300"/>
              <a:ext cx="15225" cy="3725"/>
            </a:xfrm>
            <a:custGeom>
              <a:avLst/>
              <a:gdLst/>
              <a:ahLst/>
              <a:cxnLst/>
              <a:rect l="l" t="t" r="r" b="b"/>
              <a:pathLst>
                <a:path w="609" h="149" extrusionOk="0">
                  <a:moveTo>
                    <a:pt x="574" y="1"/>
                  </a:moveTo>
                  <a:cubicBezTo>
                    <a:pt x="553" y="1"/>
                    <a:pt x="534" y="8"/>
                    <a:pt x="514" y="14"/>
                  </a:cubicBezTo>
                  <a:cubicBezTo>
                    <a:pt x="492" y="19"/>
                    <a:pt x="471" y="25"/>
                    <a:pt x="449" y="31"/>
                  </a:cubicBezTo>
                  <a:cubicBezTo>
                    <a:pt x="406" y="44"/>
                    <a:pt x="362" y="54"/>
                    <a:pt x="316" y="62"/>
                  </a:cubicBezTo>
                  <a:cubicBezTo>
                    <a:pt x="250" y="73"/>
                    <a:pt x="184" y="78"/>
                    <a:pt x="117" y="78"/>
                  </a:cubicBezTo>
                  <a:cubicBezTo>
                    <a:pt x="94" y="78"/>
                    <a:pt x="71" y="78"/>
                    <a:pt x="49" y="76"/>
                  </a:cubicBezTo>
                  <a:cubicBezTo>
                    <a:pt x="48" y="76"/>
                    <a:pt x="47" y="76"/>
                    <a:pt x="46" y="76"/>
                  </a:cubicBezTo>
                  <a:cubicBezTo>
                    <a:pt x="0" y="76"/>
                    <a:pt x="0" y="146"/>
                    <a:pt x="46" y="146"/>
                  </a:cubicBezTo>
                  <a:cubicBezTo>
                    <a:pt x="47" y="146"/>
                    <a:pt x="48" y="146"/>
                    <a:pt x="49" y="146"/>
                  </a:cubicBezTo>
                  <a:cubicBezTo>
                    <a:pt x="77" y="148"/>
                    <a:pt x="106" y="149"/>
                    <a:pt x="135" y="149"/>
                  </a:cubicBezTo>
                  <a:cubicBezTo>
                    <a:pt x="200" y="149"/>
                    <a:pt x="266" y="144"/>
                    <a:pt x="330" y="134"/>
                  </a:cubicBezTo>
                  <a:cubicBezTo>
                    <a:pt x="377" y="127"/>
                    <a:pt x="422" y="118"/>
                    <a:pt x="467" y="106"/>
                  </a:cubicBezTo>
                  <a:cubicBezTo>
                    <a:pt x="488" y="99"/>
                    <a:pt x="509" y="92"/>
                    <a:pt x="530" y="84"/>
                  </a:cubicBezTo>
                  <a:cubicBezTo>
                    <a:pt x="553" y="75"/>
                    <a:pt x="582" y="68"/>
                    <a:pt x="597" y="48"/>
                  </a:cubicBezTo>
                  <a:cubicBezTo>
                    <a:pt x="608" y="34"/>
                    <a:pt x="608" y="6"/>
                    <a:pt x="585" y="1"/>
                  </a:cubicBezTo>
                  <a:cubicBezTo>
                    <a:pt x="582" y="1"/>
                    <a:pt x="578" y="1"/>
                    <a:pt x="5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3790950" y="710225"/>
            <a:ext cx="4633200" cy="1014900"/>
          </a:xfrm>
          <a:prstGeom prst="rect">
            <a:avLst/>
          </a:prstGeom>
        </p:spPr>
        <p:txBody>
          <a:bodyPr spcFirstLastPara="1" wrap="square" lIns="91425" tIns="91425" rIns="91425" bIns="91425" anchor="t" anchorCtr="0">
            <a:noAutofit/>
          </a:bodyPr>
          <a:lstStyle>
            <a:lvl1pPr lvl="0" algn="r">
              <a:spcBef>
                <a:spcPts val="0"/>
              </a:spcBef>
              <a:spcAft>
                <a:spcPts val="0"/>
              </a:spcAft>
              <a:buSzPts val="2800"/>
              <a:buNone/>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endParaRPr/>
          </a:p>
        </p:txBody>
      </p:sp>
      <p:sp>
        <p:nvSpPr>
          <p:cNvPr id="41" name="Google Shape;41;p5"/>
          <p:cNvSpPr txBox="1">
            <a:spLocks noGrp="1"/>
          </p:cNvSpPr>
          <p:nvPr>
            <p:ph type="ctrTitle" idx="2"/>
          </p:nvPr>
        </p:nvSpPr>
        <p:spPr>
          <a:xfrm flipH="1">
            <a:off x="1496306" y="2714675"/>
            <a:ext cx="27312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42" name="Google Shape;42;p5"/>
          <p:cNvSpPr txBox="1">
            <a:spLocks noGrp="1"/>
          </p:cNvSpPr>
          <p:nvPr>
            <p:ph type="subTitle" idx="1"/>
          </p:nvPr>
        </p:nvSpPr>
        <p:spPr>
          <a:xfrm flipH="1">
            <a:off x="1496306" y="3176125"/>
            <a:ext cx="2731200" cy="101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400"/>
              <a:buNone/>
              <a:defRPr sz="1400">
                <a:solidFill>
                  <a:schemeClr val="accent4"/>
                </a:solidFill>
              </a:defRPr>
            </a:lvl1pPr>
            <a:lvl2pPr lvl="1" algn="ctr" rtl="0">
              <a:lnSpc>
                <a:spcPct val="100000"/>
              </a:lnSpc>
              <a:spcBef>
                <a:spcPts val="0"/>
              </a:spcBef>
              <a:spcAft>
                <a:spcPts val="0"/>
              </a:spcAft>
              <a:buClr>
                <a:schemeClr val="accent4"/>
              </a:buClr>
              <a:buSzPts val="1400"/>
              <a:buNone/>
              <a:defRPr>
                <a:solidFill>
                  <a:schemeClr val="accent4"/>
                </a:solidFill>
              </a:defRPr>
            </a:lvl2pPr>
            <a:lvl3pPr lvl="2" algn="ctr" rtl="0">
              <a:lnSpc>
                <a:spcPct val="100000"/>
              </a:lnSpc>
              <a:spcBef>
                <a:spcPts val="0"/>
              </a:spcBef>
              <a:spcAft>
                <a:spcPts val="0"/>
              </a:spcAft>
              <a:buClr>
                <a:schemeClr val="accent4"/>
              </a:buClr>
              <a:buSzPts val="1400"/>
              <a:buNone/>
              <a:defRPr>
                <a:solidFill>
                  <a:schemeClr val="accent4"/>
                </a:solidFill>
              </a:defRPr>
            </a:lvl3pPr>
            <a:lvl4pPr lvl="3" algn="ctr" rtl="0">
              <a:lnSpc>
                <a:spcPct val="100000"/>
              </a:lnSpc>
              <a:spcBef>
                <a:spcPts val="0"/>
              </a:spcBef>
              <a:spcAft>
                <a:spcPts val="0"/>
              </a:spcAft>
              <a:buClr>
                <a:schemeClr val="accent4"/>
              </a:buClr>
              <a:buSzPts val="1400"/>
              <a:buNone/>
              <a:defRPr>
                <a:solidFill>
                  <a:schemeClr val="accent4"/>
                </a:solidFill>
              </a:defRPr>
            </a:lvl4pPr>
            <a:lvl5pPr lvl="4" algn="ctr" rtl="0">
              <a:lnSpc>
                <a:spcPct val="100000"/>
              </a:lnSpc>
              <a:spcBef>
                <a:spcPts val="0"/>
              </a:spcBef>
              <a:spcAft>
                <a:spcPts val="0"/>
              </a:spcAft>
              <a:buClr>
                <a:schemeClr val="accent4"/>
              </a:buClr>
              <a:buSzPts val="1400"/>
              <a:buNone/>
              <a:defRPr>
                <a:solidFill>
                  <a:schemeClr val="accent4"/>
                </a:solidFill>
              </a:defRPr>
            </a:lvl5pPr>
            <a:lvl6pPr lvl="5" algn="ctr" rtl="0">
              <a:lnSpc>
                <a:spcPct val="100000"/>
              </a:lnSpc>
              <a:spcBef>
                <a:spcPts val="0"/>
              </a:spcBef>
              <a:spcAft>
                <a:spcPts val="0"/>
              </a:spcAft>
              <a:buClr>
                <a:schemeClr val="accent4"/>
              </a:buClr>
              <a:buSzPts val="1400"/>
              <a:buNone/>
              <a:defRPr>
                <a:solidFill>
                  <a:schemeClr val="accent4"/>
                </a:solidFill>
              </a:defRPr>
            </a:lvl6pPr>
            <a:lvl7pPr lvl="6" algn="ctr" rtl="0">
              <a:lnSpc>
                <a:spcPct val="100000"/>
              </a:lnSpc>
              <a:spcBef>
                <a:spcPts val="0"/>
              </a:spcBef>
              <a:spcAft>
                <a:spcPts val="0"/>
              </a:spcAft>
              <a:buClr>
                <a:schemeClr val="accent4"/>
              </a:buClr>
              <a:buSzPts val="1400"/>
              <a:buNone/>
              <a:defRPr>
                <a:solidFill>
                  <a:schemeClr val="accent4"/>
                </a:solidFill>
              </a:defRPr>
            </a:lvl7pPr>
            <a:lvl8pPr lvl="7" algn="ctr" rtl="0">
              <a:lnSpc>
                <a:spcPct val="100000"/>
              </a:lnSpc>
              <a:spcBef>
                <a:spcPts val="0"/>
              </a:spcBef>
              <a:spcAft>
                <a:spcPts val="0"/>
              </a:spcAft>
              <a:buClr>
                <a:schemeClr val="accent4"/>
              </a:buClr>
              <a:buSzPts val="1400"/>
              <a:buNone/>
              <a:defRPr>
                <a:solidFill>
                  <a:schemeClr val="accent4"/>
                </a:solidFill>
              </a:defRPr>
            </a:lvl8pPr>
            <a:lvl9pPr lvl="8" algn="ctr" rtl="0">
              <a:lnSpc>
                <a:spcPct val="100000"/>
              </a:lnSpc>
              <a:spcBef>
                <a:spcPts val="0"/>
              </a:spcBef>
              <a:spcAft>
                <a:spcPts val="0"/>
              </a:spcAft>
              <a:buClr>
                <a:schemeClr val="accent4"/>
              </a:buClr>
              <a:buSzPts val="1400"/>
              <a:buNone/>
              <a:defRPr>
                <a:solidFill>
                  <a:schemeClr val="accent4"/>
                </a:solidFill>
              </a:defRPr>
            </a:lvl9pPr>
          </a:lstStyle>
          <a:p>
            <a:endParaRPr/>
          </a:p>
        </p:txBody>
      </p:sp>
      <p:sp>
        <p:nvSpPr>
          <p:cNvPr id="43" name="Google Shape;43;p5"/>
          <p:cNvSpPr txBox="1">
            <a:spLocks noGrp="1"/>
          </p:cNvSpPr>
          <p:nvPr>
            <p:ph type="ctrTitle" idx="3"/>
          </p:nvPr>
        </p:nvSpPr>
        <p:spPr>
          <a:xfrm flipH="1">
            <a:off x="5019381" y="2714675"/>
            <a:ext cx="2628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44" name="Google Shape;44;p5"/>
          <p:cNvSpPr txBox="1">
            <a:spLocks noGrp="1"/>
          </p:cNvSpPr>
          <p:nvPr>
            <p:ph type="subTitle" idx="4"/>
          </p:nvPr>
        </p:nvSpPr>
        <p:spPr>
          <a:xfrm flipH="1">
            <a:off x="5019381" y="3176125"/>
            <a:ext cx="2628300" cy="101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400"/>
              <a:buNone/>
              <a:defRPr sz="1400">
                <a:solidFill>
                  <a:schemeClr val="accent4"/>
                </a:solidFill>
              </a:defRPr>
            </a:lvl1pPr>
            <a:lvl2pPr lvl="1" algn="ctr" rtl="0">
              <a:lnSpc>
                <a:spcPct val="100000"/>
              </a:lnSpc>
              <a:spcBef>
                <a:spcPts val="0"/>
              </a:spcBef>
              <a:spcAft>
                <a:spcPts val="0"/>
              </a:spcAft>
              <a:buClr>
                <a:schemeClr val="accent4"/>
              </a:buClr>
              <a:buSzPts val="1400"/>
              <a:buNone/>
              <a:defRPr>
                <a:solidFill>
                  <a:schemeClr val="accent4"/>
                </a:solidFill>
              </a:defRPr>
            </a:lvl2pPr>
            <a:lvl3pPr lvl="2" algn="ctr" rtl="0">
              <a:lnSpc>
                <a:spcPct val="100000"/>
              </a:lnSpc>
              <a:spcBef>
                <a:spcPts val="0"/>
              </a:spcBef>
              <a:spcAft>
                <a:spcPts val="0"/>
              </a:spcAft>
              <a:buClr>
                <a:schemeClr val="accent4"/>
              </a:buClr>
              <a:buSzPts val="1400"/>
              <a:buNone/>
              <a:defRPr>
                <a:solidFill>
                  <a:schemeClr val="accent4"/>
                </a:solidFill>
              </a:defRPr>
            </a:lvl3pPr>
            <a:lvl4pPr lvl="3" algn="ctr" rtl="0">
              <a:lnSpc>
                <a:spcPct val="100000"/>
              </a:lnSpc>
              <a:spcBef>
                <a:spcPts val="0"/>
              </a:spcBef>
              <a:spcAft>
                <a:spcPts val="0"/>
              </a:spcAft>
              <a:buClr>
                <a:schemeClr val="accent4"/>
              </a:buClr>
              <a:buSzPts val="1400"/>
              <a:buNone/>
              <a:defRPr>
                <a:solidFill>
                  <a:schemeClr val="accent4"/>
                </a:solidFill>
              </a:defRPr>
            </a:lvl4pPr>
            <a:lvl5pPr lvl="4" algn="ctr" rtl="0">
              <a:lnSpc>
                <a:spcPct val="100000"/>
              </a:lnSpc>
              <a:spcBef>
                <a:spcPts val="0"/>
              </a:spcBef>
              <a:spcAft>
                <a:spcPts val="0"/>
              </a:spcAft>
              <a:buClr>
                <a:schemeClr val="accent4"/>
              </a:buClr>
              <a:buSzPts val="1400"/>
              <a:buNone/>
              <a:defRPr>
                <a:solidFill>
                  <a:schemeClr val="accent4"/>
                </a:solidFill>
              </a:defRPr>
            </a:lvl5pPr>
            <a:lvl6pPr lvl="5" algn="ctr" rtl="0">
              <a:lnSpc>
                <a:spcPct val="100000"/>
              </a:lnSpc>
              <a:spcBef>
                <a:spcPts val="0"/>
              </a:spcBef>
              <a:spcAft>
                <a:spcPts val="0"/>
              </a:spcAft>
              <a:buClr>
                <a:schemeClr val="accent4"/>
              </a:buClr>
              <a:buSzPts val="1400"/>
              <a:buNone/>
              <a:defRPr>
                <a:solidFill>
                  <a:schemeClr val="accent4"/>
                </a:solidFill>
              </a:defRPr>
            </a:lvl6pPr>
            <a:lvl7pPr lvl="6" algn="ctr" rtl="0">
              <a:lnSpc>
                <a:spcPct val="100000"/>
              </a:lnSpc>
              <a:spcBef>
                <a:spcPts val="0"/>
              </a:spcBef>
              <a:spcAft>
                <a:spcPts val="0"/>
              </a:spcAft>
              <a:buClr>
                <a:schemeClr val="accent4"/>
              </a:buClr>
              <a:buSzPts val="1400"/>
              <a:buNone/>
              <a:defRPr>
                <a:solidFill>
                  <a:schemeClr val="accent4"/>
                </a:solidFill>
              </a:defRPr>
            </a:lvl7pPr>
            <a:lvl8pPr lvl="7" algn="ctr" rtl="0">
              <a:lnSpc>
                <a:spcPct val="100000"/>
              </a:lnSpc>
              <a:spcBef>
                <a:spcPts val="0"/>
              </a:spcBef>
              <a:spcAft>
                <a:spcPts val="0"/>
              </a:spcAft>
              <a:buClr>
                <a:schemeClr val="accent4"/>
              </a:buClr>
              <a:buSzPts val="1400"/>
              <a:buNone/>
              <a:defRPr>
                <a:solidFill>
                  <a:schemeClr val="accent4"/>
                </a:solidFill>
              </a:defRPr>
            </a:lvl8pPr>
            <a:lvl9pPr lvl="8" algn="ctr" rtl="0">
              <a:lnSpc>
                <a:spcPct val="100000"/>
              </a:lnSpc>
              <a:spcBef>
                <a:spcPts val="0"/>
              </a:spcBef>
              <a:spcAft>
                <a:spcPts val="0"/>
              </a:spcAft>
              <a:buClr>
                <a:schemeClr val="accent4"/>
              </a:buClr>
              <a:buSzPts val="1400"/>
              <a:buNone/>
              <a:defRPr>
                <a:solidFill>
                  <a:schemeClr val="accent4"/>
                </a:solidFill>
              </a:defRPr>
            </a:lvl9pPr>
          </a:lstStyle>
          <a:p>
            <a:endParaRPr/>
          </a:p>
        </p:txBody>
      </p:sp>
      <p:grpSp>
        <p:nvGrpSpPr>
          <p:cNvPr id="45" name="Google Shape;45;p5"/>
          <p:cNvGrpSpPr/>
          <p:nvPr/>
        </p:nvGrpSpPr>
        <p:grpSpPr>
          <a:xfrm>
            <a:off x="-913970" y="-717282"/>
            <a:ext cx="7924225" cy="2960105"/>
            <a:chOff x="1163125" y="4466300"/>
            <a:chExt cx="1482050" cy="573875"/>
          </a:xfrm>
        </p:grpSpPr>
        <p:sp>
          <p:nvSpPr>
            <p:cNvPr id="46" name="Google Shape;46;p5"/>
            <p:cNvSpPr/>
            <p:nvPr/>
          </p:nvSpPr>
          <p:spPr>
            <a:xfrm>
              <a:off x="1163125" y="4466300"/>
              <a:ext cx="1482050" cy="573875"/>
            </a:xfrm>
            <a:custGeom>
              <a:avLst/>
              <a:gdLst/>
              <a:ahLst/>
              <a:cxnLst/>
              <a:rect l="l" t="t" r="r" b="b"/>
              <a:pathLst>
                <a:path w="59282" h="22955" extrusionOk="0">
                  <a:moveTo>
                    <a:pt x="59206" y="0"/>
                  </a:moveTo>
                  <a:cubicBezTo>
                    <a:pt x="59201" y="0"/>
                    <a:pt x="59195" y="4"/>
                    <a:pt x="59188" y="13"/>
                  </a:cubicBezTo>
                  <a:lnTo>
                    <a:pt x="49580" y="3488"/>
                  </a:lnTo>
                  <a:cubicBezTo>
                    <a:pt x="49404" y="3866"/>
                    <a:pt x="49242" y="3992"/>
                    <a:pt x="49076" y="3992"/>
                  </a:cubicBezTo>
                  <a:cubicBezTo>
                    <a:pt x="48743" y="3992"/>
                    <a:pt x="48390" y="3490"/>
                    <a:pt x="47869" y="3490"/>
                  </a:cubicBezTo>
                  <a:cubicBezTo>
                    <a:pt x="47660" y="3490"/>
                    <a:pt x="47424" y="3571"/>
                    <a:pt x="47150" y="3799"/>
                  </a:cubicBezTo>
                  <a:cubicBezTo>
                    <a:pt x="46575" y="4279"/>
                    <a:pt x="8390" y="7892"/>
                    <a:pt x="4800" y="14575"/>
                  </a:cubicBezTo>
                  <a:cubicBezTo>
                    <a:pt x="3738" y="16555"/>
                    <a:pt x="1179" y="15755"/>
                    <a:pt x="590" y="17776"/>
                  </a:cubicBezTo>
                  <a:cubicBezTo>
                    <a:pt x="0" y="19797"/>
                    <a:pt x="1001" y="22299"/>
                    <a:pt x="3208" y="22955"/>
                  </a:cubicBezTo>
                  <a:cubicBezTo>
                    <a:pt x="3305" y="20620"/>
                    <a:pt x="5507" y="18897"/>
                    <a:pt x="7320" y="17755"/>
                  </a:cubicBezTo>
                  <a:cubicBezTo>
                    <a:pt x="9378" y="16460"/>
                    <a:pt x="11678" y="15617"/>
                    <a:pt x="13950" y="14787"/>
                  </a:cubicBezTo>
                  <a:cubicBezTo>
                    <a:pt x="19133" y="12891"/>
                    <a:pt x="24368" y="10983"/>
                    <a:pt x="29840" y="10269"/>
                  </a:cubicBezTo>
                  <a:cubicBezTo>
                    <a:pt x="35848" y="9485"/>
                    <a:pt x="42042" y="10154"/>
                    <a:pt x="47918" y="8679"/>
                  </a:cubicBezTo>
                  <a:cubicBezTo>
                    <a:pt x="50927" y="7925"/>
                    <a:pt x="54869" y="6755"/>
                    <a:pt x="56980" y="4385"/>
                  </a:cubicBezTo>
                  <a:cubicBezTo>
                    <a:pt x="57800" y="3464"/>
                    <a:pt x="58458" y="2369"/>
                    <a:pt x="58926" y="1230"/>
                  </a:cubicBezTo>
                  <a:cubicBezTo>
                    <a:pt x="58983" y="1089"/>
                    <a:pt x="59281" y="0"/>
                    <a:pt x="59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2108050" y="4644775"/>
              <a:ext cx="24625" cy="6150"/>
            </a:xfrm>
            <a:custGeom>
              <a:avLst/>
              <a:gdLst/>
              <a:ahLst/>
              <a:cxnLst/>
              <a:rect l="l" t="t" r="r" b="b"/>
              <a:pathLst>
                <a:path w="985" h="246" extrusionOk="0">
                  <a:moveTo>
                    <a:pt x="880" y="1"/>
                  </a:moveTo>
                  <a:cubicBezTo>
                    <a:pt x="872" y="1"/>
                    <a:pt x="864" y="2"/>
                    <a:pt x="856" y="3"/>
                  </a:cubicBezTo>
                  <a:cubicBezTo>
                    <a:pt x="829" y="7"/>
                    <a:pt x="805" y="12"/>
                    <a:pt x="779" y="15"/>
                  </a:cubicBezTo>
                  <a:lnTo>
                    <a:pt x="805" y="12"/>
                  </a:lnTo>
                  <a:lnTo>
                    <a:pt x="805" y="12"/>
                  </a:lnTo>
                  <a:cubicBezTo>
                    <a:pt x="620" y="36"/>
                    <a:pt x="435" y="48"/>
                    <a:pt x="249" y="48"/>
                  </a:cubicBezTo>
                  <a:cubicBezTo>
                    <a:pt x="199" y="48"/>
                    <a:pt x="149" y="47"/>
                    <a:pt x="100" y="45"/>
                  </a:cubicBezTo>
                  <a:cubicBezTo>
                    <a:pt x="45" y="46"/>
                    <a:pt x="1" y="90"/>
                    <a:pt x="1" y="145"/>
                  </a:cubicBezTo>
                  <a:cubicBezTo>
                    <a:pt x="2" y="198"/>
                    <a:pt x="45" y="242"/>
                    <a:pt x="100" y="244"/>
                  </a:cubicBezTo>
                  <a:lnTo>
                    <a:pt x="99" y="244"/>
                  </a:lnTo>
                  <a:cubicBezTo>
                    <a:pt x="145" y="245"/>
                    <a:pt x="192" y="246"/>
                    <a:pt x="239" y="246"/>
                  </a:cubicBezTo>
                  <a:cubicBezTo>
                    <a:pt x="463" y="246"/>
                    <a:pt x="687" y="229"/>
                    <a:pt x="908" y="194"/>
                  </a:cubicBezTo>
                  <a:cubicBezTo>
                    <a:pt x="934" y="188"/>
                    <a:pt x="955" y="171"/>
                    <a:pt x="967" y="149"/>
                  </a:cubicBezTo>
                  <a:cubicBezTo>
                    <a:pt x="981" y="126"/>
                    <a:pt x="984" y="98"/>
                    <a:pt x="978" y="73"/>
                  </a:cubicBezTo>
                  <a:cubicBezTo>
                    <a:pt x="971" y="48"/>
                    <a:pt x="955" y="26"/>
                    <a:pt x="933" y="14"/>
                  </a:cubicBezTo>
                  <a:cubicBezTo>
                    <a:pt x="916" y="5"/>
                    <a:pt x="898" y="1"/>
                    <a:pt x="8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2127650" y="4653150"/>
              <a:ext cx="15275" cy="6125"/>
            </a:xfrm>
            <a:custGeom>
              <a:avLst/>
              <a:gdLst/>
              <a:ahLst/>
              <a:cxnLst/>
              <a:rect l="l" t="t" r="r" b="b"/>
              <a:pathLst>
                <a:path w="611" h="245" extrusionOk="0">
                  <a:moveTo>
                    <a:pt x="518" y="1"/>
                  </a:moveTo>
                  <a:cubicBezTo>
                    <a:pt x="516" y="1"/>
                    <a:pt x="514" y="1"/>
                    <a:pt x="511" y="1"/>
                  </a:cubicBezTo>
                  <a:lnTo>
                    <a:pt x="99" y="47"/>
                  </a:lnTo>
                  <a:cubicBezTo>
                    <a:pt x="74" y="47"/>
                    <a:pt x="48" y="57"/>
                    <a:pt x="29" y="75"/>
                  </a:cubicBezTo>
                  <a:cubicBezTo>
                    <a:pt x="12" y="94"/>
                    <a:pt x="1" y="119"/>
                    <a:pt x="1" y="146"/>
                  </a:cubicBezTo>
                  <a:cubicBezTo>
                    <a:pt x="1" y="171"/>
                    <a:pt x="12" y="196"/>
                    <a:pt x="29" y="215"/>
                  </a:cubicBezTo>
                  <a:cubicBezTo>
                    <a:pt x="46" y="231"/>
                    <a:pt x="69" y="244"/>
                    <a:pt x="92" y="244"/>
                  </a:cubicBezTo>
                  <a:cubicBezTo>
                    <a:pt x="94" y="244"/>
                    <a:pt x="97" y="244"/>
                    <a:pt x="99" y="244"/>
                  </a:cubicBezTo>
                  <a:lnTo>
                    <a:pt x="511" y="199"/>
                  </a:lnTo>
                  <a:cubicBezTo>
                    <a:pt x="538" y="197"/>
                    <a:pt x="563" y="188"/>
                    <a:pt x="582" y="170"/>
                  </a:cubicBezTo>
                  <a:cubicBezTo>
                    <a:pt x="600" y="151"/>
                    <a:pt x="610" y="126"/>
                    <a:pt x="610" y="100"/>
                  </a:cubicBezTo>
                  <a:cubicBezTo>
                    <a:pt x="610" y="74"/>
                    <a:pt x="600" y="49"/>
                    <a:pt x="582" y="30"/>
                  </a:cubicBezTo>
                  <a:cubicBezTo>
                    <a:pt x="566" y="15"/>
                    <a:pt x="542" y="1"/>
                    <a:pt x="5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1847675" y="4703275"/>
              <a:ext cx="19600" cy="3675"/>
            </a:xfrm>
            <a:custGeom>
              <a:avLst/>
              <a:gdLst/>
              <a:ahLst/>
              <a:cxnLst/>
              <a:rect l="l" t="t" r="r" b="b"/>
              <a:pathLst>
                <a:path w="784" h="147" extrusionOk="0">
                  <a:moveTo>
                    <a:pt x="320" y="0"/>
                  </a:moveTo>
                  <a:cubicBezTo>
                    <a:pt x="236" y="0"/>
                    <a:pt x="153" y="5"/>
                    <a:pt x="70" y="13"/>
                  </a:cubicBezTo>
                  <a:cubicBezTo>
                    <a:pt x="35" y="18"/>
                    <a:pt x="1" y="42"/>
                    <a:pt x="4" y="80"/>
                  </a:cubicBezTo>
                  <a:cubicBezTo>
                    <a:pt x="5" y="111"/>
                    <a:pt x="30" y="145"/>
                    <a:pt x="64" y="145"/>
                  </a:cubicBezTo>
                  <a:cubicBezTo>
                    <a:pt x="66" y="145"/>
                    <a:pt x="68" y="145"/>
                    <a:pt x="70" y="145"/>
                  </a:cubicBezTo>
                  <a:lnTo>
                    <a:pt x="70" y="146"/>
                  </a:lnTo>
                  <a:cubicBezTo>
                    <a:pt x="145" y="139"/>
                    <a:pt x="221" y="136"/>
                    <a:pt x="296" y="136"/>
                  </a:cubicBezTo>
                  <a:cubicBezTo>
                    <a:pt x="332" y="136"/>
                    <a:pt x="367" y="136"/>
                    <a:pt x="402" y="138"/>
                  </a:cubicBezTo>
                  <a:cubicBezTo>
                    <a:pt x="456" y="141"/>
                    <a:pt x="512" y="141"/>
                    <a:pt x="567" y="144"/>
                  </a:cubicBezTo>
                  <a:cubicBezTo>
                    <a:pt x="570" y="144"/>
                    <a:pt x="572" y="144"/>
                    <a:pt x="575" y="144"/>
                  </a:cubicBezTo>
                  <a:cubicBezTo>
                    <a:pt x="582" y="144"/>
                    <a:pt x="590" y="143"/>
                    <a:pt x="597" y="142"/>
                  </a:cubicBezTo>
                  <a:cubicBezTo>
                    <a:pt x="597" y="142"/>
                    <a:pt x="604" y="140"/>
                    <a:pt x="606" y="139"/>
                  </a:cubicBezTo>
                  <a:lnTo>
                    <a:pt x="606" y="139"/>
                  </a:lnTo>
                  <a:cubicBezTo>
                    <a:pt x="612" y="138"/>
                    <a:pt x="617" y="138"/>
                    <a:pt x="622" y="138"/>
                  </a:cubicBezTo>
                  <a:cubicBezTo>
                    <a:pt x="631" y="138"/>
                    <a:pt x="640" y="139"/>
                    <a:pt x="649" y="140"/>
                  </a:cubicBezTo>
                  <a:cubicBezTo>
                    <a:pt x="677" y="140"/>
                    <a:pt x="704" y="142"/>
                    <a:pt x="732" y="144"/>
                  </a:cubicBezTo>
                  <a:cubicBezTo>
                    <a:pt x="732" y="144"/>
                    <a:pt x="733" y="144"/>
                    <a:pt x="734" y="144"/>
                  </a:cubicBezTo>
                  <a:cubicBezTo>
                    <a:pt x="777" y="144"/>
                    <a:pt x="784" y="77"/>
                    <a:pt x="742" y="66"/>
                  </a:cubicBezTo>
                  <a:cubicBezTo>
                    <a:pt x="716" y="59"/>
                    <a:pt x="689" y="51"/>
                    <a:pt x="662" y="45"/>
                  </a:cubicBezTo>
                  <a:cubicBezTo>
                    <a:pt x="647" y="43"/>
                    <a:pt x="634" y="40"/>
                    <a:pt x="619" y="35"/>
                  </a:cubicBezTo>
                  <a:lnTo>
                    <a:pt x="619" y="35"/>
                  </a:lnTo>
                  <a:cubicBezTo>
                    <a:pt x="617" y="33"/>
                    <a:pt x="611" y="29"/>
                    <a:pt x="611" y="29"/>
                  </a:cubicBezTo>
                  <a:cubicBezTo>
                    <a:pt x="603" y="25"/>
                    <a:pt x="593" y="22"/>
                    <a:pt x="584" y="21"/>
                  </a:cubicBezTo>
                  <a:cubicBezTo>
                    <a:pt x="525" y="11"/>
                    <a:pt x="465" y="4"/>
                    <a:pt x="405" y="2"/>
                  </a:cubicBezTo>
                  <a:cubicBezTo>
                    <a:pt x="376" y="1"/>
                    <a:pt x="348" y="0"/>
                    <a:pt x="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1871875" y="4706825"/>
              <a:ext cx="14075" cy="2900"/>
            </a:xfrm>
            <a:custGeom>
              <a:avLst/>
              <a:gdLst/>
              <a:ahLst/>
              <a:cxnLst/>
              <a:rect l="l" t="t" r="r" b="b"/>
              <a:pathLst>
                <a:path w="563" h="116" extrusionOk="0">
                  <a:moveTo>
                    <a:pt x="396" y="1"/>
                  </a:moveTo>
                  <a:cubicBezTo>
                    <a:pt x="357" y="1"/>
                    <a:pt x="319" y="1"/>
                    <a:pt x="280" y="2"/>
                  </a:cubicBezTo>
                  <a:lnTo>
                    <a:pt x="50" y="9"/>
                  </a:lnTo>
                  <a:cubicBezTo>
                    <a:pt x="24" y="9"/>
                    <a:pt x="2" y="32"/>
                    <a:pt x="1" y="59"/>
                  </a:cubicBezTo>
                  <a:cubicBezTo>
                    <a:pt x="2" y="85"/>
                    <a:pt x="24" y="107"/>
                    <a:pt x="50" y="107"/>
                  </a:cubicBezTo>
                  <a:lnTo>
                    <a:pt x="280" y="115"/>
                  </a:lnTo>
                  <a:cubicBezTo>
                    <a:pt x="317" y="116"/>
                    <a:pt x="355" y="116"/>
                    <a:pt x="392" y="116"/>
                  </a:cubicBezTo>
                  <a:lnTo>
                    <a:pt x="451" y="116"/>
                  </a:lnTo>
                  <a:cubicBezTo>
                    <a:pt x="473" y="114"/>
                    <a:pt x="495" y="111"/>
                    <a:pt x="517" y="104"/>
                  </a:cubicBezTo>
                  <a:cubicBezTo>
                    <a:pt x="563" y="94"/>
                    <a:pt x="563" y="23"/>
                    <a:pt x="517" y="13"/>
                  </a:cubicBezTo>
                  <a:cubicBezTo>
                    <a:pt x="497" y="6"/>
                    <a:pt x="476" y="2"/>
                    <a:pt x="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1515225" y="4762750"/>
              <a:ext cx="14550" cy="4375"/>
            </a:xfrm>
            <a:custGeom>
              <a:avLst/>
              <a:gdLst/>
              <a:ahLst/>
              <a:cxnLst/>
              <a:rect l="l" t="t" r="r" b="b"/>
              <a:pathLst>
                <a:path w="582" h="175" extrusionOk="0">
                  <a:moveTo>
                    <a:pt x="379" y="1"/>
                  </a:moveTo>
                  <a:cubicBezTo>
                    <a:pt x="353" y="1"/>
                    <a:pt x="326" y="3"/>
                    <a:pt x="299" y="4"/>
                  </a:cubicBezTo>
                  <a:lnTo>
                    <a:pt x="82" y="15"/>
                  </a:lnTo>
                  <a:cubicBezTo>
                    <a:pt x="41" y="18"/>
                    <a:pt x="1" y="51"/>
                    <a:pt x="3" y="94"/>
                  </a:cubicBezTo>
                  <a:cubicBezTo>
                    <a:pt x="5" y="132"/>
                    <a:pt x="34" y="174"/>
                    <a:pt x="74" y="174"/>
                  </a:cubicBezTo>
                  <a:cubicBezTo>
                    <a:pt x="76" y="174"/>
                    <a:pt x="79" y="174"/>
                    <a:pt x="82" y="173"/>
                  </a:cubicBezTo>
                  <a:lnTo>
                    <a:pt x="82" y="174"/>
                  </a:lnTo>
                  <a:lnTo>
                    <a:pt x="273" y="152"/>
                  </a:lnTo>
                  <a:cubicBezTo>
                    <a:pt x="306" y="149"/>
                    <a:pt x="338" y="146"/>
                    <a:pt x="371" y="141"/>
                  </a:cubicBezTo>
                  <a:cubicBezTo>
                    <a:pt x="406" y="136"/>
                    <a:pt x="439" y="128"/>
                    <a:pt x="474" y="121"/>
                  </a:cubicBezTo>
                  <a:cubicBezTo>
                    <a:pt x="508" y="114"/>
                    <a:pt x="565" y="112"/>
                    <a:pt x="576" y="71"/>
                  </a:cubicBezTo>
                  <a:cubicBezTo>
                    <a:pt x="582" y="49"/>
                    <a:pt x="573" y="27"/>
                    <a:pt x="554" y="16"/>
                  </a:cubicBezTo>
                  <a:cubicBezTo>
                    <a:pt x="538" y="6"/>
                    <a:pt x="519" y="5"/>
                    <a:pt x="501" y="5"/>
                  </a:cubicBezTo>
                  <a:cubicBezTo>
                    <a:pt x="498" y="5"/>
                    <a:pt x="494" y="5"/>
                    <a:pt x="491" y="5"/>
                  </a:cubicBezTo>
                  <a:lnTo>
                    <a:pt x="396" y="1"/>
                  </a:lnTo>
                  <a:cubicBezTo>
                    <a:pt x="390" y="1"/>
                    <a:pt x="385" y="1"/>
                    <a:pt x="3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1535125" y="4754350"/>
              <a:ext cx="11325" cy="3525"/>
            </a:xfrm>
            <a:custGeom>
              <a:avLst/>
              <a:gdLst/>
              <a:ahLst/>
              <a:cxnLst/>
              <a:rect l="l" t="t" r="r" b="b"/>
              <a:pathLst>
                <a:path w="453" h="141" extrusionOk="0">
                  <a:moveTo>
                    <a:pt x="139" y="1"/>
                  </a:moveTo>
                  <a:cubicBezTo>
                    <a:pt x="116" y="1"/>
                    <a:pt x="93" y="1"/>
                    <a:pt x="70" y="1"/>
                  </a:cubicBezTo>
                  <a:cubicBezTo>
                    <a:pt x="32" y="1"/>
                    <a:pt x="2" y="33"/>
                    <a:pt x="1" y="71"/>
                  </a:cubicBezTo>
                  <a:cubicBezTo>
                    <a:pt x="2" y="108"/>
                    <a:pt x="32" y="139"/>
                    <a:pt x="70" y="140"/>
                  </a:cubicBezTo>
                  <a:cubicBezTo>
                    <a:pt x="93" y="140"/>
                    <a:pt x="116" y="140"/>
                    <a:pt x="139" y="140"/>
                  </a:cubicBezTo>
                  <a:cubicBezTo>
                    <a:pt x="174" y="140"/>
                    <a:pt x="208" y="140"/>
                    <a:pt x="242" y="138"/>
                  </a:cubicBezTo>
                  <a:cubicBezTo>
                    <a:pt x="271" y="137"/>
                    <a:pt x="298" y="134"/>
                    <a:pt x="327" y="131"/>
                  </a:cubicBezTo>
                  <a:cubicBezTo>
                    <a:pt x="359" y="126"/>
                    <a:pt x="394" y="126"/>
                    <a:pt x="424" y="110"/>
                  </a:cubicBezTo>
                  <a:cubicBezTo>
                    <a:pt x="452" y="92"/>
                    <a:pt x="452" y="49"/>
                    <a:pt x="424" y="32"/>
                  </a:cubicBezTo>
                  <a:cubicBezTo>
                    <a:pt x="395" y="15"/>
                    <a:pt x="361" y="15"/>
                    <a:pt x="330" y="10"/>
                  </a:cubicBezTo>
                  <a:cubicBezTo>
                    <a:pt x="300" y="7"/>
                    <a:pt x="272" y="4"/>
                    <a:pt x="242" y="3"/>
                  </a:cubicBezTo>
                  <a:cubicBezTo>
                    <a:pt x="208" y="1"/>
                    <a:pt x="174" y="1"/>
                    <a:pt x="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2371975" y="4664625"/>
              <a:ext cx="17450" cy="4625"/>
            </a:xfrm>
            <a:custGeom>
              <a:avLst/>
              <a:gdLst/>
              <a:ahLst/>
              <a:cxnLst/>
              <a:rect l="l" t="t" r="r" b="b"/>
              <a:pathLst>
                <a:path w="698" h="185" extrusionOk="0">
                  <a:moveTo>
                    <a:pt x="614" y="1"/>
                  </a:moveTo>
                  <a:cubicBezTo>
                    <a:pt x="612" y="1"/>
                    <a:pt x="609" y="1"/>
                    <a:pt x="607" y="1"/>
                  </a:cubicBezTo>
                  <a:cubicBezTo>
                    <a:pt x="595" y="1"/>
                    <a:pt x="582" y="2"/>
                    <a:pt x="571" y="3"/>
                  </a:cubicBezTo>
                  <a:lnTo>
                    <a:pt x="496" y="11"/>
                  </a:lnTo>
                  <a:cubicBezTo>
                    <a:pt x="447" y="15"/>
                    <a:pt x="399" y="21"/>
                    <a:pt x="349" y="26"/>
                  </a:cubicBezTo>
                  <a:cubicBezTo>
                    <a:pt x="248" y="40"/>
                    <a:pt x="147" y="56"/>
                    <a:pt x="46" y="72"/>
                  </a:cubicBezTo>
                  <a:cubicBezTo>
                    <a:pt x="17" y="75"/>
                    <a:pt x="0" y="110"/>
                    <a:pt x="4" y="135"/>
                  </a:cubicBezTo>
                  <a:cubicBezTo>
                    <a:pt x="8" y="159"/>
                    <a:pt x="29" y="185"/>
                    <a:pt x="55" y="185"/>
                  </a:cubicBezTo>
                  <a:cubicBezTo>
                    <a:pt x="57" y="185"/>
                    <a:pt x="59" y="185"/>
                    <a:pt x="61" y="184"/>
                  </a:cubicBezTo>
                  <a:lnTo>
                    <a:pt x="62" y="184"/>
                  </a:lnTo>
                  <a:cubicBezTo>
                    <a:pt x="164" y="173"/>
                    <a:pt x="266" y="163"/>
                    <a:pt x="367" y="150"/>
                  </a:cubicBezTo>
                  <a:cubicBezTo>
                    <a:pt x="416" y="143"/>
                    <a:pt x="464" y="136"/>
                    <a:pt x="512" y="129"/>
                  </a:cubicBezTo>
                  <a:lnTo>
                    <a:pt x="582" y="116"/>
                  </a:lnTo>
                  <a:cubicBezTo>
                    <a:pt x="596" y="114"/>
                    <a:pt x="609" y="112"/>
                    <a:pt x="621" y="109"/>
                  </a:cubicBezTo>
                  <a:cubicBezTo>
                    <a:pt x="636" y="105"/>
                    <a:pt x="650" y="99"/>
                    <a:pt x="663" y="92"/>
                  </a:cubicBezTo>
                  <a:cubicBezTo>
                    <a:pt x="697" y="71"/>
                    <a:pt x="690" y="19"/>
                    <a:pt x="652" y="7"/>
                  </a:cubicBezTo>
                  <a:cubicBezTo>
                    <a:pt x="640" y="3"/>
                    <a:pt x="627" y="1"/>
                    <a:pt x="6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2398725" y="4652425"/>
              <a:ext cx="11450" cy="4725"/>
            </a:xfrm>
            <a:custGeom>
              <a:avLst/>
              <a:gdLst/>
              <a:ahLst/>
              <a:cxnLst/>
              <a:rect l="l" t="t" r="r" b="b"/>
              <a:pathLst>
                <a:path w="458" h="189" extrusionOk="0">
                  <a:moveTo>
                    <a:pt x="383" y="0"/>
                  </a:moveTo>
                  <a:cubicBezTo>
                    <a:pt x="369" y="0"/>
                    <a:pt x="356" y="2"/>
                    <a:pt x="343" y="4"/>
                  </a:cubicBezTo>
                  <a:lnTo>
                    <a:pt x="304" y="12"/>
                  </a:lnTo>
                  <a:lnTo>
                    <a:pt x="218" y="30"/>
                  </a:lnTo>
                  <a:cubicBezTo>
                    <a:pt x="162" y="43"/>
                    <a:pt x="106" y="59"/>
                    <a:pt x="50" y="74"/>
                  </a:cubicBezTo>
                  <a:cubicBezTo>
                    <a:pt x="19" y="82"/>
                    <a:pt x="1" y="115"/>
                    <a:pt x="9" y="145"/>
                  </a:cubicBezTo>
                  <a:cubicBezTo>
                    <a:pt x="17" y="172"/>
                    <a:pt x="40" y="189"/>
                    <a:pt x="66" y="189"/>
                  </a:cubicBezTo>
                  <a:cubicBezTo>
                    <a:pt x="71" y="189"/>
                    <a:pt x="77" y="188"/>
                    <a:pt x="82" y="186"/>
                  </a:cubicBezTo>
                  <a:cubicBezTo>
                    <a:pt x="138" y="174"/>
                    <a:pt x="195" y="160"/>
                    <a:pt x="249" y="144"/>
                  </a:cubicBezTo>
                  <a:lnTo>
                    <a:pt x="332" y="121"/>
                  </a:lnTo>
                  <a:cubicBezTo>
                    <a:pt x="344" y="117"/>
                    <a:pt x="359" y="114"/>
                    <a:pt x="372" y="109"/>
                  </a:cubicBezTo>
                  <a:cubicBezTo>
                    <a:pt x="389" y="103"/>
                    <a:pt x="404" y="96"/>
                    <a:pt x="419" y="86"/>
                  </a:cubicBezTo>
                  <a:cubicBezTo>
                    <a:pt x="457" y="62"/>
                    <a:pt x="441" y="3"/>
                    <a:pt x="396" y="1"/>
                  </a:cubicBezTo>
                  <a:cubicBezTo>
                    <a:pt x="391" y="1"/>
                    <a:pt x="387"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5"/>
          <p:cNvGrpSpPr/>
          <p:nvPr/>
        </p:nvGrpSpPr>
        <p:grpSpPr>
          <a:xfrm>
            <a:off x="-427395" y="4438289"/>
            <a:ext cx="3188703" cy="867033"/>
            <a:chOff x="1296625" y="5272425"/>
            <a:chExt cx="751450" cy="204325"/>
          </a:xfrm>
        </p:grpSpPr>
        <p:sp>
          <p:nvSpPr>
            <p:cNvPr id="56" name="Google Shape;56;p5"/>
            <p:cNvSpPr/>
            <p:nvPr/>
          </p:nvSpPr>
          <p:spPr>
            <a:xfrm>
              <a:off x="1296625" y="5272425"/>
              <a:ext cx="751450" cy="204325"/>
            </a:xfrm>
            <a:custGeom>
              <a:avLst/>
              <a:gdLst/>
              <a:ahLst/>
              <a:cxnLst/>
              <a:rect l="l" t="t" r="r" b="b"/>
              <a:pathLst>
                <a:path w="30058" h="8173" extrusionOk="0">
                  <a:moveTo>
                    <a:pt x="1831" y="0"/>
                  </a:moveTo>
                  <a:cubicBezTo>
                    <a:pt x="1359" y="0"/>
                    <a:pt x="921" y="261"/>
                    <a:pt x="576" y="977"/>
                  </a:cubicBezTo>
                  <a:cubicBezTo>
                    <a:pt x="0" y="2170"/>
                    <a:pt x="458" y="4179"/>
                    <a:pt x="1209" y="5205"/>
                  </a:cubicBezTo>
                  <a:cubicBezTo>
                    <a:pt x="2352" y="6765"/>
                    <a:pt x="4549" y="7016"/>
                    <a:pt x="6482" y="7078"/>
                  </a:cubicBezTo>
                  <a:cubicBezTo>
                    <a:pt x="12255" y="7267"/>
                    <a:pt x="18061" y="6994"/>
                    <a:pt x="23788" y="7750"/>
                  </a:cubicBezTo>
                  <a:cubicBezTo>
                    <a:pt x="25169" y="7932"/>
                    <a:pt x="26573" y="8173"/>
                    <a:pt x="27959" y="8173"/>
                  </a:cubicBezTo>
                  <a:cubicBezTo>
                    <a:pt x="28665" y="8173"/>
                    <a:pt x="29367" y="8110"/>
                    <a:pt x="30058" y="7945"/>
                  </a:cubicBezTo>
                  <a:cubicBezTo>
                    <a:pt x="26482" y="6211"/>
                    <a:pt x="22600" y="5194"/>
                    <a:pt x="18632" y="4954"/>
                  </a:cubicBezTo>
                  <a:cubicBezTo>
                    <a:pt x="16764" y="4841"/>
                    <a:pt x="14885" y="4902"/>
                    <a:pt x="13025" y="4685"/>
                  </a:cubicBezTo>
                  <a:cubicBezTo>
                    <a:pt x="9662" y="4293"/>
                    <a:pt x="6423" y="2958"/>
                    <a:pt x="3732" y="908"/>
                  </a:cubicBezTo>
                  <a:cubicBezTo>
                    <a:pt x="3126" y="447"/>
                    <a:pt x="2449"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1429850" y="5340900"/>
              <a:ext cx="17250" cy="14500"/>
            </a:xfrm>
            <a:custGeom>
              <a:avLst/>
              <a:gdLst/>
              <a:ahLst/>
              <a:cxnLst/>
              <a:rect l="l" t="t" r="r" b="b"/>
              <a:pathLst>
                <a:path w="690" h="580" extrusionOk="0">
                  <a:moveTo>
                    <a:pt x="217" y="194"/>
                  </a:moveTo>
                  <a:cubicBezTo>
                    <a:pt x="217" y="194"/>
                    <a:pt x="218" y="195"/>
                    <a:pt x="219" y="196"/>
                  </a:cubicBezTo>
                  <a:lnTo>
                    <a:pt x="219" y="196"/>
                  </a:lnTo>
                  <a:lnTo>
                    <a:pt x="218" y="196"/>
                  </a:lnTo>
                  <a:cubicBezTo>
                    <a:pt x="217" y="194"/>
                    <a:pt x="217" y="194"/>
                    <a:pt x="217" y="194"/>
                  </a:cubicBezTo>
                  <a:close/>
                  <a:moveTo>
                    <a:pt x="364" y="341"/>
                  </a:moveTo>
                  <a:cubicBezTo>
                    <a:pt x="365" y="342"/>
                    <a:pt x="365" y="342"/>
                    <a:pt x="366" y="342"/>
                  </a:cubicBezTo>
                  <a:lnTo>
                    <a:pt x="364" y="341"/>
                  </a:lnTo>
                  <a:close/>
                  <a:moveTo>
                    <a:pt x="68" y="0"/>
                  </a:moveTo>
                  <a:cubicBezTo>
                    <a:pt x="56" y="0"/>
                    <a:pt x="46" y="3"/>
                    <a:pt x="37" y="8"/>
                  </a:cubicBezTo>
                  <a:cubicBezTo>
                    <a:pt x="6" y="28"/>
                    <a:pt x="1" y="61"/>
                    <a:pt x="15" y="94"/>
                  </a:cubicBezTo>
                  <a:cubicBezTo>
                    <a:pt x="59" y="194"/>
                    <a:pt x="122" y="285"/>
                    <a:pt x="199" y="363"/>
                  </a:cubicBezTo>
                  <a:cubicBezTo>
                    <a:pt x="239" y="403"/>
                    <a:pt x="282" y="438"/>
                    <a:pt x="328" y="471"/>
                  </a:cubicBezTo>
                  <a:cubicBezTo>
                    <a:pt x="374" y="503"/>
                    <a:pt x="425" y="528"/>
                    <a:pt x="478" y="545"/>
                  </a:cubicBezTo>
                  <a:cubicBezTo>
                    <a:pt x="506" y="554"/>
                    <a:pt x="534" y="563"/>
                    <a:pt x="563" y="569"/>
                  </a:cubicBezTo>
                  <a:cubicBezTo>
                    <a:pt x="585" y="576"/>
                    <a:pt x="608" y="579"/>
                    <a:pt x="631" y="579"/>
                  </a:cubicBezTo>
                  <a:cubicBezTo>
                    <a:pt x="641" y="579"/>
                    <a:pt x="650" y="579"/>
                    <a:pt x="660" y="578"/>
                  </a:cubicBezTo>
                  <a:cubicBezTo>
                    <a:pt x="689" y="573"/>
                    <a:pt x="686" y="535"/>
                    <a:pt x="667" y="522"/>
                  </a:cubicBezTo>
                  <a:cubicBezTo>
                    <a:pt x="647" y="508"/>
                    <a:pt x="625" y="497"/>
                    <a:pt x="602" y="489"/>
                  </a:cubicBezTo>
                  <a:cubicBezTo>
                    <a:pt x="579" y="479"/>
                    <a:pt x="557" y="468"/>
                    <a:pt x="534" y="455"/>
                  </a:cubicBezTo>
                  <a:cubicBezTo>
                    <a:pt x="491" y="431"/>
                    <a:pt x="450" y="400"/>
                    <a:pt x="408" y="373"/>
                  </a:cubicBezTo>
                  <a:cubicBezTo>
                    <a:pt x="397" y="367"/>
                    <a:pt x="388" y="359"/>
                    <a:pt x="377" y="352"/>
                  </a:cubicBezTo>
                  <a:lnTo>
                    <a:pt x="365" y="341"/>
                  </a:lnTo>
                  <a:cubicBezTo>
                    <a:pt x="364" y="341"/>
                    <a:pt x="363" y="340"/>
                    <a:pt x="363" y="340"/>
                  </a:cubicBezTo>
                  <a:lnTo>
                    <a:pt x="363" y="340"/>
                  </a:lnTo>
                  <a:lnTo>
                    <a:pt x="356" y="335"/>
                  </a:lnTo>
                  <a:cubicBezTo>
                    <a:pt x="336" y="319"/>
                    <a:pt x="317" y="302"/>
                    <a:pt x="299" y="284"/>
                  </a:cubicBezTo>
                  <a:cubicBezTo>
                    <a:pt x="281" y="268"/>
                    <a:pt x="263" y="249"/>
                    <a:pt x="247" y="230"/>
                  </a:cubicBezTo>
                  <a:cubicBezTo>
                    <a:pt x="238" y="221"/>
                    <a:pt x="231" y="212"/>
                    <a:pt x="223" y="201"/>
                  </a:cubicBezTo>
                  <a:lnTo>
                    <a:pt x="219" y="197"/>
                  </a:lnTo>
                  <a:cubicBezTo>
                    <a:pt x="214" y="190"/>
                    <a:pt x="211" y="185"/>
                    <a:pt x="206" y="179"/>
                  </a:cubicBezTo>
                  <a:cubicBezTo>
                    <a:pt x="173" y="133"/>
                    <a:pt x="144" y="83"/>
                    <a:pt x="121" y="30"/>
                  </a:cubicBezTo>
                  <a:cubicBezTo>
                    <a:pt x="113" y="11"/>
                    <a:pt x="90" y="0"/>
                    <a:pt x="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1436300" y="5366700"/>
              <a:ext cx="19050" cy="9500"/>
            </a:xfrm>
            <a:custGeom>
              <a:avLst/>
              <a:gdLst/>
              <a:ahLst/>
              <a:cxnLst/>
              <a:rect l="l" t="t" r="r" b="b"/>
              <a:pathLst>
                <a:path w="762" h="380" extrusionOk="0">
                  <a:moveTo>
                    <a:pt x="556" y="240"/>
                  </a:moveTo>
                  <a:lnTo>
                    <a:pt x="556" y="240"/>
                  </a:lnTo>
                  <a:cubicBezTo>
                    <a:pt x="558" y="240"/>
                    <a:pt x="560" y="240"/>
                    <a:pt x="562" y="240"/>
                  </a:cubicBezTo>
                  <a:cubicBezTo>
                    <a:pt x="562" y="240"/>
                    <a:pt x="558" y="240"/>
                    <a:pt x="556" y="240"/>
                  </a:cubicBezTo>
                  <a:close/>
                  <a:moveTo>
                    <a:pt x="65" y="0"/>
                  </a:moveTo>
                  <a:cubicBezTo>
                    <a:pt x="50" y="0"/>
                    <a:pt x="35" y="6"/>
                    <a:pt x="23" y="18"/>
                  </a:cubicBezTo>
                  <a:cubicBezTo>
                    <a:pt x="0" y="41"/>
                    <a:pt x="0" y="78"/>
                    <a:pt x="23" y="102"/>
                  </a:cubicBezTo>
                  <a:cubicBezTo>
                    <a:pt x="169" y="252"/>
                    <a:pt x="361" y="348"/>
                    <a:pt x="567" y="375"/>
                  </a:cubicBezTo>
                  <a:cubicBezTo>
                    <a:pt x="584" y="378"/>
                    <a:pt x="600" y="380"/>
                    <a:pt x="617" y="380"/>
                  </a:cubicBezTo>
                  <a:cubicBezTo>
                    <a:pt x="656" y="380"/>
                    <a:pt x="695" y="372"/>
                    <a:pt x="731" y="356"/>
                  </a:cubicBezTo>
                  <a:cubicBezTo>
                    <a:pt x="749" y="350"/>
                    <a:pt x="760" y="333"/>
                    <a:pt x="761" y="313"/>
                  </a:cubicBezTo>
                  <a:cubicBezTo>
                    <a:pt x="761" y="290"/>
                    <a:pt x="742" y="275"/>
                    <a:pt x="722" y="269"/>
                  </a:cubicBezTo>
                  <a:cubicBezTo>
                    <a:pt x="700" y="261"/>
                    <a:pt x="677" y="255"/>
                    <a:pt x="653" y="252"/>
                  </a:cubicBezTo>
                  <a:cubicBezTo>
                    <a:pt x="638" y="249"/>
                    <a:pt x="622" y="248"/>
                    <a:pt x="607" y="246"/>
                  </a:cubicBezTo>
                  <a:cubicBezTo>
                    <a:pt x="603" y="246"/>
                    <a:pt x="600" y="245"/>
                    <a:pt x="597" y="245"/>
                  </a:cubicBezTo>
                  <a:cubicBezTo>
                    <a:pt x="598" y="245"/>
                    <a:pt x="599" y="245"/>
                    <a:pt x="600" y="245"/>
                  </a:cubicBezTo>
                  <a:lnTo>
                    <a:pt x="600" y="245"/>
                  </a:lnTo>
                  <a:cubicBezTo>
                    <a:pt x="599" y="245"/>
                    <a:pt x="597" y="245"/>
                    <a:pt x="595" y="245"/>
                  </a:cubicBezTo>
                  <a:cubicBezTo>
                    <a:pt x="586" y="243"/>
                    <a:pt x="577" y="242"/>
                    <a:pt x="568" y="241"/>
                  </a:cubicBezTo>
                  <a:lnTo>
                    <a:pt x="560" y="240"/>
                  </a:lnTo>
                  <a:cubicBezTo>
                    <a:pt x="556" y="240"/>
                    <a:pt x="554" y="240"/>
                    <a:pt x="555" y="240"/>
                  </a:cubicBezTo>
                  <a:cubicBezTo>
                    <a:pt x="555" y="240"/>
                    <a:pt x="555" y="240"/>
                    <a:pt x="556" y="240"/>
                  </a:cubicBezTo>
                  <a:lnTo>
                    <a:pt x="556" y="240"/>
                  </a:lnTo>
                  <a:cubicBezTo>
                    <a:pt x="553" y="240"/>
                    <a:pt x="550" y="239"/>
                    <a:pt x="546" y="238"/>
                  </a:cubicBezTo>
                  <a:cubicBezTo>
                    <a:pt x="534" y="236"/>
                    <a:pt x="520" y="234"/>
                    <a:pt x="508" y="231"/>
                  </a:cubicBezTo>
                  <a:cubicBezTo>
                    <a:pt x="460" y="220"/>
                    <a:pt x="412" y="207"/>
                    <a:pt x="367" y="189"/>
                  </a:cubicBezTo>
                  <a:lnTo>
                    <a:pt x="358" y="184"/>
                  </a:lnTo>
                  <a:lnTo>
                    <a:pt x="339" y="176"/>
                  </a:lnTo>
                  <a:cubicBezTo>
                    <a:pt x="325" y="171"/>
                    <a:pt x="313" y="164"/>
                    <a:pt x="301" y="158"/>
                  </a:cubicBezTo>
                  <a:cubicBezTo>
                    <a:pt x="276" y="145"/>
                    <a:pt x="253" y="132"/>
                    <a:pt x="230" y="117"/>
                  </a:cubicBezTo>
                  <a:cubicBezTo>
                    <a:pt x="218" y="110"/>
                    <a:pt x="207" y="101"/>
                    <a:pt x="195" y="93"/>
                  </a:cubicBezTo>
                  <a:lnTo>
                    <a:pt x="178" y="81"/>
                  </a:lnTo>
                  <a:lnTo>
                    <a:pt x="176" y="79"/>
                  </a:lnTo>
                  <a:lnTo>
                    <a:pt x="170" y="74"/>
                  </a:lnTo>
                  <a:cubicBezTo>
                    <a:pt x="148" y="57"/>
                    <a:pt x="127" y="38"/>
                    <a:pt x="107" y="18"/>
                  </a:cubicBezTo>
                  <a:cubicBezTo>
                    <a:pt x="95" y="6"/>
                    <a:pt x="80" y="0"/>
                    <a:pt x="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8"/>
        <p:cNvGrpSpPr/>
        <p:nvPr/>
      </p:nvGrpSpPr>
      <p:grpSpPr>
        <a:xfrm>
          <a:off x="0" y="0"/>
          <a:ext cx="0" cy="0"/>
          <a:chOff x="0" y="0"/>
          <a:chExt cx="0" cy="0"/>
        </a:xfrm>
      </p:grpSpPr>
      <p:sp>
        <p:nvSpPr>
          <p:cNvPr id="69" name="Google Shape;69;p7"/>
          <p:cNvSpPr txBox="1">
            <a:spLocks noGrp="1"/>
          </p:cNvSpPr>
          <p:nvPr>
            <p:ph type="ctrTitle"/>
          </p:nvPr>
        </p:nvSpPr>
        <p:spPr>
          <a:xfrm flipH="1">
            <a:off x="718500" y="3006700"/>
            <a:ext cx="4501200" cy="1046100"/>
          </a:xfrm>
          <a:prstGeom prst="rect">
            <a:avLst/>
          </a:prstGeom>
        </p:spPr>
        <p:txBody>
          <a:bodyPr spcFirstLastPara="1" wrap="square" lIns="91425" tIns="91425" rIns="0"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Google Shape;70;p7"/>
          <p:cNvSpPr txBox="1">
            <a:spLocks noGrp="1"/>
          </p:cNvSpPr>
          <p:nvPr>
            <p:ph type="subTitle" idx="1"/>
          </p:nvPr>
        </p:nvSpPr>
        <p:spPr>
          <a:xfrm flipH="1">
            <a:off x="717600" y="3929875"/>
            <a:ext cx="4501200" cy="63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2427450" y="1542300"/>
            <a:ext cx="4289100" cy="20589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grpSp>
        <p:nvGrpSpPr>
          <p:cNvPr id="73" name="Google Shape;73;p8"/>
          <p:cNvGrpSpPr/>
          <p:nvPr/>
        </p:nvGrpSpPr>
        <p:grpSpPr>
          <a:xfrm rot="367901">
            <a:off x="2708625" y="-537233"/>
            <a:ext cx="6800252" cy="1779110"/>
            <a:chOff x="3270900" y="2843975"/>
            <a:chExt cx="1469475" cy="375975"/>
          </a:xfrm>
        </p:grpSpPr>
        <p:sp>
          <p:nvSpPr>
            <p:cNvPr id="74" name="Google Shape;74;p8"/>
            <p:cNvSpPr/>
            <p:nvPr/>
          </p:nvSpPr>
          <p:spPr>
            <a:xfrm>
              <a:off x="3270900" y="2843975"/>
              <a:ext cx="1469475" cy="375975"/>
            </a:xfrm>
            <a:custGeom>
              <a:avLst/>
              <a:gdLst/>
              <a:ahLst/>
              <a:cxnLst/>
              <a:rect l="l" t="t" r="r" b="b"/>
              <a:pathLst>
                <a:path w="58779" h="15039" extrusionOk="0">
                  <a:moveTo>
                    <a:pt x="40" y="251"/>
                  </a:moveTo>
                  <a:cubicBezTo>
                    <a:pt x="0" y="251"/>
                    <a:pt x="108" y="313"/>
                    <a:pt x="425" y="472"/>
                  </a:cubicBezTo>
                  <a:cubicBezTo>
                    <a:pt x="883" y="701"/>
                    <a:pt x="1509" y="808"/>
                    <a:pt x="2169" y="870"/>
                  </a:cubicBezTo>
                  <a:lnTo>
                    <a:pt x="2169" y="870"/>
                  </a:lnTo>
                  <a:cubicBezTo>
                    <a:pt x="1206" y="656"/>
                    <a:pt x="142" y="251"/>
                    <a:pt x="40" y="251"/>
                  </a:cubicBezTo>
                  <a:close/>
                  <a:moveTo>
                    <a:pt x="10025" y="1"/>
                  </a:moveTo>
                  <a:cubicBezTo>
                    <a:pt x="9252" y="1"/>
                    <a:pt x="8347" y="54"/>
                    <a:pt x="7228" y="181"/>
                  </a:cubicBezTo>
                  <a:cubicBezTo>
                    <a:pt x="5795" y="343"/>
                    <a:pt x="4856" y="538"/>
                    <a:pt x="3475" y="957"/>
                  </a:cubicBezTo>
                  <a:lnTo>
                    <a:pt x="3475" y="957"/>
                  </a:lnTo>
                  <a:cubicBezTo>
                    <a:pt x="3050" y="932"/>
                    <a:pt x="2602" y="911"/>
                    <a:pt x="2169" y="870"/>
                  </a:cubicBezTo>
                  <a:lnTo>
                    <a:pt x="2169" y="870"/>
                  </a:lnTo>
                  <a:cubicBezTo>
                    <a:pt x="2516" y="947"/>
                    <a:pt x="2850" y="1000"/>
                    <a:pt x="3121" y="1000"/>
                  </a:cubicBezTo>
                  <a:cubicBezTo>
                    <a:pt x="3256" y="1000"/>
                    <a:pt x="3376" y="987"/>
                    <a:pt x="3474" y="957"/>
                  </a:cubicBezTo>
                  <a:cubicBezTo>
                    <a:pt x="3474" y="957"/>
                    <a:pt x="3475" y="957"/>
                    <a:pt x="3475" y="957"/>
                  </a:cubicBezTo>
                  <a:lnTo>
                    <a:pt x="3475" y="957"/>
                  </a:lnTo>
                  <a:cubicBezTo>
                    <a:pt x="3921" y="982"/>
                    <a:pt x="4343" y="1010"/>
                    <a:pt x="4696" y="1067"/>
                  </a:cubicBezTo>
                  <a:cubicBezTo>
                    <a:pt x="6111" y="1291"/>
                    <a:pt x="7522" y="1547"/>
                    <a:pt x="8918" y="1867"/>
                  </a:cubicBezTo>
                  <a:cubicBezTo>
                    <a:pt x="11944" y="2558"/>
                    <a:pt x="14923" y="3538"/>
                    <a:pt x="17647" y="5046"/>
                  </a:cubicBezTo>
                  <a:cubicBezTo>
                    <a:pt x="21049" y="6930"/>
                    <a:pt x="23627" y="7708"/>
                    <a:pt x="26956" y="9717"/>
                  </a:cubicBezTo>
                  <a:cubicBezTo>
                    <a:pt x="33431" y="13626"/>
                    <a:pt x="41225" y="15038"/>
                    <a:pt x="48933" y="15038"/>
                  </a:cubicBezTo>
                  <a:cubicBezTo>
                    <a:pt x="51669" y="15038"/>
                    <a:pt x="54395" y="14860"/>
                    <a:pt x="57046" y="14552"/>
                  </a:cubicBezTo>
                  <a:cubicBezTo>
                    <a:pt x="57853" y="14459"/>
                    <a:pt x="58778" y="13851"/>
                    <a:pt x="58687" y="13045"/>
                  </a:cubicBezTo>
                  <a:cubicBezTo>
                    <a:pt x="58643" y="12668"/>
                    <a:pt x="58365" y="12363"/>
                    <a:pt x="58068" y="12126"/>
                  </a:cubicBezTo>
                  <a:cubicBezTo>
                    <a:pt x="56243" y="10673"/>
                    <a:pt x="53649" y="10981"/>
                    <a:pt x="51319" y="10871"/>
                  </a:cubicBezTo>
                  <a:cubicBezTo>
                    <a:pt x="49167" y="10768"/>
                    <a:pt x="47138" y="9869"/>
                    <a:pt x="44999" y="9606"/>
                  </a:cubicBezTo>
                  <a:cubicBezTo>
                    <a:pt x="33862" y="8232"/>
                    <a:pt x="26530" y="2093"/>
                    <a:pt x="18708" y="1371"/>
                  </a:cubicBezTo>
                  <a:cubicBezTo>
                    <a:pt x="14172" y="953"/>
                    <a:pt x="13284" y="1"/>
                    <a:pt x="10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a:off x="3845125" y="2930600"/>
              <a:ext cx="13800" cy="4825"/>
            </a:xfrm>
            <a:custGeom>
              <a:avLst/>
              <a:gdLst/>
              <a:ahLst/>
              <a:cxnLst/>
              <a:rect l="l" t="t" r="r" b="b"/>
              <a:pathLst>
                <a:path w="552" h="193" extrusionOk="0">
                  <a:moveTo>
                    <a:pt x="480" y="0"/>
                  </a:moveTo>
                  <a:cubicBezTo>
                    <a:pt x="344" y="6"/>
                    <a:pt x="210" y="27"/>
                    <a:pt x="75" y="42"/>
                  </a:cubicBezTo>
                  <a:cubicBezTo>
                    <a:pt x="55" y="43"/>
                    <a:pt x="36" y="51"/>
                    <a:pt x="23" y="64"/>
                  </a:cubicBezTo>
                  <a:cubicBezTo>
                    <a:pt x="9" y="78"/>
                    <a:pt x="0" y="97"/>
                    <a:pt x="0" y="117"/>
                  </a:cubicBezTo>
                  <a:cubicBezTo>
                    <a:pt x="2" y="152"/>
                    <a:pt x="31" y="192"/>
                    <a:pt x="70" y="192"/>
                  </a:cubicBezTo>
                  <a:cubicBezTo>
                    <a:pt x="71" y="192"/>
                    <a:pt x="73" y="192"/>
                    <a:pt x="75" y="192"/>
                  </a:cubicBezTo>
                  <a:cubicBezTo>
                    <a:pt x="218" y="178"/>
                    <a:pt x="359" y="168"/>
                    <a:pt x="499" y="144"/>
                  </a:cubicBezTo>
                  <a:cubicBezTo>
                    <a:pt x="533" y="137"/>
                    <a:pt x="550" y="103"/>
                    <a:pt x="552" y="73"/>
                  </a:cubicBezTo>
                  <a:cubicBezTo>
                    <a:pt x="552" y="67"/>
                    <a:pt x="552" y="60"/>
                    <a:pt x="550" y="54"/>
                  </a:cubicBezTo>
                  <a:cubicBezTo>
                    <a:pt x="540" y="22"/>
                    <a:pt x="512" y="1"/>
                    <a:pt x="4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a:off x="3855900" y="2919575"/>
              <a:ext cx="10825" cy="5700"/>
            </a:xfrm>
            <a:custGeom>
              <a:avLst/>
              <a:gdLst/>
              <a:ahLst/>
              <a:cxnLst/>
              <a:rect l="l" t="t" r="r" b="b"/>
              <a:pathLst>
                <a:path w="433" h="228" extrusionOk="0">
                  <a:moveTo>
                    <a:pt x="128" y="203"/>
                  </a:moveTo>
                  <a:cubicBezTo>
                    <a:pt x="126" y="204"/>
                    <a:pt x="126" y="204"/>
                    <a:pt x="126" y="204"/>
                  </a:cubicBezTo>
                  <a:cubicBezTo>
                    <a:pt x="126" y="204"/>
                    <a:pt x="127" y="204"/>
                    <a:pt x="128" y="203"/>
                  </a:cubicBezTo>
                  <a:close/>
                  <a:moveTo>
                    <a:pt x="302" y="0"/>
                  </a:moveTo>
                  <a:cubicBezTo>
                    <a:pt x="267" y="3"/>
                    <a:pt x="235" y="8"/>
                    <a:pt x="202" y="17"/>
                  </a:cubicBezTo>
                  <a:cubicBezTo>
                    <a:pt x="138" y="36"/>
                    <a:pt x="79" y="68"/>
                    <a:pt x="28" y="111"/>
                  </a:cubicBezTo>
                  <a:cubicBezTo>
                    <a:pt x="1" y="134"/>
                    <a:pt x="3" y="184"/>
                    <a:pt x="28" y="208"/>
                  </a:cubicBezTo>
                  <a:cubicBezTo>
                    <a:pt x="41" y="221"/>
                    <a:pt x="58" y="227"/>
                    <a:pt x="76" y="227"/>
                  </a:cubicBezTo>
                  <a:cubicBezTo>
                    <a:pt x="93" y="227"/>
                    <a:pt x="110" y="221"/>
                    <a:pt x="124" y="208"/>
                  </a:cubicBezTo>
                  <a:lnTo>
                    <a:pt x="123" y="206"/>
                  </a:lnTo>
                  <a:cubicBezTo>
                    <a:pt x="126" y="204"/>
                    <a:pt x="128" y="202"/>
                    <a:pt x="131" y="200"/>
                  </a:cubicBezTo>
                  <a:lnTo>
                    <a:pt x="131" y="200"/>
                  </a:lnTo>
                  <a:cubicBezTo>
                    <a:pt x="131" y="200"/>
                    <a:pt x="129" y="202"/>
                    <a:pt x="128" y="203"/>
                  </a:cubicBezTo>
                  <a:lnTo>
                    <a:pt x="128" y="203"/>
                  </a:lnTo>
                  <a:cubicBezTo>
                    <a:pt x="128" y="203"/>
                    <a:pt x="129" y="202"/>
                    <a:pt x="129" y="202"/>
                  </a:cubicBezTo>
                  <a:cubicBezTo>
                    <a:pt x="135" y="198"/>
                    <a:pt x="140" y="194"/>
                    <a:pt x="145" y="190"/>
                  </a:cubicBezTo>
                  <a:cubicBezTo>
                    <a:pt x="156" y="183"/>
                    <a:pt x="167" y="177"/>
                    <a:pt x="179" y="170"/>
                  </a:cubicBezTo>
                  <a:cubicBezTo>
                    <a:pt x="184" y="167"/>
                    <a:pt x="190" y="165"/>
                    <a:pt x="197" y="162"/>
                  </a:cubicBezTo>
                  <a:cubicBezTo>
                    <a:pt x="197" y="161"/>
                    <a:pt x="198" y="161"/>
                    <a:pt x="199" y="161"/>
                  </a:cubicBezTo>
                  <a:lnTo>
                    <a:pt x="199" y="161"/>
                  </a:lnTo>
                  <a:cubicBezTo>
                    <a:pt x="199" y="161"/>
                    <a:pt x="199" y="161"/>
                    <a:pt x="199" y="161"/>
                  </a:cubicBezTo>
                  <a:cubicBezTo>
                    <a:pt x="200" y="161"/>
                    <a:pt x="201" y="160"/>
                    <a:pt x="203" y="159"/>
                  </a:cubicBezTo>
                  <a:lnTo>
                    <a:pt x="203" y="159"/>
                  </a:lnTo>
                  <a:cubicBezTo>
                    <a:pt x="202" y="160"/>
                    <a:pt x="200" y="160"/>
                    <a:pt x="199" y="161"/>
                  </a:cubicBezTo>
                  <a:lnTo>
                    <a:pt x="199" y="161"/>
                  </a:lnTo>
                  <a:cubicBezTo>
                    <a:pt x="199" y="161"/>
                    <a:pt x="200" y="160"/>
                    <a:pt x="203" y="159"/>
                  </a:cubicBezTo>
                  <a:cubicBezTo>
                    <a:pt x="204" y="158"/>
                    <a:pt x="204" y="158"/>
                    <a:pt x="205" y="158"/>
                  </a:cubicBezTo>
                  <a:lnTo>
                    <a:pt x="205" y="158"/>
                  </a:lnTo>
                  <a:cubicBezTo>
                    <a:pt x="205" y="158"/>
                    <a:pt x="204" y="159"/>
                    <a:pt x="203" y="159"/>
                  </a:cubicBezTo>
                  <a:lnTo>
                    <a:pt x="203" y="159"/>
                  </a:lnTo>
                  <a:cubicBezTo>
                    <a:pt x="204" y="159"/>
                    <a:pt x="205" y="158"/>
                    <a:pt x="205" y="158"/>
                  </a:cubicBezTo>
                  <a:lnTo>
                    <a:pt x="205" y="158"/>
                  </a:lnTo>
                  <a:cubicBezTo>
                    <a:pt x="217" y="153"/>
                    <a:pt x="230" y="149"/>
                    <a:pt x="242" y="146"/>
                  </a:cubicBezTo>
                  <a:cubicBezTo>
                    <a:pt x="256" y="142"/>
                    <a:pt x="267" y="140"/>
                    <a:pt x="280" y="136"/>
                  </a:cubicBezTo>
                  <a:lnTo>
                    <a:pt x="300" y="133"/>
                  </a:lnTo>
                  <a:lnTo>
                    <a:pt x="303" y="133"/>
                  </a:lnTo>
                  <a:cubicBezTo>
                    <a:pt x="300" y="134"/>
                    <a:pt x="299" y="134"/>
                    <a:pt x="299" y="134"/>
                  </a:cubicBezTo>
                  <a:cubicBezTo>
                    <a:pt x="299" y="134"/>
                    <a:pt x="305" y="133"/>
                    <a:pt x="306" y="133"/>
                  </a:cubicBezTo>
                  <a:cubicBezTo>
                    <a:pt x="319" y="132"/>
                    <a:pt x="333" y="131"/>
                    <a:pt x="345" y="131"/>
                  </a:cubicBezTo>
                  <a:cubicBezTo>
                    <a:pt x="348" y="131"/>
                    <a:pt x="350" y="131"/>
                    <a:pt x="352" y="131"/>
                  </a:cubicBezTo>
                  <a:cubicBezTo>
                    <a:pt x="362" y="131"/>
                    <a:pt x="373" y="129"/>
                    <a:pt x="382" y="126"/>
                  </a:cubicBezTo>
                  <a:cubicBezTo>
                    <a:pt x="391" y="123"/>
                    <a:pt x="398" y="120"/>
                    <a:pt x="405" y="116"/>
                  </a:cubicBezTo>
                  <a:cubicBezTo>
                    <a:pt x="422" y="106"/>
                    <a:pt x="433" y="88"/>
                    <a:pt x="432" y="69"/>
                  </a:cubicBezTo>
                  <a:cubicBezTo>
                    <a:pt x="432" y="49"/>
                    <a:pt x="421" y="32"/>
                    <a:pt x="405" y="22"/>
                  </a:cubicBezTo>
                  <a:cubicBezTo>
                    <a:pt x="398" y="16"/>
                    <a:pt x="391" y="11"/>
                    <a:pt x="382" y="8"/>
                  </a:cubicBezTo>
                  <a:cubicBezTo>
                    <a:pt x="370" y="4"/>
                    <a:pt x="357" y="0"/>
                    <a:pt x="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a:off x="4065050" y="3127375"/>
              <a:ext cx="26350" cy="6400"/>
            </a:xfrm>
            <a:custGeom>
              <a:avLst/>
              <a:gdLst/>
              <a:ahLst/>
              <a:cxnLst/>
              <a:rect l="l" t="t" r="r" b="b"/>
              <a:pathLst>
                <a:path w="1054" h="256" extrusionOk="0">
                  <a:moveTo>
                    <a:pt x="893" y="3"/>
                  </a:moveTo>
                  <a:cubicBezTo>
                    <a:pt x="864" y="4"/>
                    <a:pt x="836" y="6"/>
                    <a:pt x="807" y="9"/>
                  </a:cubicBezTo>
                  <a:cubicBezTo>
                    <a:pt x="750" y="14"/>
                    <a:pt x="694" y="20"/>
                    <a:pt x="637" y="26"/>
                  </a:cubicBezTo>
                  <a:lnTo>
                    <a:pt x="295" y="63"/>
                  </a:lnTo>
                  <a:cubicBezTo>
                    <a:pt x="258" y="67"/>
                    <a:pt x="220" y="70"/>
                    <a:pt x="183" y="77"/>
                  </a:cubicBezTo>
                  <a:cubicBezTo>
                    <a:pt x="150" y="83"/>
                    <a:pt x="119" y="90"/>
                    <a:pt x="88" y="100"/>
                  </a:cubicBezTo>
                  <a:cubicBezTo>
                    <a:pt x="1" y="124"/>
                    <a:pt x="19" y="253"/>
                    <a:pt x="109" y="253"/>
                  </a:cubicBezTo>
                  <a:lnTo>
                    <a:pt x="128" y="254"/>
                  </a:lnTo>
                  <a:lnTo>
                    <a:pt x="143" y="254"/>
                  </a:lnTo>
                  <a:cubicBezTo>
                    <a:pt x="125" y="254"/>
                    <a:pt x="162" y="256"/>
                    <a:pt x="161" y="256"/>
                  </a:cubicBezTo>
                  <a:lnTo>
                    <a:pt x="194" y="256"/>
                  </a:lnTo>
                  <a:cubicBezTo>
                    <a:pt x="222" y="256"/>
                    <a:pt x="251" y="251"/>
                    <a:pt x="279" y="247"/>
                  </a:cubicBezTo>
                  <a:lnTo>
                    <a:pt x="449" y="230"/>
                  </a:lnTo>
                  <a:cubicBezTo>
                    <a:pt x="563" y="217"/>
                    <a:pt x="678" y="205"/>
                    <a:pt x="791" y="191"/>
                  </a:cubicBezTo>
                  <a:cubicBezTo>
                    <a:pt x="828" y="186"/>
                    <a:pt x="866" y="184"/>
                    <a:pt x="902" y="177"/>
                  </a:cubicBezTo>
                  <a:cubicBezTo>
                    <a:pt x="918" y="174"/>
                    <a:pt x="932" y="169"/>
                    <a:pt x="946" y="166"/>
                  </a:cubicBezTo>
                  <a:cubicBezTo>
                    <a:pt x="955" y="164"/>
                    <a:pt x="963" y="162"/>
                    <a:pt x="972" y="160"/>
                  </a:cubicBezTo>
                  <a:cubicBezTo>
                    <a:pt x="989" y="155"/>
                    <a:pt x="1004" y="146"/>
                    <a:pt x="1017" y="135"/>
                  </a:cubicBezTo>
                  <a:cubicBezTo>
                    <a:pt x="1054" y="106"/>
                    <a:pt x="1042" y="38"/>
                    <a:pt x="1002" y="18"/>
                  </a:cubicBezTo>
                  <a:cubicBezTo>
                    <a:pt x="967" y="1"/>
                    <a:pt x="930" y="4"/>
                    <a:pt x="893" y="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a:off x="4439100" y="3121250"/>
              <a:ext cx="21650" cy="7400"/>
            </a:xfrm>
            <a:custGeom>
              <a:avLst/>
              <a:gdLst/>
              <a:ahLst/>
              <a:cxnLst/>
              <a:rect l="l" t="t" r="r" b="b"/>
              <a:pathLst>
                <a:path w="866" h="296" extrusionOk="0">
                  <a:moveTo>
                    <a:pt x="770" y="0"/>
                  </a:moveTo>
                  <a:cubicBezTo>
                    <a:pt x="750" y="1"/>
                    <a:pt x="730" y="4"/>
                    <a:pt x="711" y="10"/>
                  </a:cubicBezTo>
                  <a:lnTo>
                    <a:pt x="622" y="30"/>
                  </a:lnTo>
                  <a:lnTo>
                    <a:pt x="434" y="72"/>
                  </a:lnTo>
                  <a:lnTo>
                    <a:pt x="61" y="154"/>
                  </a:lnTo>
                  <a:cubicBezTo>
                    <a:pt x="23" y="166"/>
                    <a:pt x="1" y="205"/>
                    <a:pt x="11" y="243"/>
                  </a:cubicBezTo>
                  <a:cubicBezTo>
                    <a:pt x="20" y="275"/>
                    <a:pt x="49" y="295"/>
                    <a:pt x="81" y="295"/>
                  </a:cubicBezTo>
                  <a:cubicBezTo>
                    <a:pt x="87" y="295"/>
                    <a:pt x="93" y="295"/>
                    <a:pt x="99" y="293"/>
                  </a:cubicBezTo>
                  <a:lnTo>
                    <a:pt x="100" y="293"/>
                  </a:lnTo>
                  <a:lnTo>
                    <a:pt x="474" y="215"/>
                  </a:lnTo>
                  <a:lnTo>
                    <a:pt x="659" y="176"/>
                  </a:lnTo>
                  <a:lnTo>
                    <a:pt x="752" y="157"/>
                  </a:lnTo>
                  <a:cubicBezTo>
                    <a:pt x="771" y="154"/>
                    <a:pt x="790" y="149"/>
                    <a:pt x="807" y="139"/>
                  </a:cubicBezTo>
                  <a:cubicBezTo>
                    <a:pt x="826" y="128"/>
                    <a:pt x="841" y="111"/>
                    <a:pt x="851" y="92"/>
                  </a:cubicBezTo>
                  <a:cubicBezTo>
                    <a:pt x="865" y="69"/>
                    <a:pt x="857" y="38"/>
                    <a:pt x="833" y="23"/>
                  </a:cubicBezTo>
                  <a:cubicBezTo>
                    <a:pt x="814" y="10"/>
                    <a:pt x="793" y="2"/>
                    <a:pt x="7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a:off x="4463250" y="3129575"/>
              <a:ext cx="22075" cy="7975"/>
            </a:xfrm>
            <a:custGeom>
              <a:avLst/>
              <a:gdLst/>
              <a:ahLst/>
              <a:cxnLst/>
              <a:rect l="l" t="t" r="r" b="b"/>
              <a:pathLst>
                <a:path w="883" h="319" extrusionOk="0">
                  <a:moveTo>
                    <a:pt x="794" y="1"/>
                  </a:moveTo>
                  <a:cubicBezTo>
                    <a:pt x="768" y="1"/>
                    <a:pt x="742" y="8"/>
                    <a:pt x="717" y="14"/>
                  </a:cubicBezTo>
                  <a:cubicBezTo>
                    <a:pt x="685" y="21"/>
                    <a:pt x="653" y="31"/>
                    <a:pt x="622" y="39"/>
                  </a:cubicBezTo>
                  <a:cubicBezTo>
                    <a:pt x="561" y="56"/>
                    <a:pt x="500" y="73"/>
                    <a:pt x="439" y="91"/>
                  </a:cubicBezTo>
                  <a:cubicBezTo>
                    <a:pt x="379" y="108"/>
                    <a:pt x="318" y="125"/>
                    <a:pt x="258" y="145"/>
                  </a:cubicBezTo>
                  <a:lnTo>
                    <a:pt x="70" y="206"/>
                  </a:lnTo>
                  <a:cubicBezTo>
                    <a:pt x="0" y="222"/>
                    <a:pt x="20" y="319"/>
                    <a:pt x="81" y="319"/>
                  </a:cubicBezTo>
                  <a:cubicBezTo>
                    <a:pt x="87" y="319"/>
                    <a:pt x="93" y="318"/>
                    <a:pt x="100" y="316"/>
                  </a:cubicBezTo>
                  <a:lnTo>
                    <a:pt x="100" y="317"/>
                  </a:lnTo>
                  <a:lnTo>
                    <a:pt x="293" y="276"/>
                  </a:lnTo>
                  <a:cubicBezTo>
                    <a:pt x="356" y="264"/>
                    <a:pt x="417" y="248"/>
                    <a:pt x="478" y="233"/>
                  </a:cubicBezTo>
                  <a:cubicBezTo>
                    <a:pt x="539" y="219"/>
                    <a:pt x="601" y="204"/>
                    <a:pt x="662" y="188"/>
                  </a:cubicBezTo>
                  <a:cubicBezTo>
                    <a:pt x="694" y="179"/>
                    <a:pt x="727" y="172"/>
                    <a:pt x="757" y="163"/>
                  </a:cubicBezTo>
                  <a:cubicBezTo>
                    <a:pt x="798" y="150"/>
                    <a:pt x="847" y="140"/>
                    <a:pt x="867" y="99"/>
                  </a:cubicBezTo>
                  <a:cubicBezTo>
                    <a:pt x="883" y="70"/>
                    <a:pt x="873" y="33"/>
                    <a:pt x="845" y="15"/>
                  </a:cubicBezTo>
                  <a:cubicBezTo>
                    <a:pt x="829" y="4"/>
                    <a:pt x="812" y="1"/>
                    <a:pt x="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a:off x="4088575" y="3140300"/>
              <a:ext cx="15225" cy="3725"/>
            </a:xfrm>
            <a:custGeom>
              <a:avLst/>
              <a:gdLst/>
              <a:ahLst/>
              <a:cxnLst/>
              <a:rect l="l" t="t" r="r" b="b"/>
              <a:pathLst>
                <a:path w="609" h="149" extrusionOk="0">
                  <a:moveTo>
                    <a:pt x="574" y="1"/>
                  </a:moveTo>
                  <a:cubicBezTo>
                    <a:pt x="553" y="1"/>
                    <a:pt x="534" y="8"/>
                    <a:pt x="514" y="14"/>
                  </a:cubicBezTo>
                  <a:cubicBezTo>
                    <a:pt x="492" y="19"/>
                    <a:pt x="471" y="25"/>
                    <a:pt x="449" y="31"/>
                  </a:cubicBezTo>
                  <a:cubicBezTo>
                    <a:pt x="406" y="44"/>
                    <a:pt x="362" y="54"/>
                    <a:pt x="316" y="62"/>
                  </a:cubicBezTo>
                  <a:cubicBezTo>
                    <a:pt x="250" y="73"/>
                    <a:pt x="184" y="78"/>
                    <a:pt x="117" y="78"/>
                  </a:cubicBezTo>
                  <a:cubicBezTo>
                    <a:pt x="94" y="78"/>
                    <a:pt x="71" y="78"/>
                    <a:pt x="49" y="76"/>
                  </a:cubicBezTo>
                  <a:cubicBezTo>
                    <a:pt x="48" y="76"/>
                    <a:pt x="47" y="76"/>
                    <a:pt x="46" y="76"/>
                  </a:cubicBezTo>
                  <a:cubicBezTo>
                    <a:pt x="0" y="76"/>
                    <a:pt x="0" y="146"/>
                    <a:pt x="46" y="146"/>
                  </a:cubicBezTo>
                  <a:cubicBezTo>
                    <a:pt x="47" y="146"/>
                    <a:pt x="48" y="146"/>
                    <a:pt x="49" y="146"/>
                  </a:cubicBezTo>
                  <a:cubicBezTo>
                    <a:pt x="77" y="148"/>
                    <a:pt x="106" y="149"/>
                    <a:pt x="135" y="149"/>
                  </a:cubicBezTo>
                  <a:cubicBezTo>
                    <a:pt x="200" y="149"/>
                    <a:pt x="266" y="144"/>
                    <a:pt x="330" y="134"/>
                  </a:cubicBezTo>
                  <a:cubicBezTo>
                    <a:pt x="377" y="127"/>
                    <a:pt x="422" y="118"/>
                    <a:pt x="467" y="106"/>
                  </a:cubicBezTo>
                  <a:cubicBezTo>
                    <a:pt x="488" y="99"/>
                    <a:pt x="509" y="92"/>
                    <a:pt x="530" y="84"/>
                  </a:cubicBezTo>
                  <a:cubicBezTo>
                    <a:pt x="553" y="75"/>
                    <a:pt x="582" y="68"/>
                    <a:pt x="597" y="48"/>
                  </a:cubicBezTo>
                  <a:cubicBezTo>
                    <a:pt x="608" y="34"/>
                    <a:pt x="608" y="6"/>
                    <a:pt x="585" y="1"/>
                  </a:cubicBezTo>
                  <a:cubicBezTo>
                    <a:pt x="582" y="1"/>
                    <a:pt x="578" y="1"/>
                    <a:pt x="5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1">
  <p:cSld name="CUSTOM_14">
    <p:spTree>
      <p:nvGrpSpPr>
        <p:cNvPr id="1" name="Shape 114"/>
        <p:cNvGrpSpPr/>
        <p:nvPr/>
      </p:nvGrpSpPr>
      <p:grpSpPr>
        <a:xfrm>
          <a:off x="0" y="0"/>
          <a:ext cx="0" cy="0"/>
          <a:chOff x="0" y="0"/>
          <a:chExt cx="0" cy="0"/>
        </a:xfrm>
      </p:grpSpPr>
      <p:sp>
        <p:nvSpPr>
          <p:cNvPr id="115" name="Google Shape;115;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1pPr>
            <a:lvl2pPr lvl="1"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2pPr>
            <a:lvl3pPr lvl="2"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3pPr>
            <a:lvl4pPr lvl="3"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4pPr>
            <a:lvl5pPr lvl="4"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5pPr>
            <a:lvl6pPr lvl="5"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6pPr>
            <a:lvl7pPr lvl="6"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7pPr>
            <a:lvl8pPr lvl="7"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8pPr>
            <a:lvl9pPr lvl="8"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9pPr>
          </a:lstStyle>
          <a:p>
            <a:endParaRPr/>
          </a:p>
        </p:txBody>
      </p:sp>
      <p:sp>
        <p:nvSpPr>
          <p:cNvPr id="116" name="Google Shape;116;p13"/>
          <p:cNvSpPr txBox="1">
            <a:spLocks noGrp="1"/>
          </p:cNvSpPr>
          <p:nvPr>
            <p:ph type="title" idx="2"/>
          </p:nvPr>
        </p:nvSpPr>
        <p:spPr>
          <a:xfrm>
            <a:off x="2742111" y="3518178"/>
            <a:ext cx="1753200" cy="79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1pPr>
            <a:lvl2pPr lvl="1"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2pPr>
            <a:lvl3pPr lvl="2"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3pPr>
            <a:lvl4pPr lvl="3"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4pPr>
            <a:lvl5pPr lvl="4"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5pPr>
            <a:lvl6pPr lvl="5"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6pPr>
            <a:lvl7pPr lvl="6"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7pPr>
            <a:lvl8pPr lvl="7"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8pPr>
            <a:lvl9pPr lvl="8"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9pPr>
          </a:lstStyle>
          <a:p>
            <a:endParaRPr/>
          </a:p>
        </p:txBody>
      </p:sp>
      <p:sp>
        <p:nvSpPr>
          <p:cNvPr id="117" name="Google Shape;117;p13"/>
          <p:cNvSpPr txBox="1">
            <a:spLocks noGrp="1"/>
          </p:cNvSpPr>
          <p:nvPr>
            <p:ph type="title" idx="3"/>
          </p:nvPr>
        </p:nvSpPr>
        <p:spPr>
          <a:xfrm>
            <a:off x="4648685" y="3518178"/>
            <a:ext cx="1753200" cy="79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1pPr>
            <a:lvl2pPr lvl="1"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2pPr>
            <a:lvl3pPr lvl="2"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3pPr>
            <a:lvl4pPr lvl="3"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4pPr>
            <a:lvl5pPr lvl="4"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5pPr>
            <a:lvl6pPr lvl="5"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6pPr>
            <a:lvl7pPr lvl="6"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7pPr>
            <a:lvl8pPr lvl="7"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8pPr>
            <a:lvl9pPr lvl="8"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9pPr>
          </a:lstStyle>
          <a:p>
            <a:endParaRPr/>
          </a:p>
        </p:txBody>
      </p:sp>
      <p:sp>
        <p:nvSpPr>
          <p:cNvPr id="118" name="Google Shape;118;p13"/>
          <p:cNvSpPr txBox="1">
            <a:spLocks noGrp="1"/>
          </p:cNvSpPr>
          <p:nvPr>
            <p:ph type="title" idx="4"/>
          </p:nvPr>
        </p:nvSpPr>
        <p:spPr>
          <a:xfrm>
            <a:off x="2742111" y="3097875"/>
            <a:ext cx="17532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19" name="Google Shape;119;p13"/>
          <p:cNvSpPr txBox="1">
            <a:spLocks noGrp="1"/>
          </p:cNvSpPr>
          <p:nvPr>
            <p:ph type="title" idx="5"/>
          </p:nvPr>
        </p:nvSpPr>
        <p:spPr>
          <a:xfrm>
            <a:off x="4648686" y="3097875"/>
            <a:ext cx="17532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20" name="Google Shape;120;p13"/>
          <p:cNvSpPr txBox="1">
            <a:spLocks noGrp="1"/>
          </p:cNvSpPr>
          <p:nvPr>
            <p:ph type="title" idx="6"/>
          </p:nvPr>
        </p:nvSpPr>
        <p:spPr>
          <a:xfrm>
            <a:off x="6555260" y="3518178"/>
            <a:ext cx="1753200" cy="79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1pPr>
            <a:lvl2pPr lvl="1"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2pPr>
            <a:lvl3pPr lvl="2"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3pPr>
            <a:lvl4pPr lvl="3"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4pPr>
            <a:lvl5pPr lvl="4"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5pPr>
            <a:lvl6pPr lvl="5"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6pPr>
            <a:lvl7pPr lvl="6"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7pPr>
            <a:lvl8pPr lvl="7"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8pPr>
            <a:lvl9pPr lvl="8"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9pPr>
          </a:lstStyle>
          <a:p>
            <a:endParaRPr/>
          </a:p>
        </p:txBody>
      </p:sp>
      <p:sp>
        <p:nvSpPr>
          <p:cNvPr id="121" name="Google Shape;121;p13"/>
          <p:cNvSpPr txBox="1">
            <a:spLocks noGrp="1"/>
          </p:cNvSpPr>
          <p:nvPr>
            <p:ph type="title" idx="7"/>
          </p:nvPr>
        </p:nvSpPr>
        <p:spPr>
          <a:xfrm>
            <a:off x="6555260" y="3097875"/>
            <a:ext cx="17532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22" name="Google Shape;122;p13"/>
          <p:cNvSpPr txBox="1">
            <a:spLocks noGrp="1"/>
          </p:cNvSpPr>
          <p:nvPr>
            <p:ph type="title" idx="8"/>
          </p:nvPr>
        </p:nvSpPr>
        <p:spPr>
          <a:xfrm>
            <a:off x="835538" y="3518178"/>
            <a:ext cx="1753200" cy="79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1pPr>
            <a:lvl2pPr lvl="1"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2pPr>
            <a:lvl3pPr lvl="2"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3pPr>
            <a:lvl4pPr lvl="3"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4pPr>
            <a:lvl5pPr lvl="4"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5pPr>
            <a:lvl6pPr lvl="5"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6pPr>
            <a:lvl7pPr lvl="6"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7pPr>
            <a:lvl8pPr lvl="7"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8pPr>
            <a:lvl9pPr lvl="8" algn="ctr"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9pPr>
          </a:lstStyle>
          <a:p>
            <a:endParaRPr/>
          </a:p>
        </p:txBody>
      </p:sp>
      <p:sp>
        <p:nvSpPr>
          <p:cNvPr id="123" name="Google Shape;123;p13"/>
          <p:cNvSpPr txBox="1">
            <a:spLocks noGrp="1"/>
          </p:cNvSpPr>
          <p:nvPr>
            <p:ph type="title" idx="9"/>
          </p:nvPr>
        </p:nvSpPr>
        <p:spPr>
          <a:xfrm>
            <a:off x="835538" y="3097875"/>
            <a:ext cx="17532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24" name="Google Shape;124;p13"/>
          <p:cNvSpPr txBox="1">
            <a:spLocks noGrp="1"/>
          </p:cNvSpPr>
          <p:nvPr>
            <p:ph type="title" idx="13" hasCustomPrompt="1"/>
          </p:nvPr>
        </p:nvSpPr>
        <p:spPr>
          <a:xfrm>
            <a:off x="835538" y="2377440"/>
            <a:ext cx="1753200" cy="79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5" name="Google Shape;125;p13"/>
          <p:cNvSpPr txBox="1">
            <a:spLocks noGrp="1"/>
          </p:cNvSpPr>
          <p:nvPr>
            <p:ph type="title" idx="14" hasCustomPrompt="1"/>
          </p:nvPr>
        </p:nvSpPr>
        <p:spPr>
          <a:xfrm>
            <a:off x="2742113" y="2377440"/>
            <a:ext cx="1753200" cy="79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6" name="Google Shape;126;p13"/>
          <p:cNvSpPr txBox="1">
            <a:spLocks noGrp="1"/>
          </p:cNvSpPr>
          <p:nvPr>
            <p:ph type="title" idx="15" hasCustomPrompt="1"/>
          </p:nvPr>
        </p:nvSpPr>
        <p:spPr>
          <a:xfrm>
            <a:off x="4648688" y="2377440"/>
            <a:ext cx="1753200" cy="79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7" name="Google Shape;127;p13"/>
          <p:cNvSpPr txBox="1">
            <a:spLocks noGrp="1"/>
          </p:cNvSpPr>
          <p:nvPr>
            <p:ph type="title" idx="16" hasCustomPrompt="1"/>
          </p:nvPr>
        </p:nvSpPr>
        <p:spPr>
          <a:xfrm>
            <a:off x="6555263" y="2377440"/>
            <a:ext cx="1753200" cy="79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128" name="Google Shape;128;p13"/>
          <p:cNvGrpSpPr/>
          <p:nvPr/>
        </p:nvGrpSpPr>
        <p:grpSpPr>
          <a:xfrm>
            <a:off x="-1698274" y="445028"/>
            <a:ext cx="10928009" cy="2446974"/>
            <a:chOff x="-1698274" y="778703"/>
            <a:chExt cx="10928009" cy="2446974"/>
          </a:xfrm>
        </p:grpSpPr>
        <p:sp>
          <p:nvSpPr>
            <p:cNvPr id="129" name="Google Shape;129;p13"/>
            <p:cNvSpPr/>
            <p:nvPr/>
          </p:nvSpPr>
          <p:spPr>
            <a:xfrm rot="-385521">
              <a:off x="-1666583" y="1383116"/>
              <a:ext cx="10864626" cy="1238147"/>
            </a:xfrm>
            <a:custGeom>
              <a:avLst/>
              <a:gdLst/>
              <a:ahLst/>
              <a:cxnLst/>
              <a:rect l="l" t="t" r="r" b="b"/>
              <a:pathLst>
                <a:path w="58779" h="15039" extrusionOk="0">
                  <a:moveTo>
                    <a:pt x="40" y="251"/>
                  </a:moveTo>
                  <a:cubicBezTo>
                    <a:pt x="0" y="251"/>
                    <a:pt x="108" y="313"/>
                    <a:pt x="425" y="472"/>
                  </a:cubicBezTo>
                  <a:cubicBezTo>
                    <a:pt x="883" y="701"/>
                    <a:pt x="1509" y="808"/>
                    <a:pt x="2169" y="870"/>
                  </a:cubicBezTo>
                  <a:lnTo>
                    <a:pt x="2169" y="870"/>
                  </a:lnTo>
                  <a:cubicBezTo>
                    <a:pt x="1206" y="656"/>
                    <a:pt x="142" y="251"/>
                    <a:pt x="40" y="251"/>
                  </a:cubicBezTo>
                  <a:close/>
                  <a:moveTo>
                    <a:pt x="10025" y="1"/>
                  </a:moveTo>
                  <a:cubicBezTo>
                    <a:pt x="9252" y="1"/>
                    <a:pt x="8347" y="54"/>
                    <a:pt x="7228" y="181"/>
                  </a:cubicBezTo>
                  <a:cubicBezTo>
                    <a:pt x="5795" y="343"/>
                    <a:pt x="4856" y="538"/>
                    <a:pt x="3475" y="957"/>
                  </a:cubicBezTo>
                  <a:lnTo>
                    <a:pt x="3475" y="957"/>
                  </a:lnTo>
                  <a:cubicBezTo>
                    <a:pt x="3050" y="932"/>
                    <a:pt x="2602" y="911"/>
                    <a:pt x="2169" y="870"/>
                  </a:cubicBezTo>
                  <a:lnTo>
                    <a:pt x="2169" y="870"/>
                  </a:lnTo>
                  <a:cubicBezTo>
                    <a:pt x="2516" y="947"/>
                    <a:pt x="2850" y="1000"/>
                    <a:pt x="3121" y="1000"/>
                  </a:cubicBezTo>
                  <a:cubicBezTo>
                    <a:pt x="3256" y="1000"/>
                    <a:pt x="3376" y="987"/>
                    <a:pt x="3474" y="957"/>
                  </a:cubicBezTo>
                  <a:cubicBezTo>
                    <a:pt x="3474" y="957"/>
                    <a:pt x="3475" y="957"/>
                    <a:pt x="3475" y="957"/>
                  </a:cubicBezTo>
                  <a:lnTo>
                    <a:pt x="3475" y="957"/>
                  </a:lnTo>
                  <a:cubicBezTo>
                    <a:pt x="3921" y="982"/>
                    <a:pt x="4343" y="1010"/>
                    <a:pt x="4696" y="1067"/>
                  </a:cubicBezTo>
                  <a:cubicBezTo>
                    <a:pt x="6111" y="1291"/>
                    <a:pt x="7522" y="1547"/>
                    <a:pt x="8918" y="1867"/>
                  </a:cubicBezTo>
                  <a:cubicBezTo>
                    <a:pt x="11944" y="2558"/>
                    <a:pt x="14923" y="3538"/>
                    <a:pt x="17647" y="5046"/>
                  </a:cubicBezTo>
                  <a:cubicBezTo>
                    <a:pt x="21049" y="6930"/>
                    <a:pt x="23627" y="7708"/>
                    <a:pt x="26956" y="9717"/>
                  </a:cubicBezTo>
                  <a:cubicBezTo>
                    <a:pt x="33431" y="13626"/>
                    <a:pt x="41225" y="15038"/>
                    <a:pt x="48933" y="15038"/>
                  </a:cubicBezTo>
                  <a:cubicBezTo>
                    <a:pt x="51669" y="15038"/>
                    <a:pt x="54395" y="14860"/>
                    <a:pt x="57046" y="14552"/>
                  </a:cubicBezTo>
                  <a:cubicBezTo>
                    <a:pt x="57853" y="14459"/>
                    <a:pt x="58778" y="13851"/>
                    <a:pt x="58687" y="13045"/>
                  </a:cubicBezTo>
                  <a:cubicBezTo>
                    <a:pt x="58643" y="12668"/>
                    <a:pt x="58365" y="12363"/>
                    <a:pt x="58068" y="12126"/>
                  </a:cubicBezTo>
                  <a:cubicBezTo>
                    <a:pt x="56243" y="10673"/>
                    <a:pt x="53649" y="10981"/>
                    <a:pt x="51319" y="10871"/>
                  </a:cubicBezTo>
                  <a:cubicBezTo>
                    <a:pt x="49167" y="10768"/>
                    <a:pt x="47138" y="9869"/>
                    <a:pt x="44999" y="9606"/>
                  </a:cubicBezTo>
                  <a:cubicBezTo>
                    <a:pt x="33862" y="8232"/>
                    <a:pt x="26530" y="2093"/>
                    <a:pt x="18708" y="1371"/>
                  </a:cubicBezTo>
                  <a:cubicBezTo>
                    <a:pt x="14172" y="953"/>
                    <a:pt x="13284" y="1"/>
                    <a:pt x="10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rot="-385539">
              <a:off x="1529708" y="1945575"/>
              <a:ext cx="63862" cy="22832"/>
            </a:xfrm>
            <a:custGeom>
              <a:avLst/>
              <a:gdLst/>
              <a:ahLst/>
              <a:cxnLst/>
              <a:rect l="l" t="t" r="r" b="b"/>
              <a:pathLst>
                <a:path w="552" h="193" extrusionOk="0">
                  <a:moveTo>
                    <a:pt x="480" y="0"/>
                  </a:moveTo>
                  <a:cubicBezTo>
                    <a:pt x="344" y="6"/>
                    <a:pt x="210" y="27"/>
                    <a:pt x="75" y="42"/>
                  </a:cubicBezTo>
                  <a:cubicBezTo>
                    <a:pt x="55" y="43"/>
                    <a:pt x="36" y="51"/>
                    <a:pt x="23" y="64"/>
                  </a:cubicBezTo>
                  <a:cubicBezTo>
                    <a:pt x="9" y="78"/>
                    <a:pt x="0" y="97"/>
                    <a:pt x="0" y="117"/>
                  </a:cubicBezTo>
                  <a:cubicBezTo>
                    <a:pt x="2" y="152"/>
                    <a:pt x="31" y="192"/>
                    <a:pt x="70" y="192"/>
                  </a:cubicBezTo>
                  <a:cubicBezTo>
                    <a:pt x="71" y="192"/>
                    <a:pt x="73" y="192"/>
                    <a:pt x="75" y="192"/>
                  </a:cubicBezTo>
                  <a:cubicBezTo>
                    <a:pt x="218" y="178"/>
                    <a:pt x="359" y="168"/>
                    <a:pt x="499" y="144"/>
                  </a:cubicBezTo>
                  <a:cubicBezTo>
                    <a:pt x="533" y="137"/>
                    <a:pt x="550" y="103"/>
                    <a:pt x="552" y="73"/>
                  </a:cubicBezTo>
                  <a:cubicBezTo>
                    <a:pt x="552" y="67"/>
                    <a:pt x="552" y="60"/>
                    <a:pt x="550" y="54"/>
                  </a:cubicBezTo>
                  <a:cubicBezTo>
                    <a:pt x="540" y="22"/>
                    <a:pt x="512" y="1"/>
                    <a:pt x="4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rot="-385539">
              <a:off x="1573975" y="1888878"/>
              <a:ext cx="50095" cy="26973"/>
            </a:xfrm>
            <a:custGeom>
              <a:avLst/>
              <a:gdLst/>
              <a:ahLst/>
              <a:cxnLst/>
              <a:rect l="l" t="t" r="r" b="b"/>
              <a:pathLst>
                <a:path w="433" h="228" extrusionOk="0">
                  <a:moveTo>
                    <a:pt x="128" y="203"/>
                  </a:moveTo>
                  <a:cubicBezTo>
                    <a:pt x="126" y="204"/>
                    <a:pt x="126" y="204"/>
                    <a:pt x="126" y="204"/>
                  </a:cubicBezTo>
                  <a:cubicBezTo>
                    <a:pt x="126" y="204"/>
                    <a:pt x="127" y="204"/>
                    <a:pt x="128" y="203"/>
                  </a:cubicBezTo>
                  <a:close/>
                  <a:moveTo>
                    <a:pt x="302" y="0"/>
                  </a:moveTo>
                  <a:cubicBezTo>
                    <a:pt x="267" y="3"/>
                    <a:pt x="235" y="8"/>
                    <a:pt x="202" y="17"/>
                  </a:cubicBezTo>
                  <a:cubicBezTo>
                    <a:pt x="138" y="36"/>
                    <a:pt x="79" y="68"/>
                    <a:pt x="28" y="111"/>
                  </a:cubicBezTo>
                  <a:cubicBezTo>
                    <a:pt x="1" y="134"/>
                    <a:pt x="3" y="184"/>
                    <a:pt x="28" y="208"/>
                  </a:cubicBezTo>
                  <a:cubicBezTo>
                    <a:pt x="41" y="221"/>
                    <a:pt x="58" y="227"/>
                    <a:pt x="76" y="227"/>
                  </a:cubicBezTo>
                  <a:cubicBezTo>
                    <a:pt x="93" y="227"/>
                    <a:pt x="110" y="221"/>
                    <a:pt x="124" y="208"/>
                  </a:cubicBezTo>
                  <a:lnTo>
                    <a:pt x="123" y="206"/>
                  </a:lnTo>
                  <a:cubicBezTo>
                    <a:pt x="126" y="204"/>
                    <a:pt x="128" y="202"/>
                    <a:pt x="131" y="200"/>
                  </a:cubicBezTo>
                  <a:lnTo>
                    <a:pt x="131" y="200"/>
                  </a:lnTo>
                  <a:cubicBezTo>
                    <a:pt x="131" y="200"/>
                    <a:pt x="129" y="202"/>
                    <a:pt x="128" y="203"/>
                  </a:cubicBezTo>
                  <a:lnTo>
                    <a:pt x="128" y="203"/>
                  </a:lnTo>
                  <a:cubicBezTo>
                    <a:pt x="128" y="203"/>
                    <a:pt x="129" y="202"/>
                    <a:pt x="129" y="202"/>
                  </a:cubicBezTo>
                  <a:cubicBezTo>
                    <a:pt x="135" y="198"/>
                    <a:pt x="140" y="194"/>
                    <a:pt x="145" y="190"/>
                  </a:cubicBezTo>
                  <a:cubicBezTo>
                    <a:pt x="156" y="183"/>
                    <a:pt x="167" y="177"/>
                    <a:pt x="179" y="170"/>
                  </a:cubicBezTo>
                  <a:cubicBezTo>
                    <a:pt x="184" y="167"/>
                    <a:pt x="190" y="165"/>
                    <a:pt x="197" y="162"/>
                  </a:cubicBezTo>
                  <a:cubicBezTo>
                    <a:pt x="197" y="161"/>
                    <a:pt x="198" y="161"/>
                    <a:pt x="199" y="161"/>
                  </a:cubicBezTo>
                  <a:lnTo>
                    <a:pt x="199" y="161"/>
                  </a:lnTo>
                  <a:cubicBezTo>
                    <a:pt x="199" y="161"/>
                    <a:pt x="199" y="161"/>
                    <a:pt x="199" y="161"/>
                  </a:cubicBezTo>
                  <a:cubicBezTo>
                    <a:pt x="200" y="161"/>
                    <a:pt x="201" y="160"/>
                    <a:pt x="203" y="159"/>
                  </a:cubicBezTo>
                  <a:lnTo>
                    <a:pt x="203" y="159"/>
                  </a:lnTo>
                  <a:cubicBezTo>
                    <a:pt x="202" y="160"/>
                    <a:pt x="200" y="160"/>
                    <a:pt x="199" y="161"/>
                  </a:cubicBezTo>
                  <a:lnTo>
                    <a:pt x="199" y="161"/>
                  </a:lnTo>
                  <a:cubicBezTo>
                    <a:pt x="199" y="161"/>
                    <a:pt x="200" y="160"/>
                    <a:pt x="203" y="159"/>
                  </a:cubicBezTo>
                  <a:cubicBezTo>
                    <a:pt x="204" y="158"/>
                    <a:pt x="204" y="158"/>
                    <a:pt x="205" y="158"/>
                  </a:cubicBezTo>
                  <a:lnTo>
                    <a:pt x="205" y="158"/>
                  </a:lnTo>
                  <a:cubicBezTo>
                    <a:pt x="205" y="158"/>
                    <a:pt x="204" y="159"/>
                    <a:pt x="203" y="159"/>
                  </a:cubicBezTo>
                  <a:lnTo>
                    <a:pt x="203" y="159"/>
                  </a:lnTo>
                  <a:cubicBezTo>
                    <a:pt x="204" y="159"/>
                    <a:pt x="205" y="158"/>
                    <a:pt x="205" y="158"/>
                  </a:cubicBezTo>
                  <a:lnTo>
                    <a:pt x="205" y="158"/>
                  </a:lnTo>
                  <a:cubicBezTo>
                    <a:pt x="217" y="153"/>
                    <a:pt x="230" y="149"/>
                    <a:pt x="242" y="146"/>
                  </a:cubicBezTo>
                  <a:cubicBezTo>
                    <a:pt x="256" y="142"/>
                    <a:pt x="267" y="140"/>
                    <a:pt x="280" y="136"/>
                  </a:cubicBezTo>
                  <a:lnTo>
                    <a:pt x="300" y="133"/>
                  </a:lnTo>
                  <a:lnTo>
                    <a:pt x="303" y="133"/>
                  </a:lnTo>
                  <a:cubicBezTo>
                    <a:pt x="300" y="134"/>
                    <a:pt x="299" y="134"/>
                    <a:pt x="299" y="134"/>
                  </a:cubicBezTo>
                  <a:cubicBezTo>
                    <a:pt x="299" y="134"/>
                    <a:pt x="305" y="133"/>
                    <a:pt x="306" y="133"/>
                  </a:cubicBezTo>
                  <a:cubicBezTo>
                    <a:pt x="319" y="132"/>
                    <a:pt x="333" y="131"/>
                    <a:pt x="345" y="131"/>
                  </a:cubicBezTo>
                  <a:cubicBezTo>
                    <a:pt x="348" y="131"/>
                    <a:pt x="350" y="131"/>
                    <a:pt x="352" y="131"/>
                  </a:cubicBezTo>
                  <a:cubicBezTo>
                    <a:pt x="362" y="131"/>
                    <a:pt x="373" y="129"/>
                    <a:pt x="382" y="126"/>
                  </a:cubicBezTo>
                  <a:cubicBezTo>
                    <a:pt x="391" y="123"/>
                    <a:pt x="398" y="120"/>
                    <a:pt x="405" y="116"/>
                  </a:cubicBezTo>
                  <a:cubicBezTo>
                    <a:pt x="422" y="106"/>
                    <a:pt x="433" y="88"/>
                    <a:pt x="432" y="69"/>
                  </a:cubicBezTo>
                  <a:cubicBezTo>
                    <a:pt x="432" y="49"/>
                    <a:pt x="421" y="32"/>
                    <a:pt x="405" y="22"/>
                  </a:cubicBezTo>
                  <a:cubicBezTo>
                    <a:pt x="398" y="16"/>
                    <a:pt x="391" y="11"/>
                    <a:pt x="382" y="8"/>
                  </a:cubicBezTo>
                  <a:cubicBezTo>
                    <a:pt x="370" y="4"/>
                    <a:pt x="357" y="0"/>
                    <a:pt x="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rot="-385539">
              <a:off x="4421442" y="2155283"/>
              <a:ext cx="121939" cy="30285"/>
            </a:xfrm>
            <a:custGeom>
              <a:avLst/>
              <a:gdLst/>
              <a:ahLst/>
              <a:cxnLst/>
              <a:rect l="l" t="t" r="r" b="b"/>
              <a:pathLst>
                <a:path w="1054" h="256" extrusionOk="0">
                  <a:moveTo>
                    <a:pt x="893" y="3"/>
                  </a:moveTo>
                  <a:cubicBezTo>
                    <a:pt x="864" y="4"/>
                    <a:pt x="836" y="6"/>
                    <a:pt x="807" y="9"/>
                  </a:cubicBezTo>
                  <a:cubicBezTo>
                    <a:pt x="750" y="14"/>
                    <a:pt x="694" y="20"/>
                    <a:pt x="637" y="26"/>
                  </a:cubicBezTo>
                  <a:lnTo>
                    <a:pt x="295" y="63"/>
                  </a:lnTo>
                  <a:cubicBezTo>
                    <a:pt x="258" y="67"/>
                    <a:pt x="220" y="70"/>
                    <a:pt x="183" y="77"/>
                  </a:cubicBezTo>
                  <a:cubicBezTo>
                    <a:pt x="150" y="83"/>
                    <a:pt x="119" y="90"/>
                    <a:pt x="88" y="100"/>
                  </a:cubicBezTo>
                  <a:cubicBezTo>
                    <a:pt x="1" y="124"/>
                    <a:pt x="19" y="253"/>
                    <a:pt x="109" y="253"/>
                  </a:cubicBezTo>
                  <a:lnTo>
                    <a:pt x="128" y="254"/>
                  </a:lnTo>
                  <a:lnTo>
                    <a:pt x="143" y="254"/>
                  </a:lnTo>
                  <a:cubicBezTo>
                    <a:pt x="125" y="254"/>
                    <a:pt x="162" y="256"/>
                    <a:pt x="161" y="256"/>
                  </a:cubicBezTo>
                  <a:lnTo>
                    <a:pt x="194" y="256"/>
                  </a:lnTo>
                  <a:cubicBezTo>
                    <a:pt x="222" y="256"/>
                    <a:pt x="251" y="251"/>
                    <a:pt x="279" y="247"/>
                  </a:cubicBezTo>
                  <a:lnTo>
                    <a:pt x="449" y="230"/>
                  </a:lnTo>
                  <a:cubicBezTo>
                    <a:pt x="563" y="217"/>
                    <a:pt x="678" y="205"/>
                    <a:pt x="791" y="191"/>
                  </a:cubicBezTo>
                  <a:cubicBezTo>
                    <a:pt x="828" y="186"/>
                    <a:pt x="866" y="184"/>
                    <a:pt x="902" y="177"/>
                  </a:cubicBezTo>
                  <a:cubicBezTo>
                    <a:pt x="918" y="174"/>
                    <a:pt x="932" y="169"/>
                    <a:pt x="946" y="166"/>
                  </a:cubicBezTo>
                  <a:cubicBezTo>
                    <a:pt x="955" y="164"/>
                    <a:pt x="963" y="162"/>
                    <a:pt x="972" y="160"/>
                  </a:cubicBezTo>
                  <a:cubicBezTo>
                    <a:pt x="989" y="155"/>
                    <a:pt x="1004" y="146"/>
                    <a:pt x="1017" y="135"/>
                  </a:cubicBezTo>
                  <a:cubicBezTo>
                    <a:pt x="1054" y="106"/>
                    <a:pt x="1042" y="38"/>
                    <a:pt x="1002" y="18"/>
                  </a:cubicBezTo>
                  <a:cubicBezTo>
                    <a:pt x="967" y="1"/>
                    <a:pt x="930" y="4"/>
                    <a:pt x="893" y="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rot="-385539">
              <a:off x="7815186" y="1857746"/>
              <a:ext cx="100189" cy="35017"/>
            </a:xfrm>
            <a:custGeom>
              <a:avLst/>
              <a:gdLst/>
              <a:ahLst/>
              <a:cxnLst/>
              <a:rect l="l" t="t" r="r" b="b"/>
              <a:pathLst>
                <a:path w="866" h="296" extrusionOk="0">
                  <a:moveTo>
                    <a:pt x="770" y="0"/>
                  </a:moveTo>
                  <a:cubicBezTo>
                    <a:pt x="750" y="1"/>
                    <a:pt x="730" y="4"/>
                    <a:pt x="711" y="10"/>
                  </a:cubicBezTo>
                  <a:lnTo>
                    <a:pt x="622" y="30"/>
                  </a:lnTo>
                  <a:lnTo>
                    <a:pt x="434" y="72"/>
                  </a:lnTo>
                  <a:lnTo>
                    <a:pt x="61" y="154"/>
                  </a:lnTo>
                  <a:cubicBezTo>
                    <a:pt x="23" y="166"/>
                    <a:pt x="1" y="205"/>
                    <a:pt x="11" y="243"/>
                  </a:cubicBezTo>
                  <a:cubicBezTo>
                    <a:pt x="20" y="275"/>
                    <a:pt x="49" y="295"/>
                    <a:pt x="81" y="295"/>
                  </a:cubicBezTo>
                  <a:cubicBezTo>
                    <a:pt x="87" y="295"/>
                    <a:pt x="93" y="295"/>
                    <a:pt x="99" y="293"/>
                  </a:cubicBezTo>
                  <a:lnTo>
                    <a:pt x="100" y="293"/>
                  </a:lnTo>
                  <a:lnTo>
                    <a:pt x="474" y="215"/>
                  </a:lnTo>
                  <a:lnTo>
                    <a:pt x="659" y="176"/>
                  </a:lnTo>
                  <a:lnTo>
                    <a:pt x="752" y="157"/>
                  </a:lnTo>
                  <a:cubicBezTo>
                    <a:pt x="771" y="154"/>
                    <a:pt x="790" y="149"/>
                    <a:pt x="807" y="139"/>
                  </a:cubicBezTo>
                  <a:cubicBezTo>
                    <a:pt x="826" y="128"/>
                    <a:pt x="841" y="111"/>
                    <a:pt x="851" y="92"/>
                  </a:cubicBezTo>
                  <a:cubicBezTo>
                    <a:pt x="865" y="69"/>
                    <a:pt x="857" y="38"/>
                    <a:pt x="833" y="23"/>
                  </a:cubicBezTo>
                  <a:cubicBezTo>
                    <a:pt x="814" y="10"/>
                    <a:pt x="793" y="2"/>
                    <a:pt x="7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rot="-385539">
              <a:off x="7930569" y="1884292"/>
              <a:ext cx="102156" cy="37738"/>
            </a:xfrm>
            <a:custGeom>
              <a:avLst/>
              <a:gdLst/>
              <a:ahLst/>
              <a:cxnLst/>
              <a:rect l="l" t="t" r="r" b="b"/>
              <a:pathLst>
                <a:path w="883" h="319" extrusionOk="0">
                  <a:moveTo>
                    <a:pt x="794" y="1"/>
                  </a:moveTo>
                  <a:cubicBezTo>
                    <a:pt x="768" y="1"/>
                    <a:pt x="742" y="8"/>
                    <a:pt x="717" y="14"/>
                  </a:cubicBezTo>
                  <a:cubicBezTo>
                    <a:pt x="685" y="21"/>
                    <a:pt x="653" y="31"/>
                    <a:pt x="622" y="39"/>
                  </a:cubicBezTo>
                  <a:cubicBezTo>
                    <a:pt x="561" y="56"/>
                    <a:pt x="500" y="73"/>
                    <a:pt x="439" y="91"/>
                  </a:cubicBezTo>
                  <a:cubicBezTo>
                    <a:pt x="379" y="108"/>
                    <a:pt x="318" y="125"/>
                    <a:pt x="258" y="145"/>
                  </a:cubicBezTo>
                  <a:lnTo>
                    <a:pt x="70" y="206"/>
                  </a:lnTo>
                  <a:cubicBezTo>
                    <a:pt x="0" y="222"/>
                    <a:pt x="20" y="319"/>
                    <a:pt x="81" y="319"/>
                  </a:cubicBezTo>
                  <a:cubicBezTo>
                    <a:pt x="87" y="319"/>
                    <a:pt x="93" y="318"/>
                    <a:pt x="100" y="316"/>
                  </a:cubicBezTo>
                  <a:lnTo>
                    <a:pt x="100" y="317"/>
                  </a:lnTo>
                  <a:lnTo>
                    <a:pt x="293" y="276"/>
                  </a:lnTo>
                  <a:cubicBezTo>
                    <a:pt x="356" y="264"/>
                    <a:pt x="417" y="248"/>
                    <a:pt x="478" y="233"/>
                  </a:cubicBezTo>
                  <a:cubicBezTo>
                    <a:pt x="539" y="219"/>
                    <a:pt x="601" y="204"/>
                    <a:pt x="662" y="188"/>
                  </a:cubicBezTo>
                  <a:cubicBezTo>
                    <a:pt x="694" y="179"/>
                    <a:pt x="727" y="172"/>
                    <a:pt x="757" y="163"/>
                  </a:cubicBezTo>
                  <a:cubicBezTo>
                    <a:pt x="798" y="150"/>
                    <a:pt x="847" y="140"/>
                    <a:pt x="867" y="99"/>
                  </a:cubicBezTo>
                  <a:cubicBezTo>
                    <a:pt x="883" y="70"/>
                    <a:pt x="873" y="33"/>
                    <a:pt x="845" y="15"/>
                  </a:cubicBezTo>
                  <a:cubicBezTo>
                    <a:pt x="829" y="4"/>
                    <a:pt x="812" y="1"/>
                    <a:pt x="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rot="-385539">
              <a:off x="4535615" y="2206830"/>
              <a:ext cx="70456" cy="17627"/>
            </a:xfrm>
            <a:custGeom>
              <a:avLst/>
              <a:gdLst/>
              <a:ahLst/>
              <a:cxnLst/>
              <a:rect l="l" t="t" r="r" b="b"/>
              <a:pathLst>
                <a:path w="609" h="149" extrusionOk="0">
                  <a:moveTo>
                    <a:pt x="574" y="1"/>
                  </a:moveTo>
                  <a:cubicBezTo>
                    <a:pt x="553" y="1"/>
                    <a:pt x="534" y="8"/>
                    <a:pt x="514" y="14"/>
                  </a:cubicBezTo>
                  <a:cubicBezTo>
                    <a:pt x="492" y="19"/>
                    <a:pt x="471" y="25"/>
                    <a:pt x="449" y="31"/>
                  </a:cubicBezTo>
                  <a:cubicBezTo>
                    <a:pt x="406" y="44"/>
                    <a:pt x="362" y="54"/>
                    <a:pt x="316" y="62"/>
                  </a:cubicBezTo>
                  <a:cubicBezTo>
                    <a:pt x="250" y="73"/>
                    <a:pt x="184" y="78"/>
                    <a:pt x="117" y="78"/>
                  </a:cubicBezTo>
                  <a:cubicBezTo>
                    <a:pt x="94" y="78"/>
                    <a:pt x="71" y="78"/>
                    <a:pt x="49" y="76"/>
                  </a:cubicBezTo>
                  <a:cubicBezTo>
                    <a:pt x="48" y="76"/>
                    <a:pt x="47" y="76"/>
                    <a:pt x="46" y="76"/>
                  </a:cubicBezTo>
                  <a:cubicBezTo>
                    <a:pt x="0" y="76"/>
                    <a:pt x="0" y="146"/>
                    <a:pt x="46" y="146"/>
                  </a:cubicBezTo>
                  <a:cubicBezTo>
                    <a:pt x="47" y="146"/>
                    <a:pt x="48" y="146"/>
                    <a:pt x="49" y="146"/>
                  </a:cubicBezTo>
                  <a:cubicBezTo>
                    <a:pt x="77" y="148"/>
                    <a:pt x="106" y="149"/>
                    <a:pt x="135" y="149"/>
                  </a:cubicBezTo>
                  <a:cubicBezTo>
                    <a:pt x="200" y="149"/>
                    <a:pt x="266" y="144"/>
                    <a:pt x="330" y="134"/>
                  </a:cubicBezTo>
                  <a:cubicBezTo>
                    <a:pt x="377" y="127"/>
                    <a:pt x="422" y="118"/>
                    <a:pt x="467" y="106"/>
                  </a:cubicBezTo>
                  <a:cubicBezTo>
                    <a:pt x="488" y="99"/>
                    <a:pt x="509" y="92"/>
                    <a:pt x="530" y="84"/>
                  </a:cubicBezTo>
                  <a:cubicBezTo>
                    <a:pt x="553" y="75"/>
                    <a:pt x="582" y="68"/>
                    <a:pt x="597" y="48"/>
                  </a:cubicBezTo>
                  <a:cubicBezTo>
                    <a:pt x="608" y="34"/>
                    <a:pt x="608" y="6"/>
                    <a:pt x="585" y="1"/>
                  </a:cubicBezTo>
                  <a:cubicBezTo>
                    <a:pt x="582" y="1"/>
                    <a:pt x="578" y="1"/>
                    <a:pt x="5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2">
  <p:cSld name="CUSTOM_14_1">
    <p:spTree>
      <p:nvGrpSpPr>
        <p:cNvPr id="1" name="Shape 136"/>
        <p:cNvGrpSpPr/>
        <p:nvPr/>
      </p:nvGrpSpPr>
      <p:grpSpPr>
        <a:xfrm>
          <a:off x="0" y="0"/>
          <a:ext cx="0" cy="0"/>
          <a:chOff x="0" y="0"/>
          <a:chExt cx="0" cy="0"/>
        </a:xfrm>
      </p:grpSpPr>
      <p:sp>
        <p:nvSpPr>
          <p:cNvPr id="137" name="Google Shape;137;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1pPr>
            <a:lvl2pPr lvl="1"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2pPr>
            <a:lvl3pPr lvl="2"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3pPr>
            <a:lvl4pPr lvl="3"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4pPr>
            <a:lvl5pPr lvl="4"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5pPr>
            <a:lvl6pPr lvl="5"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6pPr>
            <a:lvl7pPr lvl="6"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7pPr>
            <a:lvl8pPr lvl="7"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8pPr>
            <a:lvl9pPr lvl="8"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9pPr>
          </a:lstStyle>
          <a:p>
            <a:endParaRPr/>
          </a:p>
        </p:txBody>
      </p:sp>
      <p:sp>
        <p:nvSpPr>
          <p:cNvPr id="138" name="Google Shape;138;p14"/>
          <p:cNvSpPr txBox="1">
            <a:spLocks noGrp="1"/>
          </p:cNvSpPr>
          <p:nvPr>
            <p:ph type="title" idx="2"/>
          </p:nvPr>
        </p:nvSpPr>
        <p:spPr>
          <a:xfrm>
            <a:off x="3777393" y="2154584"/>
            <a:ext cx="16104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1pPr>
            <a:lvl2pPr lvl="1"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2pPr>
            <a:lvl3pPr lvl="2"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3pPr>
            <a:lvl4pPr lvl="3"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4pPr>
            <a:lvl5pPr lvl="4"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5pPr>
            <a:lvl6pPr lvl="5"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6pPr>
            <a:lvl7pPr lvl="6"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7pPr>
            <a:lvl8pPr lvl="7"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8pPr>
            <a:lvl9pPr lvl="8"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9pPr>
          </a:lstStyle>
          <a:p>
            <a:endParaRPr/>
          </a:p>
        </p:txBody>
      </p:sp>
      <p:sp>
        <p:nvSpPr>
          <p:cNvPr id="139" name="Google Shape;139;p14"/>
          <p:cNvSpPr txBox="1">
            <a:spLocks noGrp="1"/>
          </p:cNvSpPr>
          <p:nvPr>
            <p:ph type="title" idx="3"/>
          </p:nvPr>
        </p:nvSpPr>
        <p:spPr>
          <a:xfrm>
            <a:off x="1035418" y="3694500"/>
            <a:ext cx="16104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1pPr>
            <a:lvl2pPr lvl="1"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2pPr>
            <a:lvl3pPr lvl="2"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3pPr>
            <a:lvl4pPr lvl="3"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4pPr>
            <a:lvl5pPr lvl="4"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5pPr>
            <a:lvl6pPr lvl="5"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6pPr>
            <a:lvl7pPr lvl="6"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7pPr>
            <a:lvl8pPr lvl="7"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8pPr>
            <a:lvl9pPr lvl="8"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9pPr>
          </a:lstStyle>
          <a:p>
            <a:endParaRPr/>
          </a:p>
        </p:txBody>
      </p:sp>
      <p:sp>
        <p:nvSpPr>
          <p:cNvPr id="140" name="Google Shape;140;p14"/>
          <p:cNvSpPr txBox="1">
            <a:spLocks noGrp="1"/>
          </p:cNvSpPr>
          <p:nvPr>
            <p:ph type="title" idx="4"/>
          </p:nvPr>
        </p:nvSpPr>
        <p:spPr>
          <a:xfrm>
            <a:off x="3777393" y="1922159"/>
            <a:ext cx="1610400" cy="384900"/>
          </a:xfrm>
          <a:prstGeom prst="rect">
            <a:avLst/>
          </a:prstGeom>
        </p:spPr>
        <p:txBody>
          <a:bodyPr spcFirstLastPara="1" wrap="square" lIns="91425" tIns="91425" rIns="0"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41" name="Google Shape;141;p14"/>
          <p:cNvSpPr txBox="1">
            <a:spLocks noGrp="1"/>
          </p:cNvSpPr>
          <p:nvPr>
            <p:ph type="title" idx="5"/>
          </p:nvPr>
        </p:nvSpPr>
        <p:spPr>
          <a:xfrm>
            <a:off x="1035418" y="3461999"/>
            <a:ext cx="1610400" cy="3849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42" name="Google Shape;142;p14"/>
          <p:cNvSpPr txBox="1">
            <a:spLocks noGrp="1"/>
          </p:cNvSpPr>
          <p:nvPr>
            <p:ph type="title" idx="6"/>
          </p:nvPr>
        </p:nvSpPr>
        <p:spPr>
          <a:xfrm>
            <a:off x="3777412" y="3694500"/>
            <a:ext cx="16104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1pPr>
            <a:lvl2pPr lvl="1"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2pPr>
            <a:lvl3pPr lvl="2"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3pPr>
            <a:lvl4pPr lvl="3"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4pPr>
            <a:lvl5pPr lvl="4"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5pPr>
            <a:lvl6pPr lvl="5"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6pPr>
            <a:lvl7pPr lvl="6"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7pPr>
            <a:lvl8pPr lvl="7"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8pPr>
            <a:lvl9pPr lvl="8"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9pPr>
          </a:lstStyle>
          <a:p>
            <a:endParaRPr/>
          </a:p>
        </p:txBody>
      </p:sp>
      <p:sp>
        <p:nvSpPr>
          <p:cNvPr id="143" name="Google Shape;143;p14"/>
          <p:cNvSpPr txBox="1">
            <a:spLocks noGrp="1"/>
          </p:cNvSpPr>
          <p:nvPr>
            <p:ph type="title" idx="7"/>
          </p:nvPr>
        </p:nvSpPr>
        <p:spPr>
          <a:xfrm>
            <a:off x="3777412" y="3461999"/>
            <a:ext cx="1610400" cy="3849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44" name="Google Shape;144;p14"/>
          <p:cNvSpPr txBox="1">
            <a:spLocks noGrp="1"/>
          </p:cNvSpPr>
          <p:nvPr>
            <p:ph type="title" idx="8"/>
          </p:nvPr>
        </p:nvSpPr>
        <p:spPr>
          <a:xfrm>
            <a:off x="1035400" y="2154584"/>
            <a:ext cx="16104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1pPr>
            <a:lvl2pPr lvl="1"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2pPr>
            <a:lvl3pPr lvl="2"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3pPr>
            <a:lvl4pPr lvl="3"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4pPr>
            <a:lvl5pPr lvl="4"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5pPr>
            <a:lvl6pPr lvl="5"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6pPr>
            <a:lvl7pPr lvl="6"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7pPr>
            <a:lvl8pPr lvl="7"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8pPr>
            <a:lvl9pPr lvl="8"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9pPr>
          </a:lstStyle>
          <a:p>
            <a:endParaRPr/>
          </a:p>
        </p:txBody>
      </p:sp>
      <p:sp>
        <p:nvSpPr>
          <p:cNvPr id="145" name="Google Shape;145;p14"/>
          <p:cNvSpPr txBox="1">
            <a:spLocks noGrp="1"/>
          </p:cNvSpPr>
          <p:nvPr>
            <p:ph type="title" idx="9"/>
          </p:nvPr>
        </p:nvSpPr>
        <p:spPr>
          <a:xfrm>
            <a:off x="1035400" y="1922159"/>
            <a:ext cx="1610400" cy="3849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46" name="Google Shape;146;p14"/>
          <p:cNvSpPr txBox="1">
            <a:spLocks noGrp="1"/>
          </p:cNvSpPr>
          <p:nvPr>
            <p:ph type="title" idx="13" hasCustomPrompt="1"/>
          </p:nvPr>
        </p:nvSpPr>
        <p:spPr>
          <a:xfrm>
            <a:off x="1035436" y="1120775"/>
            <a:ext cx="933600" cy="795600"/>
          </a:xfrm>
          <a:prstGeom prst="rect">
            <a:avLst/>
          </a:prstGeom>
        </p:spPr>
        <p:txBody>
          <a:bodyPr spcFirstLastPara="1" wrap="square" lIns="0" tIns="91425" rIns="0" bIns="91425" anchor="b" anchorCtr="0">
            <a:noAutofit/>
          </a:bodyPr>
          <a:lstStyle>
            <a:lvl1pPr lvl="0" rtl="0">
              <a:spcBef>
                <a:spcPts val="0"/>
              </a:spcBef>
              <a:spcAft>
                <a:spcPts val="0"/>
              </a:spcAft>
              <a:buClr>
                <a:schemeClr val="accent1"/>
              </a:buClr>
              <a:buSzPts val="6000"/>
              <a:buNone/>
              <a:defRPr sz="4000">
                <a:solidFill>
                  <a:schemeClr val="accent1"/>
                </a:solidFill>
              </a:defRPr>
            </a:lvl1pPr>
            <a:lvl2pPr lvl="1" algn="r" rtl="0">
              <a:spcBef>
                <a:spcPts val="0"/>
              </a:spcBef>
              <a:spcAft>
                <a:spcPts val="0"/>
              </a:spcAft>
              <a:buClr>
                <a:schemeClr val="accent1"/>
              </a:buClr>
              <a:buSzPts val="6000"/>
              <a:buNone/>
              <a:defRPr sz="6000">
                <a:solidFill>
                  <a:schemeClr val="accent1"/>
                </a:solidFill>
              </a:defRPr>
            </a:lvl2pPr>
            <a:lvl3pPr lvl="2" algn="r" rtl="0">
              <a:spcBef>
                <a:spcPts val="0"/>
              </a:spcBef>
              <a:spcAft>
                <a:spcPts val="0"/>
              </a:spcAft>
              <a:buClr>
                <a:schemeClr val="accent1"/>
              </a:buClr>
              <a:buSzPts val="6000"/>
              <a:buNone/>
              <a:defRPr sz="6000">
                <a:solidFill>
                  <a:schemeClr val="accent1"/>
                </a:solidFill>
              </a:defRPr>
            </a:lvl3pPr>
            <a:lvl4pPr lvl="3" algn="r" rtl="0">
              <a:spcBef>
                <a:spcPts val="0"/>
              </a:spcBef>
              <a:spcAft>
                <a:spcPts val="0"/>
              </a:spcAft>
              <a:buClr>
                <a:schemeClr val="accent1"/>
              </a:buClr>
              <a:buSzPts val="6000"/>
              <a:buNone/>
              <a:defRPr sz="6000">
                <a:solidFill>
                  <a:schemeClr val="accent1"/>
                </a:solidFill>
              </a:defRPr>
            </a:lvl4pPr>
            <a:lvl5pPr lvl="4" algn="r" rtl="0">
              <a:spcBef>
                <a:spcPts val="0"/>
              </a:spcBef>
              <a:spcAft>
                <a:spcPts val="0"/>
              </a:spcAft>
              <a:buClr>
                <a:schemeClr val="accent1"/>
              </a:buClr>
              <a:buSzPts val="6000"/>
              <a:buNone/>
              <a:defRPr sz="6000">
                <a:solidFill>
                  <a:schemeClr val="accent1"/>
                </a:solidFill>
              </a:defRPr>
            </a:lvl5pPr>
            <a:lvl6pPr lvl="5" algn="r" rtl="0">
              <a:spcBef>
                <a:spcPts val="0"/>
              </a:spcBef>
              <a:spcAft>
                <a:spcPts val="0"/>
              </a:spcAft>
              <a:buClr>
                <a:schemeClr val="accent1"/>
              </a:buClr>
              <a:buSzPts val="6000"/>
              <a:buNone/>
              <a:defRPr sz="6000">
                <a:solidFill>
                  <a:schemeClr val="accent1"/>
                </a:solidFill>
              </a:defRPr>
            </a:lvl6pPr>
            <a:lvl7pPr lvl="6" algn="r" rtl="0">
              <a:spcBef>
                <a:spcPts val="0"/>
              </a:spcBef>
              <a:spcAft>
                <a:spcPts val="0"/>
              </a:spcAft>
              <a:buClr>
                <a:schemeClr val="accent1"/>
              </a:buClr>
              <a:buSzPts val="6000"/>
              <a:buNone/>
              <a:defRPr sz="6000">
                <a:solidFill>
                  <a:schemeClr val="accent1"/>
                </a:solidFill>
              </a:defRPr>
            </a:lvl7pPr>
            <a:lvl8pPr lvl="7" algn="r" rtl="0">
              <a:spcBef>
                <a:spcPts val="0"/>
              </a:spcBef>
              <a:spcAft>
                <a:spcPts val="0"/>
              </a:spcAft>
              <a:buClr>
                <a:schemeClr val="accent1"/>
              </a:buClr>
              <a:buSzPts val="6000"/>
              <a:buNone/>
              <a:defRPr sz="6000">
                <a:solidFill>
                  <a:schemeClr val="accent1"/>
                </a:solidFill>
              </a:defRPr>
            </a:lvl8pPr>
            <a:lvl9pPr lvl="8" algn="r" rtl="0">
              <a:spcBef>
                <a:spcPts val="0"/>
              </a:spcBef>
              <a:spcAft>
                <a:spcPts val="0"/>
              </a:spcAft>
              <a:buClr>
                <a:schemeClr val="accent1"/>
              </a:buClr>
              <a:buSzPts val="6000"/>
              <a:buNone/>
              <a:defRPr sz="6000">
                <a:solidFill>
                  <a:schemeClr val="accent1"/>
                </a:solidFill>
              </a:defRPr>
            </a:lvl9pPr>
          </a:lstStyle>
          <a:p>
            <a:r>
              <a:t>xx%</a:t>
            </a:r>
          </a:p>
        </p:txBody>
      </p:sp>
      <p:sp>
        <p:nvSpPr>
          <p:cNvPr id="147" name="Google Shape;147;p14"/>
          <p:cNvSpPr txBox="1">
            <a:spLocks noGrp="1"/>
          </p:cNvSpPr>
          <p:nvPr>
            <p:ph type="title" idx="14" hasCustomPrompt="1"/>
          </p:nvPr>
        </p:nvSpPr>
        <p:spPr>
          <a:xfrm>
            <a:off x="3777394" y="1120775"/>
            <a:ext cx="933600" cy="795600"/>
          </a:xfrm>
          <a:prstGeom prst="rect">
            <a:avLst/>
          </a:prstGeom>
        </p:spPr>
        <p:txBody>
          <a:bodyPr spcFirstLastPara="1" wrap="square" lIns="0" tIns="91425" rIns="0" bIns="91425" anchor="b" anchorCtr="0">
            <a:noAutofit/>
          </a:bodyPr>
          <a:lstStyle>
            <a:lvl1pPr lvl="0" rtl="0">
              <a:spcBef>
                <a:spcPts val="0"/>
              </a:spcBef>
              <a:spcAft>
                <a:spcPts val="0"/>
              </a:spcAft>
              <a:buClr>
                <a:schemeClr val="accent1"/>
              </a:buClr>
              <a:buSzPts val="6000"/>
              <a:buNone/>
              <a:defRPr sz="4000">
                <a:solidFill>
                  <a:schemeClr val="accent1"/>
                </a:solidFill>
              </a:defRPr>
            </a:lvl1pPr>
            <a:lvl2pPr lvl="1" algn="r" rtl="0">
              <a:spcBef>
                <a:spcPts val="0"/>
              </a:spcBef>
              <a:spcAft>
                <a:spcPts val="0"/>
              </a:spcAft>
              <a:buClr>
                <a:schemeClr val="accent1"/>
              </a:buClr>
              <a:buSzPts val="6000"/>
              <a:buNone/>
              <a:defRPr sz="6000">
                <a:solidFill>
                  <a:schemeClr val="accent1"/>
                </a:solidFill>
              </a:defRPr>
            </a:lvl2pPr>
            <a:lvl3pPr lvl="2" algn="r" rtl="0">
              <a:spcBef>
                <a:spcPts val="0"/>
              </a:spcBef>
              <a:spcAft>
                <a:spcPts val="0"/>
              </a:spcAft>
              <a:buClr>
                <a:schemeClr val="accent1"/>
              </a:buClr>
              <a:buSzPts val="6000"/>
              <a:buNone/>
              <a:defRPr sz="6000">
                <a:solidFill>
                  <a:schemeClr val="accent1"/>
                </a:solidFill>
              </a:defRPr>
            </a:lvl3pPr>
            <a:lvl4pPr lvl="3" algn="r" rtl="0">
              <a:spcBef>
                <a:spcPts val="0"/>
              </a:spcBef>
              <a:spcAft>
                <a:spcPts val="0"/>
              </a:spcAft>
              <a:buClr>
                <a:schemeClr val="accent1"/>
              </a:buClr>
              <a:buSzPts val="6000"/>
              <a:buNone/>
              <a:defRPr sz="6000">
                <a:solidFill>
                  <a:schemeClr val="accent1"/>
                </a:solidFill>
              </a:defRPr>
            </a:lvl4pPr>
            <a:lvl5pPr lvl="4" algn="r" rtl="0">
              <a:spcBef>
                <a:spcPts val="0"/>
              </a:spcBef>
              <a:spcAft>
                <a:spcPts val="0"/>
              </a:spcAft>
              <a:buClr>
                <a:schemeClr val="accent1"/>
              </a:buClr>
              <a:buSzPts val="6000"/>
              <a:buNone/>
              <a:defRPr sz="6000">
                <a:solidFill>
                  <a:schemeClr val="accent1"/>
                </a:solidFill>
              </a:defRPr>
            </a:lvl5pPr>
            <a:lvl6pPr lvl="5" algn="r" rtl="0">
              <a:spcBef>
                <a:spcPts val="0"/>
              </a:spcBef>
              <a:spcAft>
                <a:spcPts val="0"/>
              </a:spcAft>
              <a:buClr>
                <a:schemeClr val="accent1"/>
              </a:buClr>
              <a:buSzPts val="6000"/>
              <a:buNone/>
              <a:defRPr sz="6000">
                <a:solidFill>
                  <a:schemeClr val="accent1"/>
                </a:solidFill>
              </a:defRPr>
            </a:lvl6pPr>
            <a:lvl7pPr lvl="6" algn="r" rtl="0">
              <a:spcBef>
                <a:spcPts val="0"/>
              </a:spcBef>
              <a:spcAft>
                <a:spcPts val="0"/>
              </a:spcAft>
              <a:buClr>
                <a:schemeClr val="accent1"/>
              </a:buClr>
              <a:buSzPts val="6000"/>
              <a:buNone/>
              <a:defRPr sz="6000">
                <a:solidFill>
                  <a:schemeClr val="accent1"/>
                </a:solidFill>
              </a:defRPr>
            </a:lvl7pPr>
            <a:lvl8pPr lvl="7" algn="r" rtl="0">
              <a:spcBef>
                <a:spcPts val="0"/>
              </a:spcBef>
              <a:spcAft>
                <a:spcPts val="0"/>
              </a:spcAft>
              <a:buClr>
                <a:schemeClr val="accent1"/>
              </a:buClr>
              <a:buSzPts val="6000"/>
              <a:buNone/>
              <a:defRPr sz="6000">
                <a:solidFill>
                  <a:schemeClr val="accent1"/>
                </a:solidFill>
              </a:defRPr>
            </a:lvl8pPr>
            <a:lvl9pPr lvl="8" algn="r" rtl="0">
              <a:spcBef>
                <a:spcPts val="0"/>
              </a:spcBef>
              <a:spcAft>
                <a:spcPts val="0"/>
              </a:spcAft>
              <a:buClr>
                <a:schemeClr val="accent1"/>
              </a:buClr>
              <a:buSzPts val="6000"/>
              <a:buNone/>
              <a:defRPr sz="6000">
                <a:solidFill>
                  <a:schemeClr val="accent1"/>
                </a:solidFill>
              </a:defRPr>
            </a:lvl9pPr>
          </a:lstStyle>
          <a:p>
            <a:r>
              <a:t>xx%</a:t>
            </a:r>
          </a:p>
        </p:txBody>
      </p:sp>
      <p:sp>
        <p:nvSpPr>
          <p:cNvPr id="148" name="Google Shape;148;p14"/>
          <p:cNvSpPr txBox="1">
            <a:spLocks noGrp="1"/>
          </p:cNvSpPr>
          <p:nvPr>
            <p:ph type="title" idx="15" hasCustomPrompt="1"/>
          </p:nvPr>
        </p:nvSpPr>
        <p:spPr>
          <a:xfrm>
            <a:off x="1035449" y="2660691"/>
            <a:ext cx="933600" cy="795600"/>
          </a:xfrm>
          <a:prstGeom prst="rect">
            <a:avLst/>
          </a:prstGeom>
        </p:spPr>
        <p:txBody>
          <a:bodyPr spcFirstLastPara="1" wrap="square" lIns="0" tIns="91425" rIns="0" bIns="91425" anchor="b" anchorCtr="0">
            <a:noAutofit/>
          </a:bodyPr>
          <a:lstStyle>
            <a:lvl1pPr lvl="0" rtl="0">
              <a:spcBef>
                <a:spcPts val="0"/>
              </a:spcBef>
              <a:spcAft>
                <a:spcPts val="0"/>
              </a:spcAft>
              <a:buClr>
                <a:schemeClr val="accent1"/>
              </a:buClr>
              <a:buSzPts val="6000"/>
              <a:buNone/>
              <a:defRPr sz="4000">
                <a:solidFill>
                  <a:schemeClr val="accent1"/>
                </a:solidFill>
              </a:defRPr>
            </a:lvl1pPr>
            <a:lvl2pPr lvl="1" algn="r" rtl="0">
              <a:spcBef>
                <a:spcPts val="0"/>
              </a:spcBef>
              <a:spcAft>
                <a:spcPts val="0"/>
              </a:spcAft>
              <a:buClr>
                <a:schemeClr val="accent1"/>
              </a:buClr>
              <a:buSzPts val="6000"/>
              <a:buNone/>
              <a:defRPr sz="6000">
                <a:solidFill>
                  <a:schemeClr val="accent1"/>
                </a:solidFill>
              </a:defRPr>
            </a:lvl2pPr>
            <a:lvl3pPr lvl="2" algn="r" rtl="0">
              <a:spcBef>
                <a:spcPts val="0"/>
              </a:spcBef>
              <a:spcAft>
                <a:spcPts val="0"/>
              </a:spcAft>
              <a:buClr>
                <a:schemeClr val="accent1"/>
              </a:buClr>
              <a:buSzPts val="6000"/>
              <a:buNone/>
              <a:defRPr sz="6000">
                <a:solidFill>
                  <a:schemeClr val="accent1"/>
                </a:solidFill>
              </a:defRPr>
            </a:lvl3pPr>
            <a:lvl4pPr lvl="3" algn="r" rtl="0">
              <a:spcBef>
                <a:spcPts val="0"/>
              </a:spcBef>
              <a:spcAft>
                <a:spcPts val="0"/>
              </a:spcAft>
              <a:buClr>
                <a:schemeClr val="accent1"/>
              </a:buClr>
              <a:buSzPts val="6000"/>
              <a:buNone/>
              <a:defRPr sz="6000">
                <a:solidFill>
                  <a:schemeClr val="accent1"/>
                </a:solidFill>
              </a:defRPr>
            </a:lvl4pPr>
            <a:lvl5pPr lvl="4" algn="r" rtl="0">
              <a:spcBef>
                <a:spcPts val="0"/>
              </a:spcBef>
              <a:spcAft>
                <a:spcPts val="0"/>
              </a:spcAft>
              <a:buClr>
                <a:schemeClr val="accent1"/>
              </a:buClr>
              <a:buSzPts val="6000"/>
              <a:buNone/>
              <a:defRPr sz="6000">
                <a:solidFill>
                  <a:schemeClr val="accent1"/>
                </a:solidFill>
              </a:defRPr>
            </a:lvl5pPr>
            <a:lvl6pPr lvl="5" algn="r" rtl="0">
              <a:spcBef>
                <a:spcPts val="0"/>
              </a:spcBef>
              <a:spcAft>
                <a:spcPts val="0"/>
              </a:spcAft>
              <a:buClr>
                <a:schemeClr val="accent1"/>
              </a:buClr>
              <a:buSzPts val="6000"/>
              <a:buNone/>
              <a:defRPr sz="6000">
                <a:solidFill>
                  <a:schemeClr val="accent1"/>
                </a:solidFill>
              </a:defRPr>
            </a:lvl6pPr>
            <a:lvl7pPr lvl="6" algn="r" rtl="0">
              <a:spcBef>
                <a:spcPts val="0"/>
              </a:spcBef>
              <a:spcAft>
                <a:spcPts val="0"/>
              </a:spcAft>
              <a:buClr>
                <a:schemeClr val="accent1"/>
              </a:buClr>
              <a:buSzPts val="6000"/>
              <a:buNone/>
              <a:defRPr sz="6000">
                <a:solidFill>
                  <a:schemeClr val="accent1"/>
                </a:solidFill>
              </a:defRPr>
            </a:lvl7pPr>
            <a:lvl8pPr lvl="7" algn="r" rtl="0">
              <a:spcBef>
                <a:spcPts val="0"/>
              </a:spcBef>
              <a:spcAft>
                <a:spcPts val="0"/>
              </a:spcAft>
              <a:buClr>
                <a:schemeClr val="accent1"/>
              </a:buClr>
              <a:buSzPts val="6000"/>
              <a:buNone/>
              <a:defRPr sz="6000">
                <a:solidFill>
                  <a:schemeClr val="accent1"/>
                </a:solidFill>
              </a:defRPr>
            </a:lvl8pPr>
            <a:lvl9pPr lvl="8" algn="r" rtl="0">
              <a:spcBef>
                <a:spcPts val="0"/>
              </a:spcBef>
              <a:spcAft>
                <a:spcPts val="0"/>
              </a:spcAft>
              <a:buClr>
                <a:schemeClr val="accent1"/>
              </a:buClr>
              <a:buSzPts val="6000"/>
              <a:buNone/>
              <a:defRPr sz="6000">
                <a:solidFill>
                  <a:schemeClr val="accent1"/>
                </a:solidFill>
              </a:defRPr>
            </a:lvl9pPr>
          </a:lstStyle>
          <a:p>
            <a:r>
              <a:t>xx%</a:t>
            </a:r>
          </a:p>
        </p:txBody>
      </p:sp>
      <p:sp>
        <p:nvSpPr>
          <p:cNvPr id="149" name="Google Shape;149;p14"/>
          <p:cNvSpPr txBox="1">
            <a:spLocks noGrp="1"/>
          </p:cNvSpPr>
          <p:nvPr>
            <p:ph type="title" idx="16" hasCustomPrompt="1"/>
          </p:nvPr>
        </p:nvSpPr>
        <p:spPr>
          <a:xfrm>
            <a:off x="3777408" y="2660691"/>
            <a:ext cx="933600" cy="795600"/>
          </a:xfrm>
          <a:prstGeom prst="rect">
            <a:avLst/>
          </a:prstGeom>
        </p:spPr>
        <p:txBody>
          <a:bodyPr spcFirstLastPara="1" wrap="square" lIns="0" tIns="91425" rIns="0" bIns="91425" anchor="b" anchorCtr="0">
            <a:noAutofit/>
          </a:bodyPr>
          <a:lstStyle>
            <a:lvl1pPr lvl="0" rtl="0">
              <a:spcBef>
                <a:spcPts val="0"/>
              </a:spcBef>
              <a:spcAft>
                <a:spcPts val="0"/>
              </a:spcAft>
              <a:buClr>
                <a:schemeClr val="accent1"/>
              </a:buClr>
              <a:buSzPts val="6000"/>
              <a:buNone/>
              <a:defRPr sz="4000">
                <a:solidFill>
                  <a:schemeClr val="accent1"/>
                </a:solidFill>
              </a:defRPr>
            </a:lvl1pPr>
            <a:lvl2pPr lvl="1" algn="r" rtl="0">
              <a:spcBef>
                <a:spcPts val="0"/>
              </a:spcBef>
              <a:spcAft>
                <a:spcPts val="0"/>
              </a:spcAft>
              <a:buClr>
                <a:schemeClr val="accent1"/>
              </a:buClr>
              <a:buSzPts val="6000"/>
              <a:buNone/>
              <a:defRPr sz="6000">
                <a:solidFill>
                  <a:schemeClr val="accent1"/>
                </a:solidFill>
              </a:defRPr>
            </a:lvl2pPr>
            <a:lvl3pPr lvl="2" algn="r" rtl="0">
              <a:spcBef>
                <a:spcPts val="0"/>
              </a:spcBef>
              <a:spcAft>
                <a:spcPts val="0"/>
              </a:spcAft>
              <a:buClr>
                <a:schemeClr val="accent1"/>
              </a:buClr>
              <a:buSzPts val="6000"/>
              <a:buNone/>
              <a:defRPr sz="6000">
                <a:solidFill>
                  <a:schemeClr val="accent1"/>
                </a:solidFill>
              </a:defRPr>
            </a:lvl3pPr>
            <a:lvl4pPr lvl="3" algn="r" rtl="0">
              <a:spcBef>
                <a:spcPts val="0"/>
              </a:spcBef>
              <a:spcAft>
                <a:spcPts val="0"/>
              </a:spcAft>
              <a:buClr>
                <a:schemeClr val="accent1"/>
              </a:buClr>
              <a:buSzPts val="6000"/>
              <a:buNone/>
              <a:defRPr sz="6000">
                <a:solidFill>
                  <a:schemeClr val="accent1"/>
                </a:solidFill>
              </a:defRPr>
            </a:lvl4pPr>
            <a:lvl5pPr lvl="4" algn="r" rtl="0">
              <a:spcBef>
                <a:spcPts val="0"/>
              </a:spcBef>
              <a:spcAft>
                <a:spcPts val="0"/>
              </a:spcAft>
              <a:buClr>
                <a:schemeClr val="accent1"/>
              </a:buClr>
              <a:buSzPts val="6000"/>
              <a:buNone/>
              <a:defRPr sz="6000">
                <a:solidFill>
                  <a:schemeClr val="accent1"/>
                </a:solidFill>
              </a:defRPr>
            </a:lvl5pPr>
            <a:lvl6pPr lvl="5" algn="r" rtl="0">
              <a:spcBef>
                <a:spcPts val="0"/>
              </a:spcBef>
              <a:spcAft>
                <a:spcPts val="0"/>
              </a:spcAft>
              <a:buClr>
                <a:schemeClr val="accent1"/>
              </a:buClr>
              <a:buSzPts val="6000"/>
              <a:buNone/>
              <a:defRPr sz="6000">
                <a:solidFill>
                  <a:schemeClr val="accent1"/>
                </a:solidFill>
              </a:defRPr>
            </a:lvl6pPr>
            <a:lvl7pPr lvl="6" algn="r" rtl="0">
              <a:spcBef>
                <a:spcPts val="0"/>
              </a:spcBef>
              <a:spcAft>
                <a:spcPts val="0"/>
              </a:spcAft>
              <a:buClr>
                <a:schemeClr val="accent1"/>
              </a:buClr>
              <a:buSzPts val="6000"/>
              <a:buNone/>
              <a:defRPr sz="6000">
                <a:solidFill>
                  <a:schemeClr val="accent1"/>
                </a:solidFill>
              </a:defRPr>
            </a:lvl7pPr>
            <a:lvl8pPr lvl="7" algn="r" rtl="0">
              <a:spcBef>
                <a:spcPts val="0"/>
              </a:spcBef>
              <a:spcAft>
                <a:spcPts val="0"/>
              </a:spcAft>
              <a:buClr>
                <a:schemeClr val="accent1"/>
              </a:buClr>
              <a:buSzPts val="6000"/>
              <a:buNone/>
              <a:defRPr sz="6000">
                <a:solidFill>
                  <a:schemeClr val="accent1"/>
                </a:solidFill>
              </a:defRPr>
            </a:lvl8pPr>
            <a:lvl9pPr lvl="8" algn="r" rtl="0">
              <a:spcBef>
                <a:spcPts val="0"/>
              </a:spcBef>
              <a:spcAft>
                <a:spcPts val="0"/>
              </a:spcAft>
              <a:buClr>
                <a:schemeClr val="accent1"/>
              </a:buClr>
              <a:buSzPts val="6000"/>
              <a:buNone/>
              <a:defRPr sz="6000">
                <a:solidFill>
                  <a:schemeClr val="accent1"/>
                </a:solidFill>
              </a:defRPr>
            </a:lvl9pPr>
          </a:lstStyle>
          <a:p>
            <a:r>
              <a:t>xx%</a:t>
            </a:r>
          </a:p>
        </p:txBody>
      </p:sp>
      <p:sp>
        <p:nvSpPr>
          <p:cNvPr id="150" name="Google Shape;150;p14"/>
          <p:cNvSpPr txBox="1">
            <a:spLocks noGrp="1"/>
          </p:cNvSpPr>
          <p:nvPr>
            <p:ph type="title" idx="17"/>
          </p:nvPr>
        </p:nvSpPr>
        <p:spPr>
          <a:xfrm>
            <a:off x="6519386" y="2154584"/>
            <a:ext cx="16104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1pPr>
            <a:lvl2pPr lvl="1"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2pPr>
            <a:lvl3pPr lvl="2"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3pPr>
            <a:lvl4pPr lvl="3"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4pPr>
            <a:lvl5pPr lvl="4"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5pPr>
            <a:lvl6pPr lvl="5"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6pPr>
            <a:lvl7pPr lvl="6"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7pPr>
            <a:lvl8pPr lvl="7"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8pPr>
            <a:lvl9pPr lvl="8"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9pPr>
          </a:lstStyle>
          <a:p>
            <a:endParaRPr/>
          </a:p>
        </p:txBody>
      </p:sp>
      <p:sp>
        <p:nvSpPr>
          <p:cNvPr id="151" name="Google Shape;151;p14"/>
          <p:cNvSpPr txBox="1">
            <a:spLocks noGrp="1"/>
          </p:cNvSpPr>
          <p:nvPr>
            <p:ph type="title" idx="18"/>
          </p:nvPr>
        </p:nvSpPr>
        <p:spPr>
          <a:xfrm>
            <a:off x="6519386" y="1922159"/>
            <a:ext cx="1610400" cy="384900"/>
          </a:xfrm>
          <a:prstGeom prst="rect">
            <a:avLst/>
          </a:prstGeom>
        </p:spPr>
        <p:txBody>
          <a:bodyPr spcFirstLastPara="1" wrap="square" lIns="91425" tIns="91425" rIns="0"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52" name="Google Shape;152;p14"/>
          <p:cNvSpPr txBox="1">
            <a:spLocks noGrp="1"/>
          </p:cNvSpPr>
          <p:nvPr>
            <p:ph type="title" idx="19"/>
          </p:nvPr>
        </p:nvSpPr>
        <p:spPr>
          <a:xfrm>
            <a:off x="6519386" y="3694500"/>
            <a:ext cx="16104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1pPr>
            <a:lvl2pPr lvl="1"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2pPr>
            <a:lvl3pPr lvl="2"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3pPr>
            <a:lvl4pPr lvl="3"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4pPr>
            <a:lvl5pPr lvl="4"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5pPr>
            <a:lvl6pPr lvl="5"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6pPr>
            <a:lvl7pPr lvl="6"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7pPr>
            <a:lvl8pPr lvl="7"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8pPr>
            <a:lvl9pPr lvl="8" rtl="0">
              <a:spcBef>
                <a:spcPts val="0"/>
              </a:spcBef>
              <a:spcAft>
                <a:spcPts val="0"/>
              </a:spcAft>
              <a:buClr>
                <a:schemeClr val="accent4"/>
              </a:buClr>
              <a:buSzPts val="1400"/>
              <a:buFont typeface="Josefin Slab"/>
              <a:buNone/>
              <a:defRPr sz="1400">
                <a:solidFill>
                  <a:schemeClr val="accent4"/>
                </a:solidFill>
                <a:latin typeface="Josefin Slab"/>
                <a:ea typeface="Josefin Slab"/>
                <a:cs typeface="Josefin Slab"/>
                <a:sym typeface="Josefin Slab"/>
              </a:defRPr>
            </a:lvl9pPr>
          </a:lstStyle>
          <a:p>
            <a:endParaRPr/>
          </a:p>
        </p:txBody>
      </p:sp>
      <p:sp>
        <p:nvSpPr>
          <p:cNvPr id="153" name="Google Shape;153;p14"/>
          <p:cNvSpPr txBox="1">
            <a:spLocks noGrp="1"/>
          </p:cNvSpPr>
          <p:nvPr>
            <p:ph type="title" idx="20"/>
          </p:nvPr>
        </p:nvSpPr>
        <p:spPr>
          <a:xfrm>
            <a:off x="6519386" y="3461999"/>
            <a:ext cx="1610400" cy="3849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54" name="Google Shape;154;p14"/>
          <p:cNvSpPr txBox="1">
            <a:spLocks noGrp="1"/>
          </p:cNvSpPr>
          <p:nvPr>
            <p:ph type="title" idx="21" hasCustomPrompt="1"/>
          </p:nvPr>
        </p:nvSpPr>
        <p:spPr>
          <a:xfrm>
            <a:off x="6519386" y="1120775"/>
            <a:ext cx="933600" cy="795600"/>
          </a:xfrm>
          <a:prstGeom prst="rect">
            <a:avLst/>
          </a:prstGeom>
        </p:spPr>
        <p:txBody>
          <a:bodyPr spcFirstLastPara="1" wrap="square" lIns="0" tIns="91425" rIns="0" bIns="91425" anchor="b" anchorCtr="0">
            <a:noAutofit/>
          </a:bodyPr>
          <a:lstStyle>
            <a:lvl1pPr lvl="0" rtl="0">
              <a:spcBef>
                <a:spcPts val="0"/>
              </a:spcBef>
              <a:spcAft>
                <a:spcPts val="0"/>
              </a:spcAft>
              <a:buClr>
                <a:schemeClr val="accent1"/>
              </a:buClr>
              <a:buSzPts val="6000"/>
              <a:buNone/>
              <a:defRPr sz="4000">
                <a:solidFill>
                  <a:schemeClr val="accent1"/>
                </a:solidFill>
              </a:defRPr>
            </a:lvl1pPr>
            <a:lvl2pPr lvl="1" algn="r" rtl="0">
              <a:spcBef>
                <a:spcPts val="0"/>
              </a:spcBef>
              <a:spcAft>
                <a:spcPts val="0"/>
              </a:spcAft>
              <a:buClr>
                <a:schemeClr val="accent1"/>
              </a:buClr>
              <a:buSzPts val="6000"/>
              <a:buNone/>
              <a:defRPr sz="6000">
                <a:solidFill>
                  <a:schemeClr val="accent1"/>
                </a:solidFill>
              </a:defRPr>
            </a:lvl2pPr>
            <a:lvl3pPr lvl="2" algn="r" rtl="0">
              <a:spcBef>
                <a:spcPts val="0"/>
              </a:spcBef>
              <a:spcAft>
                <a:spcPts val="0"/>
              </a:spcAft>
              <a:buClr>
                <a:schemeClr val="accent1"/>
              </a:buClr>
              <a:buSzPts val="6000"/>
              <a:buNone/>
              <a:defRPr sz="6000">
                <a:solidFill>
                  <a:schemeClr val="accent1"/>
                </a:solidFill>
              </a:defRPr>
            </a:lvl3pPr>
            <a:lvl4pPr lvl="3" algn="r" rtl="0">
              <a:spcBef>
                <a:spcPts val="0"/>
              </a:spcBef>
              <a:spcAft>
                <a:spcPts val="0"/>
              </a:spcAft>
              <a:buClr>
                <a:schemeClr val="accent1"/>
              </a:buClr>
              <a:buSzPts val="6000"/>
              <a:buNone/>
              <a:defRPr sz="6000">
                <a:solidFill>
                  <a:schemeClr val="accent1"/>
                </a:solidFill>
              </a:defRPr>
            </a:lvl4pPr>
            <a:lvl5pPr lvl="4" algn="r" rtl="0">
              <a:spcBef>
                <a:spcPts val="0"/>
              </a:spcBef>
              <a:spcAft>
                <a:spcPts val="0"/>
              </a:spcAft>
              <a:buClr>
                <a:schemeClr val="accent1"/>
              </a:buClr>
              <a:buSzPts val="6000"/>
              <a:buNone/>
              <a:defRPr sz="6000">
                <a:solidFill>
                  <a:schemeClr val="accent1"/>
                </a:solidFill>
              </a:defRPr>
            </a:lvl5pPr>
            <a:lvl6pPr lvl="5" algn="r" rtl="0">
              <a:spcBef>
                <a:spcPts val="0"/>
              </a:spcBef>
              <a:spcAft>
                <a:spcPts val="0"/>
              </a:spcAft>
              <a:buClr>
                <a:schemeClr val="accent1"/>
              </a:buClr>
              <a:buSzPts val="6000"/>
              <a:buNone/>
              <a:defRPr sz="6000">
                <a:solidFill>
                  <a:schemeClr val="accent1"/>
                </a:solidFill>
              </a:defRPr>
            </a:lvl6pPr>
            <a:lvl7pPr lvl="6" algn="r" rtl="0">
              <a:spcBef>
                <a:spcPts val="0"/>
              </a:spcBef>
              <a:spcAft>
                <a:spcPts val="0"/>
              </a:spcAft>
              <a:buClr>
                <a:schemeClr val="accent1"/>
              </a:buClr>
              <a:buSzPts val="6000"/>
              <a:buNone/>
              <a:defRPr sz="6000">
                <a:solidFill>
                  <a:schemeClr val="accent1"/>
                </a:solidFill>
              </a:defRPr>
            </a:lvl7pPr>
            <a:lvl8pPr lvl="7" algn="r" rtl="0">
              <a:spcBef>
                <a:spcPts val="0"/>
              </a:spcBef>
              <a:spcAft>
                <a:spcPts val="0"/>
              </a:spcAft>
              <a:buClr>
                <a:schemeClr val="accent1"/>
              </a:buClr>
              <a:buSzPts val="6000"/>
              <a:buNone/>
              <a:defRPr sz="6000">
                <a:solidFill>
                  <a:schemeClr val="accent1"/>
                </a:solidFill>
              </a:defRPr>
            </a:lvl8pPr>
            <a:lvl9pPr lvl="8" algn="r" rtl="0">
              <a:spcBef>
                <a:spcPts val="0"/>
              </a:spcBef>
              <a:spcAft>
                <a:spcPts val="0"/>
              </a:spcAft>
              <a:buClr>
                <a:schemeClr val="accent1"/>
              </a:buClr>
              <a:buSzPts val="6000"/>
              <a:buNone/>
              <a:defRPr sz="6000">
                <a:solidFill>
                  <a:schemeClr val="accent1"/>
                </a:solidFill>
              </a:defRPr>
            </a:lvl9pPr>
          </a:lstStyle>
          <a:p>
            <a:r>
              <a:t>xx%</a:t>
            </a:r>
          </a:p>
        </p:txBody>
      </p:sp>
      <p:sp>
        <p:nvSpPr>
          <p:cNvPr id="155" name="Google Shape;155;p14"/>
          <p:cNvSpPr txBox="1">
            <a:spLocks noGrp="1"/>
          </p:cNvSpPr>
          <p:nvPr>
            <p:ph type="title" idx="22" hasCustomPrompt="1"/>
          </p:nvPr>
        </p:nvSpPr>
        <p:spPr>
          <a:xfrm>
            <a:off x="6519386" y="2660691"/>
            <a:ext cx="933600" cy="795600"/>
          </a:xfrm>
          <a:prstGeom prst="rect">
            <a:avLst/>
          </a:prstGeom>
        </p:spPr>
        <p:txBody>
          <a:bodyPr spcFirstLastPara="1" wrap="square" lIns="0" tIns="91425" rIns="0" bIns="91425" anchor="b" anchorCtr="0">
            <a:noAutofit/>
          </a:bodyPr>
          <a:lstStyle>
            <a:lvl1pPr lvl="0" rtl="0">
              <a:spcBef>
                <a:spcPts val="0"/>
              </a:spcBef>
              <a:spcAft>
                <a:spcPts val="0"/>
              </a:spcAft>
              <a:buClr>
                <a:schemeClr val="accent1"/>
              </a:buClr>
              <a:buSzPts val="6000"/>
              <a:buNone/>
              <a:defRPr sz="4000">
                <a:solidFill>
                  <a:schemeClr val="accent1"/>
                </a:solidFill>
              </a:defRPr>
            </a:lvl1pPr>
            <a:lvl2pPr lvl="1" algn="r" rtl="0">
              <a:spcBef>
                <a:spcPts val="0"/>
              </a:spcBef>
              <a:spcAft>
                <a:spcPts val="0"/>
              </a:spcAft>
              <a:buClr>
                <a:schemeClr val="accent1"/>
              </a:buClr>
              <a:buSzPts val="6000"/>
              <a:buNone/>
              <a:defRPr sz="6000">
                <a:solidFill>
                  <a:schemeClr val="accent1"/>
                </a:solidFill>
              </a:defRPr>
            </a:lvl2pPr>
            <a:lvl3pPr lvl="2" algn="r" rtl="0">
              <a:spcBef>
                <a:spcPts val="0"/>
              </a:spcBef>
              <a:spcAft>
                <a:spcPts val="0"/>
              </a:spcAft>
              <a:buClr>
                <a:schemeClr val="accent1"/>
              </a:buClr>
              <a:buSzPts val="6000"/>
              <a:buNone/>
              <a:defRPr sz="6000">
                <a:solidFill>
                  <a:schemeClr val="accent1"/>
                </a:solidFill>
              </a:defRPr>
            </a:lvl3pPr>
            <a:lvl4pPr lvl="3" algn="r" rtl="0">
              <a:spcBef>
                <a:spcPts val="0"/>
              </a:spcBef>
              <a:spcAft>
                <a:spcPts val="0"/>
              </a:spcAft>
              <a:buClr>
                <a:schemeClr val="accent1"/>
              </a:buClr>
              <a:buSzPts val="6000"/>
              <a:buNone/>
              <a:defRPr sz="6000">
                <a:solidFill>
                  <a:schemeClr val="accent1"/>
                </a:solidFill>
              </a:defRPr>
            </a:lvl4pPr>
            <a:lvl5pPr lvl="4" algn="r" rtl="0">
              <a:spcBef>
                <a:spcPts val="0"/>
              </a:spcBef>
              <a:spcAft>
                <a:spcPts val="0"/>
              </a:spcAft>
              <a:buClr>
                <a:schemeClr val="accent1"/>
              </a:buClr>
              <a:buSzPts val="6000"/>
              <a:buNone/>
              <a:defRPr sz="6000">
                <a:solidFill>
                  <a:schemeClr val="accent1"/>
                </a:solidFill>
              </a:defRPr>
            </a:lvl5pPr>
            <a:lvl6pPr lvl="5" algn="r" rtl="0">
              <a:spcBef>
                <a:spcPts val="0"/>
              </a:spcBef>
              <a:spcAft>
                <a:spcPts val="0"/>
              </a:spcAft>
              <a:buClr>
                <a:schemeClr val="accent1"/>
              </a:buClr>
              <a:buSzPts val="6000"/>
              <a:buNone/>
              <a:defRPr sz="6000">
                <a:solidFill>
                  <a:schemeClr val="accent1"/>
                </a:solidFill>
              </a:defRPr>
            </a:lvl6pPr>
            <a:lvl7pPr lvl="6" algn="r" rtl="0">
              <a:spcBef>
                <a:spcPts val="0"/>
              </a:spcBef>
              <a:spcAft>
                <a:spcPts val="0"/>
              </a:spcAft>
              <a:buClr>
                <a:schemeClr val="accent1"/>
              </a:buClr>
              <a:buSzPts val="6000"/>
              <a:buNone/>
              <a:defRPr sz="6000">
                <a:solidFill>
                  <a:schemeClr val="accent1"/>
                </a:solidFill>
              </a:defRPr>
            </a:lvl7pPr>
            <a:lvl8pPr lvl="7" algn="r" rtl="0">
              <a:spcBef>
                <a:spcPts val="0"/>
              </a:spcBef>
              <a:spcAft>
                <a:spcPts val="0"/>
              </a:spcAft>
              <a:buClr>
                <a:schemeClr val="accent1"/>
              </a:buClr>
              <a:buSzPts val="6000"/>
              <a:buNone/>
              <a:defRPr sz="6000">
                <a:solidFill>
                  <a:schemeClr val="accent1"/>
                </a:solidFill>
              </a:defRPr>
            </a:lvl8pPr>
            <a:lvl9pPr lvl="8" algn="r" rtl="0">
              <a:spcBef>
                <a:spcPts val="0"/>
              </a:spcBef>
              <a:spcAft>
                <a:spcPts val="0"/>
              </a:spcAft>
              <a:buClr>
                <a:schemeClr val="accent1"/>
              </a:buClr>
              <a:buSzPts val="6000"/>
              <a:buNone/>
              <a:defRPr sz="6000">
                <a:solidFill>
                  <a:schemeClr val="accent1"/>
                </a:solidFill>
              </a:defRPr>
            </a:lvl9pPr>
          </a:lstStyle>
          <a:p>
            <a:r>
              <a:t>xx%</a:t>
            </a:r>
          </a:p>
        </p:txBody>
      </p:sp>
      <p:grpSp>
        <p:nvGrpSpPr>
          <p:cNvPr id="156" name="Google Shape;156;p14"/>
          <p:cNvGrpSpPr/>
          <p:nvPr/>
        </p:nvGrpSpPr>
        <p:grpSpPr>
          <a:xfrm>
            <a:off x="4296895" y="-1767519"/>
            <a:ext cx="4962265" cy="3680139"/>
            <a:chOff x="4822800" y="2395325"/>
            <a:chExt cx="807450" cy="598825"/>
          </a:xfrm>
        </p:grpSpPr>
        <p:sp>
          <p:nvSpPr>
            <p:cNvPr id="157" name="Google Shape;157;p14"/>
            <p:cNvSpPr/>
            <p:nvPr/>
          </p:nvSpPr>
          <p:spPr>
            <a:xfrm>
              <a:off x="5094575" y="2654525"/>
              <a:ext cx="12650" cy="3625"/>
            </a:xfrm>
            <a:custGeom>
              <a:avLst/>
              <a:gdLst/>
              <a:ahLst/>
              <a:cxnLst/>
              <a:rect l="l" t="t" r="r" b="b"/>
              <a:pathLst>
                <a:path w="506" h="145" extrusionOk="0">
                  <a:moveTo>
                    <a:pt x="70" y="0"/>
                  </a:moveTo>
                  <a:cubicBezTo>
                    <a:pt x="34" y="0"/>
                    <a:pt x="0" y="37"/>
                    <a:pt x="2" y="72"/>
                  </a:cubicBezTo>
                  <a:cubicBezTo>
                    <a:pt x="3" y="107"/>
                    <a:pt x="32" y="145"/>
                    <a:pt x="70" y="145"/>
                  </a:cubicBezTo>
                  <a:cubicBezTo>
                    <a:pt x="71" y="145"/>
                    <a:pt x="73" y="145"/>
                    <a:pt x="74" y="145"/>
                  </a:cubicBezTo>
                  <a:cubicBezTo>
                    <a:pt x="143" y="138"/>
                    <a:pt x="210" y="133"/>
                    <a:pt x="279" y="127"/>
                  </a:cubicBezTo>
                  <a:cubicBezTo>
                    <a:pt x="312" y="124"/>
                    <a:pt x="346" y="121"/>
                    <a:pt x="379" y="118"/>
                  </a:cubicBezTo>
                  <a:cubicBezTo>
                    <a:pt x="398" y="116"/>
                    <a:pt x="416" y="112"/>
                    <a:pt x="435" y="109"/>
                  </a:cubicBezTo>
                  <a:cubicBezTo>
                    <a:pt x="452" y="107"/>
                    <a:pt x="467" y="102"/>
                    <a:pt x="483" y="97"/>
                  </a:cubicBezTo>
                  <a:cubicBezTo>
                    <a:pt x="505" y="88"/>
                    <a:pt x="505" y="56"/>
                    <a:pt x="483" y="48"/>
                  </a:cubicBezTo>
                  <a:cubicBezTo>
                    <a:pt x="467" y="42"/>
                    <a:pt x="452" y="38"/>
                    <a:pt x="435" y="36"/>
                  </a:cubicBezTo>
                  <a:cubicBezTo>
                    <a:pt x="416" y="33"/>
                    <a:pt x="398" y="29"/>
                    <a:pt x="379" y="27"/>
                  </a:cubicBezTo>
                  <a:cubicBezTo>
                    <a:pt x="346" y="22"/>
                    <a:pt x="312" y="21"/>
                    <a:pt x="279" y="18"/>
                  </a:cubicBezTo>
                  <a:cubicBezTo>
                    <a:pt x="210" y="11"/>
                    <a:pt x="143" y="7"/>
                    <a:pt x="74" y="0"/>
                  </a:cubicBezTo>
                  <a:cubicBezTo>
                    <a:pt x="73" y="0"/>
                    <a:pt x="71" y="0"/>
                    <a:pt x="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5106150" y="2668325"/>
              <a:ext cx="8925" cy="3875"/>
            </a:xfrm>
            <a:custGeom>
              <a:avLst/>
              <a:gdLst/>
              <a:ahLst/>
              <a:cxnLst/>
              <a:rect l="l" t="t" r="r" b="b"/>
              <a:pathLst>
                <a:path w="357" h="155" extrusionOk="0">
                  <a:moveTo>
                    <a:pt x="154" y="1"/>
                  </a:moveTo>
                  <a:cubicBezTo>
                    <a:pt x="128" y="1"/>
                    <a:pt x="101" y="2"/>
                    <a:pt x="75" y="3"/>
                  </a:cubicBezTo>
                  <a:cubicBezTo>
                    <a:pt x="34" y="3"/>
                    <a:pt x="1" y="36"/>
                    <a:pt x="0" y="78"/>
                  </a:cubicBezTo>
                  <a:cubicBezTo>
                    <a:pt x="1" y="119"/>
                    <a:pt x="34" y="151"/>
                    <a:pt x="75" y="152"/>
                  </a:cubicBezTo>
                  <a:cubicBezTo>
                    <a:pt x="104" y="152"/>
                    <a:pt x="133" y="154"/>
                    <a:pt x="161" y="154"/>
                  </a:cubicBezTo>
                  <a:cubicBezTo>
                    <a:pt x="171" y="154"/>
                    <a:pt x="180" y="154"/>
                    <a:pt x="190" y="154"/>
                  </a:cubicBezTo>
                  <a:lnTo>
                    <a:pt x="245" y="150"/>
                  </a:lnTo>
                  <a:cubicBezTo>
                    <a:pt x="255" y="150"/>
                    <a:pt x="265" y="149"/>
                    <a:pt x="275" y="148"/>
                  </a:cubicBezTo>
                  <a:cubicBezTo>
                    <a:pt x="298" y="147"/>
                    <a:pt x="320" y="137"/>
                    <a:pt x="333" y="120"/>
                  </a:cubicBezTo>
                  <a:cubicBezTo>
                    <a:pt x="357" y="96"/>
                    <a:pt x="357" y="59"/>
                    <a:pt x="333" y="35"/>
                  </a:cubicBezTo>
                  <a:cubicBezTo>
                    <a:pt x="320" y="18"/>
                    <a:pt x="298" y="7"/>
                    <a:pt x="275" y="6"/>
                  </a:cubicBezTo>
                  <a:cubicBezTo>
                    <a:pt x="265" y="5"/>
                    <a:pt x="255" y="5"/>
                    <a:pt x="245" y="5"/>
                  </a:cubicBezTo>
                  <a:lnTo>
                    <a:pt x="190" y="2"/>
                  </a:lnTo>
                  <a:cubicBezTo>
                    <a:pt x="178" y="1"/>
                    <a:pt x="166" y="1"/>
                    <a:pt x="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a:off x="4822800" y="2395325"/>
              <a:ext cx="807450" cy="598825"/>
            </a:xfrm>
            <a:custGeom>
              <a:avLst/>
              <a:gdLst/>
              <a:ahLst/>
              <a:cxnLst/>
              <a:rect l="l" t="t" r="r" b="b"/>
              <a:pathLst>
                <a:path w="32298" h="23953" extrusionOk="0">
                  <a:moveTo>
                    <a:pt x="5555" y="1"/>
                  </a:moveTo>
                  <a:cubicBezTo>
                    <a:pt x="3688" y="1"/>
                    <a:pt x="1707" y="413"/>
                    <a:pt x="0" y="571"/>
                  </a:cubicBezTo>
                  <a:cubicBezTo>
                    <a:pt x="2931" y="938"/>
                    <a:pt x="4272" y="2206"/>
                    <a:pt x="6023" y="3779"/>
                  </a:cubicBezTo>
                  <a:cubicBezTo>
                    <a:pt x="7865" y="5435"/>
                    <a:pt x="9279" y="7799"/>
                    <a:pt x="10017" y="10455"/>
                  </a:cubicBezTo>
                  <a:cubicBezTo>
                    <a:pt x="10241" y="11259"/>
                    <a:pt x="10409" y="12099"/>
                    <a:pt x="10773" y="12822"/>
                  </a:cubicBezTo>
                  <a:cubicBezTo>
                    <a:pt x="11147" y="13561"/>
                    <a:pt x="11706" y="14129"/>
                    <a:pt x="12295" y="14611"/>
                  </a:cubicBezTo>
                  <a:cubicBezTo>
                    <a:pt x="15119" y="16922"/>
                    <a:pt x="18633" y="17424"/>
                    <a:pt x="21910" y="18507"/>
                  </a:cubicBezTo>
                  <a:cubicBezTo>
                    <a:pt x="22992" y="18864"/>
                    <a:pt x="24051" y="19287"/>
                    <a:pt x="25081" y="19772"/>
                  </a:cubicBezTo>
                  <a:cubicBezTo>
                    <a:pt x="26833" y="20595"/>
                    <a:pt x="28937" y="21544"/>
                    <a:pt x="30375" y="23061"/>
                  </a:cubicBezTo>
                  <a:cubicBezTo>
                    <a:pt x="30682" y="23384"/>
                    <a:pt x="31130" y="23952"/>
                    <a:pt x="31503" y="23952"/>
                  </a:cubicBezTo>
                  <a:cubicBezTo>
                    <a:pt x="31688" y="23952"/>
                    <a:pt x="31855" y="23813"/>
                    <a:pt x="31977" y="23437"/>
                  </a:cubicBezTo>
                  <a:cubicBezTo>
                    <a:pt x="32297" y="22448"/>
                    <a:pt x="32268" y="20901"/>
                    <a:pt x="31982" y="19913"/>
                  </a:cubicBezTo>
                  <a:cubicBezTo>
                    <a:pt x="31609" y="18622"/>
                    <a:pt x="30656" y="17722"/>
                    <a:pt x="29677" y="17069"/>
                  </a:cubicBezTo>
                  <a:cubicBezTo>
                    <a:pt x="27475" y="15600"/>
                    <a:pt x="24964" y="15023"/>
                    <a:pt x="22573" y="14102"/>
                  </a:cubicBezTo>
                  <a:cubicBezTo>
                    <a:pt x="20181" y="13180"/>
                    <a:pt x="17756" y="11773"/>
                    <a:pt x="16373" y="9204"/>
                  </a:cubicBezTo>
                  <a:cubicBezTo>
                    <a:pt x="15763" y="8075"/>
                    <a:pt x="15389" y="6778"/>
                    <a:pt x="14833" y="5608"/>
                  </a:cubicBezTo>
                  <a:cubicBezTo>
                    <a:pt x="13503" y="2812"/>
                    <a:pt x="10931" y="1449"/>
                    <a:pt x="8419" y="466"/>
                  </a:cubicBezTo>
                  <a:cubicBezTo>
                    <a:pt x="7538" y="121"/>
                    <a:pt x="6563" y="1"/>
                    <a:pt x="5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a:off x="4999325" y="2416675"/>
              <a:ext cx="14800" cy="4675"/>
            </a:xfrm>
            <a:custGeom>
              <a:avLst/>
              <a:gdLst/>
              <a:ahLst/>
              <a:cxnLst/>
              <a:rect l="l" t="t" r="r" b="b"/>
              <a:pathLst>
                <a:path w="592" h="187" extrusionOk="0">
                  <a:moveTo>
                    <a:pt x="227" y="1"/>
                  </a:moveTo>
                  <a:cubicBezTo>
                    <a:pt x="221" y="1"/>
                    <a:pt x="215" y="1"/>
                    <a:pt x="209" y="1"/>
                  </a:cubicBezTo>
                  <a:cubicBezTo>
                    <a:pt x="169" y="1"/>
                    <a:pt x="129" y="4"/>
                    <a:pt x="89" y="9"/>
                  </a:cubicBezTo>
                  <a:cubicBezTo>
                    <a:pt x="65" y="9"/>
                    <a:pt x="43" y="19"/>
                    <a:pt x="26" y="36"/>
                  </a:cubicBezTo>
                  <a:cubicBezTo>
                    <a:pt x="10" y="52"/>
                    <a:pt x="0" y="74"/>
                    <a:pt x="0" y="98"/>
                  </a:cubicBezTo>
                  <a:cubicBezTo>
                    <a:pt x="0" y="121"/>
                    <a:pt x="10" y="143"/>
                    <a:pt x="26" y="160"/>
                  </a:cubicBezTo>
                  <a:cubicBezTo>
                    <a:pt x="41" y="173"/>
                    <a:pt x="62" y="187"/>
                    <a:pt x="84" y="187"/>
                  </a:cubicBezTo>
                  <a:cubicBezTo>
                    <a:pt x="86" y="187"/>
                    <a:pt x="87" y="187"/>
                    <a:pt x="89" y="187"/>
                  </a:cubicBezTo>
                  <a:lnTo>
                    <a:pt x="89" y="186"/>
                  </a:lnTo>
                  <a:cubicBezTo>
                    <a:pt x="127" y="180"/>
                    <a:pt x="165" y="178"/>
                    <a:pt x="204" y="176"/>
                  </a:cubicBezTo>
                  <a:cubicBezTo>
                    <a:pt x="216" y="176"/>
                    <a:pt x="229" y="177"/>
                    <a:pt x="243" y="177"/>
                  </a:cubicBezTo>
                  <a:cubicBezTo>
                    <a:pt x="249" y="177"/>
                    <a:pt x="256" y="176"/>
                    <a:pt x="263" y="176"/>
                  </a:cubicBezTo>
                  <a:lnTo>
                    <a:pt x="278" y="174"/>
                  </a:lnTo>
                  <a:lnTo>
                    <a:pt x="278" y="174"/>
                  </a:lnTo>
                  <a:cubicBezTo>
                    <a:pt x="280" y="174"/>
                    <a:pt x="282" y="175"/>
                    <a:pt x="284" y="175"/>
                  </a:cubicBezTo>
                  <a:cubicBezTo>
                    <a:pt x="286" y="175"/>
                    <a:pt x="288" y="174"/>
                    <a:pt x="290" y="174"/>
                  </a:cubicBezTo>
                  <a:lnTo>
                    <a:pt x="322" y="174"/>
                  </a:lnTo>
                  <a:cubicBezTo>
                    <a:pt x="332" y="174"/>
                    <a:pt x="342" y="175"/>
                    <a:pt x="351" y="175"/>
                  </a:cubicBezTo>
                  <a:cubicBezTo>
                    <a:pt x="365" y="175"/>
                    <a:pt x="379" y="174"/>
                    <a:pt x="392" y="169"/>
                  </a:cubicBezTo>
                  <a:lnTo>
                    <a:pt x="404" y="169"/>
                  </a:lnTo>
                  <a:cubicBezTo>
                    <a:pt x="414" y="169"/>
                    <a:pt x="425" y="169"/>
                    <a:pt x="434" y="170"/>
                  </a:cubicBezTo>
                  <a:cubicBezTo>
                    <a:pt x="453" y="171"/>
                    <a:pt x="471" y="172"/>
                    <a:pt x="489" y="174"/>
                  </a:cubicBezTo>
                  <a:cubicBezTo>
                    <a:pt x="497" y="175"/>
                    <a:pt x="504" y="175"/>
                    <a:pt x="512" y="175"/>
                  </a:cubicBezTo>
                  <a:cubicBezTo>
                    <a:pt x="526" y="175"/>
                    <a:pt x="540" y="174"/>
                    <a:pt x="554" y="172"/>
                  </a:cubicBezTo>
                  <a:cubicBezTo>
                    <a:pt x="583" y="168"/>
                    <a:pt x="592" y="124"/>
                    <a:pt x="571" y="105"/>
                  </a:cubicBezTo>
                  <a:cubicBezTo>
                    <a:pt x="539" y="77"/>
                    <a:pt x="498" y="63"/>
                    <a:pt x="458" y="50"/>
                  </a:cubicBezTo>
                  <a:lnTo>
                    <a:pt x="428" y="39"/>
                  </a:lnTo>
                  <a:lnTo>
                    <a:pt x="413" y="35"/>
                  </a:lnTo>
                  <a:lnTo>
                    <a:pt x="411" y="34"/>
                  </a:lnTo>
                  <a:lnTo>
                    <a:pt x="411" y="34"/>
                  </a:lnTo>
                  <a:cubicBezTo>
                    <a:pt x="408" y="32"/>
                    <a:pt x="404" y="29"/>
                    <a:pt x="401" y="27"/>
                  </a:cubicBezTo>
                  <a:cubicBezTo>
                    <a:pt x="392" y="22"/>
                    <a:pt x="383" y="19"/>
                    <a:pt x="373" y="17"/>
                  </a:cubicBezTo>
                  <a:cubicBezTo>
                    <a:pt x="363" y="15"/>
                    <a:pt x="352" y="14"/>
                    <a:pt x="343" y="13"/>
                  </a:cubicBezTo>
                  <a:cubicBezTo>
                    <a:pt x="328" y="11"/>
                    <a:pt x="313" y="8"/>
                    <a:pt x="298" y="6"/>
                  </a:cubicBezTo>
                  <a:cubicBezTo>
                    <a:pt x="295" y="6"/>
                    <a:pt x="289" y="5"/>
                    <a:pt x="285" y="5"/>
                  </a:cubicBezTo>
                  <a:lnTo>
                    <a:pt x="285" y="5"/>
                  </a:lnTo>
                  <a:cubicBezTo>
                    <a:pt x="285" y="5"/>
                    <a:pt x="285" y="5"/>
                    <a:pt x="285" y="5"/>
                  </a:cubicBezTo>
                  <a:cubicBezTo>
                    <a:pt x="265" y="2"/>
                    <a:pt x="246"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a:off x="4999025" y="2416600"/>
              <a:ext cx="5025" cy="4925"/>
            </a:xfrm>
            <a:custGeom>
              <a:avLst/>
              <a:gdLst/>
              <a:ahLst/>
              <a:cxnLst/>
              <a:rect l="l" t="t" r="r" b="b"/>
              <a:pathLst>
                <a:path w="201" h="197" extrusionOk="0">
                  <a:moveTo>
                    <a:pt x="101" y="1"/>
                  </a:moveTo>
                  <a:cubicBezTo>
                    <a:pt x="49" y="1"/>
                    <a:pt x="0" y="46"/>
                    <a:pt x="3" y="99"/>
                  </a:cubicBezTo>
                  <a:cubicBezTo>
                    <a:pt x="4" y="153"/>
                    <a:pt x="47" y="197"/>
                    <a:pt x="101" y="197"/>
                  </a:cubicBezTo>
                  <a:cubicBezTo>
                    <a:pt x="152" y="197"/>
                    <a:pt x="201" y="153"/>
                    <a:pt x="199" y="99"/>
                  </a:cubicBezTo>
                  <a:cubicBezTo>
                    <a:pt x="198" y="45"/>
                    <a:pt x="154" y="2"/>
                    <a:pt x="1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p:nvPr/>
          </p:nvSpPr>
          <p:spPr>
            <a:xfrm>
              <a:off x="5016350" y="2430825"/>
              <a:ext cx="14400" cy="4225"/>
            </a:xfrm>
            <a:custGeom>
              <a:avLst/>
              <a:gdLst/>
              <a:ahLst/>
              <a:cxnLst/>
              <a:rect l="l" t="t" r="r" b="b"/>
              <a:pathLst>
                <a:path w="576" h="169" extrusionOk="0">
                  <a:moveTo>
                    <a:pt x="414" y="0"/>
                  </a:moveTo>
                  <a:cubicBezTo>
                    <a:pt x="375" y="0"/>
                    <a:pt x="335" y="2"/>
                    <a:pt x="296" y="5"/>
                  </a:cubicBezTo>
                  <a:cubicBezTo>
                    <a:pt x="214" y="13"/>
                    <a:pt x="132" y="28"/>
                    <a:pt x="52" y="49"/>
                  </a:cubicBezTo>
                  <a:cubicBezTo>
                    <a:pt x="19" y="57"/>
                    <a:pt x="0" y="91"/>
                    <a:pt x="9" y="125"/>
                  </a:cubicBezTo>
                  <a:cubicBezTo>
                    <a:pt x="17" y="151"/>
                    <a:pt x="42" y="169"/>
                    <a:pt x="69" y="169"/>
                  </a:cubicBezTo>
                  <a:cubicBezTo>
                    <a:pt x="74" y="169"/>
                    <a:pt x="79" y="168"/>
                    <a:pt x="84" y="167"/>
                  </a:cubicBezTo>
                  <a:cubicBezTo>
                    <a:pt x="120" y="158"/>
                    <a:pt x="157" y="150"/>
                    <a:pt x="195" y="144"/>
                  </a:cubicBezTo>
                  <a:lnTo>
                    <a:pt x="223" y="139"/>
                  </a:lnTo>
                  <a:lnTo>
                    <a:pt x="238" y="137"/>
                  </a:lnTo>
                  <a:lnTo>
                    <a:pt x="241" y="137"/>
                  </a:lnTo>
                  <a:cubicBezTo>
                    <a:pt x="259" y="135"/>
                    <a:pt x="280" y="133"/>
                    <a:pt x="300" y="131"/>
                  </a:cubicBezTo>
                  <a:cubicBezTo>
                    <a:pt x="336" y="128"/>
                    <a:pt x="374" y="127"/>
                    <a:pt x="412" y="126"/>
                  </a:cubicBezTo>
                  <a:lnTo>
                    <a:pt x="468" y="126"/>
                  </a:lnTo>
                  <a:cubicBezTo>
                    <a:pt x="471" y="126"/>
                    <a:pt x="474" y="126"/>
                    <a:pt x="477" y="126"/>
                  </a:cubicBezTo>
                  <a:cubicBezTo>
                    <a:pt x="497" y="126"/>
                    <a:pt x="516" y="123"/>
                    <a:pt x="536" y="116"/>
                  </a:cubicBezTo>
                  <a:cubicBezTo>
                    <a:pt x="555" y="111"/>
                    <a:pt x="569" y="94"/>
                    <a:pt x="573" y="73"/>
                  </a:cubicBezTo>
                  <a:cubicBezTo>
                    <a:pt x="576" y="53"/>
                    <a:pt x="565" y="32"/>
                    <a:pt x="547" y="22"/>
                  </a:cubicBezTo>
                  <a:cubicBezTo>
                    <a:pt x="537" y="16"/>
                    <a:pt x="525" y="11"/>
                    <a:pt x="513" y="6"/>
                  </a:cubicBezTo>
                  <a:cubicBezTo>
                    <a:pt x="500" y="3"/>
                    <a:pt x="487" y="2"/>
                    <a:pt x="475" y="2"/>
                  </a:cubicBezTo>
                  <a:cubicBezTo>
                    <a:pt x="455" y="1"/>
                    <a:pt x="436" y="0"/>
                    <a:pt x="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a:off x="5136400" y="2735125"/>
              <a:ext cx="10200" cy="3250"/>
            </a:xfrm>
            <a:custGeom>
              <a:avLst/>
              <a:gdLst/>
              <a:ahLst/>
              <a:cxnLst/>
              <a:rect l="l" t="t" r="r" b="b"/>
              <a:pathLst>
                <a:path w="408" h="130" extrusionOk="0">
                  <a:moveTo>
                    <a:pt x="131" y="0"/>
                  </a:moveTo>
                  <a:cubicBezTo>
                    <a:pt x="102" y="1"/>
                    <a:pt x="72" y="5"/>
                    <a:pt x="43" y="10"/>
                  </a:cubicBezTo>
                  <a:cubicBezTo>
                    <a:pt x="18" y="17"/>
                    <a:pt x="1" y="39"/>
                    <a:pt x="1" y="65"/>
                  </a:cubicBezTo>
                  <a:cubicBezTo>
                    <a:pt x="2" y="88"/>
                    <a:pt x="17" y="116"/>
                    <a:pt x="43" y="120"/>
                  </a:cubicBezTo>
                  <a:lnTo>
                    <a:pt x="43" y="119"/>
                  </a:lnTo>
                  <a:cubicBezTo>
                    <a:pt x="72" y="126"/>
                    <a:pt x="102" y="129"/>
                    <a:pt x="131" y="130"/>
                  </a:cubicBezTo>
                  <a:lnTo>
                    <a:pt x="205" y="130"/>
                  </a:lnTo>
                  <a:cubicBezTo>
                    <a:pt x="229" y="130"/>
                    <a:pt x="255" y="130"/>
                    <a:pt x="279" y="129"/>
                  </a:cubicBezTo>
                  <a:cubicBezTo>
                    <a:pt x="292" y="129"/>
                    <a:pt x="305" y="128"/>
                    <a:pt x="318" y="127"/>
                  </a:cubicBezTo>
                  <a:cubicBezTo>
                    <a:pt x="327" y="127"/>
                    <a:pt x="337" y="126"/>
                    <a:pt x="346" y="124"/>
                  </a:cubicBezTo>
                  <a:cubicBezTo>
                    <a:pt x="356" y="120"/>
                    <a:pt x="365" y="116"/>
                    <a:pt x="373" y="110"/>
                  </a:cubicBezTo>
                  <a:cubicBezTo>
                    <a:pt x="408" y="90"/>
                    <a:pt x="408" y="39"/>
                    <a:pt x="373" y="19"/>
                  </a:cubicBezTo>
                  <a:cubicBezTo>
                    <a:pt x="365" y="13"/>
                    <a:pt x="356" y="9"/>
                    <a:pt x="346" y="6"/>
                  </a:cubicBezTo>
                  <a:cubicBezTo>
                    <a:pt x="337" y="3"/>
                    <a:pt x="327" y="2"/>
                    <a:pt x="319" y="2"/>
                  </a:cubicBezTo>
                  <a:cubicBezTo>
                    <a:pt x="305" y="2"/>
                    <a:pt x="293" y="1"/>
                    <a:pt x="279" y="1"/>
                  </a:cubicBezTo>
                  <a:cubicBezTo>
                    <a:pt x="255" y="0"/>
                    <a:pt x="230"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5140125" y="2750750"/>
              <a:ext cx="19950" cy="2875"/>
            </a:xfrm>
            <a:custGeom>
              <a:avLst/>
              <a:gdLst/>
              <a:ahLst/>
              <a:cxnLst/>
              <a:rect l="l" t="t" r="r" b="b"/>
              <a:pathLst>
                <a:path w="798" h="115" extrusionOk="0">
                  <a:moveTo>
                    <a:pt x="407" y="1"/>
                  </a:moveTo>
                  <a:lnTo>
                    <a:pt x="53" y="4"/>
                  </a:lnTo>
                  <a:cubicBezTo>
                    <a:pt x="24" y="4"/>
                    <a:pt x="1" y="27"/>
                    <a:pt x="0" y="56"/>
                  </a:cubicBezTo>
                  <a:cubicBezTo>
                    <a:pt x="1" y="85"/>
                    <a:pt x="24" y="108"/>
                    <a:pt x="53" y="109"/>
                  </a:cubicBezTo>
                  <a:lnTo>
                    <a:pt x="53" y="112"/>
                  </a:lnTo>
                  <a:lnTo>
                    <a:pt x="407" y="114"/>
                  </a:lnTo>
                  <a:lnTo>
                    <a:pt x="538" y="114"/>
                  </a:lnTo>
                  <a:cubicBezTo>
                    <a:pt x="554" y="113"/>
                    <a:pt x="571" y="109"/>
                    <a:pt x="584" y="108"/>
                  </a:cubicBezTo>
                  <a:lnTo>
                    <a:pt x="670" y="103"/>
                  </a:lnTo>
                  <a:cubicBezTo>
                    <a:pt x="701" y="103"/>
                    <a:pt x="733" y="99"/>
                    <a:pt x="764" y="90"/>
                  </a:cubicBezTo>
                  <a:cubicBezTo>
                    <a:pt x="797" y="81"/>
                    <a:pt x="797" y="34"/>
                    <a:pt x="764" y="25"/>
                  </a:cubicBezTo>
                  <a:cubicBezTo>
                    <a:pt x="733" y="16"/>
                    <a:pt x="701" y="12"/>
                    <a:pt x="670" y="12"/>
                  </a:cubicBezTo>
                  <a:lnTo>
                    <a:pt x="584" y="7"/>
                  </a:lnTo>
                  <a:cubicBezTo>
                    <a:pt x="571" y="6"/>
                    <a:pt x="555" y="2"/>
                    <a:pt x="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5574550" y="2840650"/>
              <a:ext cx="12700" cy="3500"/>
            </a:xfrm>
            <a:custGeom>
              <a:avLst/>
              <a:gdLst/>
              <a:ahLst/>
              <a:cxnLst/>
              <a:rect l="l" t="t" r="r" b="b"/>
              <a:pathLst>
                <a:path w="508" h="140" extrusionOk="0">
                  <a:moveTo>
                    <a:pt x="54" y="1"/>
                  </a:moveTo>
                  <a:cubicBezTo>
                    <a:pt x="26" y="1"/>
                    <a:pt x="1" y="31"/>
                    <a:pt x="3" y="58"/>
                  </a:cubicBezTo>
                  <a:cubicBezTo>
                    <a:pt x="3" y="88"/>
                    <a:pt x="28" y="113"/>
                    <a:pt x="59" y="114"/>
                  </a:cubicBezTo>
                  <a:lnTo>
                    <a:pt x="275" y="136"/>
                  </a:lnTo>
                  <a:cubicBezTo>
                    <a:pt x="309" y="139"/>
                    <a:pt x="344" y="140"/>
                    <a:pt x="379" y="140"/>
                  </a:cubicBezTo>
                  <a:lnTo>
                    <a:pt x="435" y="140"/>
                  </a:lnTo>
                  <a:cubicBezTo>
                    <a:pt x="437" y="140"/>
                    <a:pt x="440" y="140"/>
                    <a:pt x="442" y="140"/>
                  </a:cubicBezTo>
                  <a:cubicBezTo>
                    <a:pt x="461" y="140"/>
                    <a:pt x="482" y="139"/>
                    <a:pt x="495" y="124"/>
                  </a:cubicBezTo>
                  <a:cubicBezTo>
                    <a:pt x="506" y="113"/>
                    <a:pt x="508" y="96"/>
                    <a:pt x="500" y="83"/>
                  </a:cubicBezTo>
                  <a:cubicBezTo>
                    <a:pt x="490" y="62"/>
                    <a:pt x="468" y="58"/>
                    <a:pt x="447" y="54"/>
                  </a:cubicBezTo>
                  <a:lnTo>
                    <a:pt x="396" y="43"/>
                  </a:lnTo>
                  <a:cubicBezTo>
                    <a:pt x="357" y="36"/>
                    <a:pt x="318" y="28"/>
                    <a:pt x="278" y="24"/>
                  </a:cubicBezTo>
                  <a:lnTo>
                    <a:pt x="59" y="1"/>
                  </a:lnTo>
                  <a:cubicBezTo>
                    <a:pt x="57" y="1"/>
                    <a:pt x="56" y="1"/>
                    <a:pt x="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5569225" y="2853800"/>
              <a:ext cx="12600" cy="3100"/>
            </a:xfrm>
            <a:custGeom>
              <a:avLst/>
              <a:gdLst/>
              <a:ahLst/>
              <a:cxnLst/>
              <a:rect l="l" t="t" r="r" b="b"/>
              <a:pathLst>
                <a:path w="504" h="124" extrusionOk="0">
                  <a:moveTo>
                    <a:pt x="180" y="1"/>
                  </a:moveTo>
                  <a:cubicBezTo>
                    <a:pt x="148" y="1"/>
                    <a:pt x="117" y="1"/>
                    <a:pt x="85" y="1"/>
                  </a:cubicBezTo>
                  <a:cubicBezTo>
                    <a:pt x="84" y="1"/>
                    <a:pt x="82" y="1"/>
                    <a:pt x="81" y="1"/>
                  </a:cubicBezTo>
                  <a:cubicBezTo>
                    <a:pt x="1" y="1"/>
                    <a:pt x="1" y="123"/>
                    <a:pt x="81" y="123"/>
                  </a:cubicBezTo>
                  <a:cubicBezTo>
                    <a:pt x="82" y="123"/>
                    <a:pt x="84" y="123"/>
                    <a:pt x="85" y="123"/>
                  </a:cubicBezTo>
                  <a:lnTo>
                    <a:pt x="86" y="123"/>
                  </a:lnTo>
                  <a:cubicBezTo>
                    <a:pt x="122" y="123"/>
                    <a:pt x="157" y="124"/>
                    <a:pt x="193" y="124"/>
                  </a:cubicBezTo>
                  <a:cubicBezTo>
                    <a:pt x="220" y="124"/>
                    <a:pt x="248" y="124"/>
                    <a:pt x="275" y="122"/>
                  </a:cubicBezTo>
                  <a:lnTo>
                    <a:pt x="365" y="119"/>
                  </a:lnTo>
                  <a:cubicBezTo>
                    <a:pt x="383" y="119"/>
                    <a:pt x="401" y="117"/>
                    <a:pt x="418" y="113"/>
                  </a:cubicBezTo>
                  <a:cubicBezTo>
                    <a:pt x="430" y="110"/>
                    <a:pt x="433" y="105"/>
                    <a:pt x="442" y="104"/>
                  </a:cubicBezTo>
                  <a:cubicBezTo>
                    <a:pt x="452" y="103"/>
                    <a:pt x="458" y="101"/>
                    <a:pt x="467" y="99"/>
                  </a:cubicBezTo>
                  <a:cubicBezTo>
                    <a:pt x="503" y="93"/>
                    <a:pt x="503" y="33"/>
                    <a:pt x="467" y="25"/>
                  </a:cubicBezTo>
                  <a:cubicBezTo>
                    <a:pt x="458" y="23"/>
                    <a:pt x="450" y="21"/>
                    <a:pt x="442" y="20"/>
                  </a:cubicBezTo>
                  <a:cubicBezTo>
                    <a:pt x="436" y="19"/>
                    <a:pt x="430" y="17"/>
                    <a:pt x="424" y="14"/>
                  </a:cubicBezTo>
                  <a:cubicBezTo>
                    <a:pt x="408" y="8"/>
                    <a:pt x="392" y="6"/>
                    <a:pt x="375" y="6"/>
                  </a:cubicBezTo>
                  <a:cubicBezTo>
                    <a:pt x="372" y="6"/>
                    <a:pt x="369" y="6"/>
                    <a:pt x="365" y="6"/>
                  </a:cubicBezTo>
                  <a:lnTo>
                    <a:pt x="274" y="2"/>
                  </a:lnTo>
                  <a:cubicBezTo>
                    <a:pt x="243" y="1"/>
                    <a:pt x="211" y="1"/>
                    <a:pt x="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5394250" y="2848825"/>
              <a:ext cx="14175" cy="2750"/>
            </a:xfrm>
            <a:custGeom>
              <a:avLst/>
              <a:gdLst/>
              <a:ahLst/>
              <a:cxnLst/>
              <a:rect l="l" t="t" r="r" b="b"/>
              <a:pathLst>
                <a:path w="567" h="110" extrusionOk="0">
                  <a:moveTo>
                    <a:pt x="102" y="1"/>
                  </a:moveTo>
                  <a:cubicBezTo>
                    <a:pt x="92" y="1"/>
                    <a:pt x="82" y="1"/>
                    <a:pt x="72" y="2"/>
                  </a:cubicBezTo>
                  <a:cubicBezTo>
                    <a:pt x="1" y="2"/>
                    <a:pt x="1" y="108"/>
                    <a:pt x="72" y="108"/>
                  </a:cubicBezTo>
                  <a:cubicBezTo>
                    <a:pt x="84" y="108"/>
                    <a:pt x="97" y="109"/>
                    <a:pt x="110" y="109"/>
                  </a:cubicBezTo>
                  <a:cubicBezTo>
                    <a:pt x="116" y="109"/>
                    <a:pt x="122" y="109"/>
                    <a:pt x="129" y="108"/>
                  </a:cubicBezTo>
                  <a:cubicBezTo>
                    <a:pt x="146" y="107"/>
                    <a:pt x="168" y="104"/>
                    <a:pt x="188" y="104"/>
                  </a:cubicBezTo>
                  <a:lnTo>
                    <a:pt x="303" y="100"/>
                  </a:lnTo>
                  <a:cubicBezTo>
                    <a:pt x="379" y="98"/>
                    <a:pt x="459" y="100"/>
                    <a:pt x="534" y="87"/>
                  </a:cubicBezTo>
                  <a:cubicBezTo>
                    <a:pt x="566" y="82"/>
                    <a:pt x="566" y="28"/>
                    <a:pt x="534" y="23"/>
                  </a:cubicBezTo>
                  <a:cubicBezTo>
                    <a:pt x="459" y="10"/>
                    <a:pt x="379" y="12"/>
                    <a:pt x="303" y="10"/>
                  </a:cubicBezTo>
                  <a:lnTo>
                    <a:pt x="191" y="6"/>
                  </a:lnTo>
                  <a:cubicBezTo>
                    <a:pt x="171" y="6"/>
                    <a:pt x="151" y="4"/>
                    <a:pt x="132" y="2"/>
                  </a:cubicBezTo>
                  <a:cubicBezTo>
                    <a:pt x="122" y="1"/>
                    <a:pt x="112"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5178525" y="2618350"/>
              <a:ext cx="15000" cy="3650"/>
            </a:xfrm>
            <a:custGeom>
              <a:avLst/>
              <a:gdLst/>
              <a:ahLst/>
              <a:cxnLst/>
              <a:rect l="l" t="t" r="r" b="b"/>
              <a:pathLst>
                <a:path w="600" h="146" extrusionOk="0">
                  <a:moveTo>
                    <a:pt x="240" y="1"/>
                  </a:moveTo>
                  <a:cubicBezTo>
                    <a:pt x="222" y="1"/>
                    <a:pt x="204" y="1"/>
                    <a:pt x="186" y="3"/>
                  </a:cubicBezTo>
                  <a:cubicBezTo>
                    <a:pt x="137" y="3"/>
                    <a:pt x="90" y="9"/>
                    <a:pt x="44" y="24"/>
                  </a:cubicBezTo>
                  <a:cubicBezTo>
                    <a:pt x="17" y="31"/>
                    <a:pt x="0" y="57"/>
                    <a:pt x="4" y="84"/>
                  </a:cubicBezTo>
                  <a:cubicBezTo>
                    <a:pt x="8" y="111"/>
                    <a:pt x="31" y="132"/>
                    <a:pt x="58" y="132"/>
                  </a:cubicBezTo>
                  <a:cubicBezTo>
                    <a:pt x="69" y="133"/>
                    <a:pt x="79" y="134"/>
                    <a:pt x="89" y="134"/>
                  </a:cubicBezTo>
                  <a:cubicBezTo>
                    <a:pt x="100" y="134"/>
                    <a:pt x="110" y="133"/>
                    <a:pt x="121" y="132"/>
                  </a:cubicBezTo>
                  <a:cubicBezTo>
                    <a:pt x="142" y="131"/>
                    <a:pt x="163" y="130"/>
                    <a:pt x="183" y="130"/>
                  </a:cubicBezTo>
                  <a:cubicBezTo>
                    <a:pt x="195" y="130"/>
                    <a:pt x="208" y="130"/>
                    <a:pt x="221" y="130"/>
                  </a:cubicBezTo>
                  <a:cubicBezTo>
                    <a:pt x="251" y="130"/>
                    <a:pt x="281" y="131"/>
                    <a:pt x="311" y="131"/>
                  </a:cubicBezTo>
                  <a:cubicBezTo>
                    <a:pt x="355" y="133"/>
                    <a:pt x="395" y="137"/>
                    <a:pt x="436" y="141"/>
                  </a:cubicBezTo>
                  <a:cubicBezTo>
                    <a:pt x="459" y="143"/>
                    <a:pt x="485" y="145"/>
                    <a:pt x="510" y="145"/>
                  </a:cubicBezTo>
                  <a:cubicBezTo>
                    <a:pt x="529" y="145"/>
                    <a:pt x="547" y="144"/>
                    <a:pt x="564" y="140"/>
                  </a:cubicBezTo>
                  <a:cubicBezTo>
                    <a:pt x="591" y="132"/>
                    <a:pt x="599" y="100"/>
                    <a:pt x="580" y="81"/>
                  </a:cubicBezTo>
                  <a:cubicBezTo>
                    <a:pt x="548" y="51"/>
                    <a:pt x="497" y="35"/>
                    <a:pt x="455" y="25"/>
                  </a:cubicBezTo>
                  <a:cubicBezTo>
                    <a:pt x="408" y="14"/>
                    <a:pt x="362" y="7"/>
                    <a:pt x="315" y="4"/>
                  </a:cubicBezTo>
                  <a:cubicBezTo>
                    <a:pt x="289" y="2"/>
                    <a:pt x="265" y="1"/>
                    <a:pt x="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4"/>
          <p:cNvGrpSpPr/>
          <p:nvPr/>
        </p:nvGrpSpPr>
        <p:grpSpPr>
          <a:xfrm flipH="1">
            <a:off x="6070455" y="4438289"/>
            <a:ext cx="3188703" cy="867033"/>
            <a:chOff x="1296625" y="5272425"/>
            <a:chExt cx="751450" cy="204325"/>
          </a:xfrm>
        </p:grpSpPr>
        <p:sp>
          <p:nvSpPr>
            <p:cNvPr id="170" name="Google Shape;170;p14"/>
            <p:cNvSpPr/>
            <p:nvPr/>
          </p:nvSpPr>
          <p:spPr>
            <a:xfrm>
              <a:off x="1296625" y="5272425"/>
              <a:ext cx="751450" cy="204325"/>
            </a:xfrm>
            <a:custGeom>
              <a:avLst/>
              <a:gdLst/>
              <a:ahLst/>
              <a:cxnLst/>
              <a:rect l="l" t="t" r="r" b="b"/>
              <a:pathLst>
                <a:path w="30058" h="8173" extrusionOk="0">
                  <a:moveTo>
                    <a:pt x="1831" y="0"/>
                  </a:moveTo>
                  <a:cubicBezTo>
                    <a:pt x="1359" y="0"/>
                    <a:pt x="921" y="261"/>
                    <a:pt x="576" y="977"/>
                  </a:cubicBezTo>
                  <a:cubicBezTo>
                    <a:pt x="0" y="2170"/>
                    <a:pt x="458" y="4179"/>
                    <a:pt x="1209" y="5205"/>
                  </a:cubicBezTo>
                  <a:cubicBezTo>
                    <a:pt x="2352" y="6765"/>
                    <a:pt x="4549" y="7016"/>
                    <a:pt x="6482" y="7078"/>
                  </a:cubicBezTo>
                  <a:cubicBezTo>
                    <a:pt x="12255" y="7267"/>
                    <a:pt x="18061" y="6994"/>
                    <a:pt x="23788" y="7750"/>
                  </a:cubicBezTo>
                  <a:cubicBezTo>
                    <a:pt x="25169" y="7932"/>
                    <a:pt x="26573" y="8173"/>
                    <a:pt x="27959" y="8173"/>
                  </a:cubicBezTo>
                  <a:cubicBezTo>
                    <a:pt x="28665" y="8173"/>
                    <a:pt x="29367" y="8110"/>
                    <a:pt x="30058" y="7945"/>
                  </a:cubicBezTo>
                  <a:cubicBezTo>
                    <a:pt x="26482" y="6211"/>
                    <a:pt x="22600" y="5194"/>
                    <a:pt x="18632" y="4954"/>
                  </a:cubicBezTo>
                  <a:cubicBezTo>
                    <a:pt x="16764" y="4841"/>
                    <a:pt x="14885" y="4902"/>
                    <a:pt x="13025" y="4685"/>
                  </a:cubicBezTo>
                  <a:cubicBezTo>
                    <a:pt x="9662" y="4293"/>
                    <a:pt x="6423" y="2958"/>
                    <a:pt x="3732" y="908"/>
                  </a:cubicBezTo>
                  <a:cubicBezTo>
                    <a:pt x="3126" y="447"/>
                    <a:pt x="2449"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1429850" y="5340900"/>
              <a:ext cx="17250" cy="14500"/>
            </a:xfrm>
            <a:custGeom>
              <a:avLst/>
              <a:gdLst/>
              <a:ahLst/>
              <a:cxnLst/>
              <a:rect l="l" t="t" r="r" b="b"/>
              <a:pathLst>
                <a:path w="690" h="580" extrusionOk="0">
                  <a:moveTo>
                    <a:pt x="217" y="194"/>
                  </a:moveTo>
                  <a:cubicBezTo>
                    <a:pt x="217" y="194"/>
                    <a:pt x="218" y="195"/>
                    <a:pt x="219" y="196"/>
                  </a:cubicBezTo>
                  <a:lnTo>
                    <a:pt x="219" y="196"/>
                  </a:lnTo>
                  <a:lnTo>
                    <a:pt x="218" y="196"/>
                  </a:lnTo>
                  <a:cubicBezTo>
                    <a:pt x="217" y="194"/>
                    <a:pt x="217" y="194"/>
                    <a:pt x="217" y="194"/>
                  </a:cubicBezTo>
                  <a:close/>
                  <a:moveTo>
                    <a:pt x="364" y="341"/>
                  </a:moveTo>
                  <a:cubicBezTo>
                    <a:pt x="365" y="342"/>
                    <a:pt x="365" y="342"/>
                    <a:pt x="366" y="342"/>
                  </a:cubicBezTo>
                  <a:lnTo>
                    <a:pt x="364" y="341"/>
                  </a:lnTo>
                  <a:close/>
                  <a:moveTo>
                    <a:pt x="68" y="0"/>
                  </a:moveTo>
                  <a:cubicBezTo>
                    <a:pt x="56" y="0"/>
                    <a:pt x="46" y="3"/>
                    <a:pt x="37" y="8"/>
                  </a:cubicBezTo>
                  <a:cubicBezTo>
                    <a:pt x="6" y="28"/>
                    <a:pt x="1" y="61"/>
                    <a:pt x="15" y="94"/>
                  </a:cubicBezTo>
                  <a:cubicBezTo>
                    <a:pt x="59" y="194"/>
                    <a:pt x="122" y="285"/>
                    <a:pt x="199" y="363"/>
                  </a:cubicBezTo>
                  <a:cubicBezTo>
                    <a:pt x="239" y="403"/>
                    <a:pt x="282" y="438"/>
                    <a:pt x="328" y="471"/>
                  </a:cubicBezTo>
                  <a:cubicBezTo>
                    <a:pt x="374" y="503"/>
                    <a:pt x="425" y="528"/>
                    <a:pt x="478" y="545"/>
                  </a:cubicBezTo>
                  <a:cubicBezTo>
                    <a:pt x="506" y="554"/>
                    <a:pt x="534" y="563"/>
                    <a:pt x="563" y="569"/>
                  </a:cubicBezTo>
                  <a:cubicBezTo>
                    <a:pt x="585" y="576"/>
                    <a:pt x="608" y="579"/>
                    <a:pt x="631" y="579"/>
                  </a:cubicBezTo>
                  <a:cubicBezTo>
                    <a:pt x="641" y="579"/>
                    <a:pt x="650" y="579"/>
                    <a:pt x="660" y="578"/>
                  </a:cubicBezTo>
                  <a:cubicBezTo>
                    <a:pt x="689" y="573"/>
                    <a:pt x="686" y="535"/>
                    <a:pt x="667" y="522"/>
                  </a:cubicBezTo>
                  <a:cubicBezTo>
                    <a:pt x="647" y="508"/>
                    <a:pt x="625" y="497"/>
                    <a:pt x="602" y="489"/>
                  </a:cubicBezTo>
                  <a:cubicBezTo>
                    <a:pt x="579" y="479"/>
                    <a:pt x="557" y="468"/>
                    <a:pt x="534" y="455"/>
                  </a:cubicBezTo>
                  <a:cubicBezTo>
                    <a:pt x="491" y="431"/>
                    <a:pt x="450" y="400"/>
                    <a:pt x="408" y="373"/>
                  </a:cubicBezTo>
                  <a:cubicBezTo>
                    <a:pt x="397" y="367"/>
                    <a:pt x="388" y="359"/>
                    <a:pt x="377" y="352"/>
                  </a:cubicBezTo>
                  <a:lnTo>
                    <a:pt x="365" y="341"/>
                  </a:lnTo>
                  <a:cubicBezTo>
                    <a:pt x="364" y="341"/>
                    <a:pt x="363" y="340"/>
                    <a:pt x="363" y="340"/>
                  </a:cubicBezTo>
                  <a:lnTo>
                    <a:pt x="363" y="340"/>
                  </a:lnTo>
                  <a:lnTo>
                    <a:pt x="356" y="335"/>
                  </a:lnTo>
                  <a:cubicBezTo>
                    <a:pt x="336" y="319"/>
                    <a:pt x="317" y="302"/>
                    <a:pt x="299" y="284"/>
                  </a:cubicBezTo>
                  <a:cubicBezTo>
                    <a:pt x="281" y="268"/>
                    <a:pt x="263" y="249"/>
                    <a:pt x="247" y="230"/>
                  </a:cubicBezTo>
                  <a:cubicBezTo>
                    <a:pt x="238" y="221"/>
                    <a:pt x="231" y="212"/>
                    <a:pt x="223" y="201"/>
                  </a:cubicBezTo>
                  <a:lnTo>
                    <a:pt x="219" y="197"/>
                  </a:lnTo>
                  <a:cubicBezTo>
                    <a:pt x="214" y="190"/>
                    <a:pt x="211" y="185"/>
                    <a:pt x="206" y="179"/>
                  </a:cubicBezTo>
                  <a:cubicBezTo>
                    <a:pt x="173" y="133"/>
                    <a:pt x="144" y="83"/>
                    <a:pt x="121" y="30"/>
                  </a:cubicBezTo>
                  <a:cubicBezTo>
                    <a:pt x="113" y="11"/>
                    <a:pt x="90" y="0"/>
                    <a:pt x="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1436300" y="5366700"/>
              <a:ext cx="19050" cy="9500"/>
            </a:xfrm>
            <a:custGeom>
              <a:avLst/>
              <a:gdLst/>
              <a:ahLst/>
              <a:cxnLst/>
              <a:rect l="l" t="t" r="r" b="b"/>
              <a:pathLst>
                <a:path w="762" h="380" extrusionOk="0">
                  <a:moveTo>
                    <a:pt x="556" y="240"/>
                  </a:moveTo>
                  <a:lnTo>
                    <a:pt x="556" y="240"/>
                  </a:lnTo>
                  <a:cubicBezTo>
                    <a:pt x="558" y="240"/>
                    <a:pt x="560" y="240"/>
                    <a:pt x="562" y="240"/>
                  </a:cubicBezTo>
                  <a:cubicBezTo>
                    <a:pt x="562" y="240"/>
                    <a:pt x="558" y="240"/>
                    <a:pt x="556" y="240"/>
                  </a:cubicBezTo>
                  <a:close/>
                  <a:moveTo>
                    <a:pt x="65" y="0"/>
                  </a:moveTo>
                  <a:cubicBezTo>
                    <a:pt x="50" y="0"/>
                    <a:pt x="35" y="6"/>
                    <a:pt x="23" y="18"/>
                  </a:cubicBezTo>
                  <a:cubicBezTo>
                    <a:pt x="0" y="41"/>
                    <a:pt x="0" y="78"/>
                    <a:pt x="23" y="102"/>
                  </a:cubicBezTo>
                  <a:cubicBezTo>
                    <a:pt x="169" y="252"/>
                    <a:pt x="361" y="348"/>
                    <a:pt x="567" y="375"/>
                  </a:cubicBezTo>
                  <a:cubicBezTo>
                    <a:pt x="584" y="378"/>
                    <a:pt x="600" y="380"/>
                    <a:pt x="617" y="380"/>
                  </a:cubicBezTo>
                  <a:cubicBezTo>
                    <a:pt x="656" y="380"/>
                    <a:pt x="695" y="372"/>
                    <a:pt x="731" y="356"/>
                  </a:cubicBezTo>
                  <a:cubicBezTo>
                    <a:pt x="749" y="350"/>
                    <a:pt x="760" y="333"/>
                    <a:pt x="761" y="313"/>
                  </a:cubicBezTo>
                  <a:cubicBezTo>
                    <a:pt x="761" y="290"/>
                    <a:pt x="742" y="275"/>
                    <a:pt x="722" y="269"/>
                  </a:cubicBezTo>
                  <a:cubicBezTo>
                    <a:pt x="700" y="261"/>
                    <a:pt x="677" y="255"/>
                    <a:pt x="653" y="252"/>
                  </a:cubicBezTo>
                  <a:cubicBezTo>
                    <a:pt x="638" y="249"/>
                    <a:pt x="622" y="248"/>
                    <a:pt x="607" y="246"/>
                  </a:cubicBezTo>
                  <a:cubicBezTo>
                    <a:pt x="603" y="246"/>
                    <a:pt x="600" y="245"/>
                    <a:pt x="597" y="245"/>
                  </a:cubicBezTo>
                  <a:cubicBezTo>
                    <a:pt x="598" y="245"/>
                    <a:pt x="599" y="245"/>
                    <a:pt x="600" y="245"/>
                  </a:cubicBezTo>
                  <a:lnTo>
                    <a:pt x="600" y="245"/>
                  </a:lnTo>
                  <a:cubicBezTo>
                    <a:pt x="599" y="245"/>
                    <a:pt x="597" y="245"/>
                    <a:pt x="595" y="245"/>
                  </a:cubicBezTo>
                  <a:cubicBezTo>
                    <a:pt x="586" y="243"/>
                    <a:pt x="577" y="242"/>
                    <a:pt x="568" y="241"/>
                  </a:cubicBezTo>
                  <a:lnTo>
                    <a:pt x="560" y="240"/>
                  </a:lnTo>
                  <a:cubicBezTo>
                    <a:pt x="556" y="240"/>
                    <a:pt x="554" y="240"/>
                    <a:pt x="555" y="240"/>
                  </a:cubicBezTo>
                  <a:cubicBezTo>
                    <a:pt x="555" y="240"/>
                    <a:pt x="555" y="240"/>
                    <a:pt x="556" y="240"/>
                  </a:cubicBezTo>
                  <a:lnTo>
                    <a:pt x="556" y="240"/>
                  </a:lnTo>
                  <a:cubicBezTo>
                    <a:pt x="553" y="240"/>
                    <a:pt x="550" y="239"/>
                    <a:pt x="546" y="238"/>
                  </a:cubicBezTo>
                  <a:cubicBezTo>
                    <a:pt x="534" y="236"/>
                    <a:pt x="520" y="234"/>
                    <a:pt x="508" y="231"/>
                  </a:cubicBezTo>
                  <a:cubicBezTo>
                    <a:pt x="460" y="220"/>
                    <a:pt x="412" y="207"/>
                    <a:pt x="367" y="189"/>
                  </a:cubicBezTo>
                  <a:lnTo>
                    <a:pt x="358" y="184"/>
                  </a:lnTo>
                  <a:lnTo>
                    <a:pt x="339" y="176"/>
                  </a:lnTo>
                  <a:cubicBezTo>
                    <a:pt x="325" y="171"/>
                    <a:pt x="313" y="164"/>
                    <a:pt x="301" y="158"/>
                  </a:cubicBezTo>
                  <a:cubicBezTo>
                    <a:pt x="276" y="145"/>
                    <a:pt x="253" y="132"/>
                    <a:pt x="230" y="117"/>
                  </a:cubicBezTo>
                  <a:cubicBezTo>
                    <a:pt x="218" y="110"/>
                    <a:pt x="207" y="101"/>
                    <a:pt x="195" y="93"/>
                  </a:cubicBezTo>
                  <a:lnTo>
                    <a:pt x="178" y="81"/>
                  </a:lnTo>
                  <a:lnTo>
                    <a:pt x="176" y="79"/>
                  </a:lnTo>
                  <a:lnTo>
                    <a:pt x="170" y="74"/>
                  </a:lnTo>
                  <a:cubicBezTo>
                    <a:pt x="148" y="57"/>
                    <a:pt x="127" y="38"/>
                    <a:pt x="107" y="18"/>
                  </a:cubicBezTo>
                  <a:cubicBezTo>
                    <a:pt x="95" y="6"/>
                    <a:pt x="80" y="0"/>
                    <a:pt x="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1">
  <p:cSld name="CUSTOM_24">
    <p:spTree>
      <p:nvGrpSpPr>
        <p:cNvPr id="1" name="Shape 362"/>
        <p:cNvGrpSpPr/>
        <p:nvPr/>
      </p:nvGrpSpPr>
      <p:grpSpPr>
        <a:xfrm>
          <a:off x="0" y="0"/>
          <a:ext cx="0" cy="0"/>
          <a:chOff x="0" y="0"/>
          <a:chExt cx="0" cy="0"/>
        </a:xfrm>
      </p:grpSpPr>
      <p:grpSp>
        <p:nvGrpSpPr>
          <p:cNvPr id="363" name="Google Shape;363;p28"/>
          <p:cNvGrpSpPr/>
          <p:nvPr/>
        </p:nvGrpSpPr>
        <p:grpSpPr>
          <a:xfrm rot="-444650">
            <a:off x="-2052074" y="-485966"/>
            <a:ext cx="10263965" cy="5143258"/>
            <a:chOff x="-771515" y="-173900"/>
            <a:chExt cx="10424240" cy="5143485"/>
          </a:xfrm>
        </p:grpSpPr>
        <p:sp>
          <p:nvSpPr>
            <p:cNvPr id="364" name="Google Shape;364;p28"/>
            <p:cNvSpPr/>
            <p:nvPr/>
          </p:nvSpPr>
          <p:spPr>
            <a:xfrm flipH="1">
              <a:off x="-771515" y="-173900"/>
              <a:ext cx="10424240" cy="5143485"/>
            </a:xfrm>
            <a:custGeom>
              <a:avLst/>
              <a:gdLst/>
              <a:ahLst/>
              <a:cxnLst/>
              <a:rect l="l" t="t" r="r" b="b"/>
              <a:pathLst>
                <a:path w="60555" h="26906" extrusionOk="0">
                  <a:moveTo>
                    <a:pt x="30368" y="1"/>
                  </a:moveTo>
                  <a:cubicBezTo>
                    <a:pt x="29859" y="1"/>
                    <a:pt x="29289" y="93"/>
                    <a:pt x="28992" y="105"/>
                  </a:cubicBezTo>
                  <a:lnTo>
                    <a:pt x="25316" y="255"/>
                  </a:lnTo>
                  <a:cubicBezTo>
                    <a:pt x="24289" y="297"/>
                    <a:pt x="23262" y="343"/>
                    <a:pt x="22235" y="382"/>
                  </a:cubicBezTo>
                  <a:cubicBezTo>
                    <a:pt x="21241" y="420"/>
                    <a:pt x="20858" y="575"/>
                    <a:pt x="19992" y="1085"/>
                  </a:cubicBezTo>
                  <a:cubicBezTo>
                    <a:pt x="18442" y="1998"/>
                    <a:pt x="16834" y="2805"/>
                    <a:pt x="15216" y="3589"/>
                  </a:cubicBezTo>
                  <a:cubicBezTo>
                    <a:pt x="10132" y="6050"/>
                    <a:pt x="3799" y="8371"/>
                    <a:pt x="918" y="13609"/>
                  </a:cubicBezTo>
                  <a:cubicBezTo>
                    <a:pt x="1" y="15277"/>
                    <a:pt x="44" y="16824"/>
                    <a:pt x="912" y="18515"/>
                  </a:cubicBezTo>
                  <a:cubicBezTo>
                    <a:pt x="3962" y="24466"/>
                    <a:pt x="10965" y="25739"/>
                    <a:pt x="17006" y="26454"/>
                  </a:cubicBezTo>
                  <a:cubicBezTo>
                    <a:pt x="17872" y="26557"/>
                    <a:pt x="18795" y="26736"/>
                    <a:pt x="19683" y="26736"/>
                  </a:cubicBezTo>
                  <a:cubicBezTo>
                    <a:pt x="19821" y="26736"/>
                    <a:pt x="19959" y="26731"/>
                    <a:pt x="20095" y="26722"/>
                  </a:cubicBezTo>
                  <a:cubicBezTo>
                    <a:pt x="20696" y="26679"/>
                    <a:pt x="21227" y="26546"/>
                    <a:pt x="21817" y="26546"/>
                  </a:cubicBezTo>
                  <a:cubicBezTo>
                    <a:pt x="21917" y="26546"/>
                    <a:pt x="22020" y="26549"/>
                    <a:pt x="22125" y="26558"/>
                  </a:cubicBezTo>
                  <a:lnTo>
                    <a:pt x="22310" y="26574"/>
                  </a:lnTo>
                  <a:cubicBezTo>
                    <a:pt x="24357" y="26746"/>
                    <a:pt x="26382" y="26905"/>
                    <a:pt x="28439" y="26905"/>
                  </a:cubicBezTo>
                  <a:cubicBezTo>
                    <a:pt x="28546" y="26905"/>
                    <a:pt x="28654" y="26905"/>
                    <a:pt x="28762" y="26904"/>
                  </a:cubicBezTo>
                  <a:cubicBezTo>
                    <a:pt x="31570" y="26880"/>
                    <a:pt x="34392" y="26703"/>
                    <a:pt x="37183" y="26397"/>
                  </a:cubicBezTo>
                  <a:cubicBezTo>
                    <a:pt x="40909" y="25991"/>
                    <a:pt x="44586" y="25231"/>
                    <a:pt x="48222" y="24336"/>
                  </a:cubicBezTo>
                  <a:cubicBezTo>
                    <a:pt x="51765" y="23463"/>
                    <a:pt x="55234" y="22562"/>
                    <a:pt x="58428" y="20736"/>
                  </a:cubicBezTo>
                  <a:cubicBezTo>
                    <a:pt x="59364" y="20201"/>
                    <a:pt x="60356" y="19457"/>
                    <a:pt x="60455" y="18383"/>
                  </a:cubicBezTo>
                  <a:cubicBezTo>
                    <a:pt x="60555" y="17316"/>
                    <a:pt x="59658" y="16354"/>
                    <a:pt x="58636" y="16034"/>
                  </a:cubicBezTo>
                  <a:cubicBezTo>
                    <a:pt x="58242" y="15911"/>
                    <a:pt x="57836" y="15862"/>
                    <a:pt x="57425" y="15862"/>
                  </a:cubicBezTo>
                  <a:cubicBezTo>
                    <a:pt x="56769" y="15862"/>
                    <a:pt x="56103" y="15987"/>
                    <a:pt x="55461" y="16136"/>
                  </a:cubicBezTo>
                  <a:cubicBezTo>
                    <a:pt x="52270" y="16878"/>
                    <a:pt x="49222" y="18146"/>
                    <a:pt x="46130" y="19209"/>
                  </a:cubicBezTo>
                  <a:cubicBezTo>
                    <a:pt x="42962" y="20297"/>
                    <a:pt x="39753" y="21288"/>
                    <a:pt x="36473" y="21983"/>
                  </a:cubicBezTo>
                  <a:cubicBezTo>
                    <a:pt x="33633" y="22584"/>
                    <a:pt x="30836" y="22859"/>
                    <a:pt x="28061" y="22859"/>
                  </a:cubicBezTo>
                  <a:cubicBezTo>
                    <a:pt x="23194" y="22859"/>
                    <a:pt x="18394" y="22011"/>
                    <a:pt x="13550" y="20582"/>
                  </a:cubicBezTo>
                  <a:cubicBezTo>
                    <a:pt x="12514" y="20277"/>
                    <a:pt x="11473" y="19930"/>
                    <a:pt x="10585" y="19315"/>
                  </a:cubicBezTo>
                  <a:cubicBezTo>
                    <a:pt x="9696" y="18702"/>
                    <a:pt x="8969" y="17781"/>
                    <a:pt x="8814" y="16713"/>
                  </a:cubicBezTo>
                  <a:cubicBezTo>
                    <a:pt x="8634" y="15469"/>
                    <a:pt x="9239" y="14249"/>
                    <a:pt x="9947" y="13211"/>
                  </a:cubicBezTo>
                  <a:cubicBezTo>
                    <a:pt x="11915" y="10335"/>
                    <a:pt x="15499" y="7337"/>
                    <a:pt x="19073" y="6824"/>
                  </a:cubicBezTo>
                  <a:cubicBezTo>
                    <a:pt x="23152" y="6237"/>
                    <a:pt x="27106" y="4191"/>
                    <a:pt x="30457" y="1792"/>
                  </a:cubicBezTo>
                  <a:cubicBezTo>
                    <a:pt x="30759" y="1575"/>
                    <a:pt x="31069" y="1342"/>
                    <a:pt x="31241" y="1011"/>
                  </a:cubicBezTo>
                  <a:cubicBezTo>
                    <a:pt x="31675" y="181"/>
                    <a:pt x="31080" y="1"/>
                    <a:pt x="30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8"/>
            <p:cNvSpPr/>
            <p:nvPr/>
          </p:nvSpPr>
          <p:spPr>
            <a:xfrm flipH="1">
              <a:off x="6742003" y="4122714"/>
              <a:ext cx="201931" cy="73599"/>
            </a:xfrm>
            <a:custGeom>
              <a:avLst/>
              <a:gdLst/>
              <a:ahLst/>
              <a:cxnLst/>
              <a:rect l="l" t="t" r="r" b="b"/>
              <a:pathLst>
                <a:path w="1286" h="385" extrusionOk="0">
                  <a:moveTo>
                    <a:pt x="103" y="1"/>
                  </a:moveTo>
                  <a:cubicBezTo>
                    <a:pt x="86" y="1"/>
                    <a:pt x="69" y="5"/>
                    <a:pt x="53" y="14"/>
                  </a:cubicBezTo>
                  <a:cubicBezTo>
                    <a:pt x="31" y="27"/>
                    <a:pt x="15" y="48"/>
                    <a:pt x="8" y="73"/>
                  </a:cubicBezTo>
                  <a:cubicBezTo>
                    <a:pt x="1" y="99"/>
                    <a:pt x="5" y="127"/>
                    <a:pt x="17" y="149"/>
                  </a:cubicBezTo>
                  <a:cubicBezTo>
                    <a:pt x="32" y="171"/>
                    <a:pt x="52" y="187"/>
                    <a:pt x="76" y="195"/>
                  </a:cubicBezTo>
                  <a:lnTo>
                    <a:pt x="76" y="194"/>
                  </a:lnTo>
                  <a:cubicBezTo>
                    <a:pt x="353" y="297"/>
                    <a:pt x="644" y="360"/>
                    <a:pt x="938" y="378"/>
                  </a:cubicBezTo>
                  <a:cubicBezTo>
                    <a:pt x="1002" y="383"/>
                    <a:pt x="1065" y="384"/>
                    <a:pt x="1129" y="384"/>
                  </a:cubicBezTo>
                  <a:cubicBezTo>
                    <a:pt x="1148" y="384"/>
                    <a:pt x="1166" y="384"/>
                    <a:pt x="1185" y="384"/>
                  </a:cubicBezTo>
                  <a:cubicBezTo>
                    <a:pt x="1236" y="383"/>
                    <a:pt x="1286" y="338"/>
                    <a:pt x="1284" y="285"/>
                  </a:cubicBezTo>
                  <a:cubicBezTo>
                    <a:pt x="1282" y="231"/>
                    <a:pt x="1241" y="186"/>
                    <a:pt x="1186" y="186"/>
                  </a:cubicBezTo>
                  <a:cubicBezTo>
                    <a:pt x="1186" y="186"/>
                    <a:pt x="1185" y="186"/>
                    <a:pt x="1185" y="186"/>
                  </a:cubicBezTo>
                  <a:cubicBezTo>
                    <a:pt x="1164" y="186"/>
                    <a:pt x="1144" y="186"/>
                    <a:pt x="1123" y="186"/>
                  </a:cubicBezTo>
                  <a:cubicBezTo>
                    <a:pt x="994" y="186"/>
                    <a:pt x="864" y="178"/>
                    <a:pt x="735" y="160"/>
                  </a:cubicBezTo>
                  <a:lnTo>
                    <a:pt x="735" y="160"/>
                  </a:lnTo>
                  <a:lnTo>
                    <a:pt x="762" y="164"/>
                  </a:lnTo>
                  <a:cubicBezTo>
                    <a:pt x="546" y="135"/>
                    <a:pt x="334" y="81"/>
                    <a:pt x="129" y="4"/>
                  </a:cubicBezTo>
                  <a:cubicBezTo>
                    <a:pt x="121" y="2"/>
                    <a:pt x="112"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8"/>
            <p:cNvSpPr/>
            <p:nvPr/>
          </p:nvSpPr>
          <p:spPr>
            <a:xfrm flipH="1">
              <a:off x="5697963" y="4705193"/>
              <a:ext cx="240401" cy="71305"/>
            </a:xfrm>
            <a:custGeom>
              <a:avLst/>
              <a:gdLst/>
              <a:ahLst/>
              <a:cxnLst/>
              <a:rect l="l" t="t" r="r" b="b"/>
              <a:pathLst>
                <a:path w="1531" h="373" extrusionOk="0">
                  <a:moveTo>
                    <a:pt x="109" y="0"/>
                  </a:moveTo>
                  <a:cubicBezTo>
                    <a:pt x="66" y="0"/>
                    <a:pt x="26" y="29"/>
                    <a:pt x="14" y="73"/>
                  </a:cubicBezTo>
                  <a:cubicBezTo>
                    <a:pt x="0" y="125"/>
                    <a:pt x="31" y="179"/>
                    <a:pt x="83" y="194"/>
                  </a:cubicBezTo>
                  <a:cubicBezTo>
                    <a:pt x="422" y="305"/>
                    <a:pt x="776" y="365"/>
                    <a:pt x="1133" y="372"/>
                  </a:cubicBezTo>
                  <a:cubicBezTo>
                    <a:pt x="1158" y="373"/>
                    <a:pt x="1184" y="373"/>
                    <a:pt x="1209" y="373"/>
                  </a:cubicBezTo>
                  <a:cubicBezTo>
                    <a:pt x="1283" y="373"/>
                    <a:pt x="1356" y="371"/>
                    <a:pt x="1429" y="367"/>
                  </a:cubicBezTo>
                  <a:cubicBezTo>
                    <a:pt x="1480" y="364"/>
                    <a:pt x="1530" y="324"/>
                    <a:pt x="1527" y="268"/>
                  </a:cubicBezTo>
                  <a:cubicBezTo>
                    <a:pt x="1525" y="219"/>
                    <a:pt x="1486" y="169"/>
                    <a:pt x="1434" y="169"/>
                  </a:cubicBezTo>
                  <a:cubicBezTo>
                    <a:pt x="1432" y="169"/>
                    <a:pt x="1431" y="169"/>
                    <a:pt x="1429" y="169"/>
                  </a:cubicBezTo>
                  <a:cubicBezTo>
                    <a:pt x="1355" y="173"/>
                    <a:pt x="1281" y="176"/>
                    <a:pt x="1207" y="176"/>
                  </a:cubicBezTo>
                  <a:cubicBezTo>
                    <a:pt x="1051" y="176"/>
                    <a:pt x="894" y="165"/>
                    <a:pt x="740" y="144"/>
                  </a:cubicBezTo>
                  <a:lnTo>
                    <a:pt x="740" y="144"/>
                  </a:lnTo>
                  <a:lnTo>
                    <a:pt x="766" y="148"/>
                  </a:lnTo>
                  <a:cubicBezTo>
                    <a:pt x="552" y="119"/>
                    <a:pt x="341" y="71"/>
                    <a:pt x="135" y="4"/>
                  </a:cubicBezTo>
                  <a:cubicBezTo>
                    <a:pt x="126" y="2"/>
                    <a:pt x="117" y="0"/>
                    <a:pt x="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8"/>
            <p:cNvSpPr/>
            <p:nvPr/>
          </p:nvSpPr>
          <p:spPr>
            <a:xfrm flipH="1">
              <a:off x="5441388" y="4654152"/>
              <a:ext cx="110858" cy="51041"/>
            </a:xfrm>
            <a:custGeom>
              <a:avLst/>
              <a:gdLst/>
              <a:ahLst/>
              <a:cxnLst/>
              <a:rect l="l" t="t" r="r" b="b"/>
              <a:pathLst>
                <a:path w="706" h="267" extrusionOk="0">
                  <a:moveTo>
                    <a:pt x="601" y="1"/>
                  </a:moveTo>
                  <a:cubicBezTo>
                    <a:pt x="593" y="1"/>
                    <a:pt x="584" y="2"/>
                    <a:pt x="577" y="6"/>
                  </a:cubicBezTo>
                  <a:cubicBezTo>
                    <a:pt x="506" y="35"/>
                    <a:pt x="431" y="55"/>
                    <a:pt x="355" y="66"/>
                  </a:cubicBezTo>
                  <a:lnTo>
                    <a:pt x="382" y="61"/>
                  </a:lnTo>
                  <a:lnTo>
                    <a:pt x="382" y="61"/>
                  </a:lnTo>
                  <a:cubicBezTo>
                    <a:pt x="343" y="67"/>
                    <a:pt x="304" y="69"/>
                    <a:pt x="264" y="69"/>
                  </a:cubicBezTo>
                  <a:cubicBezTo>
                    <a:pt x="227" y="69"/>
                    <a:pt x="190" y="67"/>
                    <a:pt x="153" y="62"/>
                  </a:cubicBezTo>
                  <a:lnTo>
                    <a:pt x="153" y="62"/>
                  </a:lnTo>
                  <a:cubicBezTo>
                    <a:pt x="146" y="61"/>
                    <a:pt x="140" y="60"/>
                    <a:pt x="133" y="58"/>
                  </a:cubicBezTo>
                  <a:cubicBezTo>
                    <a:pt x="125" y="56"/>
                    <a:pt x="117" y="55"/>
                    <a:pt x="109" y="55"/>
                  </a:cubicBezTo>
                  <a:cubicBezTo>
                    <a:pt x="91" y="55"/>
                    <a:pt x="73" y="60"/>
                    <a:pt x="57" y="69"/>
                  </a:cubicBezTo>
                  <a:cubicBezTo>
                    <a:pt x="34" y="81"/>
                    <a:pt x="18" y="103"/>
                    <a:pt x="11" y="128"/>
                  </a:cubicBezTo>
                  <a:cubicBezTo>
                    <a:pt x="0" y="176"/>
                    <a:pt x="25" y="240"/>
                    <a:pt x="80" y="249"/>
                  </a:cubicBezTo>
                  <a:cubicBezTo>
                    <a:pt x="141" y="261"/>
                    <a:pt x="203" y="266"/>
                    <a:pt x="265" y="266"/>
                  </a:cubicBezTo>
                  <a:cubicBezTo>
                    <a:pt x="389" y="266"/>
                    <a:pt x="513" y="243"/>
                    <a:pt x="630" y="196"/>
                  </a:cubicBezTo>
                  <a:cubicBezTo>
                    <a:pt x="654" y="188"/>
                    <a:pt x="675" y="172"/>
                    <a:pt x="689" y="151"/>
                  </a:cubicBezTo>
                  <a:cubicBezTo>
                    <a:pt x="701" y="128"/>
                    <a:pt x="706" y="100"/>
                    <a:pt x="698" y="74"/>
                  </a:cubicBezTo>
                  <a:cubicBezTo>
                    <a:pt x="692" y="50"/>
                    <a:pt x="675" y="29"/>
                    <a:pt x="653" y="15"/>
                  </a:cubicBezTo>
                  <a:cubicBezTo>
                    <a:pt x="638" y="7"/>
                    <a:pt x="619" y="1"/>
                    <a:pt x="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8"/>
            <p:cNvSpPr/>
            <p:nvPr/>
          </p:nvSpPr>
          <p:spPr>
            <a:xfrm flipH="1">
              <a:off x="9066718" y="3623010"/>
              <a:ext cx="131271" cy="47027"/>
            </a:xfrm>
            <a:custGeom>
              <a:avLst/>
              <a:gdLst/>
              <a:ahLst/>
              <a:cxnLst/>
              <a:rect l="l" t="t" r="r" b="b"/>
              <a:pathLst>
                <a:path w="836" h="246" extrusionOk="0">
                  <a:moveTo>
                    <a:pt x="504" y="1"/>
                  </a:moveTo>
                  <a:cubicBezTo>
                    <a:pt x="363" y="1"/>
                    <a:pt x="221" y="18"/>
                    <a:pt x="83" y="52"/>
                  </a:cubicBezTo>
                  <a:cubicBezTo>
                    <a:pt x="32" y="67"/>
                    <a:pt x="1" y="121"/>
                    <a:pt x="15" y="173"/>
                  </a:cubicBezTo>
                  <a:cubicBezTo>
                    <a:pt x="27" y="218"/>
                    <a:pt x="67" y="246"/>
                    <a:pt x="111" y="246"/>
                  </a:cubicBezTo>
                  <a:cubicBezTo>
                    <a:pt x="120" y="246"/>
                    <a:pt x="128" y="245"/>
                    <a:pt x="136" y="243"/>
                  </a:cubicBezTo>
                  <a:cubicBezTo>
                    <a:pt x="195" y="228"/>
                    <a:pt x="255" y="216"/>
                    <a:pt x="315" y="208"/>
                  </a:cubicBezTo>
                  <a:lnTo>
                    <a:pt x="315" y="208"/>
                  </a:lnTo>
                  <a:lnTo>
                    <a:pt x="289" y="211"/>
                  </a:lnTo>
                  <a:cubicBezTo>
                    <a:pt x="360" y="202"/>
                    <a:pt x="433" y="197"/>
                    <a:pt x="505" y="197"/>
                  </a:cubicBezTo>
                  <a:cubicBezTo>
                    <a:pt x="577" y="197"/>
                    <a:pt x="649" y="202"/>
                    <a:pt x="721" y="211"/>
                  </a:cubicBezTo>
                  <a:lnTo>
                    <a:pt x="695" y="208"/>
                  </a:lnTo>
                  <a:lnTo>
                    <a:pt x="707" y="210"/>
                  </a:lnTo>
                  <a:cubicBezTo>
                    <a:pt x="717" y="211"/>
                    <a:pt x="726" y="212"/>
                    <a:pt x="735" y="212"/>
                  </a:cubicBezTo>
                  <a:cubicBezTo>
                    <a:pt x="752" y="212"/>
                    <a:pt x="768" y="209"/>
                    <a:pt x="784" y="200"/>
                  </a:cubicBezTo>
                  <a:cubicBezTo>
                    <a:pt x="806" y="187"/>
                    <a:pt x="822" y="166"/>
                    <a:pt x="830" y="141"/>
                  </a:cubicBezTo>
                  <a:cubicBezTo>
                    <a:pt x="836" y="115"/>
                    <a:pt x="833" y="88"/>
                    <a:pt x="819" y="65"/>
                  </a:cubicBezTo>
                  <a:cubicBezTo>
                    <a:pt x="806" y="45"/>
                    <a:pt x="785" y="22"/>
                    <a:pt x="760" y="19"/>
                  </a:cubicBezTo>
                  <a:cubicBezTo>
                    <a:pt x="675" y="7"/>
                    <a:pt x="590" y="1"/>
                    <a:pt x="5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28"/>
          <p:cNvSpPr txBox="1">
            <a:spLocks noGrp="1"/>
          </p:cNvSpPr>
          <p:nvPr>
            <p:ph type="title"/>
          </p:nvPr>
        </p:nvSpPr>
        <p:spPr>
          <a:xfrm>
            <a:off x="718500" y="932725"/>
            <a:ext cx="4289100" cy="2058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1pPr>
            <a:lvl2pPr lvl="1">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2pPr>
            <a:lvl3pPr lvl="2">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3pPr>
            <a:lvl4pPr lvl="3">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4pPr>
            <a:lvl5pPr lvl="4">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5pPr>
            <a:lvl6pPr lvl="5">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6pPr>
            <a:lvl7pPr lvl="6">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7pPr>
            <a:lvl8pPr lvl="7">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8pPr>
            <a:lvl9pPr lvl="8">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4"/>
              </a:buClr>
              <a:buSzPts val="1800"/>
              <a:buFont typeface="Josefin Slab"/>
              <a:buChar char="●"/>
              <a:defRPr sz="1800">
                <a:solidFill>
                  <a:schemeClr val="accent4"/>
                </a:solidFill>
                <a:latin typeface="Josefin Slab"/>
                <a:ea typeface="Josefin Slab"/>
                <a:cs typeface="Josefin Slab"/>
                <a:sym typeface="Josefin Slab"/>
              </a:defRPr>
            </a:lvl1pPr>
            <a:lvl2pPr marL="914400" lvl="1" indent="-317500">
              <a:lnSpc>
                <a:spcPct val="115000"/>
              </a:lnSpc>
              <a:spcBef>
                <a:spcPts val="1600"/>
              </a:spcBef>
              <a:spcAft>
                <a:spcPts val="0"/>
              </a:spcAft>
              <a:buClr>
                <a:schemeClr val="accent4"/>
              </a:buClr>
              <a:buSzPts val="1400"/>
              <a:buFont typeface="Josefin Slab"/>
              <a:buChar char="○"/>
              <a:defRPr>
                <a:solidFill>
                  <a:schemeClr val="accent4"/>
                </a:solidFill>
                <a:latin typeface="Josefin Slab"/>
                <a:ea typeface="Josefin Slab"/>
                <a:cs typeface="Josefin Slab"/>
                <a:sym typeface="Josefin Slab"/>
              </a:defRPr>
            </a:lvl2pPr>
            <a:lvl3pPr marL="1371600" lvl="2" indent="-317500">
              <a:lnSpc>
                <a:spcPct val="115000"/>
              </a:lnSpc>
              <a:spcBef>
                <a:spcPts val="1600"/>
              </a:spcBef>
              <a:spcAft>
                <a:spcPts val="0"/>
              </a:spcAft>
              <a:buClr>
                <a:schemeClr val="accent4"/>
              </a:buClr>
              <a:buSzPts val="1400"/>
              <a:buFont typeface="Josefin Slab"/>
              <a:buChar char="■"/>
              <a:defRPr>
                <a:solidFill>
                  <a:schemeClr val="accent4"/>
                </a:solidFill>
                <a:latin typeface="Josefin Slab"/>
                <a:ea typeface="Josefin Slab"/>
                <a:cs typeface="Josefin Slab"/>
                <a:sym typeface="Josefin Slab"/>
              </a:defRPr>
            </a:lvl3pPr>
            <a:lvl4pPr marL="1828800" lvl="3" indent="-317500">
              <a:lnSpc>
                <a:spcPct val="115000"/>
              </a:lnSpc>
              <a:spcBef>
                <a:spcPts val="1600"/>
              </a:spcBef>
              <a:spcAft>
                <a:spcPts val="0"/>
              </a:spcAft>
              <a:buClr>
                <a:schemeClr val="accent4"/>
              </a:buClr>
              <a:buSzPts val="1400"/>
              <a:buFont typeface="Josefin Slab"/>
              <a:buChar char="●"/>
              <a:defRPr>
                <a:solidFill>
                  <a:schemeClr val="accent4"/>
                </a:solidFill>
                <a:latin typeface="Josefin Slab"/>
                <a:ea typeface="Josefin Slab"/>
                <a:cs typeface="Josefin Slab"/>
                <a:sym typeface="Josefin Slab"/>
              </a:defRPr>
            </a:lvl4pPr>
            <a:lvl5pPr marL="2286000" lvl="4" indent="-317500">
              <a:lnSpc>
                <a:spcPct val="115000"/>
              </a:lnSpc>
              <a:spcBef>
                <a:spcPts val="1600"/>
              </a:spcBef>
              <a:spcAft>
                <a:spcPts val="0"/>
              </a:spcAft>
              <a:buClr>
                <a:schemeClr val="accent4"/>
              </a:buClr>
              <a:buSzPts val="1400"/>
              <a:buFont typeface="Josefin Slab"/>
              <a:buChar char="○"/>
              <a:defRPr>
                <a:solidFill>
                  <a:schemeClr val="accent4"/>
                </a:solidFill>
                <a:latin typeface="Josefin Slab"/>
                <a:ea typeface="Josefin Slab"/>
                <a:cs typeface="Josefin Slab"/>
                <a:sym typeface="Josefin Slab"/>
              </a:defRPr>
            </a:lvl5pPr>
            <a:lvl6pPr marL="2743200" lvl="5" indent="-317500">
              <a:lnSpc>
                <a:spcPct val="115000"/>
              </a:lnSpc>
              <a:spcBef>
                <a:spcPts val="1600"/>
              </a:spcBef>
              <a:spcAft>
                <a:spcPts val="0"/>
              </a:spcAft>
              <a:buClr>
                <a:schemeClr val="accent4"/>
              </a:buClr>
              <a:buSzPts val="1400"/>
              <a:buFont typeface="Josefin Slab"/>
              <a:buChar char="■"/>
              <a:defRPr>
                <a:solidFill>
                  <a:schemeClr val="accent4"/>
                </a:solidFill>
                <a:latin typeface="Josefin Slab"/>
                <a:ea typeface="Josefin Slab"/>
                <a:cs typeface="Josefin Slab"/>
                <a:sym typeface="Josefin Slab"/>
              </a:defRPr>
            </a:lvl6pPr>
            <a:lvl7pPr marL="3200400" lvl="6" indent="-317500">
              <a:lnSpc>
                <a:spcPct val="115000"/>
              </a:lnSpc>
              <a:spcBef>
                <a:spcPts val="1600"/>
              </a:spcBef>
              <a:spcAft>
                <a:spcPts val="0"/>
              </a:spcAft>
              <a:buClr>
                <a:schemeClr val="accent4"/>
              </a:buClr>
              <a:buSzPts val="1400"/>
              <a:buFont typeface="Josefin Slab"/>
              <a:buChar char="●"/>
              <a:defRPr>
                <a:solidFill>
                  <a:schemeClr val="accent4"/>
                </a:solidFill>
                <a:latin typeface="Josefin Slab"/>
                <a:ea typeface="Josefin Slab"/>
                <a:cs typeface="Josefin Slab"/>
                <a:sym typeface="Josefin Slab"/>
              </a:defRPr>
            </a:lvl7pPr>
            <a:lvl8pPr marL="3657600" lvl="7" indent="-317500">
              <a:lnSpc>
                <a:spcPct val="115000"/>
              </a:lnSpc>
              <a:spcBef>
                <a:spcPts val="1600"/>
              </a:spcBef>
              <a:spcAft>
                <a:spcPts val="0"/>
              </a:spcAft>
              <a:buClr>
                <a:schemeClr val="accent4"/>
              </a:buClr>
              <a:buSzPts val="1400"/>
              <a:buFont typeface="Josefin Slab"/>
              <a:buChar char="○"/>
              <a:defRPr>
                <a:solidFill>
                  <a:schemeClr val="accent4"/>
                </a:solidFill>
                <a:latin typeface="Josefin Slab"/>
                <a:ea typeface="Josefin Slab"/>
                <a:cs typeface="Josefin Slab"/>
                <a:sym typeface="Josefin Slab"/>
              </a:defRPr>
            </a:lvl8pPr>
            <a:lvl9pPr marL="4114800" lvl="8" indent="-317500">
              <a:lnSpc>
                <a:spcPct val="115000"/>
              </a:lnSpc>
              <a:spcBef>
                <a:spcPts val="1600"/>
              </a:spcBef>
              <a:spcAft>
                <a:spcPts val="1600"/>
              </a:spcAft>
              <a:buClr>
                <a:schemeClr val="accent4"/>
              </a:buClr>
              <a:buSzPts val="1400"/>
              <a:buFont typeface="Josefin Slab"/>
              <a:buChar char="■"/>
              <a:defRPr>
                <a:solidFill>
                  <a:schemeClr val="accent4"/>
                </a:solidFill>
                <a:latin typeface="Josefin Slab"/>
                <a:ea typeface="Josefin Slab"/>
                <a:cs typeface="Josefin Slab"/>
                <a:sym typeface="Josefin Slab"/>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8" r:id="rId6"/>
    <p:sldLayoutId id="2147483659" r:id="rId7"/>
    <p:sldLayoutId id="2147483660" r:id="rId8"/>
    <p:sldLayoutId id="2147483674" r:id="rId9"/>
    <p:sldLayoutId id="2147483678" r:id="rId10"/>
    <p:sldLayoutId id="214748369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ov"/><Relationship Id="rId1" Type="http://schemas.microsoft.com/office/2007/relationships/media" Target="../media/media7.mov"/><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ov"/><Relationship Id="rId1" Type="http://schemas.microsoft.com/office/2007/relationships/media" Target="../media/media8.mov"/><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ov"/><Relationship Id="rId1" Type="http://schemas.microsoft.com/office/2007/relationships/media" Target="../media/media9.mov"/><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ov"/><Relationship Id="rId1" Type="http://schemas.microsoft.com/office/2007/relationships/media" Target="../media/media10.mov"/><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3.mov"/><Relationship Id="rId7" Type="http://schemas.openxmlformats.org/officeDocument/2006/relationships/image" Target="../media/image7.png"/><Relationship Id="rId2" Type="http://schemas.openxmlformats.org/officeDocument/2006/relationships/audio" Target="../media/media2.mov"/><Relationship Id="rId1" Type="http://schemas.microsoft.com/office/2007/relationships/media" Target="../media/media2.mov"/><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audio" Target="../media/media3.mov"/><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5.mov"/><Relationship Id="rId7" Type="http://schemas.openxmlformats.org/officeDocument/2006/relationships/image" Target="../media/image6.png"/><Relationship Id="rId2" Type="http://schemas.openxmlformats.org/officeDocument/2006/relationships/audio" Target="../media/media4.mov"/><Relationship Id="rId1" Type="http://schemas.microsoft.com/office/2007/relationships/media" Target="../media/media4.mov"/><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audio" Target="../media/media5.mo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61"/>
          <p:cNvSpPr txBox="1">
            <a:spLocks noGrp="1"/>
          </p:cNvSpPr>
          <p:nvPr>
            <p:ph type="ctrTitle"/>
          </p:nvPr>
        </p:nvSpPr>
        <p:spPr>
          <a:xfrm>
            <a:off x="1306399" y="-18645"/>
            <a:ext cx="7241611" cy="83049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hlink"/>
              </a:buClr>
              <a:buSzPts val="1100"/>
              <a:buFont typeface="Arial"/>
              <a:buNone/>
            </a:pPr>
            <a:r>
              <a:rPr lang="en-US" sz="4200" dirty="0"/>
              <a:t>Unit 1: LOCAL COMMUNITY</a:t>
            </a:r>
            <a:endParaRPr sz="4200" dirty="0"/>
          </a:p>
        </p:txBody>
      </p:sp>
      <p:sp>
        <p:nvSpPr>
          <p:cNvPr id="732" name="Google Shape;732;p61"/>
          <p:cNvSpPr txBox="1">
            <a:spLocks noGrp="1"/>
          </p:cNvSpPr>
          <p:nvPr>
            <p:ph type="subTitle" idx="1"/>
          </p:nvPr>
        </p:nvSpPr>
        <p:spPr>
          <a:xfrm>
            <a:off x="2553679" y="699788"/>
            <a:ext cx="4049000" cy="623037"/>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hlink"/>
              </a:buClr>
              <a:buSzPts val="1100"/>
              <a:buFont typeface="Arial"/>
              <a:buNone/>
            </a:pPr>
            <a:r>
              <a:rPr lang="en" sz="4000" b="1" dirty="0">
                <a:solidFill>
                  <a:srgbClr val="FF0000"/>
                </a:solidFill>
              </a:rPr>
              <a:t>Lesson 6: Skills 2</a:t>
            </a:r>
            <a:endParaRPr sz="4000" b="1" dirty="0">
              <a:solidFill>
                <a:srgbClr val="FF0000"/>
              </a:solidFill>
            </a:endParaRPr>
          </a:p>
        </p:txBody>
      </p:sp>
      <p:sp>
        <p:nvSpPr>
          <p:cNvPr id="733" name="Google Shape;733;p61"/>
          <p:cNvSpPr/>
          <p:nvPr/>
        </p:nvSpPr>
        <p:spPr>
          <a:xfrm>
            <a:off x="3418872" y="1136075"/>
            <a:ext cx="1087875" cy="1238125"/>
          </a:xfrm>
          <a:custGeom>
            <a:avLst/>
            <a:gdLst/>
            <a:ahLst/>
            <a:cxnLst/>
            <a:rect l="l" t="t" r="r" b="b"/>
            <a:pathLst>
              <a:path w="43515" h="49525" extrusionOk="0">
                <a:moveTo>
                  <a:pt x="26818" y="49525"/>
                </a:moveTo>
                <a:cubicBezTo>
                  <a:pt x="23091" y="44307"/>
                  <a:pt x="19649" y="38537"/>
                  <a:pt x="18328" y="32262"/>
                </a:cubicBezTo>
                <a:cubicBezTo>
                  <a:pt x="16650" y="24293"/>
                  <a:pt x="16740" y="14504"/>
                  <a:pt x="10687" y="9056"/>
                </a:cubicBezTo>
                <a:cubicBezTo>
                  <a:pt x="8092" y="6720"/>
                  <a:pt x="1219" y="5995"/>
                  <a:pt x="216" y="9339"/>
                </a:cubicBezTo>
                <a:cubicBezTo>
                  <a:pt x="-648" y="12220"/>
                  <a:pt x="3228" y="15455"/>
                  <a:pt x="6159" y="16131"/>
                </a:cubicBezTo>
                <a:cubicBezTo>
                  <a:pt x="19375" y="19181"/>
                  <a:pt x="29952" y="0"/>
                  <a:pt x="43515" y="0"/>
                </a:cubicBezTo>
              </a:path>
            </a:pathLst>
          </a:custGeom>
          <a:noFill/>
          <a:ln w="19050" cap="flat" cmpd="sng">
            <a:solidFill>
              <a:schemeClr val="accent1"/>
            </a:solidFill>
            <a:prstDash val="dash"/>
            <a:round/>
            <a:headEnd type="none" w="med" len="med"/>
            <a:tailEnd type="none" w="med" len="med"/>
          </a:ln>
        </p:spPr>
        <p:txBody>
          <a:bodyPr/>
          <a:lstStyle/>
          <a:p>
            <a:endParaRPr lang="en-VN"/>
          </a:p>
        </p:txBody>
      </p:sp>
      <p:grpSp>
        <p:nvGrpSpPr>
          <p:cNvPr id="734" name="Google Shape;734;p61"/>
          <p:cNvGrpSpPr/>
          <p:nvPr/>
        </p:nvGrpSpPr>
        <p:grpSpPr>
          <a:xfrm>
            <a:off x="3603976" y="2381637"/>
            <a:ext cx="2087404" cy="2532557"/>
            <a:chOff x="6969975" y="1129950"/>
            <a:chExt cx="409600" cy="496950"/>
          </a:xfrm>
        </p:grpSpPr>
        <p:sp>
          <p:nvSpPr>
            <p:cNvPr id="735" name="Google Shape;735;p61"/>
            <p:cNvSpPr/>
            <p:nvPr/>
          </p:nvSpPr>
          <p:spPr>
            <a:xfrm>
              <a:off x="7246075" y="1228500"/>
              <a:ext cx="118450" cy="63525"/>
            </a:xfrm>
            <a:custGeom>
              <a:avLst/>
              <a:gdLst/>
              <a:ahLst/>
              <a:cxnLst/>
              <a:rect l="l" t="t" r="r" b="b"/>
              <a:pathLst>
                <a:path w="4738" h="2541" extrusionOk="0">
                  <a:moveTo>
                    <a:pt x="392" y="1"/>
                  </a:moveTo>
                  <a:cubicBezTo>
                    <a:pt x="392" y="1"/>
                    <a:pt x="1" y="60"/>
                    <a:pt x="10" y="238"/>
                  </a:cubicBezTo>
                  <a:cubicBezTo>
                    <a:pt x="18" y="413"/>
                    <a:pt x="65" y="826"/>
                    <a:pt x="65" y="826"/>
                  </a:cubicBezTo>
                  <a:cubicBezTo>
                    <a:pt x="65" y="826"/>
                    <a:pt x="65" y="826"/>
                    <a:pt x="65" y="826"/>
                  </a:cubicBezTo>
                  <a:cubicBezTo>
                    <a:pt x="77" y="826"/>
                    <a:pt x="149" y="2283"/>
                    <a:pt x="2127" y="2524"/>
                  </a:cubicBezTo>
                  <a:cubicBezTo>
                    <a:pt x="2219" y="2535"/>
                    <a:pt x="2308" y="2540"/>
                    <a:pt x="2394" y="2540"/>
                  </a:cubicBezTo>
                  <a:cubicBezTo>
                    <a:pt x="4178" y="2540"/>
                    <a:pt x="4738" y="266"/>
                    <a:pt x="4738" y="266"/>
                  </a:cubicBezTo>
                  <a:cubicBezTo>
                    <a:pt x="4738" y="266"/>
                    <a:pt x="4663" y="147"/>
                    <a:pt x="4603" y="147"/>
                  </a:cubicBezTo>
                  <a:cubicBezTo>
                    <a:pt x="4583" y="147"/>
                    <a:pt x="4565" y="160"/>
                    <a:pt x="4551" y="196"/>
                  </a:cubicBezTo>
                  <a:cubicBezTo>
                    <a:pt x="3974" y="1211"/>
                    <a:pt x="3173" y="1624"/>
                    <a:pt x="2506" y="1624"/>
                  </a:cubicBezTo>
                  <a:cubicBezTo>
                    <a:pt x="2013" y="1624"/>
                    <a:pt x="1593" y="1398"/>
                    <a:pt x="1391" y="1022"/>
                  </a:cubicBezTo>
                  <a:cubicBezTo>
                    <a:pt x="914" y="135"/>
                    <a:pt x="765" y="115"/>
                    <a:pt x="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61"/>
            <p:cNvSpPr/>
            <p:nvPr/>
          </p:nvSpPr>
          <p:spPr>
            <a:xfrm>
              <a:off x="7355675" y="1215375"/>
              <a:ext cx="23900" cy="26625"/>
            </a:xfrm>
            <a:custGeom>
              <a:avLst/>
              <a:gdLst/>
              <a:ahLst/>
              <a:cxnLst/>
              <a:rect l="l" t="t" r="r" b="b"/>
              <a:pathLst>
                <a:path w="956" h="1065" extrusionOk="0">
                  <a:moveTo>
                    <a:pt x="817" y="1"/>
                  </a:moveTo>
                  <a:lnTo>
                    <a:pt x="817" y="1"/>
                  </a:lnTo>
                  <a:cubicBezTo>
                    <a:pt x="631" y="91"/>
                    <a:pt x="495" y="253"/>
                    <a:pt x="363" y="411"/>
                  </a:cubicBezTo>
                  <a:cubicBezTo>
                    <a:pt x="442" y="291"/>
                    <a:pt x="611" y="60"/>
                    <a:pt x="574" y="31"/>
                  </a:cubicBezTo>
                  <a:cubicBezTo>
                    <a:pt x="572" y="30"/>
                    <a:pt x="570" y="30"/>
                    <a:pt x="568" y="30"/>
                  </a:cubicBezTo>
                  <a:cubicBezTo>
                    <a:pt x="515" y="30"/>
                    <a:pt x="282" y="342"/>
                    <a:pt x="192" y="521"/>
                  </a:cubicBezTo>
                  <a:cubicBezTo>
                    <a:pt x="187" y="400"/>
                    <a:pt x="132" y="194"/>
                    <a:pt x="69" y="192"/>
                  </a:cubicBezTo>
                  <a:cubicBezTo>
                    <a:pt x="68" y="192"/>
                    <a:pt x="68" y="192"/>
                    <a:pt x="68" y="192"/>
                  </a:cubicBezTo>
                  <a:cubicBezTo>
                    <a:pt x="3" y="192"/>
                    <a:pt x="1" y="414"/>
                    <a:pt x="27" y="530"/>
                  </a:cubicBezTo>
                  <a:cubicBezTo>
                    <a:pt x="51" y="644"/>
                    <a:pt x="86" y="769"/>
                    <a:pt x="36" y="877"/>
                  </a:cubicBezTo>
                  <a:cubicBezTo>
                    <a:pt x="38" y="927"/>
                    <a:pt x="55" y="978"/>
                    <a:pt x="86" y="1020"/>
                  </a:cubicBezTo>
                  <a:cubicBezTo>
                    <a:pt x="113" y="1049"/>
                    <a:pt x="153" y="1064"/>
                    <a:pt x="194" y="1064"/>
                  </a:cubicBezTo>
                  <a:cubicBezTo>
                    <a:pt x="199" y="1064"/>
                    <a:pt x="204" y="1064"/>
                    <a:pt x="209" y="1064"/>
                  </a:cubicBezTo>
                  <a:cubicBezTo>
                    <a:pt x="374" y="1044"/>
                    <a:pt x="484" y="886"/>
                    <a:pt x="622" y="789"/>
                  </a:cubicBezTo>
                  <a:cubicBezTo>
                    <a:pt x="736" y="712"/>
                    <a:pt x="956" y="587"/>
                    <a:pt x="938" y="534"/>
                  </a:cubicBezTo>
                  <a:cubicBezTo>
                    <a:pt x="934" y="523"/>
                    <a:pt x="920" y="518"/>
                    <a:pt x="900" y="518"/>
                  </a:cubicBezTo>
                  <a:cubicBezTo>
                    <a:pt x="828" y="518"/>
                    <a:pt x="675" y="581"/>
                    <a:pt x="589" y="622"/>
                  </a:cubicBezTo>
                  <a:lnTo>
                    <a:pt x="793" y="431"/>
                  </a:lnTo>
                  <a:cubicBezTo>
                    <a:pt x="848" y="376"/>
                    <a:pt x="956" y="282"/>
                    <a:pt x="932" y="247"/>
                  </a:cubicBezTo>
                  <a:cubicBezTo>
                    <a:pt x="929" y="242"/>
                    <a:pt x="922" y="240"/>
                    <a:pt x="914" y="240"/>
                  </a:cubicBezTo>
                  <a:cubicBezTo>
                    <a:pt x="851" y="240"/>
                    <a:pt x="655" y="354"/>
                    <a:pt x="558" y="431"/>
                  </a:cubicBezTo>
                  <a:lnTo>
                    <a:pt x="806" y="71"/>
                  </a:lnTo>
                  <a:cubicBezTo>
                    <a:pt x="820" y="49"/>
                    <a:pt x="835" y="18"/>
                    <a:pt x="8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61"/>
            <p:cNvSpPr/>
            <p:nvPr/>
          </p:nvSpPr>
          <p:spPr>
            <a:xfrm>
              <a:off x="7303400" y="1268650"/>
              <a:ext cx="8325" cy="40825"/>
            </a:xfrm>
            <a:custGeom>
              <a:avLst/>
              <a:gdLst/>
              <a:ahLst/>
              <a:cxnLst/>
              <a:rect l="l" t="t" r="r" b="b"/>
              <a:pathLst>
                <a:path w="333" h="1633" extrusionOk="0">
                  <a:moveTo>
                    <a:pt x="267" y="1"/>
                  </a:moveTo>
                  <a:cubicBezTo>
                    <a:pt x="260" y="1"/>
                    <a:pt x="253" y="4"/>
                    <a:pt x="249" y="13"/>
                  </a:cubicBezTo>
                  <a:cubicBezTo>
                    <a:pt x="141" y="264"/>
                    <a:pt x="117" y="547"/>
                    <a:pt x="75" y="815"/>
                  </a:cubicBezTo>
                  <a:cubicBezTo>
                    <a:pt x="36" y="1083"/>
                    <a:pt x="1" y="1342"/>
                    <a:pt x="16" y="1614"/>
                  </a:cubicBezTo>
                  <a:cubicBezTo>
                    <a:pt x="16" y="1625"/>
                    <a:pt x="27" y="1632"/>
                    <a:pt x="36" y="1632"/>
                  </a:cubicBezTo>
                  <a:cubicBezTo>
                    <a:pt x="44" y="1632"/>
                    <a:pt x="51" y="1628"/>
                    <a:pt x="53" y="1619"/>
                  </a:cubicBezTo>
                  <a:cubicBezTo>
                    <a:pt x="150" y="1122"/>
                    <a:pt x="332" y="531"/>
                    <a:pt x="295" y="26"/>
                  </a:cubicBezTo>
                  <a:cubicBezTo>
                    <a:pt x="294" y="12"/>
                    <a:pt x="280" y="1"/>
                    <a:pt x="2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1"/>
            <p:cNvSpPr/>
            <p:nvPr/>
          </p:nvSpPr>
          <p:spPr>
            <a:xfrm>
              <a:off x="7310350" y="1268425"/>
              <a:ext cx="8450" cy="42825"/>
            </a:xfrm>
            <a:custGeom>
              <a:avLst/>
              <a:gdLst/>
              <a:ahLst/>
              <a:cxnLst/>
              <a:rect l="l" t="t" r="r" b="b"/>
              <a:pathLst>
                <a:path w="338" h="1713" extrusionOk="0">
                  <a:moveTo>
                    <a:pt x="63" y="1"/>
                  </a:moveTo>
                  <a:cubicBezTo>
                    <a:pt x="32" y="1"/>
                    <a:pt x="0" y="22"/>
                    <a:pt x="2" y="59"/>
                  </a:cubicBezTo>
                  <a:cubicBezTo>
                    <a:pt x="28" y="600"/>
                    <a:pt x="96" y="1138"/>
                    <a:pt x="208" y="1667"/>
                  </a:cubicBezTo>
                  <a:cubicBezTo>
                    <a:pt x="215" y="1698"/>
                    <a:pt x="241" y="1713"/>
                    <a:pt x="269" y="1713"/>
                  </a:cubicBezTo>
                  <a:cubicBezTo>
                    <a:pt x="303" y="1713"/>
                    <a:pt x="338" y="1690"/>
                    <a:pt x="335" y="1650"/>
                  </a:cubicBezTo>
                  <a:cubicBezTo>
                    <a:pt x="307" y="1109"/>
                    <a:pt x="234" y="571"/>
                    <a:pt x="118" y="44"/>
                  </a:cubicBezTo>
                  <a:cubicBezTo>
                    <a:pt x="112" y="15"/>
                    <a:pt x="88"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61"/>
            <p:cNvSpPr/>
            <p:nvPr/>
          </p:nvSpPr>
          <p:spPr>
            <a:xfrm>
              <a:off x="7297375" y="1308050"/>
              <a:ext cx="29925" cy="57100"/>
            </a:xfrm>
            <a:custGeom>
              <a:avLst/>
              <a:gdLst/>
              <a:ahLst/>
              <a:cxnLst/>
              <a:rect l="l" t="t" r="r" b="b"/>
              <a:pathLst>
                <a:path w="1197" h="2284" extrusionOk="0">
                  <a:moveTo>
                    <a:pt x="0" y="1"/>
                  </a:moveTo>
                  <a:lnTo>
                    <a:pt x="84" y="12"/>
                  </a:lnTo>
                  <a:lnTo>
                    <a:pt x="81" y="1802"/>
                  </a:lnTo>
                  <a:cubicBezTo>
                    <a:pt x="79" y="1922"/>
                    <a:pt x="86" y="2041"/>
                    <a:pt x="99" y="2162"/>
                  </a:cubicBezTo>
                  <a:cubicBezTo>
                    <a:pt x="99" y="2195"/>
                    <a:pt x="114" y="2230"/>
                    <a:pt x="136" y="2254"/>
                  </a:cubicBezTo>
                  <a:cubicBezTo>
                    <a:pt x="164" y="2274"/>
                    <a:pt x="195" y="2283"/>
                    <a:pt x="228" y="2283"/>
                  </a:cubicBezTo>
                  <a:cubicBezTo>
                    <a:pt x="232" y="2283"/>
                    <a:pt x="236" y="2283"/>
                    <a:pt x="239" y="2283"/>
                  </a:cubicBezTo>
                  <a:cubicBezTo>
                    <a:pt x="254" y="2283"/>
                    <a:pt x="268" y="2283"/>
                    <a:pt x="282" y="2283"/>
                  </a:cubicBezTo>
                  <a:cubicBezTo>
                    <a:pt x="483" y="2283"/>
                    <a:pt x="684" y="2254"/>
                    <a:pt x="876" y="2195"/>
                  </a:cubicBezTo>
                  <a:cubicBezTo>
                    <a:pt x="988" y="2162"/>
                    <a:pt x="1107" y="2109"/>
                    <a:pt x="1160" y="2006"/>
                  </a:cubicBezTo>
                  <a:cubicBezTo>
                    <a:pt x="1197" y="1931"/>
                    <a:pt x="1195" y="1843"/>
                    <a:pt x="1190" y="1762"/>
                  </a:cubicBezTo>
                  <a:cubicBezTo>
                    <a:pt x="1166" y="1189"/>
                    <a:pt x="1140" y="618"/>
                    <a:pt x="1114" y="47"/>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61"/>
            <p:cNvSpPr/>
            <p:nvPr/>
          </p:nvSpPr>
          <p:spPr>
            <a:xfrm>
              <a:off x="7103225" y="1228075"/>
              <a:ext cx="115825" cy="63450"/>
            </a:xfrm>
            <a:custGeom>
              <a:avLst/>
              <a:gdLst/>
              <a:ahLst/>
              <a:cxnLst/>
              <a:rect l="l" t="t" r="r" b="b"/>
              <a:pathLst>
                <a:path w="4633" h="2538" extrusionOk="0">
                  <a:moveTo>
                    <a:pt x="4243" y="0"/>
                  </a:moveTo>
                  <a:cubicBezTo>
                    <a:pt x="3870" y="114"/>
                    <a:pt x="3721" y="134"/>
                    <a:pt x="3244" y="1019"/>
                  </a:cubicBezTo>
                  <a:cubicBezTo>
                    <a:pt x="2981" y="1510"/>
                    <a:pt x="2661" y="1775"/>
                    <a:pt x="2278" y="1775"/>
                  </a:cubicBezTo>
                  <a:cubicBezTo>
                    <a:pt x="1968" y="1775"/>
                    <a:pt x="1617" y="1601"/>
                    <a:pt x="1222" y="1234"/>
                  </a:cubicBezTo>
                  <a:cubicBezTo>
                    <a:pt x="600" y="659"/>
                    <a:pt x="293" y="380"/>
                    <a:pt x="163" y="266"/>
                  </a:cubicBezTo>
                  <a:cubicBezTo>
                    <a:pt x="104" y="371"/>
                    <a:pt x="51" y="479"/>
                    <a:pt x="0" y="589"/>
                  </a:cubicBezTo>
                  <a:cubicBezTo>
                    <a:pt x="232" y="1216"/>
                    <a:pt x="878" y="2538"/>
                    <a:pt x="2238" y="2538"/>
                  </a:cubicBezTo>
                  <a:cubicBezTo>
                    <a:pt x="2325" y="2538"/>
                    <a:pt x="2415" y="2533"/>
                    <a:pt x="2508" y="2521"/>
                  </a:cubicBezTo>
                  <a:cubicBezTo>
                    <a:pt x="4486" y="2282"/>
                    <a:pt x="4558" y="823"/>
                    <a:pt x="4570" y="823"/>
                  </a:cubicBezTo>
                  <a:cubicBezTo>
                    <a:pt x="4570" y="823"/>
                    <a:pt x="4571" y="823"/>
                    <a:pt x="4571" y="824"/>
                  </a:cubicBezTo>
                  <a:cubicBezTo>
                    <a:pt x="4571" y="824"/>
                    <a:pt x="4617" y="413"/>
                    <a:pt x="4626" y="235"/>
                  </a:cubicBezTo>
                  <a:cubicBezTo>
                    <a:pt x="4632" y="59"/>
                    <a:pt x="4243" y="0"/>
                    <a:pt x="4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61"/>
            <p:cNvSpPr/>
            <p:nvPr/>
          </p:nvSpPr>
          <p:spPr>
            <a:xfrm>
              <a:off x="7110350" y="1521150"/>
              <a:ext cx="26500" cy="97950"/>
            </a:xfrm>
            <a:custGeom>
              <a:avLst/>
              <a:gdLst/>
              <a:ahLst/>
              <a:cxnLst/>
              <a:rect l="l" t="t" r="r" b="b"/>
              <a:pathLst>
                <a:path w="1060" h="3918" extrusionOk="0">
                  <a:moveTo>
                    <a:pt x="157" y="0"/>
                  </a:moveTo>
                  <a:cubicBezTo>
                    <a:pt x="98" y="1070"/>
                    <a:pt x="51" y="2139"/>
                    <a:pt x="19" y="3209"/>
                  </a:cubicBezTo>
                  <a:cubicBezTo>
                    <a:pt x="12" y="3382"/>
                    <a:pt x="8" y="3553"/>
                    <a:pt x="3" y="3725"/>
                  </a:cubicBezTo>
                  <a:cubicBezTo>
                    <a:pt x="3" y="3747"/>
                    <a:pt x="1" y="3767"/>
                    <a:pt x="1" y="3788"/>
                  </a:cubicBezTo>
                  <a:cubicBezTo>
                    <a:pt x="1" y="3821"/>
                    <a:pt x="1" y="3859"/>
                    <a:pt x="21" y="3881"/>
                  </a:cubicBezTo>
                  <a:cubicBezTo>
                    <a:pt x="38" y="3897"/>
                    <a:pt x="63" y="3905"/>
                    <a:pt x="87" y="3905"/>
                  </a:cubicBezTo>
                  <a:cubicBezTo>
                    <a:pt x="90" y="3905"/>
                    <a:pt x="93" y="3905"/>
                    <a:pt x="95" y="3905"/>
                  </a:cubicBezTo>
                  <a:lnTo>
                    <a:pt x="418" y="3916"/>
                  </a:lnTo>
                  <a:cubicBezTo>
                    <a:pt x="432" y="3917"/>
                    <a:pt x="445" y="3917"/>
                    <a:pt x="459" y="3917"/>
                  </a:cubicBezTo>
                  <a:cubicBezTo>
                    <a:pt x="489" y="3917"/>
                    <a:pt x="520" y="3913"/>
                    <a:pt x="550" y="3892"/>
                  </a:cubicBezTo>
                  <a:cubicBezTo>
                    <a:pt x="592" y="3861"/>
                    <a:pt x="611" y="3808"/>
                    <a:pt x="620" y="3753"/>
                  </a:cubicBezTo>
                  <a:cubicBezTo>
                    <a:pt x="627" y="3723"/>
                    <a:pt x="631" y="3692"/>
                    <a:pt x="633" y="3659"/>
                  </a:cubicBezTo>
                  <a:cubicBezTo>
                    <a:pt x="642" y="3514"/>
                    <a:pt x="653" y="3369"/>
                    <a:pt x="666" y="3226"/>
                  </a:cubicBezTo>
                  <a:cubicBezTo>
                    <a:pt x="743" y="2304"/>
                    <a:pt x="873" y="1386"/>
                    <a:pt x="1060" y="479"/>
                  </a:cubicBezTo>
                  <a:lnTo>
                    <a:pt x="15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61"/>
            <p:cNvSpPr/>
            <p:nvPr/>
          </p:nvSpPr>
          <p:spPr>
            <a:xfrm>
              <a:off x="7141325" y="1512400"/>
              <a:ext cx="32200" cy="108025"/>
            </a:xfrm>
            <a:custGeom>
              <a:avLst/>
              <a:gdLst/>
              <a:ahLst/>
              <a:cxnLst/>
              <a:rect l="l" t="t" r="r" b="b"/>
              <a:pathLst>
                <a:path w="1288" h="4321" extrusionOk="0">
                  <a:moveTo>
                    <a:pt x="1009" y="1"/>
                  </a:moveTo>
                  <a:lnTo>
                    <a:pt x="1" y="293"/>
                  </a:lnTo>
                  <a:cubicBezTo>
                    <a:pt x="242" y="1411"/>
                    <a:pt x="460" y="2537"/>
                    <a:pt x="653" y="3669"/>
                  </a:cubicBezTo>
                  <a:cubicBezTo>
                    <a:pt x="677" y="3811"/>
                    <a:pt x="701" y="3954"/>
                    <a:pt x="725" y="4097"/>
                  </a:cubicBezTo>
                  <a:cubicBezTo>
                    <a:pt x="739" y="4171"/>
                    <a:pt x="752" y="4246"/>
                    <a:pt x="763" y="4321"/>
                  </a:cubicBezTo>
                  <a:lnTo>
                    <a:pt x="1204" y="4218"/>
                  </a:lnTo>
                  <a:cubicBezTo>
                    <a:pt x="1233" y="4213"/>
                    <a:pt x="1257" y="4200"/>
                    <a:pt x="1272" y="4178"/>
                  </a:cubicBezTo>
                  <a:cubicBezTo>
                    <a:pt x="1283" y="4154"/>
                    <a:pt x="1288" y="4125"/>
                    <a:pt x="1283" y="4097"/>
                  </a:cubicBezTo>
                  <a:lnTo>
                    <a:pt x="1283" y="4095"/>
                  </a:lnTo>
                  <a:cubicBezTo>
                    <a:pt x="1277" y="3956"/>
                    <a:pt x="1270" y="3818"/>
                    <a:pt x="1263" y="3677"/>
                  </a:cubicBezTo>
                  <a:cubicBezTo>
                    <a:pt x="1200" y="2450"/>
                    <a:pt x="1116" y="1224"/>
                    <a:pt x="1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61"/>
            <p:cNvSpPr/>
            <p:nvPr/>
          </p:nvSpPr>
          <p:spPr>
            <a:xfrm>
              <a:off x="7121950" y="1167275"/>
              <a:ext cx="45150" cy="169750"/>
            </a:xfrm>
            <a:custGeom>
              <a:avLst/>
              <a:gdLst/>
              <a:ahLst/>
              <a:cxnLst/>
              <a:rect l="l" t="t" r="r" b="b"/>
              <a:pathLst>
                <a:path w="1806" h="6790" extrusionOk="0">
                  <a:moveTo>
                    <a:pt x="1134" y="1"/>
                  </a:moveTo>
                  <a:lnTo>
                    <a:pt x="0" y="5744"/>
                  </a:lnTo>
                  <a:cubicBezTo>
                    <a:pt x="71" y="6141"/>
                    <a:pt x="292" y="6537"/>
                    <a:pt x="659" y="6710"/>
                  </a:cubicBezTo>
                  <a:cubicBezTo>
                    <a:pt x="771" y="6763"/>
                    <a:pt x="896" y="6789"/>
                    <a:pt x="1021" y="6789"/>
                  </a:cubicBezTo>
                  <a:cubicBezTo>
                    <a:pt x="1304" y="6789"/>
                    <a:pt x="1587" y="6656"/>
                    <a:pt x="1709" y="6403"/>
                  </a:cubicBezTo>
                  <a:cubicBezTo>
                    <a:pt x="1784" y="6245"/>
                    <a:pt x="1792" y="6064"/>
                    <a:pt x="1795" y="5891"/>
                  </a:cubicBezTo>
                  <a:cubicBezTo>
                    <a:pt x="1806" y="5322"/>
                    <a:pt x="1770" y="4753"/>
                    <a:pt x="1687" y="4191"/>
                  </a:cubicBezTo>
                  <a:cubicBezTo>
                    <a:pt x="1485" y="2792"/>
                    <a:pt x="997" y="1409"/>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61"/>
            <p:cNvSpPr/>
            <p:nvPr/>
          </p:nvSpPr>
          <p:spPr>
            <a:xfrm>
              <a:off x="7110425" y="1601300"/>
              <a:ext cx="16600" cy="13700"/>
            </a:xfrm>
            <a:custGeom>
              <a:avLst/>
              <a:gdLst/>
              <a:ahLst/>
              <a:cxnLst/>
              <a:rect l="l" t="t" r="r" b="b"/>
              <a:pathLst>
                <a:path w="664" h="548" extrusionOk="0">
                  <a:moveTo>
                    <a:pt x="16" y="1"/>
                  </a:moveTo>
                  <a:cubicBezTo>
                    <a:pt x="13" y="42"/>
                    <a:pt x="13" y="80"/>
                    <a:pt x="11" y="123"/>
                  </a:cubicBezTo>
                  <a:cubicBezTo>
                    <a:pt x="9" y="167"/>
                    <a:pt x="7" y="207"/>
                    <a:pt x="7" y="249"/>
                  </a:cubicBezTo>
                  <a:cubicBezTo>
                    <a:pt x="5" y="339"/>
                    <a:pt x="2" y="427"/>
                    <a:pt x="0" y="517"/>
                  </a:cubicBezTo>
                  <a:cubicBezTo>
                    <a:pt x="141" y="523"/>
                    <a:pt x="406" y="536"/>
                    <a:pt x="617" y="547"/>
                  </a:cubicBezTo>
                  <a:cubicBezTo>
                    <a:pt x="624" y="517"/>
                    <a:pt x="628" y="484"/>
                    <a:pt x="628" y="453"/>
                  </a:cubicBezTo>
                  <a:cubicBezTo>
                    <a:pt x="633" y="398"/>
                    <a:pt x="639" y="339"/>
                    <a:pt x="641" y="288"/>
                  </a:cubicBezTo>
                  <a:cubicBezTo>
                    <a:pt x="644" y="235"/>
                    <a:pt x="648" y="185"/>
                    <a:pt x="652" y="134"/>
                  </a:cubicBezTo>
                  <a:cubicBezTo>
                    <a:pt x="655" y="97"/>
                    <a:pt x="659" y="58"/>
                    <a:pt x="663" y="20"/>
                  </a:cubicBezTo>
                  <a:lnTo>
                    <a:pt x="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61"/>
            <p:cNvSpPr/>
            <p:nvPr/>
          </p:nvSpPr>
          <p:spPr>
            <a:xfrm>
              <a:off x="7157625" y="1604100"/>
              <a:ext cx="15800" cy="10725"/>
            </a:xfrm>
            <a:custGeom>
              <a:avLst/>
              <a:gdLst/>
              <a:ahLst/>
              <a:cxnLst/>
              <a:rect l="l" t="t" r="r" b="b"/>
              <a:pathLst>
                <a:path w="632" h="429" extrusionOk="0">
                  <a:moveTo>
                    <a:pt x="1" y="1"/>
                  </a:moveTo>
                  <a:cubicBezTo>
                    <a:pt x="5" y="25"/>
                    <a:pt x="10" y="47"/>
                    <a:pt x="14" y="71"/>
                  </a:cubicBezTo>
                  <a:cubicBezTo>
                    <a:pt x="23" y="123"/>
                    <a:pt x="32" y="176"/>
                    <a:pt x="40" y="231"/>
                  </a:cubicBezTo>
                  <a:cubicBezTo>
                    <a:pt x="51" y="297"/>
                    <a:pt x="62" y="363"/>
                    <a:pt x="76" y="429"/>
                  </a:cubicBezTo>
                  <a:lnTo>
                    <a:pt x="631" y="429"/>
                  </a:lnTo>
                  <a:lnTo>
                    <a:pt x="631" y="427"/>
                  </a:lnTo>
                  <a:cubicBezTo>
                    <a:pt x="629" y="372"/>
                    <a:pt x="627" y="312"/>
                    <a:pt x="625" y="262"/>
                  </a:cubicBezTo>
                  <a:cubicBezTo>
                    <a:pt x="622" y="209"/>
                    <a:pt x="620" y="159"/>
                    <a:pt x="618" y="108"/>
                  </a:cubicBezTo>
                  <a:cubicBezTo>
                    <a:pt x="616" y="75"/>
                    <a:pt x="614" y="42"/>
                    <a:pt x="611" y="9"/>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61"/>
            <p:cNvSpPr/>
            <p:nvPr/>
          </p:nvSpPr>
          <p:spPr>
            <a:xfrm>
              <a:off x="7157900" y="1605850"/>
              <a:ext cx="15250" cy="3000"/>
            </a:xfrm>
            <a:custGeom>
              <a:avLst/>
              <a:gdLst/>
              <a:ahLst/>
              <a:cxnLst/>
              <a:rect l="l" t="t" r="r" b="b"/>
              <a:pathLst>
                <a:path w="610" h="120" extrusionOk="0">
                  <a:moveTo>
                    <a:pt x="1" y="1"/>
                  </a:moveTo>
                  <a:cubicBezTo>
                    <a:pt x="7" y="36"/>
                    <a:pt x="14" y="75"/>
                    <a:pt x="21" y="113"/>
                  </a:cubicBezTo>
                  <a:cubicBezTo>
                    <a:pt x="114" y="117"/>
                    <a:pt x="206" y="119"/>
                    <a:pt x="298" y="119"/>
                  </a:cubicBezTo>
                  <a:cubicBezTo>
                    <a:pt x="391" y="119"/>
                    <a:pt x="483" y="117"/>
                    <a:pt x="576" y="113"/>
                  </a:cubicBezTo>
                  <a:lnTo>
                    <a:pt x="609" y="113"/>
                  </a:lnTo>
                  <a:cubicBezTo>
                    <a:pt x="609" y="86"/>
                    <a:pt x="607" y="62"/>
                    <a:pt x="605" y="38"/>
                  </a:cubicBezTo>
                  <a:cubicBezTo>
                    <a:pt x="510" y="32"/>
                    <a:pt x="416" y="27"/>
                    <a:pt x="321" y="23"/>
                  </a:cubicBezTo>
                  <a:cubicBezTo>
                    <a:pt x="216" y="16"/>
                    <a:pt x="108" y="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1"/>
            <p:cNvSpPr/>
            <p:nvPr/>
          </p:nvSpPr>
          <p:spPr>
            <a:xfrm>
              <a:off x="7110575" y="1604325"/>
              <a:ext cx="16175" cy="4200"/>
            </a:xfrm>
            <a:custGeom>
              <a:avLst/>
              <a:gdLst/>
              <a:ahLst/>
              <a:cxnLst/>
              <a:rect l="l" t="t" r="r" b="b"/>
              <a:pathLst>
                <a:path w="647" h="168" extrusionOk="0">
                  <a:moveTo>
                    <a:pt x="117" y="1"/>
                  </a:moveTo>
                  <a:cubicBezTo>
                    <a:pt x="80" y="1"/>
                    <a:pt x="42" y="1"/>
                    <a:pt x="5" y="2"/>
                  </a:cubicBezTo>
                  <a:cubicBezTo>
                    <a:pt x="3" y="46"/>
                    <a:pt x="1" y="86"/>
                    <a:pt x="1" y="128"/>
                  </a:cubicBezTo>
                  <a:cubicBezTo>
                    <a:pt x="128" y="136"/>
                    <a:pt x="258" y="141"/>
                    <a:pt x="385" y="145"/>
                  </a:cubicBezTo>
                  <a:cubicBezTo>
                    <a:pt x="466" y="150"/>
                    <a:pt x="552" y="158"/>
                    <a:pt x="635" y="167"/>
                  </a:cubicBezTo>
                  <a:cubicBezTo>
                    <a:pt x="638" y="114"/>
                    <a:pt x="642" y="64"/>
                    <a:pt x="646" y="13"/>
                  </a:cubicBezTo>
                  <a:cubicBezTo>
                    <a:pt x="559" y="11"/>
                    <a:pt x="471" y="13"/>
                    <a:pt x="385" y="7"/>
                  </a:cubicBezTo>
                  <a:cubicBezTo>
                    <a:pt x="297" y="4"/>
                    <a:pt x="207" y="1"/>
                    <a:pt x="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1"/>
            <p:cNvSpPr/>
            <p:nvPr/>
          </p:nvSpPr>
          <p:spPr>
            <a:xfrm>
              <a:off x="7129200" y="1228175"/>
              <a:ext cx="57350" cy="102775"/>
            </a:xfrm>
            <a:custGeom>
              <a:avLst/>
              <a:gdLst/>
              <a:ahLst/>
              <a:cxnLst/>
              <a:rect l="l" t="t" r="r" b="b"/>
              <a:pathLst>
                <a:path w="2294" h="4111" extrusionOk="0">
                  <a:moveTo>
                    <a:pt x="710" y="0"/>
                  </a:moveTo>
                  <a:lnTo>
                    <a:pt x="0" y="4098"/>
                  </a:lnTo>
                  <a:cubicBezTo>
                    <a:pt x="161" y="4105"/>
                    <a:pt x="323" y="4111"/>
                    <a:pt x="485" y="4111"/>
                  </a:cubicBezTo>
                  <a:cubicBezTo>
                    <a:pt x="530" y="4111"/>
                    <a:pt x="576" y="4110"/>
                    <a:pt x="622" y="4109"/>
                  </a:cubicBezTo>
                  <a:cubicBezTo>
                    <a:pt x="1140" y="4105"/>
                    <a:pt x="1658" y="4046"/>
                    <a:pt x="2166" y="3936"/>
                  </a:cubicBezTo>
                  <a:cubicBezTo>
                    <a:pt x="2207" y="3927"/>
                    <a:pt x="2249" y="3916"/>
                    <a:pt x="2293" y="3905"/>
                  </a:cubicBezTo>
                  <a:cubicBezTo>
                    <a:pt x="2207" y="3407"/>
                    <a:pt x="2126" y="2908"/>
                    <a:pt x="2025" y="2418"/>
                  </a:cubicBezTo>
                  <a:cubicBezTo>
                    <a:pt x="1926" y="1940"/>
                    <a:pt x="1812" y="1461"/>
                    <a:pt x="1608" y="1028"/>
                  </a:cubicBezTo>
                  <a:cubicBezTo>
                    <a:pt x="1401" y="596"/>
                    <a:pt x="1101" y="209"/>
                    <a:pt x="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1"/>
            <p:cNvSpPr/>
            <p:nvPr/>
          </p:nvSpPr>
          <p:spPr>
            <a:xfrm>
              <a:off x="7175425" y="1323475"/>
              <a:ext cx="13525" cy="11950"/>
            </a:xfrm>
            <a:custGeom>
              <a:avLst/>
              <a:gdLst/>
              <a:ahLst/>
              <a:cxnLst/>
              <a:rect l="l" t="t" r="r" b="b"/>
              <a:pathLst>
                <a:path w="541" h="478" extrusionOk="0">
                  <a:moveTo>
                    <a:pt x="475" y="1"/>
                  </a:moveTo>
                  <a:lnTo>
                    <a:pt x="0" y="95"/>
                  </a:lnTo>
                  <a:lnTo>
                    <a:pt x="38" y="478"/>
                  </a:lnTo>
                  <a:cubicBezTo>
                    <a:pt x="271" y="478"/>
                    <a:pt x="541" y="374"/>
                    <a:pt x="541" y="374"/>
                  </a:cubicBezTo>
                  <a:lnTo>
                    <a:pt x="4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61"/>
            <p:cNvSpPr/>
            <p:nvPr/>
          </p:nvSpPr>
          <p:spPr>
            <a:xfrm>
              <a:off x="7117825" y="1145500"/>
              <a:ext cx="38250" cy="41525"/>
            </a:xfrm>
            <a:custGeom>
              <a:avLst/>
              <a:gdLst/>
              <a:ahLst/>
              <a:cxnLst/>
              <a:rect l="l" t="t" r="r" b="b"/>
              <a:pathLst>
                <a:path w="1530" h="1661" extrusionOk="0">
                  <a:moveTo>
                    <a:pt x="155" y="0"/>
                  </a:moveTo>
                  <a:cubicBezTo>
                    <a:pt x="75" y="0"/>
                    <a:pt x="19" y="7"/>
                    <a:pt x="1" y="20"/>
                  </a:cubicBezTo>
                  <a:lnTo>
                    <a:pt x="1274" y="1660"/>
                  </a:lnTo>
                  <a:cubicBezTo>
                    <a:pt x="1529" y="914"/>
                    <a:pt x="1505" y="349"/>
                    <a:pt x="1108" y="180"/>
                  </a:cubicBezTo>
                  <a:cubicBezTo>
                    <a:pt x="811" y="56"/>
                    <a:pt x="384"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61"/>
            <p:cNvSpPr/>
            <p:nvPr/>
          </p:nvSpPr>
          <p:spPr>
            <a:xfrm>
              <a:off x="7066100" y="1158550"/>
              <a:ext cx="89975" cy="181700"/>
            </a:xfrm>
            <a:custGeom>
              <a:avLst/>
              <a:gdLst/>
              <a:ahLst/>
              <a:cxnLst/>
              <a:rect l="l" t="t" r="r" b="b"/>
              <a:pathLst>
                <a:path w="3599" h="7268" extrusionOk="0">
                  <a:moveTo>
                    <a:pt x="1244" y="1"/>
                  </a:moveTo>
                  <a:cubicBezTo>
                    <a:pt x="642" y="1195"/>
                    <a:pt x="752" y="2608"/>
                    <a:pt x="532" y="3925"/>
                  </a:cubicBezTo>
                  <a:cubicBezTo>
                    <a:pt x="491" y="4182"/>
                    <a:pt x="433" y="4441"/>
                    <a:pt x="321" y="4676"/>
                  </a:cubicBezTo>
                  <a:cubicBezTo>
                    <a:pt x="238" y="4854"/>
                    <a:pt x="124" y="5017"/>
                    <a:pt x="56" y="5199"/>
                  </a:cubicBezTo>
                  <a:cubicBezTo>
                    <a:pt x="23" y="5285"/>
                    <a:pt x="1" y="5383"/>
                    <a:pt x="40" y="5465"/>
                  </a:cubicBezTo>
                  <a:cubicBezTo>
                    <a:pt x="66" y="5515"/>
                    <a:pt x="126" y="5548"/>
                    <a:pt x="181" y="5548"/>
                  </a:cubicBezTo>
                  <a:cubicBezTo>
                    <a:pt x="215" y="5548"/>
                    <a:pt x="246" y="5536"/>
                    <a:pt x="267" y="5509"/>
                  </a:cubicBezTo>
                  <a:cubicBezTo>
                    <a:pt x="317" y="5583"/>
                    <a:pt x="297" y="5684"/>
                    <a:pt x="273" y="5772"/>
                  </a:cubicBezTo>
                  <a:cubicBezTo>
                    <a:pt x="251" y="5862"/>
                    <a:pt x="225" y="5959"/>
                    <a:pt x="269" y="6040"/>
                  </a:cubicBezTo>
                  <a:cubicBezTo>
                    <a:pt x="292" y="6083"/>
                    <a:pt x="345" y="6109"/>
                    <a:pt x="393" y="6109"/>
                  </a:cubicBezTo>
                  <a:cubicBezTo>
                    <a:pt x="433" y="6109"/>
                    <a:pt x="470" y="6091"/>
                    <a:pt x="482" y="6051"/>
                  </a:cubicBezTo>
                  <a:cubicBezTo>
                    <a:pt x="504" y="6264"/>
                    <a:pt x="497" y="6484"/>
                    <a:pt x="541" y="6695"/>
                  </a:cubicBezTo>
                  <a:cubicBezTo>
                    <a:pt x="585" y="6905"/>
                    <a:pt x="693" y="7116"/>
                    <a:pt x="884" y="7217"/>
                  </a:cubicBezTo>
                  <a:cubicBezTo>
                    <a:pt x="946" y="7251"/>
                    <a:pt x="1019" y="7267"/>
                    <a:pt x="1091" y="7267"/>
                  </a:cubicBezTo>
                  <a:cubicBezTo>
                    <a:pt x="1237" y="7267"/>
                    <a:pt x="1381" y="7200"/>
                    <a:pt x="1439" y="7068"/>
                  </a:cubicBezTo>
                  <a:lnTo>
                    <a:pt x="3598" y="7158"/>
                  </a:lnTo>
                  <a:lnTo>
                    <a:pt x="3368" y="350"/>
                  </a:lnTo>
                  <a:lnTo>
                    <a:pt x="12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61"/>
            <p:cNvSpPr/>
            <p:nvPr/>
          </p:nvSpPr>
          <p:spPr>
            <a:xfrm>
              <a:off x="7138425" y="1230975"/>
              <a:ext cx="127275" cy="99475"/>
            </a:xfrm>
            <a:custGeom>
              <a:avLst/>
              <a:gdLst/>
              <a:ahLst/>
              <a:cxnLst/>
              <a:rect l="l" t="t" r="r" b="b"/>
              <a:pathLst>
                <a:path w="5091" h="3979" extrusionOk="0">
                  <a:moveTo>
                    <a:pt x="448" y="0"/>
                  </a:moveTo>
                  <a:lnTo>
                    <a:pt x="448" y="0"/>
                  </a:lnTo>
                  <a:cubicBezTo>
                    <a:pt x="0" y="888"/>
                    <a:pt x="226" y="2155"/>
                    <a:pt x="973" y="2954"/>
                  </a:cubicBezTo>
                  <a:cubicBezTo>
                    <a:pt x="1138" y="3126"/>
                    <a:pt x="1316" y="3284"/>
                    <a:pt x="1505" y="3426"/>
                  </a:cubicBezTo>
                  <a:cubicBezTo>
                    <a:pt x="1729" y="3598"/>
                    <a:pt x="1959" y="3762"/>
                    <a:pt x="2214" y="3863"/>
                  </a:cubicBezTo>
                  <a:cubicBezTo>
                    <a:pt x="2419" y="3944"/>
                    <a:pt x="2630" y="3979"/>
                    <a:pt x="2839" y="3979"/>
                  </a:cubicBezTo>
                  <a:cubicBezTo>
                    <a:pt x="3161" y="3979"/>
                    <a:pt x="3479" y="3896"/>
                    <a:pt x="3767" y="3771"/>
                  </a:cubicBezTo>
                  <a:cubicBezTo>
                    <a:pt x="4239" y="3563"/>
                    <a:pt x="4652" y="3244"/>
                    <a:pt x="5091" y="2976"/>
                  </a:cubicBezTo>
                  <a:cubicBezTo>
                    <a:pt x="5036" y="2851"/>
                    <a:pt x="5023" y="2787"/>
                    <a:pt x="4966" y="2660"/>
                  </a:cubicBezTo>
                  <a:cubicBezTo>
                    <a:pt x="4601" y="2869"/>
                    <a:pt x="4153" y="2954"/>
                    <a:pt x="3721" y="2978"/>
                  </a:cubicBezTo>
                  <a:cubicBezTo>
                    <a:pt x="3680" y="2981"/>
                    <a:pt x="3640" y="2982"/>
                    <a:pt x="3600" y="2982"/>
                  </a:cubicBezTo>
                  <a:cubicBezTo>
                    <a:pt x="3187" y="2982"/>
                    <a:pt x="2785" y="2859"/>
                    <a:pt x="2442" y="2625"/>
                  </a:cubicBezTo>
                  <a:cubicBezTo>
                    <a:pt x="2008" y="2322"/>
                    <a:pt x="1707" y="1847"/>
                    <a:pt x="1421" y="1388"/>
                  </a:cubicBezTo>
                  <a:lnTo>
                    <a:pt x="589" y="49"/>
                  </a:lnTo>
                  <a:lnTo>
                    <a:pt x="4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61"/>
            <p:cNvSpPr/>
            <p:nvPr/>
          </p:nvSpPr>
          <p:spPr>
            <a:xfrm>
              <a:off x="7138425" y="1230925"/>
              <a:ext cx="65125" cy="95050"/>
            </a:xfrm>
            <a:custGeom>
              <a:avLst/>
              <a:gdLst/>
              <a:ahLst/>
              <a:cxnLst/>
              <a:rect l="l" t="t" r="r" b="b"/>
              <a:pathLst>
                <a:path w="2605" h="3802" extrusionOk="0">
                  <a:moveTo>
                    <a:pt x="448" y="0"/>
                  </a:moveTo>
                  <a:lnTo>
                    <a:pt x="448" y="0"/>
                  </a:lnTo>
                  <a:cubicBezTo>
                    <a:pt x="0" y="890"/>
                    <a:pt x="224" y="2157"/>
                    <a:pt x="973" y="2956"/>
                  </a:cubicBezTo>
                  <a:cubicBezTo>
                    <a:pt x="1138" y="3128"/>
                    <a:pt x="1316" y="3283"/>
                    <a:pt x="1505" y="3426"/>
                  </a:cubicBezTo>
                  <a:cubicBezTo>
                    <a:pt x="1687" y="3567"/>
                    <a:pt x="1874" y="3703"/>
                    <a:pt x="2073" y="3802"/>
                  </a:cubicBezTo>
                  <a:cubicBezTo>
                    <a:pt x="2157" y="3584"/>
                    <a:pt x="2256" y="3374"/>
                    <a:pt x="2368" y="3169"/>
                  </a:cubicBezTo>
                  <a:cubicBezTo>
                    <a:pt x="2447" y="3024"/>
                    <a:pt x="2526" y="2875"/>
                    <a:pt x="2605" y="2728"/>
                  </a:cubicBezTo>
                  <a:cubicBezTo>
                    <a:pt x="2550" y="2697"/>
                    <a:pt x="2495" y="2662"/>
                    <a:pt x="2442" y="2627"/>
                  </a:cubicBezTo>
                  <a:cubicBezTo>
                    <a:pt x="2008" y="2322"/>
                    <a:pt x="1707" y="1847"/>
                    <a:pt x="1421" y="1388"/>
                  </a:cubicBezTo>
                  <a:lnTo>
                    <a:pt x="589" y="49"/>
                  </a:lnTo>
                  <a:lnTo>
                    <a:pt x="4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61"/>
            <p:cNvSpPr/>
            <p:nvPr/>
          </p:nvSpPr>
          <p:spPr>
            <a:xfrm>
              <a:off x="7181125" y="1292025"/>
              <a:ext cx="32975" cy="39500"/>
            </a:xfrm>
            <a:custGeom>
              <a:avLst/>
              <a:gdLst/>
              <a:ahLst/>
              <a:cxnLst/>
              <a:rect l="l" t="t" r="r" b="b"/>
              <a:pathLst>
                <a:path w="1319" h="1580" extrusionOk="0">
                  <a:moveTo>
                    <a:pt x="873" y="1"/>
                  </a:moveTo>
                  <a:cubicBezTo>
                    <a:pt x="778" y="44"/>
                    <a:pt x="717" y="135"/>
                    <a:pt x="660" y="220"/>
                  </a:cubicBezTo>
                  <a:cubicBezTo>
                    <a:pt x="453" y="536"/>
                    <a:pt x="253" y="857"/>
                    <a:pt x="60" y="1184"/>
                  </a:cubicBezTo>
                  <a:cubicBezTo>
                    <a:pt x="32" y="1235"/>
                    <a:pt x="1" y="1292"/>
                    <a:pt x="21" y="1353"/>
                  </a:cubicBezTo>
                  <a:cubicBezTo>
                    <a:pt x="38" y="1411"/>
                    <a:pt x="97" y="1444"/>
                    <a:pt x="154" y="1444"/>
                  </a:cubicBezTo>
                  <a:cubicBezTo>
                    <a:pt x="186" y="1444"/>
                    <a:pt x="216" y="1434"/>
                    <a:pt x="238" y="1413"/>
                  </a:cubicBezTo>
                  <a:cubicBezTo>
                    <a:pt x="265" y="1389"/>
                    <a:pt x="301" y="1354"/>
                    <a:pt x="331" y="1354"/>
                  </a:cubicBezTo>
                  <a:cubicBezTo>
                    <a:pt x="343" y="1354"/>
                    <a:pt x="354" y="1359"/>
                    <a:pt x="363" y="1371"/>
                  </a:cubicBezTo>
                  <a:cubicBezTo>
                    <a:pt x="383" y="1397"/>
                    <a:pt x="370" y="1432"/>
                    <a:pt x="370" y="1463"/>
                  </a:cubicBezTo>
                  <a:cubicBezTo>
                    <a:pt x="372" y="1527"/>
                    <a:pt x="442" y="1580"/>
                    <a:pt x="502" y="1580"/>
                  </a:cubicBezTo>
                  <a:cubicBezTo>
                    <a:pt x="503" y="1580"/>
                    <a:pt x="505" y="1580"/>
                    <a:pt x="507" y="1580"/>
                  </a:cubicBezTo>
                  <a:cubicBezTo>
                    <a:pt x="566" y="1580"/>
                    <a:pt x="615" y="1545"/>
                    <a:pt x="657" y="1507"/>
                  </a:cubicBezTo>
                  <a:cubicBezTo>
                    <a:pt x="989" y="1211"/>
                    <a:pt x="1044" y="679"/>
                    <a:pt x="1319" y="328"/>
                  </a:cubicBezTo>
                  <a:lnTo>
                    <a:pt x="1171" y="255"/>
                  </a:lnTo>
                  <a:cubicBezTo>
                    <a:pt x="1132" y="205"/>
                    <a:pt x="1088" y="152"/>
                    <a:pt x="1031" y="128"/>
                  </a:cubicBezTo>
                  <a:cubicBezTo>
                    <a:pt x="996" y="115"/>
                    <a:pt x="956" y="113"/>
                    <a:pt x="921" y="95"/>
                  </a:cubicBezTo>
                  <a:cubicBezTo>
                    <a:pt x="886" y="80"/>
                    <a:pt x="855" y="33"/>
                    <a:pt x="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1"/>
            <p:cNvSpPr/>
            <p:nvPr/>
          </p:nvSpPr>
          <p:spPr>
            <a:xfrm>
              <a:off x="7064400" y="1304425"/>
              <a:ext cx="153500" cy="292050"/>
            </a:xfrm>
            <a:custGeom>
              <a:avLst/>
              <a:gdLst/>
              <a:ahLst/>
              <a:cxnLst/>
              <a:rect l="l" t="t" r="r" b="b"/>
              <a:pathLst>
                <a:path w="6140" h="11682" extrusionOk="0">
                  <a:moveTo>
                    <a:pt x="4119" y="1"/>
                  </a:moveTo>
                  <a:lnTo>
                    <a:pt x="1564" y="179"/>
                  </a:lnTo>
                  <a:cubicBezTo>
                    <a:pt x="537" y="4066"/>
                    <a:pt x="277" y="7705"/>
                    <a:pt x="1" y="11309"/>
                  </a:cubicBezTo>
                  <a:cubicBezTo>
                    <a:pt x="335" y="11395"/>
                    <a:pt x="1088" y="11544"/>
                    <a:pt x="1428" y="11627"/>
                  </a:cubicBezTo>
                  <a:cubicBezTo>
                    <a:pt x="1584" y="11666"/>
                    <a:pt x="1737" y="11682"/>
                    <a:pt x="1890" y="11682"/>
                  </a:cubicBezTo>
                  <a:cubicBezTo>
                    <a:pt x="2455" y="11682"/>
                    <a:pt x="3006" y="11466"/>
                    <a:pt x="3570" y="11397"/>
                  </a:cubicBezTo>
                  <a:cubicBezTo>
                    <a:pt x="3664" y="11385"/>
                    <a:pt x="3758" y="11380"/>
                    <a:pt x="3852" y="11380"/>
                  </a:cubicBezTo>
                  <a:cubicBezTo>
                    <a:pt x="4415" y="11380"/>
                    <a:pt x="4963" y="11560"/>
                    <a:pt x="5527" y="11560"/>
                  </a:cubicBezTo>
                  <a:cubicBezTo>
                    <a:pt x="5598" y="11560"/>
                    <a:pt x="5670" y="11557"/>
                    <a:pt x="5742" y="11550"/>
                  </a:cubicBezTo>
                  <a:cubicBezTo>
                    <a:pt x="5871" y="11539"/>
                    <a:pt x="6005" y="11520"/>
                    <a:pt x="6139" y="11496"/>
                  </a:cubicBezTo>
                  <a:cubicBezTo>
                    <a:pt x="5715" y="8759"/>
                    <a:pt x="5761" y="4040"/>
                    <a:pt x="41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1"/>
            <p:cNvSpPr/>
            <p:nvPr/>
          </p:nvSpPr>
          <p:spPr>
            <a:xfrm>
              <a:off x="7081400" y="1312750"/>
              <a:ext cx="34275" cy="277200"/>
            </a:xfrm>
            <a:custGeom>
              <a:avLst/>
              <a:gdLst/>
              <a:ahLst/>
              <a:cxnLst/>
              <a:rect l="l" t="t" r="r" b="b"/>
              <a:pathLst>
                <a:path w="1371" h="11088" extrusionOk="0">
                  <a:moveTo>
                    <a:pt x="1325" y="0"/>
                  </a:moveTo>
                  <a:cubicBezTo>
                    <a:pt x="1310" y="0"/>
                    <a:pt x="1295" y="9"/>
                    <a:pt x="1289" y="28"/>
                  </a:cubicBezTo>
                  <a:cubicBezTo>
                    <a:pt x="1071" y="707"/>
                    <a:pt x="985" y="1431"/>
                    <a:pt x="924" y="2136"/>
                  </a:cubicBezTo>
                  <a:cubicBezTo>
                    <a:pt x="860" y="2844"/>
                    <a:pt x="834" y="3559"/>
                    <a:pt x="805" y="4273"/>
                  </a:cubicBezTo>
                  <a:cubicBezTo>
                    <a:pt x="775" y="5002"/>
                    <a:pt x="746" y="5731"/>
                    <a:pt x="669" y="6458"/>
                  </a:cubicBezTo>
                  <a:cubicBezTo>
                    <a:pt x="595" y="7185"/>
                    <a:pt x="458" y="7897"/>
                    <a:pt x="327" y="8611"/>
                  </a:cubicBezTo>
                  <a:cubicBezTo>
                    <a:pt x="179" y="9401"/>
                    <a:pt x="19" y="10207"/>
                    <a:pt x="2" y="11013"/>
                  </a:cubicBezTo>
                  <a:cubicBezTo>
                    <a:pt x="0" y="11063"/>
                    <a:pt x="36" y="11087"/>
                    <a:pt x="74" y="11087"/>
                  </a:cubicBezTo>
                  <a:cubicBezTo>
                    <a:pt x="112" y="11087"/>
                    <a:pt x="152" y="11062"/>
                    <a:pt x="155" y="11013"/>
                  </a:cubicBezTo>
                  <a:cubicBezTo>
                    <a:pt x="215" y="10288"/>
                    <a:pt x="309" y="9568"/>
                    <a:pt x="443" y="8854"/>
                  </a:cubicBezTo>
                  <a:cubicBezTo>
                    <a:pt x="570" y="8158"/>
                    <a:pt x="709" y="7464"/>
                    <a:pt x="794" y="6761"/>
                  </a:cubicBezTo>
                  <a:cubicBezTo>
                    <a:pt x="968" y="5336"/>
                    <a:pt x="939" y="3898"/>
                    <a:pt x="1036" y="2466"/>
                  </a:cubicBezTo>
                  <a:cubicBezTo>
                    <a:pt x="1091" y="1649"/>
                    <a:pt x="1214" y="852"/>
                    <a:pt x="1365" y="48"/>
                  </a:cubicBezTo>
                  <a:cubicBezTo>
                    <a:pt x="1371" y="19"/>
                    <a:pt x="1348" y="0"/>
                    <a:pt x="1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61"/>
            <p:cNvSpPr/>
            <p:nvPr/>
          </p:nvSpPr>
          <p:spPr>
            <a:xfrm>
              <a:off x="7114800" y="1317625"/>
              <a:ext cx="13875" cy="276450"/>
            </a:xfrm>
            <a:custGeom>
              <a:avLst/>
              <a:gdLst/>
              <a:ahLst/>
              <a:cxnLst/>
              <a:rect l="l" t="t" r="r" b="b"/>
              <a:pathLst>
                <a:path w="555" h="11058" extrusionOk="0">
                  <a:moveTo>
                    <a:pt x="488" y="1"/>
                  </a:moveTo>
                  <a:cubicBezTo>
                    <a:pt x="453" y="1"/>
                    <a:pt x="417" y="23"/>
                    <a:pt x="414" y="66"/>
                  </a:cubicBezTo>
                  <a:lnTo>
                    <a:pt x="416" y="68"/>
                  </a:lnTo>
                  <a:cubicBezTo>
                    <a:pt x="190" y="2899"/>
                    <a:pt x="69" y="5741"/>
                    <a:pt x="36" y="8580"/>
                  </a:cubicBezTo>
                  <a:cubicBezTo>
                    <a:pt x="27" y="9378"/>
                    <a:pt x="1" y="10181"/>
                    <a:pt x="40" y="10979"/>
                  </a:cubicBezTo>
                  <a:cubicBezTo>
                    <a:pt x="43" y="11031"/>
                    <a:pt x="83" y="11058"/>
                    <a:pt x="123" y="11058"/>
                  </a:cubicBezTo>
                  <a:cubicBezTo>
                    <a:pt x="163" y="11058"/>
                    <a:pt x="203" y="11031"/>
                    <a:pt x="205" y="10979"/>
                  </a:cubicBezTo>
                  <a:cubicBezTo>
                    <a:pt x="227" y="10269"/>
                    <a:pt x="203" y="9558"/>
                    <a:pt x="205" y="8848"/>
                  </a:cubicBezTo>
                  <a:cubicBezTo>
                    <a:pt x="207" y="8139"/>
                    <a:pt x="216" y="7427"/>
                    <a:pt x="231" y="6716"/>
                  </a:cubicBezTo>
                  <a:cubicBezTo>
                    <a:pt x="262" y="5297"/>
                    <a:pt x="317" y="3876"/>
                    <a:pt x="398" y="2460"/>
                  </a:cubicBezTo>
                  <a:cubicBezTo>
                    <a:pt x="444" y="1660"/>
                    <a:pt x="495" y="863"/>
                    <a:pt x="552" y="66"/>
                  </a:cubicBezTo>
                  <a:cubicBezTo>
                    <a:pt x="554" y="22"/>
                    <a:pt x="522" y="1"/>
                    <a:pt x="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61"/>
            <p:cNvSpPr/>
            <p:nvPr/>
          </p:nvSpPr>
          <p:spPr>
            <a:xfrm>
              <a:off x="7139900" y="1313625"/>
              <a:ext cx="7825" cy="272025"/>
            </a:xfrm>
            <a:custGeom>
              <a:avLst/>
              <a:gdLst/>
              <a:ahLst/>
              <a:cxnLst/>
              <a:rect l="l" t="t" r="r" b="b"/>
              <a:pathLst>
                <a:path w="313" h="10881" extrusionOk="0">
                  <a:moveTo>
                    <a:pt x="186" y="0"/>
                  </a:moveTo>
                  <a:cubicBezTo>
                    <a:pt x="165" y="0"/>
                    <a:pt x="144" y="14"/>
                    <a:pt x="143" y="41"/>
                  </a:cubicBezTo>
                  <a:cubicBezTo>
                    <a:pt x="53" y="1443"/>
                    <a:pt x="29" y="2841"/>
                    <a:pt x="16" y="4245"/>
                  </a:cubicBezTo>
                  <a:cubicBezTo>
                    <a:pt x="1" y="5639"/>
                    <a:pt x="9" y="7032"/>
                    <a:pt x="40" y="8424"/>
                  </a:cubicBezTo>
                  <a:cubicBezTo>
                    <a:pt x="49" y="8815"/>
                    <a:pt x="60" y="9204"/>
                    <a:pt x="71" y="9595"/>
                  </a:cubicBezTo>
                  <a:cubicBezTo>
                    <a:pt x="84" y="9992"/>
                    <a:pt x="82" y="10394"/>
                    <a:pt x="117" y="10792"/>
                  </a:cubicBezTo>
                  <a:cubicBezTo>
                    <a:pt x="122" y="10850"/>
                    <a:pt x="169" y="10881"/>
                    <a:pt x="214" y="10881"/>
                  </a:cubicBezTo>
                  <a:cubicBezTo>
                    <a:pt x="258" y="10881"/>
                    <a:pt x="300" y="10851"/>
                    <a:pt x="301" y="10792"/>
                  </a:cubicBezTo>
                  <a:cubicBezTo>
                    <a:pt x="312" y="10093"/>
                    <a:pt x="257" y="9388"/>
                    <a:pt x="240" y="8690"/>
                  </a:cubicBezTo>
                  <a:cubicBezTo>
                    <a:pt x="222" y="7991"/>
                    <a:pt x="211" y="7291"/>
                    <a:pt x="203" y="6588"/>
                  </a:cubicBezTo>
                  <a:cubicBezTo>
                    <a:pt x="185" y="5196"/>
                    <a:pt x="181" y="3801"/>
                    <a:pt x="203" y="2409"/>
                  </a:cubicBezTo>
                  <a:cubicBezTo>
                    <a:pt x="216" y="1620"/>
                    <a:pt x="225" y="830"/>
                    <a:pt x="227" y="41"/>
                  </a:cubicBezTo>
                  <a:cubicBezTo>
                    <a:pt x="227" y="14"/>
                    <a:pt x="206"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61"/>
            <p:cNvSpPr/>
            <p:nvPr/>
          </p:nvSpPr>
          <p:spPr>
            <a:xfrm>
              <a:off x="7155650" y="1313400"/>
              <a:ext cx="17650" cy="270325"/>
            </a:xfrm>
            <a:custGeom>
              <a:avLst/>
              <a:gdLst/>
              <a:ahLst/>
              <a:cxnLst/>
              <a:rect l="l" t="t" r="r" b="b"/>
              <a:pathLst>
                <a:path w="706" h="10813" extrusionOk="0">
                  <a:moveTo>
                    <a:pt x="66" y="1"/>
                  </a:moveTo>
                  <a:cubicBezTo>
                    <a:pt x="34" y="1"/>
                    <a:pt x="0" y="21"/>
                    <a:pt x="5" y="57"/>
                  </a:cubicBezTo>
                  <a:cubicBezTo>
                    <a:pt x="370" y="2802"/>
                    <a:pt x="350" y="5576"/>
                    <a:pt x="427" y="8339"/>
                  </a:cubicBezTo>
                  <a:lnTo>
                    <a:pt x="460" y="9503"/>
                  </a:lnTo>
                  <a:cubicBezTo>
                    <a:pt x="473" y="9907"/>
                    <a:pt x="464" y="10320"/>
                    <a:pt x="504" y="10721"/>
                  </a:cubicBezTo>
                  <a:cubicBezTo>
                    <a:pt x="509" y="10781"/>
                    <a:pt x="556" y="10812"/>
                    <a:pt x="601" y="10812"/>
                  </a:cubicBezTo>
                  <a:cubicBezTo>
                    <a:pt x="645" y="10812"/>
                    <a:pt x="688" y="10782"/>
                    <a:pt x="690" y="10721"/>
                  </a:cubicBezTo>
                  <a:cubicBezTo>
                    <a:pt x="706" y="10370"/>
                    <a:pt x="679" y="10014"/>
                    <a:pt x="671" y="9663"/>
                  </a:cubicBezTo>
                  <a:lnTo>
                    <a:pt x="642" y="8602"/>
                  </a:lnTo>
                  <a:cubicBezTo>
                    <a:pt x="622" y="7897"/>
                    <a:pt x="603" y="7190"/>
                    <a:pt x="581" y="6485"/>
                  </a:cubicBezTo>
                  <a:cubicBezTo>
                    <a:pt x="537" y="5097"/>
                    <a:pt x="513" y="3707"/>
                    <a:pt x="405" y="2323"/>
                  </a:cubicBezTo>
                  <a:cubicBezTo>
                    <a:pt x="346" y="1559"/>
                    <a:pt x="251" y="799"/>
                    <a:pt x="122" y="42"/>
                  </a:cubicBezTo>
                  <a:cubicBezTo>
                    <a:pt x="117" y="14"/>
                    <a:pt x="92"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61"/>
            <p:cNvSpPr/>
            <p:nvPr/>
          </p:nvSpPr>
          <p:spPr>
            <a:xfrm>
              <a:off x="7166650" y="1316500"/>
              <a:ext cx="35750" cy="270325"/>
            </a:xfrm>
            <a:custGeom>
              <a:avLst/>
              <a:gdLst/>
              <a:ahLst/>
              <a:cxnLst/>
              <a:rect l="l" t="t" r="r" b="b"/>
              <a:pathLst>
                <a:path w="1430" h="10813" extrusionOk="0">
                  <a:moveTo>
                    <a:pt x="53" y="0"/>
                  </a:moveTo>
                  <a:cubicBezTo>
                    <a:pt x="27" y="0"/>
                    <a:pt x="0" y="22"/>
                    <a:pt x="7" y="56"/>
                  </a:cubicBezTo>
                  <a:cubicBezTo>
                    <a:pt x="286" y="1435"/>
                    <a:pt x="481" y="2832"/>
                    <a:pt x="593" y="4235"/>
                  </a:cubicBezTo>
                  <a:cubicBezTo>
                    <a:pt x="705" y="5625"/>
                    <a:pt x="771" y="7020"/>
                    <a:pt x="905" y="8408"/>
                  </a:cubicBezTo>
                  <a:cubicBezTo>
                    <a:pt x="982" y="9188"/>
                    <a:pt x="1076" y="9963"/>
                    <a:pt x="1210" y="10736"/>
                  </a:cubicBezTo>
                  <a:cubicBezTo>
                    <a:pt x="1220" y="10789"/>
                    <a:pt x="1258" y="10812"/>
                    <a:pt x="1299" y="10812"/>
                  </a:cubicBezTo>
                  <a:cubicBezTo>
                    <a:pt x="1361" y="10812"/>
                    <a:pt x="1430" y="10759"/>
                    <a:pt x="1417" y="10679"/>
                  </a:cubicBezTo>
                  <a:cubicBezTo>
                    <a:pt x="942" y="7920"/>
                    <a:pt x="962" y="5109"/>
                    <a:pt x="569" y="2342"/>
                  </a:cubicBezTo>
                  <a:cubicBezTo>
                    <a:pt x="459" y="1562"/>
                    <a:pt x="318" y="787"/>
                    <a:pt x="97" y="32"/>
                  </a:cubicBezTo>
                  <a:cubicBezTo>
                    <a:pt x="89" y="10"/>
                    <a:pt x="71" y="0"/>
                    <a:pt x="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61"/>
            <p:cNvSpPr/>
            <p:nvPr/>
          </p:nvSpPr>
          <p:spPr>
            <a:xfrm>
              <a:off x="7124525" y="1198150"/>
              <a:ext cx="17425" cy="31100"/>
            </a:xfrm>
            <a:custGeom>
              <a:avLst/>
              <a:gdLst/>
              <a:ahLst/>
              <a:cxnLst/>
              <a:rect l="l" t="t" r="r" b="b"/>
              <a:pathLst>
                <a:path w="697" h="1244" extrusionOk="0">
                  <a:moveTo>
                    <a:pt x="449" y="0"/>
                  </a:moveTo>
                  <a:lnTo>
                    <a:pt x="5" y="11"/>
                  </a:lnTo>
                  <a:lnTo>
                    <a:pt x="5" y="1162"/>
                  </a:lnTo>
                  <a:cubicBezTo>
                    <a:pt x="1" y="1186"/>
                    <a:pt x="7" y="1210"/>
                    <a:pt x="20" y="1230"/>
                  </a:cubicBezTo>
                  <a:cubicBezTo>
                    <a:pt x="32" y="1239"/>
                    <a:pt x="48" y="1244"/>
                    <a:pt x="63" y="1244"/>
                  </a:cubicBezTo>
                  <a:cubicBezTo>
                    <a:pt x="70" y="1244"/>
                    <a:pt x="77" y="1243"/>
                    <a:pt x="84" y="1241"/>
                  </a:cubicBezTo>
                  <a:cubicBezTo>
                    <a:pt x="290" y="1212"/>
                    <a:pt x="497" y="1164"/>
                    <a:pt x="697" y="1098"/>
                  </a:cubicBezTo>
                  <a:cubicBezTo>
                    <a:pt x="657" y="1063"/>
                    <a:pt x="620" y="901"/>
                    <a:pt x="574" y="670"/>
                  </a:cubicBezTo>
                  <a:cubicBezTo>
                    <a:pt x="561" y="600"/>
                    <a:pt x="547" y="525"/>
                    <a:pt x="532" y="442"/>
                  </a:cubicBezTo>
                  <a:cubicBezTo>
                    <a:pt x="508" y="305"/>
                    <a:pt x="482" y="156"/>
                    <a:pt x="4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61"/>
            <p:cNvSpPr/>
            <p:nvPr/>
          </p:nvSpPr>
          <p:spPr>
            <a:xfrm>
              <a:off x="7127875" y="1209175"/>
              <a:ext cx="11050" cy="6300"/>
            </a:xfrm>
            <a:custGeom>
              <a:avLst/>
              <a:gdLst/>
              <a:ahLst/>
              <a:cxnLst/>
              <a:rect l="l" t="t" r="r" b="b"/>
              <a:pathLst>
                <a:path w="442" h="252" extrusionOk="0">
                  <a:moveTo>
                    <a:pt x="400" y="1"/>
                  </a:moveTo>
                  <a:cubicBezTo>
                    <a:pt x="326" y="8"/>
                    <a:pt x="253" y="11"/>
                    <a:pt x="179" y="11"/>
                  </a:cubicBezTo>
                  <a:cubicBezTo>
                    <a:pt x="119" y="11"/>
                    <a:pt x="60" y="9"/>
                    <a:pt x="1" y="5"/>
                  </a:cubicBezTo>
                  <a:lnTo>
                    <a:pt x="1" y="5"/>
                  </a:lnTo>
                  <a:cubicBezTo>
                    <a:pt x="81" y="205"/>
                    <a:pt x="187" y="251"/>
                    <a:pt x="289" y="251"/>
                  </a:cubicBezTo>
                  <a:cubicBezTo>
                    <a:pt x="342" y="251"/>
                    <a:pt x="394" y="239"/>
                    <a:pt x="442" y="229"/>
                  </a:cubicBezTo>
                  <a:cubicBezTo>
                    <a:pt x="429" y="159"/>
                    <a:pt x="416" y="84"/>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61"/>
            <p:cNvSpPr/>
            <p:nvPr/>
          </p:nvSpPr>
          <p:spPr>
            <a:xfrm>
              <a:off x="7102500" y="1151050"/>
              <a:ext cx="49825" cy="58950"/>
            </a:xfrm>
            <a:custGeom>
              <a:avLst/>
              <a:gdLst/>
              <a:ahLst/>
              <a:cxnLst/>
              <a:rect l="l" t="t" r="r" b="b"/>
              <a:pathLst>
                <a:path w="1993" h="2358" extrusionOk="0">
                  <a:moveTo>
                    <a:pt x="1023" y="1"/>
                  </a:moveTo>
                  <a:cubicBezTo>
                    <a:pt x="367" y="1"/>
                    <a:pt x="40" y="332"/>
                    <a:pt x="23" y="527"/>
                  </a:cubicBezTo>
                  <a:cubicBezTo>
                    <a:pt x="1" y="760"/>
                    <a:pt x="78" y="990"/>
                    <a:pt x="100" y="1223"/>
                  </a:cubicBezTo>
                  <a:cubicBezTo>
                    <a:pt x="120" y="1434"/>
                    <a:pt x="159" y="1640"/>
                    <a:pt x="216" y="1845"/>
                  </a:cubicBezTo>
                  <a:cubicBezTo>
                    <a:pt x="231" y="1897"/>
                    <a:pt x="248" y="1907"/>
                    <a:pt x="267" y="1907"/>
                  </a:cubicBezTo>
                  <a:cubicBezTo>
                    <a:pt x="281" y="1907"/>
                    <a:pt x="296" y="1902"/>
                    <a:pt x="313" y="1902"/>
                  </a:cubicBezTo>
                  <a:cubicBezTo>
                    <a:pt x="334" y="1902"/>
                    <a:pt x="358" y="1909"/>
                    <a:pt x="385" y="1939"/>
                  </a:cubicBezTo>
                  <a:cubicBezTo>
                    <a:pt x="539" y="2102"/>
                    <a:pt x="773" y="2348"/>
                    <a:pt x="984" y="2348"/>
                  </a:cubicBezTo>
                  <a:cubicBezTo>
                    <a:pt x="989" y="2348"/>
                    <a:pt x="995" y="2348"/>
                    <a:pt x="1000" y="2348"/>
                  </a:cubicBezTo>
                  <a:cubicBezTo>
                    <a:pt x="1077" y="2354"/>
                    <a:pt x="1145" y="2357"/>
                    <a:pt x="1206" y="2357"/>
                  </a:cubicBezTo>
                  <a:cubicBezTo>
                    <a:pt x="1554" y="2357"/>
                    <a:pt x="1677" y="2250"/>
                    <a:pt x="1839" y="2020"/>
                  </a:cubicBezTo>
                  <a:cubicBezTo>
                    <a:pt x="1966" y="1840"/>
                    <a:pt x="1993" y="1596"/>
                    <a:pt x="1993" y="1366"/>
                  </a:cubicBezTo>
                  <a:cubicBezTo>
                    <a:pt x="1993" y="1063"/>
                    <a:pt x="1953" y="760"/>
                    <a:pt x="1874" y="468"/>
                  </a:cubicBezTo>
                  <a:cubicBezTo>
                    <a:pt x="1874" y="468"/>
                    <a:pt x="1793" y="26"/>
                    <a:pt x="1092" y="2"/>
                  </a:cubicBezTo>
                  <a:cubicBezTo>
                    <a:pt x="1069" y="1"/>
                    <a:pt x="1046" y="1"/>
                    <a:pt x="1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1"/>
            <p:cNvSpPr/>
            <p:nvPr/>
          </p:nvSpPr>
          <p:spPr>
            <a:xfrm>
              <a:off x="7107825" y="1219175"/>
              <a:ext cx="68150" cy="91450"/>
            </a:xfrm>
            <a:custGeom>
              <a:avLst/>
              <a:gdLst/>
              <a:ahLst/>
              <a:cxnLst/>
              <a:rect l="l" t="t" r="r" b="b"/>
              <a:pathLst>
                <a:path w="2726" h="3658" extrusionOk="0">
                  <a:moveTo>
                    <a:pt x="1444" y="0"/>
                  </a:moveTo>
                  <a:cubicBezTo>
                    <a:pt x="1444" y="0"/>
                    <a:pt x="1226" y="135"/>
                    <a:pt x="863" y="135"/>
                  </a:cubicBezTo>
                  <a:cubicBezTo>
                    <a:pt x="809" y="135"/>
                    <a:pt x="753" y="132"/>
                    <a:pt x="693" y="125"/>
                  </a:cubicBezTo>
                  <a:cubicBezTo>
                    <a:pt x="688" y="125"/>
                    <a:pt x="682" y="124"/>
                    <a:pt x="677" y="124"/>
                  </a:cubicBezTo>
                  <a:cubicBezTo>
                    <a:pt x="597" y="124"/>
                    <a:pt x="521" y="204"/>
                    <a:pt x="451" y="336"/>
                  </a:cubicBezTo>
                  <a:cubicBezTo>
                    <a:pt x="429" y="376"/>
                    <a:pt x="409" y="422"/>
                    <a:pt x="387" y="472"/>
                  </a:cubicBezTo>
                  <a:cubicBezTo>
                    <a:pt x="245" y="824"/>
                    <a:pt x="128" y="1386"/>
                    <a:pt x="45" y="1904"/>
                  </a:cubicBezTo>
                  <a:cubicBezTo>
                    <a:pt x="65" y="2025"/>
                    <a:pt x="84" y="2144"/>
                    <a:pt x="98" y="2264"/>
                  </a:cubicBezTo>
                  <a:cubicBezTo>
                    <a:pt x="139" y="2598"/>
                    <a:pt x="78" y="2871"/>
                    <a:pt x="40" y="3198"/>
                  </a:cubicBezTo>
                  <a:cubicBezTo>
                    <a:pt x="1" y="3529"/>
                    <a:pt x="273" y="3578"/>
                    <a:pt x="548" y="3600"/>
                  </a:cubicBezTo>
                  <a:cubicBezTo>
                    <a:pt x="629" y="3604"/>
                    <a:pt x="708" y="3615"/>
                    <a:pt x="787" y="3626"/>
                  </a:cubicBezTo>
                  <a:cubicBezTo>
                    <a:pt x="977" y="3635"/>
                    <a:pt x="1256" y="3658"/>
                    <a:pt x="1541" y="3658"/>
                  </a:cubicBezTo>
                  <a:cubicBezTo>
                    <a:pt x="2121" y="3658"/>
                    <a:pt x="2725" y="3562"/>
                    <a:pt x="2647" y="3057"/>
                  </a:cubicBezTo>
                  <a:cubicBezTo>
                    <a:pt x="2592" y="2708"/>
                    <a:pt x="2456" y="2427"/>
                    <a:pt x="2483" y="2060"/>
                  </a:cubicBezTo>
                  <a:cubicBezTo>
                    <a:pt x="2496" y="1909"/>
                    <a:pt x="2524" y="1762"/>
                    <a:pt x="2522" y="1612"/>
                  </a:cubicBezTo>
                  <a:cubicBezTo>
                    <a:pt x="2480" y="1516"/>
                    <a:pt x="2408" y="1443"/>
                    <a:pt x="2338" y="1368"/>
                  </a:cubicBezTo>
                  <a:lnTo>
                    <a:pt x="2320" y="1351"/>
                  </a:lnTo>
                  <a:cubicBezTo>
                    <a:pt x="2274" y="1300"/>
                    <a:pt x="2228" y="1248"/>
                    <a:pt x="2184" y="1195"/>
                  </a:cubicBezTo>
                  <a:cubicBezTo>
                    <a:pt x="2096" y="1092"/>
                    <a:pt x="2010" y="982"/>
                    <a:pt x="1931" y="870"/>
                  </a:cubicBezTo>
                  <a:cubicBezTo>
                    <a:pt x="1892" y="815"/>
                    <a:pt x="1857" y="760"/>
                    <a:pt x="1822" y="705"/>
                  </a:cubicBezTo>
                  <a:cubicBezTo>
                    <a:pt x="1773" y="631"/>
                    <a:pt x="1727" y="556"/>
                    <a:pt x="1685" y="479"/>
                  </a:cubicBezTo>
                  <a:cubicBezTo>
                    <a:pt x="1650" y="418"/>
                    <a:pt x="1615" y="356"/>
                    <a:pt x="1584" y="292"/>
                  </a:cubicBezTo>
                  <a:cubicBezTo>
                    <a:pt x="1534" y="198"/>
                    <a:pt x="1488" y="101"/>
                    <a:pt x="1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1"/>
            <p:cNvSpPr/>
            <p:nvPr/>
          </p:nvSpPr>
          <p:spPr>
            <a:xfrm>
              <a:off x="7105300" y="1279075"/>
              <a:ext cx="1950" cy="15550"/>
            </a:xfrm>
            <a:custGeom>
              <a:avLst/>
              <a:gdLst/>
              <a:ahLst/>
              <a:cxnLst/>
              <a:rect l="l" t="t" r="r" b="b"/>
              <a:pathLst>
                <a:path w="78" h="622" extrusionOk="0">
                  <a:moveTo>
                    <a:pt x="73" y="0"/>
                  </a:moveTo>
                  <a:cubicBezTo>
                    <a:pt x="38" y="270"/>
                    <a:pt x="14" y="494"/>
                    <a:pt x="1" y="622"/>
                  </a:cubicBezTo>
                  <a:cubicBezTo>
                    <a:pt x="32" y="492"/>
                    <a:pt x="67" y="367"/>
                    <a:pt x="73" y="257"/>
                  </a:cubicBezTo>
                  <a:cubicBezTo>
                    <a:pt x="78" y="172"/>
                    <a:pt x="78" y="86"/>
                    <a:pt x="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61"/>
            <p:cNvSpPr/>
            <p:nvPr/>
          </p:nvSpPr>
          <p:spPr>
            <a:xfrm>
              <a:off x="7085825" y="1227725"/>
              <a:ext cx="52950" cy="103100"/>
            </a:xfrm>
            <a:custGeom>
              <a:avLst/>
              <a:gdLst/>
              <a:ahLst/>
              <a:cxnLst/>
              <a:rect l="l" t="t" r="r" b="b"/>
              <a:pathLst>
                <a:path w="2118" h="4124" extrusionOk="0">
                  <a:moveTo>
                    <a:pt x="1303" y="0"/>
                  </a:moveTo>
                  <a:cubicBezTo>
                    <a:pt x="1118" y="0"/>
                    <a:pt x="962" y="195"/>
                    <a:pt x="857" y="376"/>
                  </a:cubicBezTo>
                  <a:cubicBezTo>
                    <a:pt x="545" y="914"/>
                    <a:pt x="400" y="1556"/>
                    <a:pt x="279" y="2186"/>
                  </a:cubicBezTo>
                  <a:cubicBezTo>
                    <a:pt x="172" y="2750"/>
                    <a:pt x="79" y="3321"/>
                    <a:pt x="0" y="3892"/>
                  </a:cubicBezTo>
                  <a:cubicBezTo>
                    <a:pt x="624" y="4020"/>
                    <a:pt x="1259" y="4097"/>
                    <a:pt x="1893" y="4123"/>
                  </a:cubicBezTo>
                  <a:cubicBezTo>
                    <a:pt x="1929" y="3822"/>
                    <a:pt x="1961" y="3519"/>
                    <a:pt x="1992" y="3216"/>
                  </a:cubicBezTo>
                  <a:cubicBezTo>
                    <a:pt x="2082" y="2272"/>
                    <a:pt x="2117" y="1268"/>
                    <a:pt x="1731" y="427"/>
                  </a:cubicBezTo>
                  <a:cubicBezTo>
                    <a:pt x="1731" y="427"/>
                    <a:pt x="1632" y="58"/>
                    <a:pt x="1353" y="5"/>
                  </a:cubicBezTo>
                  <a:cubicBezTo>
                    <a:pt x="1336" y="2"/>
                    <a:pt x="1320" y="0"/>
                    <a:pt x="1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61"/>
            <p:cNvSpPr/>
            <p:nvPr/>
          </p:nvSpPr>
          <p:spPr>
            <a:xfrm>
              <a:off x="6984675" y="1227075"/>
              <a:ext cx="137350" cy="66450"/>
            </a:xfrm>
            <a:custGeom>
              <a:avLst/>
              <a:gdLst/>
              <a:ahLst/>
              <a:cxnLst/>
              <a:rect l="l" t="t" r="r" b="b"/>
              <a:pathLst>
                <a:path w="5494" h="2658" extrusionOk="0">
                  <a:moveTo>
                    <a:pt x="5346" y="0"/>
                  </a:moveTo>
                  <a:lnTo>
                    <a:pt x="3991" y="811"/>
                  </a:lnTo>
                  <a:cubicBezTo>
                    <a:pt x="3528" y="1085"/>
                    <a:pt x="3043" y="1371"/>
                    <a:pt x="2518" y="1441"/>
                  </a:cubicBezTo>
                  <a:cubicBezTo>
                    <a:pt x="2433" y="1452"/>
                    <a:pt x="2348" y="1457"/>
                    <a:pt x="2264" y="1457"/>
                  </a:cubicBezTo>
                  <a:cubicBezTo>
                    <a:pt x="1898" y="1457"/>
                    <a:pt x="1537" y="1358"/>
                    <a:pt x="1220" y="1171"/>
                  </a:cubicBezTo>
                  <a:cubicBezTo>
                    <a:pt x="846" y="954"/>
                    <a:pt x="488" y="670"/>
                    <a:pt x="258" y="319"/>
                  </a:cubicBezTo>
                  <a:cubicBezTo>
                    <a:pt x="150" y="407"/>
                    <a:pt x="109" y="457"/>
                    <a:pt x="1" y="543"/>
                  </a:cubicBezTo>
                  <a:cubicBezTo>
                    <a:pt x="271" y="982"/>
                    <a:pt x="491" y="1454"/>
                    <a:pt x="818" y="1856"/>
                  </a:cubicBezTo>
                  <a:cubicBezTo>
                    <a:pt x="1143" y="2258"/>
                    <a:pt x="1598" y="2594"/>
                    <a:pt x="2155" y="2649"/>
                  </a:cubicBezTo>
                  <a:cubicBezTo>
                    <a:pt x="2215" y="2655"/>
                    <a:pt x="2275" y="2657"/>
                    <a:pt x="2336" y="2657"/>
                  </a:cubicBezTo>
                  <a:cubicBezTo>
                    <a:pt x="2550" y="2657"/>
                    <a:pt x="2770" y="2625"/>
                    <a:pt x="2986" y="2585"/>
                  </a:cubicBezTo>
                  <a:cubicBezTo>
                    <a:pt x="3218" y="2544"/>
                    <a:pt x="3449" y="2487"/>
                    <a:pt x="3673" y="2410"/>
                  </a:cubicBezTo>
                  <a:cubicBezTo>
                    <a:pt x="4705" y="2041"/>
                    <a:pt x="5485" y="1017"/>
                    <a:pt x="5494" y="22"/>
                  </a:cubicBezTo>
                  <a:lnTo>
                    <a:pt x="53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61"/>
            <p:cNvSpPr/>
            <p:nvPr/>
          </p:nvSpPr>
          <p:spPr>
            <a:xfrm>
              <a:off x="7115950" y="1214825"/>
              <a:ext cx="36700" cy="28350"/>
            </a:xfrm>
            <a:custGeom>
              <a:avLst/>
              <a:gdLst/>
              <a:ahLst/>
              <a:cxnLst/>
              <a:rect l="l" t="t" r="r" b="b"/>
              <a:pathLst>
                <a:path w="1468" h="1134" extrusionOk="0">
                  <a:moveTo>
                    <a:pt x="1062" y="1"/>
                  </a:moveTo>
                  <a:cubicBezTo>
                    <a:pt x="1062" y="1"/>
                    <a:pt x="928" y="126"/>
                    <a:pt x="651" y="135"/>
                  </a:cubicBezTo>
                  <a:cubicBezTo>
                    <a:pt x="639" y="135"/>
                    <a:pt x="628" y="135"/>
                    <a:pt x="617" y="135"/>
                  </a:cubicBezTo>
                  <a:cubicBezTo>
                    <a:pt x="365" y="135"/>
                    <a:pt x="243" y="45"/>
                    <a:pt x="243" y="45"/>
                  </a:cubicBezTo>
                  <a:cubicBezTo>
                    <a:pt x="239" y="43"/>
                    <a:pt x="235" y="43"/>
                    <a:pt x="231" y="43"/>
                  </a:cubicBezTo>
                  <a:cubicBezTo>
                    <a:pt x="186" y="43"/>
                    <a:pt x="128" y="134"/>
                    <a:pt x="144" y="225"/>
                  </a:cubicBezTo>
                  <a:cubicBezTo>
                    <a:pt x="161" y="321"/>
                    <a:pt x="161" y="304"/>
                    <a:pt x="82" y="359"/>
                  </a:cubicBezTo>
                  <a:cubicBezTo>
                    <a:pt x="1" y="411"/>
                    <a:pt x="82" y="455"/>
                    <a:pt x="322" y="679"/>
                  </a:cubicBezTo>
                  <a:cubicBezTo>
                    <a:pt x="434" y="782"/>
                    <a:pt x="502" y="805"/>
                    <a:pt x="561" y="805"/>
                  </a:cubicBezTo>
                  <a:cubicBezTo>
                    <a:pt x="606" y="805"/>
                    <a:pt x="646" y="792"/>
                    <a:pt x="698" y="792"/>
                  </a:cubicBezTo>
                  <a:cubicBezTo>
                    <a:pt x="724" y="792"/>
                    <a:pt x="752" y="795"/>
                    <a:pt x="785" y="805"/>
                  </a:cubicBezTo>
                  <a:cubicBezTo>
                    <a:pt x="972" y="857"/>
                    <a:pt x="1382" y="1134"/>
                    <a:pt x="1382" y="1134"/>
                  </a:cubicBezTo>
                  <a:cubicBezTo>
                    <a:pt x="1455" y="980"/>
                    <a:pt x="1468" y="805"/>
                    <a:pt x="1418" y="642"/>
                  </a:cubicBezTo>
                  <a:lnTo>
                    <a:pt x="1266" y="411"/>
                  </a:lnTo>
                  <a:cubicBezTo>
                    <a:pt x="1268" y="354"/>
                    <a:pt x="1273" y="297"/>
                    <a:pt x="1284" y="242"/>
                  </a:cubicBezTo>
                  <a:cubicBezTo>
                    <a:pt x="1303" y="161"/>
                    <a:pt x="1062" y="1"/>
                    <a:pt x="10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61"/>
            <p:cNvSpPr/>
            <p:nvPr/>
          </p:nvSpPr>
          <p:spPr>
            <a:xfrm>
              <a:off x="7042400" y="1227125"/>
              <a:ext cx="79675" cy="66375"/>
            </a:xfrm>
            <a:custGeom>
              <a:avLst/>
              <a:gdLst/>
              <a:ahLst/>
              <a:cxnLst/>
              <a:rect l="l" t="t" r="r" b="b"/>
              <a:pathLst>
                <a:path w="3187" h="2655" extrusionOk="0">
                  <a:moveTo>
                    <a:pt x="3040" y="1"/>
                  </a:moveTo>
                  <a:lnTo>
                    <a:pt x="1685" y="809"/>
                  </a:lnTo>
                  <a:cubicBezTo>
                    <a:pt x="1221" y="1083"/>
                    <a:pt x="736" y="1371"/>
                    <a:pt x="211" y="1441"/>
                  </a:cubicBezTo>
                  <a:cubicBezTo>
                    <a:pt x="147" y="1450"/>
                    <a:pt x="84" y="1455"/>
                    <a:pt x="20" y="1457"/>
                  </a:cubicBezTo>
                  <a:cubicBezTo>
                    <a:pt x="22" y="1624"/>
                    <a:pt x="24" y="1795"/>
                    <a:pt x="29" y="1960"/>
                  </a:cubicBezTo>
                  <a:cubicBezTo>
                    <a:pt x="35" y="2190"/>
                    <a:pt x="26" y="2423"/>
                    <a:pt x="0" y="2654"/>
                  </a:cubicBezTo>
                  <a:cubicBezTo>
                    <a:pt x="13" y="2654"/>
                    <a:pt x="26" y="2654"/>
                    <a:pt x="38" y="2654"/>
                  </a:cubicBezTo>
                  <a:cubicBezTo>
                    <a:pt x="250" y="2654"/>
                    <a:pt x="463" y="2621"/>
                    <a:pt x="677" y="2583"/>
                  </a:cubicBezTo>
                  <a:cubicBezTo>
                    <a:pt x="909" y="2544"/>
                    <a:pt x="1142" y="2485"/>
                    <a:pt x="1366" y="2410"/>
                  </a:cubicBezTo>
                  <a:cubicBezTo>
                    <a:pt x="2398" y="2039"/>
                    <a:pt x="3178" y="1015"/>
                    <a:pt x="3187" y="20"/>
                  </a:cubicBezTo>
                  <a:lnTo>
                    <a:pt x="30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61"/>
            <p:cNvSpPr/>
            <p:nvPr/>
          </p:nvSpPr>
          <p:spPr>
            <a:xfrm>
              <a:off x="7043100" y="1240950"/>
              <a:ext cx="78050" cy="37600"/>
            </a:xfrm>
            <a:custGeom>
              <a:avLst/>
              <a:gdLst/>
              <a:ahLst/>
              <a:cxnLst/>
              <a:rect l="l" t="t" r="r" b="b"/>
              <a:pathLst>
                <a:path w="3122" h="1504" extrusionOk="0">
                  <a:moveTo>
                    <a:pt x="3024" y="0"/>
                  </a:moveTo>
                  <a:cubicBezTo>
                    <a:pt x="3019" y="0"/>
                    <a:pt x="3015" y="0"/>
                    <a:pt x="3009" y="1"/>
                  </a:cubicBezTo>
                  <a:cubicBezTo>
                    <a:pt x="2542" y="69"/>
                    <a:pt x="2122" y="322"/>
                    <a:pt x="1740" y="590"/>
                  </a:cubicBezTo>
                  <a:cubicBezTo>
                    <a:pt x="1204" y="965"/>
                    <a:pt x="670" y="1126"/>
                    <a:pt x="75" y="1365"/>
                  </a:cubicBezTo>
                  <a:cubicBezTo>
                    <a:pt x="1" y="1391"/>
                    <a:pt x="18" y="1499"/>
                    <a:pt x="97" y="1501"/>
                  </a:cubicBezTo>
                  <a:lnTo>
                    <a:pt x="99" y="1501"/>
                  </a:lnTo>
                  <a:cubicBezTo>
                    <a:pt x="125" y="1503"/>
                    <a:pt x="151" y="1503"/>
                    <a:pt x="176" y="1503"/>
                  </a:cubicBezTo>
                  <a:cubicBezTo>
                    <a:pt x="629" y="1503"/>
                    <a:pt x="1092" y="1288"/>
                    <a:pt x="1472" y="1055"/>
                  </a:cubicBezTo>
                  <a:cubicBezTo>
                    <a:pt x="2001" y="730"/>
                    <a:pt x="2460" y="432"/>
                    <a:pt x="3038" y="183"/>
                  </a:cubicBezTo>
                  <a:cubicBezTo>
                    <a:pt x="3120" y="148"/>
                    <a:pt x="3121" y="0"/>
                    <a:pt x="30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1"/>
            <p:cNvSpPr/>
            <p:nvPr/>
          </p:nvSpPr>
          <p:spPr>
            <a:xfrm>
              <a:off x="7041125" y="1237175"/>
              <a:ext cx="76175" cy="36750"/>
            </a:xfrm>
            <a:custGeom>
              <a:avLst/>
              <a:gdLst/>
              <a:ahLst/>
              <a:cxnLst/>
              <a:rect l="l" t="t" r="r" b="b"/>
              <a:pathLst>
                <a:path w="3047" h="1470" extrusionOk="0">
                  <a:moveTo>
                    <a:pt x="2961" y="1"/>
                  </a:moveTo>
                  <a:cubicBezTo>
                    <a:pt x="2487" y="1"/>
                    <a:pt x="2091" y="301"/>
                    <a:pt x="1727" y="578"/>
                  </a:cubicBezTo>
                  <a:cubicBezTo>
                    <a:pt x="1189" y="987"/>
                    <a:pt x="659" y="1204"/>
                    <a:pt x="25" y="1426"/>
                  </a:cubicBezTo>
                  <a:cubicBezTo>
                    <a:pt x="1" y="1432"/>
                    <a:pt x="5" y="1470"/>
                    <a:pt x="31" y="1470"/>
                  </a:cubicBezTo>
                  <a:lnTo>
                    <a:pt x="31" y="1468"/>
                  </a:lnTo>
                  <a:cubicBezTo>
                    <a:pt x="47" y="1468"/>
                    <a:pt x="62" y="1468"/>
                    <a:pt x="78" y="1468"/>
                  </a:cubicBezTo>
                  <a:cubicBezTo>
                    <a:pt x="1197" y="1468"/>
                    <a:pt x="1986" y="529"/>
                    <a:pt x="2979" y="137"/>
                  </a:cubicBezTo>
                  <a:cubicBezTo>
                    <a:pt x="3047" y="108"/>
                    <a:pt x="3042" y="3"/>
                    <a:pt x="2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1"/>
            <p:cNvSpPr/>
            <p:nvPr/>
          </p:nvSpPr>
          <p:spPr>
            <a:xfrm>
              <a:off x="7030200" y="1257550"/>
              <a:ext cx="21050" cy="40725"/>
            </a:xfrm>
            <a:custGeom>
              <a:avLst/>
              <a:gdLst/>
              <a:ahLst/>
              <a:cxnLst/>
              <a:rect l="l" t="t" r="r" b="b"/>
              <a:pathLst>
                <a:path w="842" h="1629" extrusionOk="0">
                  <a:moveTo>
                    <a:pt x="657" y="0"/>
                  </a:moveTo>
                  <a:cubicBezTo>
                    <a:pt x="657" y="36"/>
                    <a:pt x="613" y="62"/>
                    <a:pt x="574" y="62"/>
                  </a:cubicBezTo>
                  <a:cubicBezTo>
                    <a:pt x="572" y="62"/>
                    <a:pt x="571" y="62"/>
                    <a:pt x="569" y="62"/>
                  </a:cubicBezTo>
                  <a:cubicBezTo>
                    <a:pt x="530" y="62"/>
                    <a:pt x="497" y="44"/>
                    <a:pt x="457" y="40"/>
                  </a:cubicBezTo>
                  <a:cubicBezTo>
                    <a:pt x="453" y="40"/>
                    <a:pt x="448" y="39"/>
                    <a:pt x="444" y="39"/>
                  </a:cubicBezTo>
                  <a:cubicBezTo>
                    <a:pt x="387" y="39"/>
                    <a:pt x="330" y="64"/>
                    <a:pt x="275" y="90"/>
                  </a:cubicBezTo>
                  <a:lnTo>
                    <a:pt x="113" y="84"/>
                  </a:lnTo>
                  <a:lnTo>
                    <a:pt x="113" y="84"/>
                  </a:lnTo>
                  <a:cubicBezTo>
                    <a:pt x="194" y="523"/>
                    <a:pt x="1" y="1022"/>
                    <a:pt x="159" y="1437"/>
                  </a:cubicBezTo>
                  <a:cubicBezTo>
                    <a:pt x="181" y="1492"/>
                    <a:pt x="209" y="1546"/>
                    <a:pt x="264" y="1573"/>
                  </a:cubicBezTo>
                  <a:cubicBezTo>
                    <a:pt x="282" y="1582"/>
                    <a:pt x="303" y="1587"/>
                    <a:pt x="325" y="1587"/>
                  </a:cubicBezTo>
                  <a:cubicBezTo>
                    <a:pt x="369" y="1587"/>
                    <a:pt x="415" y="1567"/>
                    <a:pt x="435" y="1529"/>
                  </a:cubicBezTo>
                  <a:cubicBezTo>
                    <a:pt x="451" y="1503"/>
                    <a:pt x="455" y="1465"/>
                    <a:pt x="484" y="1452"/>
                  </a:cubicBezTo>
                  <a:cubicBezTo>
                    <a:pt x="491" y="1449"/>
                    <a:pt x="497" y="1447"/>
                    <a:pt x="503" y="1447"/>
                  </a:cubicBezTo>
                  <a:cubicBezTo>
                    <a:pt x="541" y="1447"/>
                    <a:pt x="560" y="1507"/>
                    <a:pt x="574" y="1546"/>
                  </a:cubicBezTo>
                  <a:cubicBezTo>
                    <a:pt x="593" y="1596"/>
                    <a:pt x="650" y="1629"/>
                    <a:pt x="707" y="1629"/>
                  </a:cubicBezTo>
                  <a:cubicBezTo>
                    <a:pt x="740" y="1629"/>
                    <a:pt x="773" y="1618"/>
                    <a:pt x="798" y="1593"/>
                  </a:cubicBezTo>
                  <a:cubicBezTo>
                    <a:pt x="842" y="1546"/>
                    <a:pt x="842" y="1481"/>
                    <a:pt x="837" y="1423"/>
                  </a:cubicBezTo>
                  <a:cubicBezTo>
                    <a:pt x="815" y="1044"/>
                    <a:pt x="785" y="668"/>
                    <a:pt x="745" y="292"/>
                  </a:cubicBezTo>
                  <a:cubicBezTo>
                    <a:pt x="734" y="189"/>
                    <a:pt x="721" y="82"/>
                    <a:pt x="6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61"/>
            <p:cNvSpPr/>
            <p:nvPr/>
          </p:nvSpPr>
          <p:spPr>
            <a:xfrm>
              <a:off x="7136300" y="1177825"/>
              <a:ext cx="8500" cy="18000"/>
            </a:xfrm>
            <a:custGeom>
              <a:avLst/>
              <a:gdLst/>
              <a:ahLst/>
              <a:cxnLst/>
              <a:rect l="l" t="t" r="r" b="b"/>
              <a:pathLst>
                <a:path w="340" h="720" extrusionOk="0">
                  <a:moveTo>
                    <a:pt x="131" y="1"/>
                  </a:moveTo>
                  <a:cubicBezTo>
                    <a:pt x="124" y="1"/>
                    <a:pt x="117" y="5"/>
                    <a:pt x="114" y="14"/>
                  </a:cubicBezTo>
                  <a:cubicBezTo>
                    <a:pt x="79" y="119"/>
                    <a:pt x="87" y="240"/>
                    <a:pt x="118" y="345"/>
                  </a:cubicBezTo>
                  <a:cubicBezTo>
                    <a:pt x="141" y="418"/>
                    <a:pt x="175" y="487"/>
                    <a:pt x="230" y="538"/>
                  </a:cubicBezTo>
                  <a:lnTo>
                    <a:pt x="230" y="538"/>
                  </a:lnTo>
                  <a:cubicBezTo>
                    <a:pt x="210" y="554"/>
                    <a:pt x="189" y="569"/>
                    <a:pt x="166" y="583"/>
                  </a:cubicBezTo>
                  <a:cubicBezTo>
                    <a:pt x="129" y="598"/>
                    <a:pt x="92" y="613"/>
                    <a:pt x="54" y="624"/>
                  </a:cubicBezTo>
                  <a:cubicBezTo>
                    <a:pt x="1" y="640"/>
                    <a:pt x="17" y="719"/>
                    <a:pt x="65" y="719"/>
                  </a:cubicBezTo>
                  <a:cubicBezTo>
                    <a:pt x="70" y="719"/>
                    <a:pt x="75" y="718"/>
                    <a:pt x="81" y="716"/>
                  </a:cubicBezTo>
                  <a:cubicBezTo>
                    <a:pt x="169" y="681"/>
                    <a:pt x="252" y="631"/>
                    <a:pt x="322" y="565"/>
                  </a:cubicBezTo>
                  <a:cubicBezTo>
                    <a:pt x="340" y="547"/>
                    <a:pt x="336" y="517"/>
                    <a:pt x="314" y="503"/>
                  </a:cubicBezTo>
                  <a:cubicBezTo>
                    <a:pt x="158" y="405"/>
                    <a:pt x="164" y="178"/>
                    <a:pt x="149" y="18"/>
                  </a:cubicBezTo>
                  <a:cubicBezTo>
                    <a:pt x="149" y="7"/>
                    <a:pt x="140"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61"/>
            <p:cNvSpPr/>
            <p:nvPr/>
          </p:nvSpPr>
          <p:spPr>
            <a:xfrm>
              <a:off x="7131825" y="1198350"/>
              <a:ext cx="10950" cy="6250"/>
            </a:xfrm>
            <a:custGeom>
              <a:avLst/>
              <a:gdLst/>
              <a:ahLst/>
              <a:cxnLst/>
              <a:rect l="l" t="t" r="r" b="b"/>
              <a:pathLst>
                <a:path w="438" h="250" extrusionOk="0">
                  <a:moveTo>
                    <a:pt x="438" y="1"/>
                  </a:moveTo>
                  <a:lnTo>
                    <a:pt x="438" y="1"/>
                  </a:lnTo>
                  <a:cubicBezTo>
                    <a:pt x="342" y="10"/>
                    <a:pt x="247" y="15"/>
                    <a:pt x="152" y="15"/>
                  </a:cubicBezTo>
                  <a:cubicBezTo>
                    <a:pt x="109" y="15"/>
                    <a:pt x="67" y="14"/>
                    <a:pt x="25" y="12"/>
                  </a:cubicBezTo>
                  <a:lnTo>
                    <a:pt x="25" y="12"/>
                  </a:lnTo>
                  <a:cubicBezTo>
                    <a:pt x="1" y="163"/>
                    <a:pt x="78" y="245"/>
                    <a:pt x="201" y="249"/>
                  </a:cubicBezTo>
                  <a:cubicBezTo>
                    <a:pt x="383" y="240"/>
                    <a:pt x="425" y="122"/>
                    <a:pt x="4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1"/>
            <p:cNvSpPr/>
            <p:nvPr/>
          </p:nvSpPr>
          <p:spPr>
            <a:xfrm>
              <a:off x="7118750" y="1173925"/>
              <a:ext cx="12175" cy="3775"/>
            </a:xfrm>
            <a:custGeom>
              <a:avLst/>
              <a:gdLst/>
              <a:ahLst/>
              <a:cxnLst/>
              <a:rect l="l" t="t" r="r" b="b"/>
              <a:pathLst>
                <a:path w="487" h="151" extrusionOk="0">
                  <a:moveTo>
                    <a:pt x="287" y="1"/>
                  </a:moveTo>
                  <a:cubicBezTo>
                    <a:pt x="172" y="1"/>
                    <a:pt x="47" y="48"/>
                    <a:pt x="5" y="128"/>
                  </a:cubicBezTo>
                  <a:cubicBezTo>
                    <a:pt x="0" y="138"/>
                    <a:pt x="9" y="150"/>
                    <a:pt x="19" y="150"/>
                  </a:cubicBezTo>
                  <a:cubicBezTo>
                    <a:pt x="22" y="150"/>
                    <a:pt x="25" y="150"/>
                    <a:pt x="27" y="148"/>
                  </a:cubicBezTo>
                  <a:cubicBezTo>
                    <a:pt x="102" y="110"/>
                    <a:pt x="168" y="75"/>
                    <a:pt x="254" y="73"/>
                  </a:cubicBezTo>
                  <a:cubicBezTo>
                    <a:pt x="257" y="73"/>
                    <a:pt x="261" y="73"/>
                    <a:pt x="265" y="73"/>
                  </a:cubicBezTo>
                  <a:cubicBezTo>
                    <a:pt x="326" y="73"/>
                    <a:pt x="385" y="100"/>
                    <a:pt x="445" y="100"/>
                  </a:cubicBezTo>
                  <a:cubicBezTo>
                    <a:pt x="451" y="100"/>
                    <a:pt x="456" y="100"/>
                    <a:pt x="462" y="99"/>
                  </a:cubicBezTo>
                  <a:cubicBezTo>
                    <a:pt x="473" y="99"/>
                    <a:pt x="486" y="84"/>
                    <a:pt x="478" y="73"/>
                  </a:cubicBezTo>
                  <a:cubicBezTo>
                    <a:pt x="439" y="23"/>
                    <a:pt x="366"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1"/>
            <p:cNvSpPr/>
            <p:nvPr/>
          </p:nvSpPr>
          <p:spPr>
            <a:xfrm>
              <a:off x="7141550" y="1172625"/>
              <a:ext cx="9125" cy="3100"/>
            </a:xfrm>
            <a:custGeom>
              <a:avLst/>
              <a:gdLst/>
              <a:ahLst/>
              <a:cxnLst/>
              <a:rect l="l" t="t" r="r" b="b"/>
              <a:pathLst>
                <a:path w="365" h="124" extrusionOk="0">
                  <a:moveTo>
                    <a:pt x="247" y="1"/>
                  </a:moveTo>
                  <a:cubicBezTo>
                    <a:pt x="215" y="1"/>
                    <a:pt x="182" y="7"/>
                    <a:pt x="150" y="13"/>
                  </a:cubicBezTo>
                  <a:cubicBezTo>
                    <a:pt x="95" y="22"/>
                    <a:pt x="7" y="42"/>
                    <a:pt x="0" y="108"/>
                  </a:cubicBezTo>
                  <a:cubicBezTo>
                    <a:pt x="0" y="117"/>
                    <a:pt x="7" y="123"/>
                    <a:pt x="16" y="123"/>
                  </a:cubicBezTo>
                  <a:cubicBezTo>
                    <a:pt x="17" y="123"/>
                    <a:pt x="19" y="123"/>
                    <a:pt x="20" y="123"/>
                  </a:cubicBezTo>
                  <a:cubicBezTo>
                    <a:pt x="77" y="101"/>
                    <a:pt x="137" y="88"/>
                    <a:pt x="198" y="81"/>
                  </a:cubicBezTo>
                  <a:cubicBezTo>
                    <a:pt x="208" y="80"/>
                    <a:pt x="219" y="80"/>
                    <a:pt x="230" y="80"/>
                  </a:cubicBezTo>
                  <a:cubicBezTo>
                    <a:pt x="249" y="80"/>
                    <a:pt x="268" y="81"/>
                    <a:pt x="286" y="86"/>
                  </a:cubicBezTo>
                  <a:cubicBezTo>
                    <a:pt x="294" y="88"/>
                    <a:pt x="302" y="89"/>
                    <a:pt x="310" y="89"/>
                  </a:cubicBezTo>
                  <a:cubicBezTo>
                    <a:pt x="322" y="89"/>
                    <a:pt x="335" y="86"/>
                    <a:pt x="345" y="81"/>
                  </a:cubicBezTo>
                  <a:cubicBezTo>
                    <a:pt x="361" y="72"/>
                    <a:pt x="365" y="48"/>
                    <a:pt x="352" y="35"/>
                  </a:cubicBezTo>
                  <a:cubicBezTo>
                    <a:pt x="320" y="9"/>
                    <a:pt x="284" y="1"/>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1"/>
            <p:cNvSpPr/>
            <p:nvPr/>
          </p:nvSpPr>
          <p:spPr>
            <a:xfrm>
              <a:off x="7092525" y="1145675"/>
              <a:ext cx="54050" cy="155925"/>
            </a:xfrm>
            <a:custGeom>
              <a:avLst/>
              <a:gdLst/>
              <a:ahLst/>
              <a:cxnLst/>
              <a:rect l="l" t="t" r="r" b="b"/>
              <a:pathLst>
                <a:path w="2162" h="6237" extrusionOk="0">
                  <a:moveTo>
                    <a:pt x="960" y="1"/>
                  </a:moveTo>
                  <a:cubicBezTo>
                    <a:pt x="931" y="1"/>
                    <a:pt x="905" y="3"/>
                    <a:pt x="883" y="8"/>
                  </a:cubicBezTo>
                  <a:cubicBezTo>
                    <a:pt x="578" y="76"/>
                    <a:pt x="303" y="274"/>
                    <a:pt x="163" y="551"/>
                  </a:cubicBezTo>
                  <a:cubicBezTo>
                    <a:pt x="16" y="836"/>
                    <a:pt x="9" y="1170"/>
                    <a:pt x="7" y="1491"/>
                  </a:cubicBezTo>
                  <a:cubicBezTo>
                    <a:pt x="2" y="2057"/>
                    <a:pt x="0" y="2637"/>
                    <a:pt x="191" y="3173"/>
                  </a:cubicBezTo>
                  <a:cubicBezTo>
                    <a:pt x="347" y="3610"/>
                    <a:pt x="624" y="3997"/>
                    <a:pt x="767" y="4438"/>
                  </a:cubicBezTo>
                  <a:cubicBezTo>
                    <a:pt x="953" y="5013"/>
                    <a:pt x="896" y="5635"/>
                    <a:pt x="830" y="6237"/>
                  </a:cubicBezTo>
                  <a:cubicBezTo>
                    <a:pt x="973" y="6210"/>
                    <a:pt x="1085" y="6090"/>
                    <a:pt x="1140" y="5953"/>
                  </a:cubicBezTo>
                  <a:cubicBezTo>
                    <a:pt x="1197" y="5817"/>
                    <a:pt x="1204" y="5668"/>
                    <a:pt x="1212" y="5521"/>
                  </a:cubicBezTo>
                  <a:cubicBezTo>
                    <a:pt x="1232" y="5760"/>
                    <a:pt x="1274" y="5997"/>
                    <a:pt x="1342" y="6226"/>
                  </a:cubicBezTo>
                  <a:cubicBezTo>
                    <a:pt x="1347" y="6226"/>
                    <a:pt x="1353" y="6227"/>
                    <a:pt x="1358" y="6227"/>
                  </a:cubicBezTo>
                  <a:cubicBezTo>
                    <a:pt x="1443" y="6227"/>
                    <a:pt x="1500" y="6128"/>
                    <a:pt x="1527" y="6043"/>
                  </a:cubicBezTo>
                  <a:cubicBezTo>
                    <a:pt x="1702" y="5488"/>
                    <a:pt x="1610" y="4884"/>
                    <a:pt x="1518" y="4306"/>
                  </a:cubicBezTo>
                  <a:lnTo>
                    <a:pt x="1518" y="4306"/>
                  </a:lnTo>
                  <a:cubicBezTo>
                    <a:pt x="1704" y="4574"/>
                    <a:pt x="1893" y="4838"/>
                    <a:pt x="2087" y="5103"/>
                  </a:cubicBezTo>
                  <a:cubicBezTo>
                    <a:pt x="2161" y="3968"/>
                    <a:pt x="1166" y="3625"/>
                    <a:pt x="887" y="2299"/>
                  </a:cubicBezTo>
                  <a:cubicBezTo>
                    <a:pt x="837" y="2062"/>
                    <a:pt x="815" y="1223"/>
                    <a:pt x="793" y="983"/>
                  </a:cubicBezTo>
                  <a:cubicBezTo>
                    <a:pt x="791" y="957"/>
                    <a:pt x="788" y="930"/>
                    <a:pt x="786" y="903"/>
                  </a:cubicBezTo>
                  <a:lnTo>
                    <a:pt x="786" y="903"/>
                  </a:lnTo>
                  <a:cubicBezTo>
                    <a:pt x="1137" y="633"/>
                    <a:pt x="1812" y="563"/>
                    <a:pt x="1733" y="373"/>
                  </a:cubicBezTo>
                  <a:cubicBezTo>
                    <a:pt x="1645" y="163"/>
                    <a:pt x="1199" y="1"/>
                    <a:pt x="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61"/>
            <p:cNvSpPr/>
            <p:nvPr/>
          </p:nvSpPr>
          <p:spPr>
            <a:xfrm>
              <a:off x="7129950" y="1150000"/>
              <a:ext cx="21350" cy="19450"/>
            </a:xfrm>
            <a:custGeom>
              <a:avLst/>
              <a:gdLst/>
              <a:ahLst/>
              <a:cxnLst/>
              <a:rect l="l" t="t" r="r" b="b"/>
              <a:pathLst>
                <a:path w="854" h="778" extrusionOk="0">
                  <a:moveTo>
                    <a:pt x="131" y="0"/>
                  </a:moveTo>
                  <a:cubicBezTo>
                    <a:pt x="1" y="0"/>
                    <a:pt x="49" y="64"/>
                    <a:pt x="124" y="112"/>
                  </a:cubicBezTo>
                  <a:cubicBezTo>
                    <a:pt x="199" y="160"/>
                    <a:pt x="267" y="312"/>
                    <a:pt x="504" y="360"/>
                  </a:cubicBezTo>
                  <a:cubicBezTo>
                    <a:pt x="740" y="406"/>
                    <a:pt x="852" y="754"/>
                    <a:pt x="853" y="777"/>
                  </a:cubicBezTo>
                  <a:lnTo>
                    <a:pt x="853" y="777"/>
                  </a:lnTo>
                  <a:lnTo>
                    <a:pt x="840" y="332"/>
                  </a:lnTo>
                  <a:lnTo>
                    <a:pt x="745" y="193"/>
                  </a:lnTo>
                  <a:lnTo>
                    <a:pt x="585" y="53"/>
                  </a:lnTo>
                  <a:cubicBezTo>
                    <a:pt x="585" y="53"/>
                    <a:pt x="260" y="0"/>
                    <a:pt x="131" y="0"/>
                  </a:cubicBezTo>
                  <a:close/>
                  <a:moveTo>
                    <a:pt x="853" y="777"/>
                  </a:moveTo>
                  <a:lnTo>
                    <a:pt x="853" y="778"/>
                  </a:lnTo>
                  <a:cubicBezTo>
                    <a:pt x="853" y="777"/>
                    <a:pt x="853" y="777"/>
                    <a:pt x="853" y="7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61"/>
            <p:cNvSpPr/>
            <p:nvPr/>
          </p:nvSpPr>
          <p:spPr>
            <a:xfrm>
              <a:off x="7106125" y="1157550"/>
              <a:ext cx="11950" cy="23275"/>
            </a:xfrm>
            <a:custGeom>
              <a:avLst/>
              <a:gdLst/>
              <a:ahLst/>
              <a:cxnLst/>
              <a:rect l="l" t="t" r="r" b="b"/>
              <a:pathLst>
                <a:path w="478" h="931" extrusionOk="0">
                  <a:moveTo>
                    <a:pt x="446" y="0"/>
                  </a:moveTo>
                  <a:cubicBezTo>
                    <a:pt x="441" y="0"/>
                    <a:pt x="436" y="1"/>
                    <a:pt x="431" y="3"/>
                  </a:cubicBezTo>
                  <a:cubicBezTo>
                    <a:pt x="302" y="41"/>
                    <a:pt x="201" y="144"/>
                    <a:pt x="133" y="262"/>
                  </a:cubicBezTo>
                  <a:cubicBezTo>
                    <a:pt x="67" y="379"/>
                    <a:pt x="32" y="513"/>
                    <a:pt x="1" y="645"/>
                  </a:cubicBezTo>
                  <a:lnTo>
                    <a:pt x="194" y="930"/>
                  </a:lnTo>
                  <a:cubicBezTo>
                    <a:pt x="260" y="880"/>
                    <a:pt x="319" y="825"/>
                    <a:pt x="376" y="765"/>
                  </a:cubicBezTo>
                  <a:cubicBezTo>
                    <a:pt x="401" y="741"/>
                    <a:pt x="420" y="713"/>
                    <a:pt x="436" y="682"/>
                  </a:cubicBezTo>
                  <a:cubicBezTo>
                    <a:pt x="453" y="640"/>
                    <a:pt x="462" y="596"/>
                    <a:pt x="464" y="552"/>
                  </a:cubicBezTo>
                  <a:cubicBezTo>
                    <a:pt x="475" y="377"/>
                    <a:pt x="477" y="203"/>
                    <a:pt x="469" y="28"/>
                  </a:cubicBezTo>
                  <a:cubicBezTo>
                    <a:pt x="469" y="19"/>
                    <a:pt x="466" y="10"/>
                    <a:pt x="460" y="3"/>
                  </a:cubicBezTo>
                  <a:cubicBezTo>
                    <a:pt x="455" y="1"/>
                    <a:pt x="451"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1"/>
            <p:cNvSpPr/>
            <p:nvPr/>
          </p:nvSpPr>
          <p:spPr>
            <a:xfrm>
              <a:off x="7083075" y="1322125"/>
              <a:ext cx="51525" cy="14900"/>
            </a:xfrm>
            <a:custGeom>
              <a:avLst/>
              <a:gdLst/>
              <a:ahLst/>
              <a:cxnLst/>
              <a:rect l="l" t="t" r="r" b="b"/>
              <a:pathLst>
                <a:path w="2061" h="596" extrusionOk="0">
                  <a:moveTo>
                    <a:pt x="47" y="0"/>
                  </a:moveTo>
                  <a:cubicBezTo>
                    <a:pt x="47" y="53"/>
                    <a:pt x="0" y="294"/>
                    <a:pt x="0" y="294"/>
                  </a:cubicBezTo>
                  <a:cubicBezTo>
                    <a:pt x="0" y="294"/>
                    <a:pt x="213" y="439"/>
                    <a:pt x="1035" y="534"/>
                  </a:cubicBezTo>
                  <a:cubicBezTo>
                    <a:pt x="1471" y="584"/>
                    <a:pt x="1728" y="596"/>
                    <a:pt x="1873" y="596"/>
                  </a:cubicBezTo>
                  <a:cubicBezTo>
                    <a:pt x="2002" y="596"/>
                    <a:pt x="2043" y="586"/>
                    <a:pt x="2043" y="586"/>
                  </a:cubicBezTo>
                  <a:lnTo>
                    <a:pt x="2060" y="200"/>
                  </a:lnTo>
                  <a:lnTo>
                    <a:pt x="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1"/>
            <p:cNvSpPr/>
            <p:nvPr/>
          </p:nvSpPr>
          <p:spPr>
            <a:xfrm>
              <a:off x="7103000" y="1305200"/>
              <a:ext cx="21225" cy="14300"/>
            </a:xfrm>
            <a:custGeom>
              <a:avLst/>
              <a:gdLst/>
              <a:ahLst/>
              <a:cxnLst/>
              <a:rect l="l" t="t" r="r" b="b"/>
              <a:pathLst>
                <a:path w="849" h="572" extrusionOk="0">
                  <a:moveTo>
                    <a:pt x="802" y="0"/>
                  </a:moveTo>
                  <a:cubicBezTo>
                    <a:pt x="769" y="0"/>
                    <a:pt x="741" y="26"/>
                    <a:pt x="710" y="45"/>
                  </a:cubicBezTo>
                  <a:lnTo>
                    <a:pt x="580" y="128"/>
                  </a:lnTo>
                  <a:cubicBezTo>
                    <a:pt x="495" y="181"/>
                    <a:pt x="411" y="233"/>
                    <a:pt x="328" y="288"/>
                  </a:cubicBezTo>
                  <a:cubicBezTo>
                    <a:pt x="249" y="339"/>
                    <a:pt x="170" y="389"/>
                    <a:pt x="97" y="446"/>
                  </a:cubicBezTo>
                  <a:cubicBezTo>
                    <a:pt x="80" y="462"/>
                    <a:pt x="60" y="477"/>
                    <a:pt x="42" y="495"/>
                  </a:cubicBezTo>
                  <a:cubicBezTo>
                    <a:pt x="31" y="506"/>
                    <a:pt x="9" y="519"/>
                    <a:pt x="5" y="534"/>
                  </a:cubicBezTo>
                  <a:cubicBezTo>
                    <a:pt x="1" y="551"/>
                    <a:pt x="9" y="572"/>
                    <a:pt x="27" y="572"/>
                  </a:cubicBezTo>
                  <a:cubicBezTo>
                    <a:pt x="27" y="572"/>
                    <a:pt x="28" y="572"/>
                    <a:pt x="29" y="572"/>
                  </a:cubicBezTo>
                  <a:cubicBezTo>
                    <a:pt x="35" y="572"/>
                    <a:pt x="39" y="569"/>
                    <a:pt x="42" y="566"/>
                  </a:cubicBezTo>
                  <a:lnTo>
                    <a:pt x="42" y="566"/>
                  </a:lnTo>
                  <a:lnTo>
                    <a:pt x="42" y="567"/>
                  </a:lnTo>
                  <a:cubicBezTo>
                    <a:pt x="49" y="556"/>
                    <a:pt x="69" y="547"/>
                    <a:pt x="78" y="541"/>
                  </a:cubicBezTo>
                  <a:cubicBezTo>
                    <a:pt x="95" y="530"/>
                    <a:pt x="115" y="519"/>
                    <a:pt x="132" y="506"/>
                  </a:cubicBezTo>
                  <a:lnTo>
                    <a:pt x="231" y="442"/>
                  </a:lnTo>
                  <a:cubicBezTo>
                    <a:pt x="302" y="398"/>
                    <a:pt x="374" y="356"/>
                    <a:pt x="447" y="315"/>
                  </a:cubicBezTo>
                  <a:cubicBezTo>
                    <a:pt x="517" y="271"/>
                    <a:pt x="591" y="227"/>
                    <a:pt x="666" y="183"/>
                  </a:cubicBezTo>
                  <a:lnTo>
                    <a:pt x="772" y="119"/>
                  </a:lnTo>
                  <a:cubicBezTo>
                    <a:pt x="807" y="97"/>
                    <a:pt x="848" y="84"/>
                    <a:pt x="848" y="36"/>
                  </a:cubicBezTo>
                  <a:cubicBezTo>
                    <a:pt x="848" y="25"/>
                    <a:pt x="842" y="12"/>
                    <a:pt x="831" y="7"/>
                  </a:cubicBezTo>
                  <a:cubicBezTo>
                    <a:pt x="821" y="2"/>
                    <a:pt x="811" y="0"/>
                    <a:pt x="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61"/>
            <p:cNvSpPr/>
            <p:nvPr/>
          </p:nvSpPr>
          <p:spPr>
            <a:xfrm>
              <a:off x="7094850" y="1254800"/>
              <a:ext cx="14450" cy="21575"/>
            </a:xfrm>
            <a:custGeom>
              <a:avLst/>
              <a:gdLst/>
              <a:ahLst/>
              <a:cxnLst/>
              <a:rect l="l" t="t" r="r" b="b"/>
              <a:pathLst>
                <a:path w="578" h="863" extrusionOk="0">
                  <a:moveTo>
                    <a:pt x="540" y="0"/>
                  </a:moveTo>
                  <a:cubicBezTo>
                    <a:pt x="532" y="0"/>
                    <a:pt x="526" y="4"/>
                    <a:pt x="522" y="12"/>
                  </a:cubicBezTo>
                  <a:cubicBezTo>
                    <a:pt x="511" y="49"/>
                    <a:pt x="502" y="86"/>
                    <a:pt x="500" y="124"/>
                  </a:cubicBezTo>
                  <a:cubicBezTo>
                    <a:pt x="491" y="163"/>
                    <a:pt x="483" y="203"/>
                    <a:pt x="469" y="242"/>
                  </a:cubicBezTo>
                  <a:cubicBezTo>
                    <a:pt x="445" y="317"/>
                    <a:pt x="412" y="391"/>
                    <a:pt x="371" y="460"/>
                  </a:cubicBezTo>
                  <a:cubicBezTo>
                    <a:pt x="283" y="598"/>
                    <a:pt x="166" y="716"/>
                    <a:pt x="28" y="804"/>
                  </a:cubicBezTo>
                  <a:cubicBezTo>
                    <a:pt x="1" y="823"/>
                    <a:pt x="17" y="862"/>
                    <a:pt x="44" y="862"/>
                  </a:cubicBezTo>
                  <a:cubicBezTo>
                    <a:pt x="49" y="862"/>
                    <a:pt x="55" y="861"/>
                    <a:pt x="61" y="857"/>
                  </a:cubicBezTo>
                  <a:cubicBezTo>
                    <a:pt x="208" y="767"/>
                    <a:pt x="331" y="644"/>
                    <a:pt x="423" y="497"/>
                  </a:cubicBezTo>
                  <a:cubicBezTo>
                    <a:pt x="467" y="427"/>
                    <a:pt x="502" y="350"/>
                    <a:pt x="529" y="271"/>
                  </a:cubicBezTo>
                  <a:cubicBezTo>
                    <a:pt x="542" y="227"/>
                    <a:pt x="553" y="185"/>
                    <a:pt x="562" y="141"/>
                  </a:cubicBezTo>
                  <a:cubicBezTo>
                    <a:pt x="566" y="104"/>
                    <a:pt x="577" y="53"/>
                    <a:pt x="566" y="18"/>
                  </a:cubicBezTo>
                  <a:cubicBezTo>
                    <a:pt x="562" y="8"/>
                    <a:pt x="550" y="0"/>
                    <a:pt x="5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1"/>
            <p:cNvSpPr/>
            <p:nvPr/>
          </p:nvSpPr>
          <p:spPr>
            <a:xfrm>
              <a:off x="7110075" y="1614800"/>
              <a:ext cx="37150" cy="12100"/>
            </a:xfrm>
            <a:custGeom>
              <a:avLst/>
              <a:gdLst/>
              <a:ahLst/>
              <a:cxnLst/>
              <a:rect l="l" t="t" r="r" b="b"/>
              <a:pathLst>
                <a:path w="1486" h="484" extrusionOk="0">
                  <a:moveTo>
                    <a:pt x="616" y="1"/>
                  </a:moveTo>
                  <a:cubicBezTo>
                    <a:pt x="616" y="1"/>
                    <a:pt x="573" y="89"/>
                    <a:pt x="352" y="89"/>
                  </a:cubicBezTo>
                  <a:cubicBezTo>
                    <a:pt x="268" y="89"/>
                    <a:pt x="157" y="76"/>
                    <a:pt x="12" y="40"/>
                  </a:cubicBezTo>
                  <a:lnTo>
                    <a:pt x="1" y="429"/>
                  </a:lnTo>
                  <a:lnTo>
                    <a:pt x="1411" y="484"/>
                  </a:lnTo>
                  <a:cubicBezTo>
                    <a:pt x="1411" y="484"/>
                    <a:pt x="1486" y="387"/>
                    <a:pt x="1391" y="354"/>
                  </a:cubicBezTo>
                  <a:cubicBezTo>
                    <a:pt x="1297" y="321"/>
                    <a:pt x="616" y="1"/>
                    <a:pt x="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1"/>
            <p:cNvSpPr/>
            <p:nvPr/>
          </p:nvSpPr>
          <p:spPr>
            <a:xfrm>
              <a:off x="7110350" y="1612225"/>
              <a:ext cx="16725" cy="9025"/>
            </a:xfrm>
            <a:custGeom>
              <a:avLst/>
              <a:gdLst/>
              <a:ahLst/>
              <a:cxnLst/>
              <a:rect l="l" t="t" r="r" b="b"/>
              <a:pathLst>
                <a:path w="669" h="361" extrusionOk="0">
                  <a:moveTo>
                    <a:pt x="8" y="1"/>
                  </a:moveTo>
                  <a:lnTo>
                    <a:pt x="1" y="143"/>
                  </a:lnTo>
                  <a:lnTo>
                    <a:pt x="319" y="361"/>
                  </a:lnTo>
                  <a:lnTo>
                    <a:pt x="557" y="328"/>
                  </a:lnTo>
                  <a:lnTo>
                    <a:pt x="669" y="211"/>
                  </a:lnTo>
                  <a:lnTo>
                    <a:pt x="651" y="29"/>
                  </a:lnTo>
                  <a:lnTo>
                    <a:pt x="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1"/>
            <p:cNvSpPr/>
            <p:nvPr/>
          </p:nvSpPr>
          <p:spPr>
            <a:xfrm>
              <a:off x="7158625" y="1614800"/>
              <a:ext cx="37200" cy="12100"/>
            </a:xfrm>
            <a:custGeom>
              <a:avLst/>
              <a:gdLst/>
              <a:ahLst/>
              <a:cxnLst/>
              <a:rect l="l" t="t" r="r" b="b"/>
              <a:pathLst>
                <a:path w="1488" h="484" extrusionOk="0">
                  <a:moveTo>
                    <a:pt x="615" y="1"/>
                  </a:moveTo>
                  <a:cubicBezTo>
                    <a:pt x="615" y="1"/>
                    <a:pt x="574" y="89"/>
                    <a:pt x="354" y="89"/>
                  </a:cubicBezTo>
                  <a:cubicBezTo>
                    <a:pt x="269" y="89"/>
                    <a:pt x="158" y="76"/>
                    <a:pt x="14" y="40"/>
                  </a:cubicBezTo>
                  <a:lnTo>
                    <a:pt x="0" y="429"/>
                  </a:lnTo>
                  <a:lnTo>
                    <a:pt x="1410" y="484"/>
                  </a:lnTo>
                  <a:cubicBezTo>
                    <a:pt x="1410" y="484"/>
                    <a:pt x="1487" y="387"/>
                    <a:pt x="1393" y="354"/>
                  </a:cubicBezTo>
                  <a:cubicBezTo>
                    <a:pt x="1298" y="321"/>
                    <a:pt x="615"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61"/>
            <p:cNvSpPr/>
            <p:nvPr/>
          </p:nvSpPr>
          <p:spPr>
            <a:xfrm>
              <a:off x="7158575" y="1613050"/>
              <a:ext cx="16225" cy="7175"/>
            </a:xfrm>
            <a:custGeom>
              <a:avLst/>
              <a:gdLst/>
              <a:ahLst/>
              <a:cxnLst/>
              <a:rect l="l" t="t" r="r" b="b"/>
              <a:pathLst>
                <a:path w="649" h="287" extrusionOk="0">
                  <a:moveTo>
                    <a:pt x="0" y="0"/>
                  </a:moveTo>
                  <a:lnTo>
                    <a:pt x="16" y="110"/>
                  </a:lnTo>
                  <a:lnTo>
                    <a:pt x="182" y="235"/>
                  </a:lnTo>
                  <a:cubicBezTo>
                    <a:pt x="182" y="235"/>
                    <a:pt x="404" y="286"/>
                    <a:pt x="436" y="286"/>
                  </a:cubicBezTo>
                  <a:cubicBezTo>
                    <a:pt x="438" y="286"/>
                    <a:pt x="439" y="286"/>
                    <a:pt x="439" y="286"/>
                  </a:cubicBezTo>
                  <a:cubicBezTo>
                    <a:pt x="457" y="282"/>
                    <a:pt x="648" y="183"/>
                    <a:pt x="648" y="183"/>
                  </a:cubicBezTo>
                  <a:lnTo>
                    <a:pt x="631" y="1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61"/>
            <p:cNvSpPr/>
            <p:nvPr/>
          </p:nvSpPr>
          <p:spPr>
            <a:xfrm>
              <a:off x="7090600" y="1130950"/>
              <a:ext cx="22425" cy="20225"/>
            </a:xfrm>
            <a:custGeom>
              <a:avLst/>
              <a:gdLst/>
              <a:ahLst/>
              <a:cxnLst/>
              <a:rect l="l" t="t" r="r" b="b"/>
              <a:pathLst>
                <a:path w="897" h="809" extrusionOk="0">
                  <a:moveTo>
                    <a:pt x="481" y="1"/>
                  </a:moveTo>
                  <a:cubicBezTo>
                    <a:pt x="369" y="1"/>
                    <a:pt x="255" y="55"/>
                    <a:pt x="176" y="138"/>
                  </a:cubicBezTo>
                  <a:cubicBezTo>
                    <a:pt x="77" y="242"/>
                    <a:pt x="27" y="384"/>
                    <a:pt x="9" y="525"/>
                  </a:cubicBezTo>
                  <a:cubicBezTo>
                    <a:pt x="0" y="597"/>
                    <a:pt x="3" y="679"/>
                    <a:pt x="57" y="727"/>
                  </a:cubicBezTo>
                  <a:cubicBezTo>
                    <a:pt x="104" y="769"/>
                    <a:pt x="174" y="769"/>
                    <a:pt x="235" y="769"/>
                  </a:cubicBezTo>
                  <a:lnTo>
                    <a:pt x="538" y="764"/>
                  </a:lnTo>
                  <a:cubicBezTo>
                    <a:pt x="604" y="764"/>
                    <a:pt x="677" y="764"/>
                    <a:pt x="727" y="808"/>
                  </a:cubicBezTo>
                  <a:lnTo>
                    <a:pt x="820" y="782"/>
                  </a:lnTo>
                  <a:cubicBezTo>
                    <a:pt x="870" y="637"/>
                    <a:pt x="896" y="479"/>
                    <a:pt x="859" y="332"/>
                  </a:cubicBezTo>
                  <a:cubicBezTo>
                    <a:pt x="822" y="182"/>
                    <a:pt x="712" y="46"/>
                    <a:pt x="563" y="11"/>
                  </a:cubicBezTo>
                  <a:cubicBezTo>
                    <a:pt x="536" y="4"/>
                    <a:pt x="508"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61"/>
            <p:cNvSpPr/>
            <p:nvPr/>
          </p:nvSpPr>
          <p:spPr>
            <a:xfrm>
              <a:off x="6969975" y="1215275"/>
              <a:ext cx="24225" cy="27325"/>
            </a:xfrm>
            <a:custGeom>
              <a:avLst/>
              <a:gdLst/>
              <a:ahLst/>
              <a:cxnLst/>
              <a:rect l="l" t="t" r="r" b="b"/>
              <a:pathLst>
                <a:path w="969" h="1093" extrusionOk="0">
                  <a:moveTo>
                    <a:pt x="165" y="0"/>
                  </a:moveTo>
                  <a:lnTo>
                    <a:pt x="165" y="0"/>
                  </a:lnTo>
                  <a:cubicBezTo>
                    <a:pt x="145" y="18"/>
                    <a:pt x="161" y="51"/>
                    <a:pt x="174" y="73"/>
                  </a:cubicBezTo>
                  <a:lnTo>
                    <a:pt x="404" y="442"/>
                  </a:lnTo>
                  <a:cubicBezTo>
                    <a:pt x="312" y="359"/>
                    <a:pt x="118" y="234"/>
                    <a:pt x="57" y="234"/>
                  </a:cubicBezTo>
                  <a:cubicBezTo>
                    <a:pt x="50" y="234"/>
                    <a:pt x="45" y="236"/>
                    <a:pt x="42" y="240"/>
                  </a:cubicBezTo>
                  <a:cubicBezTo>
                    <a:pt x="14" y="275"/>
                    <a:pt x="117" y="376"/>
                    <a:pt x="172" y="431"/>
                  </a:cubicBezTo>
                  <a:lnTo>
                    <a:pt x="365" y="633"/>
                  </a:lnTo>
                  <a:cubicBezTo>
                    <a:pt x="278" y="585"/>
                    <a:pt x="122" y="513"/>
                    <a:pt x="54" y="513"/>
                  </a:cubicBezTo>
                  <a:cubicBezTo>
                    <a:pt x="38" y="513"/>
                    <a:pt x="26" y="518"/>
                    <a:pt x="22" y="527"/>
                  </a:cubicBezTo>
                  <a:cubicBezTo>
                    <a:pt x="0" y="578"/>
                    <a:pt x="216" y="714"/>
                    <a:pt x="325" y="798"/>
                  </a:cubicBezTo>
                  <a:cubicBezTo>
                    <a:pt x="459" y="899"/>
                    <a:pt x="560" y="1061"/>
                    <a:pt x="725" y="1090"/>
                  </a:cubicBezTo>
                  <a:cubicBezTo>
                    <a:pt x="734" y="1091"/>
                    <a:pt x="742" y="1092"/>
                    <a:pt x="751" y="1092"/>
                  </a:cubicBezTo>
                  <a:cubicBezTo>
                    <a:pt x="788" y="1092"/>
                    <a:pt x="824" y="1077"/>
                    <a:pt x="852" y="1050"/>
                  </a:cubicBezTo>
                  <a:cubicBezTo>
                    <a:pt x="883" y="1011"/>
                    <a:pt x="903" y="962"/>
                    <a:pt x="907" y="912"/>
                  </a:cubicBezTo>
                  <a:cubicBezTo>
                    <a:pt x="863" y="802"/>
                    <a:pt x="903" y="679"/>
                    <a:pt x="932" y="565"/>
                  </a:cubicBezTo>
                  <a:cubicBezTo>
                    <a:pt x="962" y="451"/>
                    <a:pt x="969" y="224"/>
                    <a:pt x="905" y="224"/>
                  </a:cubicBezTo>
                  <a:cubicBezTo>
                    <a:pt x="839" y="227"/>
                    <a:pt x="776" y="431"/>
                    <a:pt x="767" y="549"/>
                  </a:cubicBezTo>
                  <a:cubicBezTo>
                    <a:pt x="686" y="365"/>
                    <a:pt x="463" y="43"/>
                    <a:pt x="414" y="43"/>
                  </a:cubicBezTo>
                  <a:cubicBezTo>
                    <a:pt x="412" y="43"/>
                    <a:pt x="410" y="43"/>
                    <a:pt x="409" y="44"/>
                  </a:cubicBezTo>
                  <a:cubicBezTo>
                    <a:pt x="369" y="71"/>
                    <a:pt x="527" y="308"/>
                    <a:pt x="600" y="433"/>
                  </a:cubicBezTo>
                  <a:cubicBezTo>
                    <a:pt x="477" y="268"/>
                    <a:pt x="347" y="99"/>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61"/>
            <p:cNvSpPr/>
            <p:nvPr/>
          </p:nvSpPr>
          <p:spPr>
            <a:xfrm>
              <a:off x="7123700" y="1181500"/>
              <a:ext cx="5525" cy="5575"/>
            </a:xfrm>
            <a:custGeom>
              <a:avLst/>
              <a:gdLst/>
              <a:ahLst/>
              <a:cxnLst/>
              <a:rect l="l" t="t" r="r" b="b"/>
              <a:pathLst>
                <a:path w="221" h="223" extrusionOk="0">
                  <a:moveTo>
                    <a:pt x="110" y="1"/>
                  </a:moveTo>
                  <a:cubicBezTo>
                    <a:pt x="97" y="1"/>
                    <a:pt x="82" y="3"/>
                    <a:pt x="69" y="9"/>
                  </a:cubicBezTo>
                  <a:cubicBezTo>
                    <a:pt x="42" y="20"/>
                    <a:pt x="20" y="40"/>
                    <a:pt x="9" y="69"/>
                  </a:cubicBezTo>
                  <a:cubicBezTo>
                    <a:pt x="3" y="82"/>
                    <a:pt x="1" y="97"/>
                    <a:pt x="1" y="110"/>
                  </a:cubicBezTo>
                  <a:lnTo>
                    <a:pt x="5" y="141"/>
                  </a:lnTo>
                  <a:cubicBezTo>
                    <a:pt x="9" y="159"/>
                    <a:pt x="18" y="176"/>
                    <a:pt x="31" y="190"/>
                  </a:cubicBezTo>
                  <a:lnTo>
                    <a:pt x="56" y="207"/>
                  </a:lnTo>
                  <a:cubicBezTo>
                    <a:pt x="71" y="216"/>
                    <a:pt x="90" y="222"/>
                    <a:pt x="110" y="222"/>
                  </a:cubicBezTo>
                  <a:lnTo>
                    <a:pt x="110" y="222"/>
                  </a:lnTo>
                  <a:cubicBezTo>
                    <a:pt x="124" y="222"/>
                    <a:pt x="139" y="220"/>
                    <a:pt x="152" y="214"/>
                  </a:cubicBezTo>
                  <a:cubicBezTo>
                    <a:pt x="179" y="203"/>
                    <a:pt x="200" y="181"/>
                    <a:pt x="209" y="154"/>
                  </a:cubicBezTo>
                  <a:cubicBezTo>
                    <a:pt x="218" y="141"/>
                    <a:pt x="220" y="126"/>
                    <a:pt x="220" y="110"/>
                  </a:cubicBezTo>
                  <a:lnTo>
                    <a:pt x="216" y="82"/>
                  </a:lnTo>
                  <a:cubicBezTo>
                    <a:pt x="211" y="64"/>
                    <a:pt x="203" y="47"/>
                    <a:pt x="190" y="34"/>
                  </a:cubicBezTo>
                  <a:lnTo>
                    <a:pt x="165" y="16"/>
                  </a:lnTo>
                  <a:cubicBezTo>
                    <a:pt x="150" y="5"/>
                    <a:pt x="130" y="1"/>
                    <a:pt x="110" y="1"/>
                  </a:cubicBezTo>
                  <a:close/>
                  <a:moveTo>
                    <a:pt x="110" y="222"/>
                  </a:moveTo>
                  <a:cubicBezTo>
                    <a:pt x="109" y="222"/>
                    <a:pt x="109" y="222"/>
                    <a:pt x="108" y="222"/>
                  </a:cubicBezTo>
                  <a:lnTo>
                    <a:pt x="110" y="222"/>
                  </a:lnTo>
                  <a:cubicBezTo>
                    <a:pt x="110" y="222"/>
                    <a:pt x="110" y="222"/>
                    <a:pt x="110" y="2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61"/>
            <p:cNvSpPr/>
            <p:nvPr/>
          </p:nvSpPr>
          <p:spPr>
            <a:xfrm>
              <a:off x="7143850" y="1179300"/>
              <a:ext cx="5900" cy="5900"/>
            </a:xfrm>
            <a:custGeom>
              <a:avLst/>
              <a:gdLst/>
              <a:ahLst/>
              <a:cxnLst/>
              <a:rect l="l" t="t" r="r" b="b"/>
              <a:pathLst>
                <a:path w="236" h="236" extrusionOk="0">
                  <a:moveTo>
                    <a:pt x="117" y="1"/>
                  </a:moveTo>
                  <a:cubicBezTo>
                    <a:pt x="102" y="1"/>
                    <a:pt x="86" y="5"/>
                    <a:pt x="73" y="12"/>
                  </a:cubicBezTo>
                  <a:cubicBezTo>
                    <a:pt x="58" y="16"/>
                    <a:pt x="45" y="25"/>
                    <a:pt x="36" y="36"/>
                  </a:cubicBezTo>
                  <a:cubicBezTo>
                    <a:pt x="23" y="47"/>
                    <a:pt x="16" y="60"/>
                    <a:pt x="12" y="73"/>
                  </a:cubicBezTo>
                  <a:cubicBezTo>
                    <a:pt x="3" y="89"/>
                    <a:pt x="1" y="104"/>
                    <a:pt x="1" y="119"/>
                  </a:cubicBezTo>
                  <a:lnTo>
                    <a:pt x="5" y="150"/>
                  </a:lnTo>
                  <a:cubicBezTo>
                    <a:pt x="9" y="170"/>
                    <a:pt x="20" y="188"/>
                    <a:pt x="36" y="203"/>
                  </a:cubicBezTo>
                  <a:lnTo>
                    <a:pt x="58" y="220"/>
                  </a:lnTo>
                  <a:cubicBezTo>
                    <a:pt x="77" y="231"/>
                    <a:pt x="97" y="236"/>
                    <a:pt x="117" y="236"/>
                  </a:cubicBezTo>
                  <a:lnTo>
                    <a:pt x="119" y="236"/>
                  </a:lnTo>
                  <a:cubicBezTo>
                    <a:pt x="150" y="236"/>
                    <a:pt x="179" y="223"/>
                    <a:pt x="200" y="203"/>
                  </a:cubicBezTo>
                  <a:cubicBezTo>
                    <a:pt x="211" y="192"/>
                    <a:pt x="220" y="179"/>
                    <a:pt x="225" y="166"/>
                  </a:cubicBezTo>
                  <a:cubicBezTo>
                    <a:pt x="233" y="150"/>
                    <a:pt x="236" y="135"/>
                    <a:pt x="236" y="119"/>
                  </a:cubicBezTo>
                  <a:lnTo>
                    <a:pt x="231" y="89"/>
                  </a:lnTo>
                  <a:cubicBezTo>
                    <a:pt x="227" y="69"/>
                    <a:pt x="216" y="51"/>
                    <a:pt x="200" y="36"/>
                  </a:cubicBezTo>
                  <a:lnTo>
                    <a:pt x="176" y="18"/>
                  </a:lnTo>
                  <a:cubicBezTo>
                    <a:pt x="159" y="7"/>
                    <a:pt x="139"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61"/>
            <p:cNvSpPr/>
            <p:nvPr/>
          </p:nvSpPr>
          <p:spPr>
            <a:xfrm>
              <a:off x="7112100" y="1169250"/>
              <a:ext cx="27875" cy="25150"/>
            </a:xfrm>
            <a:custGeom>
              <a:avLst/>
              <a:gdLst/>
              <a:ahLst/>
              <a:cxnLst/>
              <a:rect l="l" t="t" r="r" b="b"/>
              <a:pathLst>
                <a:path w="1115" h="1006" extrusionOk="0">
                  <a:moveTo>
                    <a:pt x="566" y="97"/>
                  </a:moveTo>
                  <a:cubicBezTo>
                    <a:pt x="714" y="97"/>
                    <a:pt x="851" y="160"/>
                    <a:pt x="924" y="304"/>
                  </a:cubicBezTo>
                  <a:cubicBezTo>
                    <a:pt x="1009" y="471"/>
                    <a:pt x="961" y="680"/>
                    <a:pt x="823" y="800"/>
                  </a:cubicBezTo>
                  <a:cubicBezTo>
                    <a:pt x="740" y="871"/>
                    <a:pt x="637" y="907"/>
                    <a:pt x="534" y="907"/>
                  </a:cubicBezTo>
                  <a:cubicBezTo>
                    <a:pt x="460" y="907"/>
                    <a:pt x="387" y="889"/>
                    <a:pt x="320" y="853"/>
                  </a:cubicBezTo>
                  <a:cubicBezTo>
                    <a:pt x="232" y="807"/>
                    <a:pt x="162" y="728"/>
                    <a:pt x="126" y="633"/>
                  </a:cubicBezTo>
                  <a:cubicBezTo>
                    <a:pt x="111" y="596"/>
                    <a:pt x="101" y="555"/>
                    <a:pt x="97" y="512"/>
                  </a:cubicBezTo>
                  <a:lnTo>
                    <a:pt x="97" y="512"/>
                  </a:lnTo>
                  <a:cubicBezTo>
                    <a:pt x="104" y="507"/>
                    <a:pt x="109" y="500"/>
                    <a:pt x="111" y="491"/>
                  </a:cubicBezTo>
                  <a:cubicBezTo>
                    <a:pt x="129" y="405"/>
                    <a:pt x="148" y="324"/>
                    <a:pt x="203" y="253"/>
                  </a:cubicBezTo>
                  <a:cubicBezTo>
                    <a:pt x="265" y="179"/>
                    <a:pt x="350" y="128"/>
                    <a:pt x="445" y="111"/>
                  </a:cubicBezTo>
                  <a:cubicBezTo>
                    <a:pt x="485" y="102"/>
                    <a:pt x="526" y="97"/>
                    <a:pt x="566" y="97"/>
                  </a:cubicBezTo>
                  <a:close/>
                  <a:moveTo>
                    <a:pt x="579" y="1"/>
                  </a:moveTo>
                  <a:cubicBezTo>
                    <a:pt x="551" y="1"/>
                    <a:pt x="524" y="2"/>
                    <a:pt x="498" y="5"/>
                  </a:cubicBezTo>
                  <a:cubicBezTo>
                    <a:pt x="366" y="21"/>
                    <a:pt x="238" y="69"/>
                    <a:pt x="151" y="168"/>
                  </a:cubicBezTo>
                  <a:cubicBezTo>
                    <a:pt x="106" y="218"/>
                    <a:pt x="69" y="279"/>
                    <a:pt x="48" y="344"/>
                  </a:cubicBezTo>
                  <a:lnTo>
                    <a:pt x="48" y="344"/>
                  </a:lnTo>
                  <a:cubicBezTo>
                    <a:pt x="1" y="430"/>
                    <a:pt x="12" y="555"/>
                    <a:pt x="39" y="644"/>
                  </a:cubicBezTo>
                  <a:cubicBezTo>
                    <a:pt x="69" y="745"/>
                    <a:pt x="133" y="835"/>
                    <a:pt x="219" y="899"/>
                  </a:cubicBezTo>
                  <a:cubicBezTo>
                    <a:pt x="314" y="970"/>
                    <a:pt x="426" y="1006"/>
                    <a:pt x="538" y="1006"/>
                  </a:cubicBezTo>
                  <a:cubicBezTo>
                    <a:pt x="641" y="1006"/>
                    <a:pt x="744" y="976"/>
                    <a:pt x="834" y="915"/>
                  </a:cubicBezTo>
                  <a:cubicBezTo>
                    <a:pt x="1022" y="785"/>
                    <a:pt x="1115" y="539"/>
                    <a:pt x="1040" y="322"/>
                  </a:cubicBezTo>
                  <a:cubicBezTo>
                    <a:pt x="1005" y="221"/>
                    <a:pt x="939" y="135"/>
                    <a:pt x="851" y="76"/>
                  </a:cubicBezTo>
                  <a:cubicBezTo>
                    <a:pt x="771" y="21"/>
                    <a:pt x="674" y="1"/>
                    <a:pt x="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1"/>
            <p:cNvSpPr/>
            <p:nvPr/>
          </p:nvSpPr>
          <p:spPr>
            <a:xfrm>
              <a:off x="7139450" y="1170200"/>
              <a:ext cx="20025" cy="21925"/>
            </a:xfrm>
            <a:custGeom>
              <a:avLst/>
              <a:gdLst/>
              <a:ahLst/>
              <a:cxnLst/>
              <a:rect l="l" t="t" r="r" b="b"/>
              <a:pathLst>
                <a:path w="801" h="877" extrusionOk="0">
                  <a:moveTo>
                    <a:pt x="374" y="86"/>
                  </a:moveTo>
                  <a:cubicBezTo>
                    <a:pt x="472" y="86"/>
                    <a:pt x="563" y="149"/>
                    <a:pt x="616" y="246"/>
                  </a:cubicBezTo>
                  <a:cubicBezTo>
                    <a:pt x="686" y="371"/>
                    <a:pt x="712" y="552"/>
                    <a:pt x="627" y="674"/>
                  </a:cubicBezTo>
                  <a:cubicBezTo>
                    <a:pt x="574" y="749"/>
                    <a:pt x="492" y="783"/>
                    <a:pt x="408" y="783"/>
                  </a:cubicBezTo>
                  <a:cubicBezTo>
                    <a:pt x="351" y="783"/>
                    <a:pt x="294" y="767"/>
                    <a:pt x="245" y="738"/>
                  </a:cubicBezTo>
                  <a:cubicBezTo>
                    <a:pt x="174" y="692"/>
                    <a:pt x="122" y="624"/>
                    <a:pt x="98" y="543"/>
                  </a:cubicBezTo>
                  <a:cubicBezTo>
                    <a:pt x="90" y="516"/>
                    <a:pt x="85" y="490"/>
                    <a:pt x="83" y="464"/>
                  </a:cubicBezTo>
                  <a:lnTo>
                    <a:pt x="83" y="464"/>
                  </a:lnTo>
                  <a:cubicBezTo>
                    <a:pt x="83" y="404"/>
                    <a:pt x="85" y="343"/>
                    <a:pt x="106" y="290"/>
                  </a:cubicBezTo>
                  <a:cubicBezTo>
                    <a:pt x="133" y="222"/>
                    <a:pt x="179" y="163"/>
                    <a:pt x="240" y="125"/>
                  </a:cubicBezTo>
                  <a:cubicBezTo>
                    <a:pt x="285" y="98"/>
                    <a:pt x="330" y="86"/>
                    <a:pt x="374" y="86"/>
                  </a:cubicBezTo>
                  <a:close/>
                  <a:moveTo>
                    <a:pt x="356" y="1"/>
                  </a:moveTo>
                  <a:cubicBezTo>
                    <a:pt x="326" y="1"/>
                    <a:pt x="295" y="4"/>
                    <a:pt x="264" y="11"/>
                  </a:cubicBezTo>
                  <a:cubicBezTo>
                    <a:pt x="163" y="38"/>
                    <a:pt x="80" y="108"/>
                    <a:pt x="38" y="205"/>
                  </a:cubicBezTo>
                  <a:cubicBezTo>
                    <a:pt x="12" y="261"/>
                    <a:pt x="4" y="325"/>
                    <a:pt x="4" y="389"/>
                  </a:cubicBezTo>
                  <a:lnTo>
                    <a:pt x="4" y="389"/>
                  </a:lnTo>
                  <a:cubicBezTo>
                    <a:pt x="0" y="440"/>
                    <a:pt x="5" y="492"/>
                    <a:pt x="17" y="542"/>
                  </a:cubicBezTo>
                  <a:lnTo>
                    <a:pt x="17" y="542"/>
                  </a:lnTo>
                  <a:cubicBezTo>
                    <a:pt x="18" y="545"/>
                    <a:pt x="18" y="548"/>
                    <a:pt x="19" y="552"/>
                  </a:cubicBezTo>
                  <a:cubicBezTo>
                    <a:pt x="19" y="557"/>
                    <a:pt x="21" y="561"/>
                    <a:pt x="23" y="565"/>
                  </a:cubicBezTo>
                  <a:lnTo>
                    <a:pt x="23" y="565"/>
                  </a:lnTo>
                  <a:cubicBezTo>
                    <a:pt x="48" y="645"/>
                    <a:pt x="93" y="719"/>
                    <a:pt x="155" y="773"/>
                  </a:cubicBezTo>
                  <a:cubicBezTo>
                    <a:pt x="221" y="835"/>
                    <a:pt x="308" y="872"/>
                    <a:pt x="401" y="877"/>
                  </a:cubicBezTo>
                  <a:cubicBezTo>
                    <a:pt x="404" y="877"/>
                    <a:pt x="407" y="877"/>
                    <a:pt x="410" y="877"/>
                  </a:cubicBezTo>
                  <a:cubicBezTo>
                    <a:pt x="501" y="877"/>
                    <a:pt x="587" y="844"/>
                    <a:pt x="655" y="784"/>
                  </a:cubicBezTo>
                  <a:cubicBezTo>
                    <a:pt x="800" y="657"/>
                    <a:pt x="794" y="433"/>
                    <a:pt x="728" y="268"/>
                  </a:cubicBezTo>
                  <a:cubicBezTo>
                    <a:pt x="697" y="172"/>
                    <a:pt x="629" y="93"/>
                    <a:pt x="541" y="44"/>
                  </a:cubicBezTo>
                  <a:cubicBezTo>
                    <a:pt x="483" y="16"/>
                    <a:pt x="420" y="1"/>
                    <a:pt x="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1"/>
            <p:cNvSpPr/>
            <p:nvPr/>
          </p:nvSpPr>
          <p:spPr>
            <a:xfrm>
              <a:off x="7136175" y="1176050"/>
              <a:ext cx="5675" cy="3200"/>
            </a:xfrm>
            <a:custGeom>
              <a:avLst/>
              <a:gdLst/>
              <a:ahLst/>
              <a:cxnLst/>
              <a:rect l="l" t="t" r="r" b="b"/>
              <a:pathLst>
                <a:path w="227" h="128" extrusionOk="0">
                  <a:moveTo>
                    <a:pt x="138" y="0"/>
                  </a:moveTo>
                  <a:cubicBezTo>
                    <a:pt x="129" y="0"/>
                    <a:pt x="119" y="2"/>
                    <a:pt x="110" y="3"/>
                  </a:cubicBezTo>
                  <a:cubicBezTo>
                    <a:pt x="99" y="3"/>
                    <a:pt x="88" y="3"/>
                    <a:pt x="77" y="8"/>
                  </a:cubicBezTo>
                  <a:lnTo>
                    <a:pt x="55" y="14"/>
                  </a:lnTo>
                  <a:cubicBezTo>
                    <a:pt x="46" y="17"/>
                    <a:pt x="37" y="21"/>
                    <a:pt x="29" y="28"/>
                  </a:cubicBezTo>
                  <a:cubicBezTo>
                    <a:pt x="18" y="32"/>
                    <a:pt x="11" y="41"/>
                    <a:pt x="7" y="50"/>
                  </a:cubicBezTo>
                  <a:cubicBezTo>
                    <a:pt x="0" y="63"/>
                    <a:pt x="0" y="76"/>
                    <a:pt x="7" y="87"/>
                  </a:cubicBezTo>
                  <a:lnTo>
                    <a:pt x="9" y="87"/>
                  </a:lnTo>
                  <a:cubicBezTo>
                    <a:pt x="22" y="115"/>
                    <a:pt x="62" y="115"/>
                    <a:pt x="88" y="118"/>
                  </a:cubicBezTo>
                  <a:lnTo>
                    <a:pt x="73" y="118"/>
                  </a:lnTo>
                  <a:cubicBezTo>
                    <a:pt x="81" y="118"/>
                    <a:pt x="92" y="120"/>
                    <a:pt x="101" y="120"/>
                  </a:cubicBezTo>
                  <a:lnTo>
                    <a:pt x="134" y="120"/>
                  </a:lnTo>
                  <a:cubicBezTo>
                    <a:pt x="141" y="124"/>
                    <a:pt x="150" y="126"/>
                    <a:pt x="156" y="126"/>
                  </a:cubicBezTo>
                  <a:cubicBezTo>
                    <a:pt x="159" y="127"/>
                    <a:pt x="163" y="127"/>
                    <a:pt x="166" y="127"/>
                  </a:cubicBezTo>
                  <a:cubicBezTo>
                    <a:pt x="176" y="127"/>
                    <a:pt x="185" y="125"/>
                    <a:pt x="193" y="120"/>
                  </a:cubicBezTo>
                  <a:cubicBezTo>
                    <a:pt x="202" y="115"/>
                    <a:pt x="211" y="107"/>
                    <a:pt x="215" y="98"/>
                  </a:cubicBezTo>
                  <a:cubicBezTo>
                    <a:pt x="224" y="85"/>
                    <a:pt x="226" y="69"/>
                    <a:pt x="222" y="54"/>
                  </a:cubicBezTo>
                  <a:cubicBezTo>
                    <a:pt x="220" y="47"/>
                    <a:pt x="218" y="41"/>
                    <a:pt x="213" y="36"/>
                  </a:cubicBezTo>
                  <a:cubicBezTo>
                    <a:pt x="209" y="25"/>
                    <a:pt x="200" y="17"/>
                    <a:pt x="189" y="12"/>
                  </a:cubicBezTo>
                  <a:cubicBezTo>
                    <a:pt x="178" y="6"/>
                    <a:pt x="165" y="1"/>
                    <a:pt x="150" y="1"/>
                  </a:cubicBezTo>
                  <a:cubicBezTo>
                    <a:pt x="146" y="1"/>
                    <a:pt x="142" y="0"/>
                    <a:pt x="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61"/>
            <p:cNvSpPr/>
            <p:nvPr/>
          </p:nvSpPr>
          <p:spPr>
            <a:xfrm>
              <a:off x="7192000" y="1370875"/>
              <a:ext cx="47850" cy="242575"/>
            </a:xfrm>
            <a:custGeom>
              <a:avLst/>
              <a:gdLst/>
              <a:ahLst/>
              <a:cxnLst/>
              <a:rect l="l" t="t" r="r" b="b"/>
              <a:pathLst>
                <a:path w="1914" h="9703" extrusionOk="0">
                  <a:moveTo>
                    <a:pt x="1817" y="0"/>
                  </a:moveTo>
                  <a:lnTo>
                    <a:pt x="108" y="534"/>
                  </a:lnTo>
                  <a:cubicBezTo>
                    <a:pt x="1" y="1678"/>
                    <a:pt x="49" y="2833"/>
                    <a:pt x="255" y="3966"/>
                  </a:cubicBezTo>
                  <a:cubicBezTo>
                    <a:pt x="321" y="4324"/>
                    <a:pt x="403" y="4685"/>
                    <a:pt x="416" y="5049"/>
                  </a:cubicBezTo>
                  <a:cubicBezTo>
                    <a:pt x="438" y="5594"/>
                    <a:pt x="306" y="6136"/>
                    <a:pt x="310" y="6683"/>
                  </a:cubicBezTo>
                  <a:cubicBezTo>
                    <a:pt x="324" y="7718"/>
                    <a:pt x="826" y="8682"/>
                    <a:pt x="1007" y="9703"/>
                  </a:cubicBezTo>
                  <a:lnTo>
                    <a:pt x="1540" y="9703"/>
                  </a:lnTo>
                  <a:cubicBezTo>
                    <a:pt x="1490" y="8888"/>
                    <a:pt x="1518" y="8073"/>
                    <a:pt x="1624" y="7265"/>
                  </a:cubicBezTo>
                  <a:cubicBezTo>
                    <a:pt x="1672" y="6885"/>
                    <a:pt x="1740" y="6505"/>
                    <a:pt x="1711" y="6123"/>
                  </a:cubicBezTo>
                  <a:cubicBezTo>
                    <a:pt x="1690" y="5818"/>
                    <a:pt x="1608" y="5519"/>
                    <a:pt x="1575" y="5216"/>
                  </a:cubicBezTo>
                  <a:cubicBezTo>
                    <a:pt x="1503" y="4577"/>
                    <a:pt x="1635" y="3936"/>
                    <a:pt x="1727" y="3301"/>
                  </a:cubicBezTo>
                  <a:cubicBezTo>
                    <a:pt x="1883" y="2207"/>
                    <a:pt x="1914" y="1098"/>
                    <a:pt x="18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61"/>
            <p:cNvSpPr/>
            <p:nvPr/>
          </p:nvSpPr>
          <p:spPr>
            <a:xfrm>
              <a:off x="7239050" y="1374000"/>
              <a:ext cx="51650" cy="241425"/>
            </a:xfrm>
            <a:custGeom>
              <a:avLst/>
              <a:gdLst/>
              <a:ahLst/>
              <a:cxnLst/>
              <a:rect l="l" t="t" r="r" b="b"/>
              <a:pathLst>
                <a:path w="2066" h="9657" extrusionOk="0">
                  <a:moveTo>
                    <a:pt x="16" y="0"/>
                  </a:moveTo>
                  <a:lnTo>
                    <a:pt x="16" y="0"/>
                  </a:lnTo>
                  <a:cubicBezTo>
                    <a:pt x="1" y="1105"/>
                    <a:pt x="111" y="2208"/>
                    <a:pt x="346" y="3286"/>
                  </a:cubicBezTo>
                  <a:cubicBezTo>
                    <a:pt x="482" y="3914"/>
                    <a:pt x="662" y="4544"/>
                    <a:pt x="635" y="5186"/>
                  </a:cubicBezTo>
                  <a:cubicBezTo>
                    <a:pt x="622" y="5491"/>
                    <a:pt x="563" y="5794"/>
                    <a:pt x="563" y="6101"/>
                  </a:cubicBezTo>
                  <a:cubicBezTo>
                    <a:pt x="565" y="6483"/>
                    <a:pt x="657" y="6859"/>
                    <a:pt x="734" y="7232"/>
                  </a:cubicBezTo>
                  <a:cubicBezTo>
                    <a:pt x="897" y="8032"/>
                    <a:pt x="985" y="8842"/>
                    <a:pt x="996" y="9657"/>
                  </a:cubicBezTo>
                  <a:lnTo>
                    <a:pt x="1527" y="9620"/>
                  </a:lnTo>
                  <a:cubicBezTo>
                    <a:pt x="1633" y="8590"/>
                    <a:pt x="2065" y="7593"/>
                    <a:pt x="2001" y="6558"/>
                  </a:cubicBezTo>
                  <a:cubicBezTo>
                    <a:pt x="1969" y="6013"/>
                    <a:pt x="1797" y="5482"/>
                    <a:pt x="1777" y="4937"/>
                  </a:cubicBezTo>
                  <a:cubicBezTo>
                    <a:pt x="1767" y="4573"/>
                    <a:pt x="1821" y="4208"/>
                    <a:pt x="1861" y="3846"/>
                  </a:cubicBezTo>
                  <a:cubicBezTo>
                    <a:pt x="1984" y="2702"/>
                    <a:pt x="1949" y="1547"/>
                    <a:pt x="1760" y="411"/>
                  </a:cubicBezTo>
                  <a:lnTo>
                    <a:pt x="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61"/>
            <p:cNvSpPr/>
            <p:nvPr/>
          </p:nvSpPr>
          <p:spPr>
            <a:xfrm>
              <a:off x="7177850" y="1129950"/>
              <a:ext cx="103550" cy="64600"/>
            </a:xfrm>
            <a:custGeom>
              <a:avLst/>
              <a:gdLst/>
              <a:ahLst/>
              <a:cxnLst/>
              <a:rect l="l" t="t" r="r" b="b"/>
              <a:pathLst>
                <a:path w="4142" h="2584" extrusionOk="0">
                  <a:moveTo>
                    <a:pt x="2049" y="0"/>
                  </a:moveTo>
                  <a:cubicBezTo>
                    <a:pt x="1753" y="0"/>
                    <a:pt x="1453" y="45"/>
                    <a:pt x="1162" y="134"/>
                  </a:cubicBezTo>
                  <a:cubicBezTo>
                    <a:pt x="1076" y="161"/>
                    <a:pt x="993" y="192"/>
                    <a:pt x="914" y="231"/>
                  </a:cubicBezTo>
                  <a:cubicBezTo>
                    <a:pt x="701" y="334"/>
                    <a:pt x="521" y="506"/>
                    <a:pt x="345" y="677"/>
                  </a:cubicBezTo>
                  <a:cubicBezTo>
                    <a:pt x="264" y="754"/>
                    <a:pt x="182" y="833"/>
                    <a:pt x="125" y="934"/>
                  </a:cubicBezTo>
                  <a:cubicBezTo>
                    <a:pt x="64" y="1050"/>
                    <a:pt x="29" y="1178"/>
                    <a:pt x="20" y="1309"/>
                  </a:cubicBezTo>
                  <a:cubicBezTo>
                    <a:pt x="0" y="1487"/>
                    <a:pt x="9" y="1674"/>
                    <a:pt x="81" y="1828"/>
                  </a:cubicBezTo>
                  <a:cubicBezTo>
                    <a:pt x="220" y="2120"/>
                    <a:pt x="540" y="2225"/>
                    <a:pt x="832" y="2304"/>
                  </a:cubicBezTo>
                  <a:cubicBezTo>
                    <a:pt x="945" y="2335"/>
                    <a:pt x="1060" y="2368"/>
                    <a:pt x="1178" y="2368"/>
                  </a:cubicBezTo>
                  <a:cubicBezTo>
                    <a:pt x="1218" y="2368"/>
                    <a:pt x="1259" y="2364"/>
                    <a:pt x="1300" y="2355"/>
                  </a:cubicBezTo>
                  <a:lnTo>
                    <a:pt x="2056" y="2563"/>
                  </a:lnTo>
                  <a:cubicBezTo>
                    <a:pt x="2148" y="2577"/>
                    <a:pt x="2242" y="2583"/>
                    <a:pt x="2337" y="2583"/>
                  </a:cubicBezTo>
                  <a:cubicBezTo>
                    <a:pt x="2790" y="2583"/>
                    <a:pt x="3254" y="2433"/>
                    <a:pt x="3648" y="2155"/>
                  </a:cubicBezTo>
                  <a:cubicBezTo>
                    <a:pt x="3716" y="2109"/>
                    <a:pt x="3777" y="2054"/>
                    <a:pt x="3835" y="1995"/>
                  </a:cubicBezTo>
                  <a:cubicBezTo>
                    <a:pt x="3900" y="1918"/>
                    <a:pt x="3951" y="1832"/>
                    <a:pt x="3988" y="1738"/>
                  </a:cubicBezTo>
                  <a:cubicBezTo>
                    <a:pt x="4142" y="1342"/>
                    <a:pt x="4032" y="872"/>
                    <a:pt x="3764" y="596"/>
                  </a:cubicBezTo>
                  <a:cubicBezTo>
                    <a:pt x="3652" y="486"/>
                    <a:pt x="3523" y="394"/>
                    <a:pt x="3380" y="323"/>
                  </a:cubicBezTo>
                  <a:cubicBezTo>
                    <a:pt x="2971" y="109"/>
                    <a:pt x="2514" y="0"/>
                    <a:pt x="20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61"/>
            <p:cNvSpPr/>
            <p:nvPr/>
          </p:nvSpPr>
          <p:spPr>
            <a:xfrm>
              <a:off x="7195525" y="1269400"/>
              <a:ext cx="79350" cy="72850"/>
            </a:xfrm>
            <a:custGeom>
              <a:avLst/>
              <a:gdLst/>
              <a:ahLst/>
              <a:cxnLst/>
              <a:rect l="l" t="t" r="r" b="b"/>
              <a:pathLst>
                <a:path w="3174" h="2914" extrusionOk="0">
                  <a:moveTo>
                    <a:pt x="2699" y="1"/>
                  </a:moveTo>
                  <a:lnTo>
                    <a:pt x="363" y="38"/>
                  </a:lnTo>
                  <a:cubicBezTo>
                    <a:pt x="400" y="150"/>
                    <a:pt x="349" y="1417"/>
                    <a:pt x="349" y="1417"/>
                  </a:cubicBezTo>
                  <a:cubicBezTo>
                    <a:pt x="349" y="1417"/>
                    <a:pt x="0" y="2612"/>
                    <a:pt x="38" y="2625"/>
                  </a:cubicBezTo>
                  <a:cubicBezTo>
                    <a:pt x="73" y="2635"/>
                    <a:pt x="839" y="2914"/>
                    <a:pt x="1573" y="2914"/>
                  </a:cubicBezTo>
                  <a:cubicBezTo>
                    <a:pt x="1617" y="2914"/>
                    <a:pt x="1661" y="2913"/>
                    <a:pt x="1704" y="2911"/>
                  </a:cubicBezTo>
                  <a:cubicBezTo>
                    <a:pt x="2475" y="2873"/>
                    <a:pt x="3174" y="2463"/>
                    <a:pt x="3174" y="2463"/>
                  </a:cubicBezTo>
                  <a:lnTo>
                    <a:pt x="2811" y="1468"/>
                  </a:lnTo>
                  <a:lnTo>
                    <a:pt x="26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61"/>
            <p:cNvSpPr/>
            <p:nvPr/>
          </p:nvSpPr>
          <p:spPr>
            <a:xfrm>
              <a:off x="7221225" y="1195450"/>
              <a:ext cx="17350" cy="31125"/>
            </a:xfrm>
            <a:custGeom>
              <a:avLst/>
              <a:gdLst/>
              <a:ahLst/>
              <a:cxnLst/>
              <a:rect l="l" t="t" r="r" b="b"/>
              <a:pathLst>
                <a:path w="694" h="1245" extrusionOk="0">
                  <a:moveTo>
                    <a:pt x="446" y="0"/>
                  </a:moveTo>
                  <a:lnTo>
                    <a:pt x="2" y="11"/>
                  </a:lnTo>
                  <a:lnTo>
                    <a:pt x="2" y="727"/>
                  </a:lnTo>
                  <a:lnTo>
                    <a:pt x="2" y="1162"/>
                  </a:lnTo>
                  <a:cubicBezTo>
                    <a:pt x="0" y="1186"/>
                    <a:pt x="4" y="1211"/>
                    <a:pt x="18" y="1230"/>
                  </a:cubicBezTo>
                  <a:cubicBezTo>
                    <a:pt x="30" y="1239"/>
                    <a:pt x="45" y="1244"/>
                    <a:pt x="61" y="1244"/>
                  </a:cubicBezTo>
                  <a:cubicBezTo>
                    <a:pt x="67" y="1244"/>
                    <a:pt x="74" y="1243"/>
                    <a:pt x="81" y="1241"/>
                  </a:cubicBezTo>
                  <a:cubicBezTo>
                    <a:pt x="290" y="1213"/>
                    <a:pt x="494" y="1164"/>
                    <a:pt x="694" y="1099"/>
                  </a:cubicBezTo>
                  <a:cubicBezTo>
                    <a:pt x="670" y="1077"/>
                    <a:pt x="646" y="1000"/>
                    <a:pt x="617" y="888"/>
                  </a:cubicBezTo>
                  <a:cubicBezTo>
                    <a:pt x="608" y="846"/>
                    <a:pt x="597" y="798"/>
                    <a:pt x="586" y="747"/>
                  </a:cubicBezTo>
                  <a:cubicBezTo>
                    <a:pt x="582" y="723"/>
                    <a:pt x="578" y="699"/>
                    <a:pt x="573" y="670"/>
                  </a:cubicBezTo>
                  <a:cubicBezTo>
                    <a:pt x="558" y="600"/>
                    <a:pt x="545" y="525"/>
                    <a:pt x="529" y="444"/>
                  </a:cubicBezTo>
                  <a:cubicBezTo>
                    <a:pt x="505" y="308"/>
                    <a:pt x="479" y="156"/>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61"/>
            <p:cNvSpPr/>
            <p:nvPr/>
          </p:nvSpPr>
          <p:spPr>
            <a:xfrm>
              <a:off x="7224500" y="1206550"/>
              <a:ext cx="11075" cy="6250"/>
            </a:xfrm>
            <a:custGeom>
              <a:avLst/>
              <a:gdLst/>
              <a:ahLst/>
              <a:cxnLst/>
              <a:rect l="l" t="t" r="r" b="b"/>
              <a:pathLst>
                <a:path w="443" h="250" extrusionOk="0">
                  <a:moveTo>
                    <a:pt x="401" y="0"/>
                  </a:moveTo>
                  <a:cubicBezTo>
                    <a:pt x="327" y="6"/>
                    <a:pt x="254" y="10"/>
                    <a:pt x="181" y="10"/>
                  </a:cubicBezTo>
                  <a:cubicBezTo>
                    <a:pt x="121" y="10"/>
                    <a:pt x="61" y="7"/>
                    <a:pt x="1" y="2"/>
                  </a:cubicBezTo>
                  <a:lnTo>
                    <a:pt x="1" y="2"/>
                  </a:lnTo>
                  <a:cubicBezTo>
                    <a:pt x="82" y="204"/>
                    <a:pt x="188" y="249"/>
                    <a:pt x="291" y="249"/>
                  </a:cubicBezTo>
                  <a:cubicBezTo>
                    <a:pt x="344" y="249"/>
                    <a:pt x="395" y="237"/>
                    <a:pt x="442" y="229"/>
                  </a:cubicBezTo>
                  <a:cubicBezTo>
                    <a:pt x="429" y="158"/>
                    <a:pt x="416" y="81"/>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1"/>
            <p:cNvSpPr/>
            <p:nvPr/>
          </p:nvSpPr>
          <p:spPr>
            <a:xfrm>
              <a:off x="7202650" y="1147400"/>
              <a:ext cx="49550" cy="61475"/>
            </a:xfrm>
            <a:custGeom>
              <a:avLst/>
              <a:gdLst/>
              <a:ahLst/>
              <a:cxnLst/>
              <a:rect l="l" t="t" r="r" b="b"/>
              <a:pathLst>
                <a:path w="1982" h="2459" extrusionOk="0">
                  <a:moveTo>
                    <a:pt x="860" y="0"/>
                  </a:moveTo>
                  <a:cubicBezTo>
                    <a:pt x="383" y="0"/>
                    <a:pt x="107" y="214"/>
                    <a:pt x="62" y="372"/>
                  </a:cubicBezTo>
                  <a:cubicBezTo>
                    <a:pt x="1" y="598"/>
                    <a:pt x="40" y="840"/>
                    <a:pt x="23" y="1073"/>
                  </a:cubicBezTo>
                  <a:cubicBezTo>
                    <a:pt x="10" y="1283"/>
                    <a:pt x="119" y="1720"/>
                    <a:pt x="192" y="1828"/>
                  </a:cubicBezTo>
                  <a:cubicBezTo>
                    <a:pt x="324" y="2019"/>
                    <a:pt x="418" y="2287"/>
                    <a:pt x="820" y="2412"/>
                  </a:cubicBezTo>
                  <a:cubicBezTo>
                    <a:pt x="921" y="2444"/>
                    <a:pt x="1009" y="2458"/>
                    <a:pt x="1088" y="2458"/>
                  </a:cubicBezTo>
                  <a:cubicBezTo>
                    <a:pt x="1320" y="2458"/>
                    <a:pt x="1474" y="2333"/>
                    <a:pt x="1652" y="2160"/>
                  </a:cubicBezTo>
                  <a:cubicBezTo>
                    <a:pt x="1808" y="2004"/>
                    <a:pt x="1881" y="1769"/>
                    <a:pt x="1918" y="1540"/>
                  </a:cubicBezTo>
                  <a:cubicBezTo>
                    <a:pt x="1971" y="1242"/>
                    <a:pt x="1982" y="936"/>
                    <a:pt x="1951" y="636"/>
                  </a:cubicBezTo>
                  <a:cubicBezTo>
                    <a:pt x="1951" y="636"/>
                    <a:pt x="1942" y="188"/>
                    <a:pt x="1235" y="40"/>
                  </a:cubicBezTo>
                  <a:cubicBezTo>
                    <a:pt x="1099" y="13"/>
                    <a:pt x="974" y="0"/>
                    <a:pt x="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61"/>
            <p:cNvSpPr/>
            <p:nvPr/>
          </p:nvSpPr>
          <p:spPr>
            <a:xfrm>
              <a:off x="7222300" y="1195450"/>
              <a:ext cx="16275" cy="7000"/>
            </a:xfrm>
            <a:custGeom>
              <a:avLst/>
              <a:gdLst/>
              <a:ahLst/>
              <a:cxnLst/>
              <a:rect l="l" t="t" r="r" b="b"/>
              <a:pathLst>
                <a:path w="651" h="280" extrusionOk="0">
                  <a:moveTo>
                    <a:pt x="14" y="0"/>
                  </a:moveTo>
                  <a:lnTo>
                    <a:pt x="1" y="5"/>
                  </a:lnTo>
                  <a:cubicBezTo>
                    <a:pt x="1" y="5"/>
                    <a:pt x="25" y="275"/>
                    <a:pt x="315" y="279"/>
                  </a:cubicBezTo>
                  <a:cubicBezTo>
                    <a:pt x="318" y="279"/>
                    <a:pt x="322" y="280"/>
                    <a:pt x="325" y="280"/>
                  </a:cubicBezTo>
                  <a:cubicBezTo>
                    <a:pt x="604" y="280"/>
                    <a:pt x="651" y="0"/>
                    <a:pt x="6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61"/>
            <p:cNvSpPr/>
            <p:nvPr/>
          </p:nvSpPr>
          <p:spPr>
            <a:xfrm>
              <a:off x="7211325" y="1170050"/>
              <a:ext cx="13250" cy="3025"/>
            </a:xfrm>
            <a:custGeom>
              <a:avLst/>
              <a:gdLst/>
              <a:ahLst/>
              <a:cxnLst/>
              <a:rect l="l" t="t" r="r" b="b"/>
              <a:pathLst>
                <a:path w="530" h="121" extrusionOk="0">
                  <a:moveTo>
                    <a:pt x="269" y="0"/>
                  </a:moveTo>
                  <a:cubicBezTo>
                    <a:pt x="176" y="0"/>
                    <a:pt x="82" y="21"/>
                    <a:pt x="27" y="57"/>
                  </a:cubicBezTo>
                  <a:cubicBezTo>
                    <a:pt x="1" y="74"/>
                    <a:pt x="12" y="116"/>
                    <a:pt x="45" y="116"/>
                  </a:cubicBezTo>
                  <a:cubicBezTo>
                    <a:pt x="52" y="116"/>
                    <a:pt x="60" y="117"/>
                    <a:pt x="67" y="117"/>
                  </a:cubicBezTo>
                  <a:cubicBezTo>
                    <a:pt x="139" y="117"/>
                    <a:pt x="209" y="102"/>
                    <a:pt x="281" y="102"/>
                  </a:cubicBezTo>
                  <a:cubicBezTo>
                    <a:pt x="292" y="102"/>
                    <a:pt x="304" y="102"/>
                    <a:pt x="315" y="103"/>
                  </a:cubicBezTo>
                  <a:cubicBezTo>
                    <a:pt x="357" y="106"/>
                    <a:pt x="405" y="121"/>
                    <a:pt x="449" y="121"/>
                  </a:cubicBezTo>
                  <a:cubicBezTo>
                    <a:pt x="474" y="121"/>
                    <a:pt x="497" y="116"/>
                    <a:pt x="519" y="103"/>
                  </a:cubicBezTo>
                  <a:cubicBezTo>
                    <a:pt x="528" y="96"/>
                    <a:pt x="530" y="81"/>
                    <a:pt x="521" y="72"/>
                  </a:cubicBezTo>
                  <a:lnTo>
                    <a:pt x="521" y="72"/>
                  </a:lnTo>
                  <a:lnTo>
                    <a:pt x="521" y="74"/>
                  </a:lnTo>
                  <a:cubicBezTo>
                    <a:pt x="468" y="23"/>
                    <a:pt x="369" y="0"/>
                    <a:pt x="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61"/>
            <p:cNvSpPr/>
            <p:nvPr/>
          </p:nvSpPr>
          <p:spPr>
            <a:xfrm>
              <a:off x="7234675" y="1170575"/>
              <a:ext cx="12250" cy="2725"/>
            </a:xfrm>
            <a:custGeom>
              <a:avLst/>
              <a:gdLst/>
              <a:ahLst/>
              <a:cxnLst/>
              <a:rect l="l" t="t" r="r" b="b"/>
              <a:pathLst>
                <a:path w="490" h="109" extrusionOk="0">
                  <a:moveTo>
                    <a:pt x="272" y="2"/>
                  </a:moveTo>
                  <a:cubicBezTo>
                    <a:pt x="248" y="2"/>
                    <a:pt x="226" y="2"/>
                    <a:pt x="204" y="3"/>
                  </a:cubicBezTo>
                  <a:cubicBezTo>
                    <a:pt x="136" y="7"/>
                    <a:pt x="46" y="1"/>
                    <a:pt x="4" y="60"/>
                  </a:cubicBezTo>
                  <a:cubicBezTo>
                    <a:pt x="0" y="71"/>
                    <a:pt x="2" y="82"/>
                    <a:pt x="13" y="88"/>
                  </a:cubicBezTo>
                  <a:cubicBezTo>
                    <a:pt x="34" y="104"/>
                    <a:pt x="60" y="109"/>
                    <a:pt x="88" y="109"/>
                  </a:cubicBezTo>
                  <a:cubicBezTo>
                    <a:pt x="131" y="109"/>
                    <a:pt x="179" y="96"/>
                    <a:pt x="220" y="95"/>
                  </a:cubicBezTo>
                  <a:cubicBezTo>
                    <a:pt x="224" y="95"/>
                    <a:pt x="228" y="95"/>
                    <a:pt x="233" y="95"/>
                  </a:cubicBezTo>
                  <a:cubicBezTo>
                    <a:pt x="281" y="95"/>
                    <a:pt x="330" y="102"/>
                    <a:pt x="379" y="102"/>
                  </a:cubicBezTo>
                  <a:cubicBezTo>
                    <a:pt x="406" y="102"/>
                    <a:pt x="433" y="100"/>
                    <a:pt x="459" y="93"/>
                  </a:cubicBezTo>
                  <a:cubicBezTo>
                    <a:pt x="485" y="88"/>
                    <a:pt x="490" y="53"/>
                    <a:pt x="466" y="40"/>
                  </a:cubicBezTo>
                  <a:cubicBezTo>
                    <a:pt x="410" y="8"/>
                    <a:pt x="339" y="2"/>
                    <a:pt x="272"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1"/>
            <p:cNvSpPr/>
            <p:nvPr/>
          </p:nvSpPr>
          <p:spPr>
            <a:xfrm>
              <a:off x="7199750" y="1178200"/>
              <a:ext cx="8650" cy="13600"/>
            </a:xfrm>
            <a:custGeom>
              <a:avLst/>
              <a:gdLst/>
              <a:ahLst/>
              <a:cxnLst/>
              <a:rect l="l" t="t" r="r" b="b"/>
              <a:pathLst>
                <a:path w="346" h="544" extrusionOk="0">
                  <a:moveTo>
                    <a:pt x="150" y="1"/>
                  </a:moveTo>
                  <a:cubicBezTo>
                    <a:pt x="117" y="1"/>
                    <a:pt x="87" y="16"/>
                    <a:pt x="66" y="40"/>
                  </a:cubicBezTo>
                  <a:cubicBezTo>
                    <a:pt x="46" y="67"/>
                    <a:pt x="31" y="98"/>
                    <a:pt x="22" y="133"/>
                  </a:cubicBezTo>
                  <a:cubicBezTo>
                    <a:pt x="14" y="157"/>
                    <a:pt x="9" y="185"/>
                    <a:pt x="7" y="212"/>
                  </a:cubicBezTo>
                  <a:cubicBezTo>
                    <a:pt x="0" y="341"/>
                    <a:pt x="68" y="462"/>
                    <a:pt x="185" y="521"/>
                  </a:cubicBezTo>
                  <a:cubicBezTo>
                    <a:pt x="213" y="535"/>
                    <a:pt x="244" y="543"/>
                    <a:pt x="275" y="543"/>
                  </a:cubicBezTo>
                  <a:cubicBezTo>
                    <a:pt x="300" y="543"/>
                    <a:pt x="324" y="537"/>
                    <a:pt x="345" y="524"/>
                  </a:cubicBezTo>
                  <a:lnTo>
                    <a:pt x="257" y="78"/>
                  </a:lnTo>
                  <a:cubicBezTo>
                    <a:pt x="233" y="40"/>
                    <a:pt x="200" y="3"/>
                    <a:pt x="156" y="1"/>
                  </a:cubicBezTo>
                  <a:cubicBezTo>
                    <a:pt x="154" y="1"/>
                    <a:pt x="152" y="1"/>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61"/>
            <p:cNvSpPr/>
            <p:nvPr/>
          </p:nvSpPr>
          <p:spPr>
            <a:xfrm>
              <a:off x="7246975" y="1178225"/>
              <a:ext cx="9125" cy="13100"/>
            </a:xfrm>
            <a:custGeom>
              <a:avLst/>
              <a:gdLst/>
              <a:ahLst/>
              <a:cxnLst/>
              <a:rect l="l" t="t" r="r" b="b"/>
              <a:pathLst>
                <a:path w="365" h="524" extrusionOk="0">
                  <a:moveTo>
                    <a:pt x="266" y="0"/>
                  </a:moveTo>
                  <a:cubicBezTo>
                    <a:pt x="244" y="0"/>
                    <a:pt x="221" y="5"/>
                    <a:pt x="200" y="15"/>
                  </a:cubicBezTo>
                  <a:cubicBezTo>
                    <a:pt x="160" y="28"/>
                    <a:pt x="127" y="57"/>
                    <a:pt x="108" y="94"/>
                  </a:cubicBezTo>
                  <a:lnTo>
                    <a:pt x="0" y="512"/>
                  </a:lnTo>
                  <a:cubicBezTo>
                    <a:pt x="3" y="520"/>
                    <a:pt x="15" y="523"/>
                    <a:pt x="26" y="523"/>
                  </a:cubicBezTo>
                  <a:cubicBezTo>
                    <a:pt x="29" y="523"/>
                    <a:pt x="32" y="523"/>
                    <a:pt x="35" y="523"/>
                  </a:cubicBezTo>
                  <a:cubicBezTo>
                    <a:pt x="224" y="496"/>
                    <a:pt x="365" y="334"/>
                    <a:pt x="365" y="143"/>
                  </a:cubicBezTo>
                  <a:cubicBezTo>
                    <a:pt x="365" y="86"/>
                    <a:pt x="343" y="20"/>
                    <a:pt x="288" y="2"/>
                  </a:cubicBezTo>
                  <a:cubicBezTo>
                    <a:pt x="281" y="1"/>
                    <a:pt x="273" y="0"/>
                    <a:pt x="2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61"/>
            <p:cNvSpPr/>
            <p:nvPr/>
          </p:nvSpPr>
          <p:spPr>
            <a:xfrm>
              <a:off x="7202050" y="1218075"/>
              <a:ext cx="53825" cy="23025"/>
            </a:xfrm>
            <a:custGeom>
              <a:avLst/>
              <a:gdLst/>
              <a:ahLst/>
              <a:cxnLst/>
              <a:rect l="l" t="t" r="r" b="b"/>
              <a:pathLst>
                <a:path w="2153" h="921" extrusionOk="0">
                  <a:moveTo>
                    <a:pt x="1331" y="0"/>
                  </a:moveTo>
                  <a:lnTo>
                    <a:pt x="747" y="38"/>
                  </a:lnTo>
                  <a:cubicBezTo>
                    <a:pt x="710" y="38"/>
                    <a:pt x="1" y="387"/>
                    <a:pt x="1" y="387"/>
                  </a:cubicBezTo>
                  <a:lnTo>
                    <a:pt x="1182" y="921"/>
                  </a:lnTo>
                  <a:lnTo>
                    <a:pt x="2153" y="312"/>
                  </a:lnTo>
                  <a:lnTo>
                    <a:pt x="13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61"/>
            <p:cNvSpPr/>
            <p:nvPr/>
          </p:nvSpPr>
          <p:spPr>
            <a:xfrm>
              <a:off x="7227950" y="1175150"/>
              <a:ext cx="8550" cy="18000"/>
            </a:xfrm>
            <a:custGeom>
              <a:avLst/>
              <a:gdLst/>
              <a:ahLst/>
              <a:cxnLst/>
              <a:rect l="l" t="t" r="r" b="b"/>
              <a:pathLst>
                <a:path w="342" h="720" extrusionOk="0">
                  <a:moveTo>
                    <a:pt x="131" y="0"/>
                  </a:moveTo>
                  <a:cubicBezTo>
                    <a:pt x="124" y="0"/>
                    <a:pt x="117" y="5"/>
                    <a:pt x="115" y="13"/>
                  </a:cubicBezTo>
                  <a:lnTo>
                    <a:pt x="113" y="13"/>
                  </a:lnTo>
                  <a:cubicBezTo>
                    <a:pt x="78" y="119"/>
                    <a:pt x="89" y="239"/>
                    <a:pt x="120" y="345"/>
                  </a:cubicBezTo>
                  <a:cubicBezTo>
                    <a:pt x="141" y="418"/>
                    <a:pt x="176" y="488"/>
                    <a:pt x="231" y="539"/>
                  </a:cubicBezTo>
                  <a:lnTo>
                    <a:pt x="231" y="539"/>
                  </a:lnTo>
                  <a:cubicBezTo>
                    <a:pt x="211" y="555"/>
                    <a:pt x="189" y="570"/>
                    <a:pt x="166" y="582"/>
                  </a:cubicBezTo>
                  <a:cubicBezTo>
                    <a:pt x="131" y="599"/>
                    <a:pt x="93" y="613"/>
                    <a:pt x="56" y="624"/>
                  </a:cubicBezTo>
                  <a:cubicBezTo>
                    <a:pt x="1" y="639"/>
                    <a:pt x="18" y="719"/>
                    <a:pt x="64" y="719"/>
                  </a:cubicBezTo>
                  <a:cubicBezTo>
                    <a:pt x="69" y="719"/>
                    <a:pt x="74" y="718"/>
                    <a:pt x="80" y="716"/>
                  </a:cubicBezTo>
                  <a:cubicBezTo>
                    <a:pt x="170" y="681"/>
                    <a:pt x="252" y="630"/>
                    <a:pt x="322" y="567"/>
                  </a:cubicBezTo>
                  <a:cubicBezTo>
                    <a:pt x="342" y="547"/>
                    <a:pt x="337" y="516"/>
                    <a:pt x="315" y="503"/>
                  </a:cubicBezTo>
                  <a:cubicBezTo>
                    <a:pt x="159" y="406"/>
                    <a:pt x="166" y="178"/>
                    <a:pt x="150" y="20"/>
                  </a:cubicBezTo>
                  <a:cubicBezTo>
                    <a:pt x="150" y="7"/>
                    <a:pt x="141" y="0"/>
                    <a:pt x="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61"/>
            <p:cNvSpPr/>
            <p:nvPr/>
          </p:nvSpPr>
          <p:spPr>
            <a:xfrm>
              <a:off x="7211600" y="1142475"/>
              <a:ext cx="46975" cy="27750"/>
            </a:xfrm>
            <a:custGeom>
              <a:avLst/>
              <a:gdLst/>
              <a:ahLst/>
              <a:cxnLst/>
              <a:rect l="l" t="t" r="r" b="b"/>
              <a:pathLst>
                <a:path w="1879" h="1110" extrusionOk="0">
                  <a:moveTo>
                    <a:pt x="9" y="139"/>
                  </a:moveTo>
                  <a:lnTo>
                    <a:pt x="5" y="143"/>
                  </a:lnTo>
                  <a:cubicBezTo>
                    <a:pt x="7" y="142"/>
                    <a:pt x="8" y="141"/>
                    <a:pt x="9" y="140"/>
                  </a:cubicBezTo>
                  <a:lnTo>
                    <a:pt x="9" y="140"/>
                  </a:lnTo>
                  <a:cubicBezTo>
                    <a:pt x="9" y="140"/>
                    <a:pt x="9" y="139"/>
                    <a:pt x="9" y="139"/>
                  </a:cubicBezTo>
                  <a:close/>
                  <a:moveTo>
                    <a:pt x="666" y="0"/>
                  </a:moveTo>
                  <a:cubicBezTo>
                    <a:pt x="438" y="0"/>
                    <a:pt x="204" y="20"/>
                    <a:pt x="9" y="140"/>
                  </a:cubicBezTo>
                  <a:lnTo>
                    <a:pt x="9" y="140"/>
                  </a:lnTo>
                  <a:cubicBezTo>
                    <a:pt x="1" y="280"/>
                    <a:pt x="23" y="420"/>
                    <a:pt x="71" y="554"/>
                  </a:cubicBezTo>
                  <a:cubicBezTo>
                    <a:pt x="111" y="679"/>
                    <a:pt x="170" y="800"/>
                    <a:pt x="262" y="894"/>
                  </a:cubicBezTo>
                  <a:cubicBezTo>
                    <a:pt x="347" y="979"/>
                    <a:pt x="465" y="1040"/>
                    <a:pt x="584" y="1040"/>
                  </a:cubicBezTo>
                  <a:cubicBezTo>
                    <a:pt x="594" y="1040"/>
                    <a:pt x="604" y="1040"/>
                    <a:pt x="613" y="1039"/>
                  </a:cubicBezTo>
                  <a:cubicBezTo>
                    <a:pt x="567" y="918"/>
                    <a:pt x="438" y="833"/>
                    <a:pt x="429" y="703"/>
                  </a:cubicBezTo>
                  <a:lnTo>
                    <a:pt x="429" y="703"/>
                  </a:lnTo>
                  <a:cubicBezTo>
                    <a:pt x="455" y="710"/>
                    <a:pt x="479" y="725"/>
                    <a:pt x="495" y="749"/>
                  </a:cubicBezTo>
                  <a:cubicBezTo>
                    <a:pt x="583" y="852"/>
                    <a:pt x="686" y="942"/>
                    <a:pt x="800" y="1013"/>
                  </a:cubicBezTo>
                  <a:cubicBezTo>
                    <a:pt x="904" y="1076"/>
                    <a:pt x="1019" y="1109"/>
                    <a:pt x="1138" y="1109"/>
                  </a:cubicBezTo>
                  <a:cubicBezTo>
                    <a:pt x="1155" y="1109"/>
                    <a:pt x="1172" y="1108"/>
                    <a:pt x="1189" y="1107"/>
                  </a:cubicBezTo>
                  <a:cubicBezTo>
                    <a:pt x="1206" y="1107"/>
                    <a:pt x="1226" y="1103"/>
                    <a:pt x="1233" y="1085"/>
                  </a:cubicBezTo>
                  <a:cubicBezTo>
                    <a:pt x="1198" y="1041"/>
                    <a:pt x="1145" y="1019"/>
                    <a:pt x="1097" y="988"/>
                  </a:cubicBezTo>
                  <a:cubicBezTo>
                    <a:pt x="1050" y="960"/>
                    <a:pt x="1004" y="914"/>
                    <a:pt x="1009" y="859"/>
                  </a:cubicBezTo>
                  <a:lnTo>
                    <a:pt x="1009" y="859"/>
                  </a:lnTo>
                  <a:cubicBezTo>
                    <a:pt x="1189" y="971"/>
                    <a:pt x="1391" y="1043"/>
                    <a:pt x="1602" y="1068"/>
                  </a:cubicBezTo>
                  <a:cubicBezTo>
                    <a:pt x="1623" y="1070"/>
                    <a:pt x="1646" y="1072"/>
                    <a:pt x="1668" y="1072"/>
                  </a:cubicBezTo>
                  <a:cubicBezTo>
                    <a:pt x="1717" y="1072"/>
                    <a:pt x="1766" y="1063"/>
                    <a:pt x="1804" y="1032"/>
                  </a:cubicBezTo>
                  <a:cubicBezTo>
                    <a:pt x="1878" y="971"/>
                    <a:pt x="1874" y="857"/>
                    <a:pt x="1848" y="767"/>
                  </a:cubicBezTo>
                  <a:cubicBezTo>
                    <a:pt x="1795" y="580"/>
                    <a:pt x="1681" y="420"/>
                    <a:pt x="1549" y="279"/>
                  </a:cubicBezTo>
                  <a:cubicBezTo>
                    <a:pt x="1509" y="231"/>
                    <a:pt x="1461" y="189"/>
                    <a:pt x="1411" y="154"/>
                  </a:cubicBezTo>
                  <a:cubicBezTo>
                    <a:pt x="1362" y="121"/>
                    <a:pt x="1310" y="97"/>
                    <a:pt x="1255" y="79"/>
                  </a:cubicBezTo>
                  <a:cubicBezTo>
                    <a:pt x="1079" y="16"/>
                    <a:pt x="890" y="2"/>
                    <a:pt x="706" y="0"/>
                  </a:cubicBezTo>
                  <a:cubicBezTo>
                    <a:pt x="693" y="0"/>
                    <a:pt x="679" y="0"/>
                    <a:pt x="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61"/>
            <p:cNvSpPr/>
            <p:nvPr/>
          </p:nvSpPr>
          <p:spPr>
            <a:xfrm>
              <a:off x="7199850" y="1145525"/>
              <a:ext cx="14075" cy="38575"/>
            </a:xfrm>
            <a:custGeom>
              <a:avLst/>
              <a:gdLst/>
              <a:ahLst/>
              <a:cxnLst/>
              <a:rect l="l" t="t" r="r" b="b"/>
              <a:pathLst>
                <a:path w="563" h="1543" extrusionOk="0">
                  <a:moveTo>
                    <a:pt x="459" y="0"/>
                  </a:moveTo>
                  <a:cubicBezTo>
                    <a:pt x="453" y="0"/>
                    <a:pt x="447" y="1"/>
                    <a:pt x="440" y="3"/>
                  </a:cubicBezTo>
                  <a:cubicBezTo>
                    <a:pt x="275" y="43"/>
                    <a:pt x="148" y="179"/>
                    <a:pt x="80" y="333"/>
                  </a:cubicBezTo>
                  <a:cubicBezTo>
                    <a:pt x="12" y="489"/>
                    <a:pt x="1" y="662"/>
                    <a:pt x="12" y="831"/>
                  </a:cubicBezTo>
                  <a:cubicBezTo>
                    <a:pt x="23" y="1000"/>
                    <a:pt x="53" y="1167"/>
                    <a:pt x="67" y="1336"/>
                  </a:cubicBezTo>
                  <a:lnTo>
                    <a:pt x="71" y="1332"/>
                  </a:lnTo>
                  <a:cubicBezTo>
                    <a:pt x="72" y="1332"/>
                    <a:pt x="73" y="1332"/>
                    <a:pt x="74" y="1332"/>
                  </a:cubicBezTo>
                  <a:cubicBezTo>
                    <a:pt x="118" y="1332"/>
                    <a:pt x="144" y="1384"/>
                    <a:pt x="157" y="1429"/>
                  </a:cubicBezTo>
                  <a:cubicBezTo>
                    <a:pt x="168" y="1475"/>
                    <a:pt x="181" y="1530"/>
                    <a:pt x="227" y="1543"/>
                  </a:cubicBezTo>
                  <a:cubicBezTo>
                    <a:pt x="306" y="1299"/>
                    <a:pt x="244" y="1016"/>
                    <a:pt x="381" y="801"/>
                  </a:cubicBezTo>
                  <a:cubicBezTo>
                    <a:pt x="436" y="713"/>
                    <a:pt x="523" y="640"/>
                    <a:pt x="552" y="537"/>
                  </a:cubicBezTo>
                  <a:cubicBezTo>
                    <a:pt x="563" y="471"/>
                    <a:pt x="563" y="405"/>
                    <a:pt x="550" y="342"/>
                  </a:cubicBezTo>
                  <a:cubicBezTo>
                    <a:pt x="534" y="247"/>
                    <a:pt x="521" y="153"/>
                    <a:pt x="508" y="58"/>
                  </a:cubicBezTo>
                  <a:cubicBezTo>
                    <a:pt x="504" y="36"/>
                    <a:pt x="499" y="10"/>
                    <a:pt x="477" y="3"/>
                  </a:cubicBezTo>
                  <a:cubicBezTo>
                    <a:pt x="472" y="1"/>
                    <a:pt x="466" y="0"/>
                    <a:pt x="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61"/>
            <p:cNvSpPr/>
            <p:nvPr/>
          </p:nvSpPr>
          <p:spPr>
            <a:xfrm>
              <a:off x="7248725" y="1167400"/>
              <a:ext cx="5225" cy="16650"/>
            </a:xfrm>
            <a:custGeom>
              <a:avLst/>
              <a:gdLst/>
              <a:ahLst/>
              <a:cxnLst/>
              <a:rect l="l" t="t" r="r" b="b"/>
              <a:pathLst>
                <a:path w="209" h="666" extrusionOk="0">
                  <a:moveTo>
                    <a:pt x="189" y="0"/>
                  </a:moveTo>
                  <a:lnTo>
                    <a:pt x="0" y="64"/>
                  </a:lnTo>
                  <a:cubicBezTo>
                    <a:pt x="73" y="253"/>
                    <a:pt x="13" y="466"/>
                    <a:pt x="51" y="666"/>
                  </a:cubicBezTo>
                  <a:cubicBezTo>
                    <a:pt x="66" y="582"/>
                    <a:pt x="90" y="492"/>
                    <a:pt x="163" y="450"/>
                  </a:cubicBezTo>
                  <a:cubicBezTo>
                    <a:pt x="176" y="446"/>
                    <a:pt x="187" y="437"/>
                    <a:pt x="198" y="426"/>
                  </a:cubicBezTo>
                  <a:cubicBezTo>
                    <a:pt x="207" y="413"/>
                    <a:pt x="209" y="396"/>
                    <a:pt x="207" y="378"/>
                  </a:cubicBezTo>
                  <a:cubicBezTo>
                    <a:pt x="202" y="251"/>
                    <a:pt x="196" y="125"/>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61"/>
            <p:cNvSpPr/>
            <p:nvPr/>
          </p:nvSpPr>
          <p:spPr>
            <a:xfrm>
              <a:off x="7185075" y="1221025"/>
              <a:ext cx="96275" cy="72450"/>
            </a:xfrm>
            <a:custGeom>
              <a:avLst/>
              <a:gdLst/>
              <a:ahLst/>
              <a:cxnLst/>
              <a:rect l="l" t="t" r="r" b="b"/>
              <a:pathLst>
                <a:path w="3851" h="2898" extrusionOk="0">
                  <a:moveTo>
                    <a:pt x="1226" y="1"/>
                  </a:moveTo>
                  <a:cubicBezTo>
                    <a:pt x="425" y="205"/>
                    <a:pt x="381" y="524"/>
                    <a:pt x="27" y="1033"/>
                  </a:cubicBezTo>
                  <a:cubicBezTo>
                    <a:pt x="1" y="1077"/>
                    <a:pt x="798" y="1604"/>
                    <a:pt x="798" y="1604"/>
                  </a:cubicBezTo>
                  <a:lnTo>
                    <a:pt x="763" y="1958"/>
                  </a:lnTo>
                  <a:lnTo>
                    <a:pt x="737" y="2245"/>
                  </a:lnTo>
                  <a:lnTo>
                    <a:pt x="673" y="2887"/>
                  </a:lnTo>
                  <a:lnTo>
                    <a:pt x="3335" y="2898"/>
                  </a:lnTo>
                  <a:lnTo>
                    <a:pt x="3251" y="2278"/>
                  </a:lnTo>
                  <a:lnTo>
                    <a:pt x="3205" y="1949"/>
                  </a:lnTo>
                  <a:lnTo>
                    <a:pt x="3179" y="1762"/>
                  </a:lnTo>
                  <a:lnTo>
                    <a:pt x="3159" y="1615"/>
                  </a:lnTo>
                  <a:lnTo>
                    <a:pt x="3297" y="1521"/>
                  </a:lnTo>
                  <a:lnTo>
                    <a:pt x="3851" y="1132"/>
                  </a:lnTo>
                  <a:cubicBezTo>
                    <a:pt x="3851" y="1132"/>
                    <a:pt x="3763" y="1013"/>
                    <a:pt x="3484" y="589"/>
                  </a:cubicBezTo>
                  <a:cubicBezTo>
                    <a:pt x="3203" y="168"/>
                    <a:pt x="2426" y="36"/>
                    <a:pt x="2426" y="36"/>
                  </a:cubicBezTo>
                  <a:cubicBezTo>
                    <a:pt x="2426" y="36"/>
                    <a:pt x="2245" y="214"/>
                    <a:pt x="1804" y="247"/>
                  </a:cubicBezTo>
                  <a:cubicBezTo>
                    <a:pt x="1779" y="249"/>
                    <a:pt x="1756" y="250"/>
                    <a:pt x="1733" y="250"/>
                  </a:cubicBezTo>
                  <a:cubicBezTo>
                    <a:pt x="1348" y="250"/>
                    <a:pt x="1226" y="1"/>
                    <a:pt x="1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61"/>
            <p:cNvSpPr/>
            <p:nvPr/>
          </p:nvSpPr>
          <p:spPr>
            <a:xfrm>
              <a:off x="7253825" y="1232075"/>
              <a:ext cx="5625" cy="8025"/>
            </a:xfrm>
            <a:custGeom>
              <a:avLst/>
              <a:gdLst/>
              <a:ahLst/>
              <a:cxnLst/>
              <a:rect l="l" t="t" r="r" b="b"/>
              <a:pathLst>
                <a:path w="225" h="321" extrusionOk="0">
                  <a:moveTo>
                    <a:pt x="163" y="0"/>
                  </a:moveTo>
                  <a:cubicBezTo>
                    <a:pt x="163" y="0"/>
                    <a:pt x="1" y="14"/>
                    <a:pt x="20" y="163"/>
                  </a:cubicBezTo>
                  <a:cubicBezTo>
                    <a:pt x="33" y="275"/>
                    <a:pt x="111" y="320"/>
                    <a:pt x="172" y="320"/>
                  </a:cubicBezTo>
                  <a:cubicBezTo>
                    <a:pt x="192" y="320"/>
                    <a:pt x="211" y="315"/>
                    <a:pt x="225" y="306"/>
                  </a:cubicBezTo>
                  <a:lnTo>
                    <a:pt x="1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61"/>
            <p:cNvSpPr/>
            <p:nvPr/>
          </p:nvSpPr>
          <p:spPr>
            <a:xfrm>
              <a:off x="7187600" y="1304825"/>
              <a:ext cx="102900" cy="111575"/>
            </a:xfrm>
            <a:custGeom>
              <a:avLst/>
              <a:gdLst/>
              <a:ahLst/>
              <a:cxnLst/>
              <a:rect l="l" t="t" r="r" b="b"/>
              <a:pathLst>
                <a:path w="4116" h="4463" extrusionOk="0">
                  <a:moveTo>
                    <a:pt x="664" y="0"/>
                  </a:moveTo>
                  <a:cubicBezTo>
                    <a:pt x="614" y="121"/>
                    <a:pt x="568" y="248"/>
                    <a:pt x="526" y="380"/>
                  </a:cubicBezTo>
                  <a:cubicBezTo>
                    <a:pt x="517" y="409"/>
                    <a:pt x="506" y="437"/>
                    <a:pt x="497" y="468"/>
                  </a:cubicBezTo>
                  <a:cubicBezTo>
                    <a:pt x="1" y="2113"/>
                    <a:pt x="111" y="4458"/>
                    <a:pt x="111" y="4458"/>
                  </a:cubicBezTo>
                  <a:lnTo>
                    <a:pt x="4042" y="4458"/>
                  </a:lnTo>
                  <a:cubicBezTo>
                    <a:pt x="4042" y="4458"/>
                    <a:pt x="4045" y="4462"/>
                    <a:pt x="4048" y="4462"/>
                  </a:cubicBezTo>
                  <a:cubicBezTo>
                    <a:pt x="4068" y="4462"/>
                    <a:pt x="4116" y="4349"/>
                    <a:pt x="3937" y="2908"/>
                  </a:cubicBezTo>
                  <a:cubicBezTo>
                    <a:pt x="3833" y="2078"/>
                    <a:pt x="3631" y="1265"/>
                    <a:pt x="3335" y="483"/>
                  </a:cubicBezTo>
                  <a:cubicBezTo>
                    <a:pt x="3315" y="431"/>
                    <a:pt x="3295" y="380"/>
                    <a:pt x="3278" y="338"/>
                  </a:cubicBezTo>
                  <a:cubicBezTo>
                    <a:pt x="3190" y="119"/>
                    <a:pt x="3131" y="0"/>
                    <a:pt x="3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61"/>
            <p:cNvSpPr/>
            <p:nvPr/>
          </p:nvSpPr>
          <p:spPr>
            <a:xfrm>
              <a:off x="7200025" y="1313225"/>
              <a:ext cx="70900" cy="5025"/>
            </a:xfrm>
            <a:custGeom>
              <a:avLst/>
              <a:gdLst/>
              <a:ahLst/>
              <a:cxnLst/>
              <a:rect l="l" t="t" r="r" b="b"/>
              <a:pathLst>
                <a:path w="2836" h="201" extrusionOk="0">
                  <a:moveTo>
                    <a:pt x="2778" y="0"/>
                  </a:moveTo>
                  <a:cubicBezTo>
                    <a:pt x="2372" y="16"/>
                    <a:pt x="1964" y="46"/>
                    <a:pt x="1557" y="51"/>
                  </a:cubicBezTo>
                  <a:cubicBezTo>
                    <a:pt x="1468" y="52"/>
                    <a:pt x="1378" y="52"/>
                    <a:pt x="1288" y="52"/>
                  </a:cubicBezTo>
                  <a:cubicBezTo>
                    <a:pt x="870" y="52"/>
                    <a:pt x="448" y="42"/>
                    <a:pt x="29" y="42"/>
                  </a:cubicBezTo>
                  <a:cubicBezTo>
                    <a:pt x="20" y="71"/>
                    <a:pt x="11" y="101"/>
                    <a:pt x="0" y="130"/>
                  </a:cubicBezTo>
                  <a:cubicBezTo>
                    <a:pt x="360" y="161"/>
                    <a:pt x="729" y="183"/>
                    <a:pt x="1101" y="191"/>
                  </a:cubicBezTo>
                  <a:cubicBezTo>
                    <a:pt x="1136" y="194"/>
                    <a:pt x="1169" y="194"/>
                    <a:pt x="1202" y="194"/>
                  </a:cubicBezTo>
                  <a:cubicBezTo>
                    <a:pt x="1344" y="200"/>
                    <a:pt x="1487" y="200"/>
                    <a:pt x="1630" y="200"/>
                  </a:cubicBezTo>
                  <a:lnTo>
                    <a:pt x="1713" y="200"/>
                  </a:lnTo>
                  <a:cubicBezTo>
                    <a:pt x="2091" y="198"/>
                    <a:pt x="2469" y="180"/>
                    <a:pt x="2836" y="147"/>
                  </a:cubicBezTo>
                  <a:cubicBezTo>
                    <a:pt x="2816" y="95"/>
                    <a:pt x="2798" y="44"/>
                    <a:pt x="2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61"/>
            <p:cNvSpPr/>
            <p:nvPr/>
          </p:nvSpPr>
          <p:spPr>
            <a:xfrm>
              <a:off x="7226200" y="1314725"/>
              <a:ext cx="7225" cy="101575"/>
            </a:xfrm>
            <a:custGeom>
              <a:avLst/>
              <a:gdLst/>
              <a:ahLst/>
              <a:cxnLst/>
              <a:rect l="l" t="t" r="r" b="b"/>
              <a:pathLst>
                <a:path w="289" h="4063" extrusionOk="0">
                  <a:moveTo>
                    <a:pt x="103" y="1"/>
                  </a:moveTo>
                  <a:cubicBezTo>
                    <a:pt x="82" y="1"/>
                    <a:pt x="60" y="15"/>
                    <a:pt x="60" y="43"/>
                  </a:cubicBezTo>
                  <a:cubicBezTo>
                    <a:pt x="58" y="72"/>
                    <a:pt x="54" y="103"/>
                    <a:pt x="54" y="134"/>
                  </a:cubicBezTo>
                  <a:cubicBezTo>
                    <a:pt x="1" y="849"/>
                    <a:pt x="56" y="1587"/>
                    <a:pt x="80" y="2308"/>
                  </a:cubicBezTo>
                  <a:cubicBezTo>
                    <a:pt x="98" y="2892"/>
                    <a:pt x="115" y="3478"/>
                    <a:pt x="148" y="4062"/>
                  </a:cubicBezTo>
                  <a:lnTo>
                    <a:pt x="289" y="4062"/>
                  </a:lnTo>
                  <a:cubicBezTo>
                    <a:pt x="267" y="3478"/>
                    <a:pt x="234" y="2892"/>
                    <a:pt x="216" y="2308"/>
                  </a:cubicBezTo>
                  <a:cubicBezTo>
                    <a:pt x="196" y="1587"/>
                    <a:pt x="223" y="852"/>
                    <a:pt x="155" y="136"/>
                  </a:cubicBezTo>
                  <a:cubicBezTo>
                    <a:pt x="152" y="103"/>
                    <a:pt x="148" y="74"/>
                    <a:pt x="146" y="43"/>
                  </a:cubicBezTo>
                  <a:cubicBezTo>
                    <a:pt x="146" y="15"/>
                    <a:pt x="124"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61"/>
            <p:cNvSpPr/>
            <p:nvPr/>
          </p:nvSpPr>
          <p:spPr>
            <a:xfrm>
              <a:off x="7238900" y="1315000"/>
              <a:ext cx="8250" cy="101300"/>
            </a:xfrm>
            <a:custGeom>
              <a:avLst/>
              <a:gdLst/>
              <a:ahLst/>
              <a:cxnLst/>
              <a:rect l="l" t="t" r="r" b="b"/>
              <a:pathLst>
                <a:path w="330" h="4052" extrusionOk="0">
                  <a:moveTo>
                    <a:pt x="121" y="0"/>
                  </a:moveTo>
                  <a:cubicBezTo>
                    <a:pt x="105" y="0"/>
                    <a:pt x="86" y="13"/>
                    <a:pt x="84" y="32"/>
                  </a:cubicBezTo>
                  <a:cubicBezTo>
                    <a:pt x="79" y="63"/>
                    <a:pt x="77" y="96"/>
                    <a:pt x="75" y="129"/>
                  </a:cubicBezTo>
                  <a:cubicBezTo>
                    <a:pt x="0" y="845"/>
                    <a:pt x="64" y="1598"/>
                    <a:pt x="92" y="2316"/>
                  </a:cubicBezTo>
                  <a:cubicBezTo>
                    <a:pt x="114" y="2894"/>
                    <a:pt x="145" y="3474"/>
                    <a:pt x="182" y="4051"/>
                  </a:cubicBezTo>
                  <a:lnTo>
                    <a:pt x="330" y="4051"/>
                  </a:lnTo>
                  <a:cubicBezTo>
                    <a:pt x="292" y="3439"/>
                    <a:pt x="262" y="2826"/>
                    <a:pt x="240" y="2211"/>
                  </a:cubicBezTo>
                  <a:cubicBezTo>
                    <a:pt x="211" y="1524"/>
                    <a:pt x="242" y="814"/>
                    <a:pt x="158" y="127"/>
                  </a:cubicBezTo>
                  <a:cubicBezTo>
                    <a:pt x="154" y="92"/>
                    <a:pt x="152" y="63"/>
                    <a:pt x="145" y="24"/>
                  </a:cubicBezTo>
                  <a:cubicBezTo>
                    <a:pt x="143" y="7"/>
                    <a:pt x="133"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1"/>
            <p:cNvSpPr/>
            <p:nvPr/>
          </p:nvSpPr>
          <p:spPr>
            <a:xfrm>
              <a:off x="7231750" y="1323825"/>
              <a:ext cx="8100" cy="6225"/>
            </a:xfrm>
            <a:custGeom>
              <a:avLst/>
              <a:gdLst/>
              <a:ahLst/>
              <a:cxnLst/>
              <a:rect l="l" t="t" r="r" b="b"/>
              <a:pathLst>
                <a:path w="324" h="249" extrusionOk="0">
                  <a:moveTo>
                    <a:pt x="161" y="0"/>
                  </a:moveTo>
                  <a:cubicBezTo>
                    <a:pt x="1" y="0"/>
                    <a:pt x="1" y="248"/>
                    <a:pt x="161" y="248"/>
                  </a:cubicBezTo>
                  <a:cubicBezTo>
                    <a:pt x="321" y="248"/>
                    <a:pt x="324" y="0"/>
                    <a:pt x="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1"/>
            <p:cNvSpPr/>
            <p:nvPr/>
          </p:nvSpPr>
          <p:spPr>
            <a:xfrm>
              <a:off x="7232425" y="1339850"/>
              <a:ext cx="9125" cy="7100"/>
            </a:xfrm>
            <a:custGeom>
              <a:avLst/>
              <a:gdLst/>
              <a:ahLst/>
              <a:cxnLst/>
              <a:rect l="l" t="t" r="r" b="b"/>
              <a:pathLst>
                <a:path w="365" h="284" extrusionOk="0">
                  <a:moveTo>
                    <a:pt x="182" y="0"/>
                  </a:moveTo>
                  <a:cubicBezTo>
                    <a:pt x="0" y="0"/>
                    <a:pt x="0" y="284"/>
                    <a:pt x="182" y="284"/>
                  </a:cubicBezTo>
                  <a:cubicBezTo>
                    <a:pt x="365" y="284"/>
                    <a:pt x="365" y="0"/>
                    <a:pt x="1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1"/>
            <p:cNvSpPr/>
            <p:nvPr/>
          </p:nvSpPr>
          <p:spPr>
            <a:xfrm>
              <a:off x="7235000" y="1359925"/>
              <a:ext cx="5725" cy="5750"/>
            </a:xfrm>
            <a:custGeom>
              <a:avLst/>
              <a:gdLst/>
              <a:ahLst/>
              <a:cxnLst/>
              <a:rect l="l" t="t" r="r" b="b"/>
              <a:pathLst>
                <a:path w="229" h="230" extrusionOk="0">
                  <a:moveTo>
                    <a:pt x="123" y="1"/>
                  </a:moveTo>
                  <a:cubicBezTo>
                    <a:pt x="120" y="1"/>
                    <a:pt x="117" y="1"/>
                    <a:pt x="114" y="1"/>
                  </a:cubicBezTo>
                  <a:lnTo>
                    <a:pt x="86" y="3"/>
                  </a:lnTo>
                  <a:lnTo>
                    <a:pt x="57" y="17"/>
                  </a:lnTo>
                  <a:cubicBezTo>
                    <a:pt x="44" y="23"/>
                    <a:pt x="33" y="32"/>
                    <a:pt x="27" y="45"/>
                  </a:cubicBezTo>
                  <a:cubicBezTo>
                    <a:pt x="18" y="52"/>
                    <a:pt x="13" y="60"/>
                    <a:pt x="11" y="69"/>
                  </a:cubicBezTo>
                  <a:cubicBezTo>
                    <a:pt x="2" y="85"/>
                    <a:pt x="0" y="98"/>
                    <a:pt x="0" y="113"/>
                  </a:cubicBezTo>
                  <a:lnTo>
                    <a:pt x="5" y="144"/>
                  </a:lnTo>
                  <a:lnTo>
                    <a:pt x="16" y="172"/>
                  </a:lnTo>
                  <a:cubicBezTo>
                    <a:pt x="27" y="188"/>
                    <a:pt x="40" y="203"/>
                    <a:pt x="57" y="212"/>
                  </a:cubicBezTo>
                  <a:lnTo>
                    <a:pt x="60" y="214"/>
                  </a:lnTo>
                  <a:cubicBezTo>
                    <a:pt x="77" y="224"/>
                    <a:pt x="96" y="229"/>
                    <a:pt x="115" y="229"/>
                  </a:cubicBezTo>
                  <a:cubicBezTo>
                    <a:pt x="134" y="229"/>
                    <a:pt x="153" y="224"/>
                    <a:pt x="169" y="214"/>
                  </a:cubicBezTo>
                  <a:lnTo>
                    <a:pt x="174" y="212"/>
                  </a:lnTo>
                  <a:cubicBezTo>
                    <a:pt x="185" y="205"/>
                    <a:pt x="196" y="194"/>
                    <a:pt x="205" y="183"/>
                  </a:cubicBezTo>
                  <a:cubicBezTo>
                    <a:pt x="211" y="177"/>
                    <a:pt x="215" y="168"/>
                    <a:pt x="220" y="159"/>
                  </a:cubicBezTo>
                  <a:cubicBezTo>
                    <a:pt x="226" y="144"/>
                    <a:pt x="229" y="129"/>
                    <a:pt x="229" y="115"/>
                  </a:cubicBezTo>
                  <a:lnTo>
                    <a:pt x="224" y="85"/>
                  </a:lnTo>
                  <a:lnTo>
                    <a:pt x="213" y="56"/>
                  </a:lnTo>
                  <a:cubicBezTo>
                    <a:pt x="207" y="43"/>
                    <a:pt x="196" y="32"/>
                    <a:pt x="185" y="25"/>
                  </a:cubicBezTo>
                  <a:cubicBezTo>
                    <a:pt x="178" y="19"/>
                    <a:pt x="169" y="12"/>
                    <a:pt x="158" y="10"/>
                  </a:cubicBezTo>
                  <a:cubicBezTo>
                    <a:pt x="148" y="5"/>
                    <a:pt x="135"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61"/>
            <p:cNvSpPr/>
            <p:nvPr/>
          </p:nvSpPr>
          <p:spPr>
            <a:xfrm>
              <a:off x="7234600" y="1378000"/>
              <a:ext cx="7400" cy="5750"/>
            </a:xfrm>
            <a:custGeom>
              <a:avLst/>
              <a:gdLst/>
              <a:ahLst/>
              <a:cxnLst/>
              <a:rect l="l" t="t" r="r" b="b"/>
              <a:pathLst>
                <a:path w="296" h="230" extrusionOk="0">
                  <a:moveTo>
                    <a:pt x="148" y="1"/>
                  </a:moveTo>
                  <a:cubicBezTo>
                    <a:pt x="1" y="1"/>
                    <a:pt x="1" y="229"/>
                    <a:pt x="148" y="229"/>
                  </a:cubicBezTo>
                  <a:cubicBezTo>
                    <a:pt x="295" y="229"/>
                    <a:pt x="295" y="1"/>
                    <a:pt x="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61"/>
            <p:cNvSpPr/>
            <p:nvPr/>
          </p:nvSpPr>
          <p:spPr>
            <a:xfrm>
              <a:off x="7233850" y="1398825"/>
              <a:ext cx="8900" cy="6875"/>
            </a:xfrm>
            <a:custGeom>
              <a:avLst/>
              <a:gdLst/>
              <a:ahLst/>
              <a:cxnLst/>
              <a:rect l="l" t="t" r="r" b="b"/>
              <a:pathLst>
                <a:path w="356" h="275" extrusionOk="0">
                  <a:moveTo>
                    <a:pt x="178" y="0"/>
                  </a:moveTo>
                  <a:cubicBezTo>
                    <a:pt x="0" y="0"/>
                    <a:pt x="0" y="275"/>
                    <a:pt x="178" y="275"/>
                  </a:cubicBezTo>
                  <a:cubicBezTo>
                    <a:pt x="356" y="275"/>
                    <a:pt x="356" y="0"/>
                    <a:pt x="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61"/>
            <p:cNvSpPr/>
            <p:nvPr/>
          </p:nvSpPr>
          <p:spPr>
            <a:xfrm>
              <a:off x="7204250" y="1587250"/>
              <a:ext cx="27650" cy="37950"/>
            </a:xfrm>
            <a:custGeom>
              <a:avLst/>
              <a:gdLst/>
              <a:ahLst/>
              <a:cxnLst/>
              <a:rect l="l" t="t" r="r" b="b"/>
              <a:pathLst>
                <a:path w="1106" h="1518" extrusionOk="0">
                  <a:moveTo>
                    <a:pt x="216" y="0"/>
                  </a:moveTo>
                  <a:cubicBezTo>
                    <a:pt x="216" y="0"/>
                    <a:pt x="525" y="1300"/>
                    <a:pt x="495" y="1303"/>
                  </a:cubicBezTo>
                  <a:cubicBezTo>
                    <a:pt x="88" y="1329"/>
                    <a:pt x="0" y="1518"/>
                    <a:pt x="0" y="1518"/>
                  </a:cubicBezTo>
                  <a:lnTo>
                    <a:pt x="1105" y="1518"/>
                  </a:lnTo>
                  <a:lnTo>
                    <a:pt x="10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1"/>
            <p:cNvSpPr/>
            <p:nvPr/>
          </p:nvSpPr>
          <p:spPr>
            <a:xfrm>
              <a:off x="7261400" y="1587250"/>
              <a:ext cx="27600" cy="37950"/>
            </a:xfrm>
            <a:custGeom>
              <a:avLst/>
              <a:gdLst/>
              <a:ahLst/>
              <a:cxnLst/>
              <a:rect l="l" t="t" r="r" b="b"/>
              <a:pathLst>
                <a:path w="1104" h="1518" extrusionOk="0">
                  <a:moveTo>
                    <a:pt x="27" y="0"/>
                  </a:moveTo>
                  <a:lnTo>
                    <a:pt x="1" y="1518"/>
                  </a:lnTo>
                  <a:lnTo>
                    <a:pt x="1103" y="1518"/>
                  </a:lnTo>
                  <a:cubicBezTo>
                    <a:pt x="1103" y="1518"/>
                    <a:pt x="1017" y="1329"/>
                    <a:pt x="609" y="1303"/>
                  </a:cubicBezTo>
                  <a:cubicBezTo>
                    <a:pt x="580" y="1300"/>
                    <a:pt x="890"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1"/>
            <p:cNvSpPr/>
            <p:nvPr/>
          </p:nvSpPr>
          <p:spPr>
            <a:xfrm>
              <a:off x="7214400" y="1178650"/>
              <a:ext cx="5900" cy="4625"/>
            </a:xfrm>
            <a:custGeom>
              <a:avLst/>
              <a:gdLst/>
              <a:ahLst/>
              <a:cxnLst/>
              <a:rect l="l" t="t" r="r" b="b"/>
              <a:pathLst>
                <a:path w="236" h="185" extrusionOk="0">
                  <a:moveTo>
                    <a:pt x="119" y="0"/>
                  </a:moveTo>
                  <a:cubicBezTo>
                    <a:pt x="1" y="0"/>
                    <a:pt x="1" y="185"/>
                    <a:pt x="119" y="185"/>
                  </a:cubicBezTo>
                  <a:cubicBezTo>
                    <a:pt x="236" y="185"/>
                    <a:pt x="236"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1"/>
            <p:cNvSpPr/>
            <p:nvPr/>
          </p:nvSpPr>
          <p:spPr>
            <a:xfrm>
              <a:off x="7235775" y="1178650"/>
              <a:ext cx="5950" cy="4625"/>
            </a:xfrm>
            <a:custGeom>
              <a:avLst/>
              <a:gdLst/>
              <a:ahLst/>
              <a:cxnLst/>
              <a:rect l="l" t="t" r="r" b="b"/>
              <a:pathLst>
                <a:path w="238" h="185" extrusionOk="0">
                  <a:moveTo>
                    <a:pt x="119" y="0"/>
                  </a:moveTo>
                  <a:cubicBezTo>
                    <a:pt x="0" y="0"/>
                    <a:pt x="0" y="185"/>
                    <a:pt x="119" y="185"/>
                  </a:cubicBezTo>
                  <a:cubicBezTo>
                    <a:pt x="237" y="185"/>
                    <a:pt x="237"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61"/>
          <p:cNvGrpSpPr/>
          <p:nvPr/>
        </p:nvGrpSpPr>
        <p:grpSpPr>
          <a:xfrm>
            <a:off x="8336129" y="3831533"/>
            <a:ext cx="518313" cy="517465"/>
            <a:chOff x="5721625" y="4984150"/>
            <a:chExt cx="196950" cy="196650"/>
          </a:xfrm>
        </p:grpSpPr>
        <p:sp>
          <p:nvSpPr>
            <p:cNvPr id="827" name="Google Shape;827;p61"/>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61"/>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1"/>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1"/>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1"/>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 name="Google Shape;832;p61"/>
          <p:cNvGrpSpPr/>
          <p:nvPr/>
        </p:nvGrpSpPr>
        <p:grpSpPr>
          <a:xfrm>
            <a:off x="7486077" y="1214671"/>
            <a:ext cx="1551432" cy="2389819"/>
            <a:chOff x="5283050" y="4042750"/>
            <a:chExt cx="399000" cy="595950"/>
          </a:xfrm>
        </p:grpSpPr>
        <p:sp>
          <p:nvSpPr>
            <p:cNvPr id="833" name="Google Shape;833;p61"/>
            <p:cNvSpPr/>
            <p:nvPr/>
          </p:nvSpPr>
          <p:spPr>
            <a:xfrm>
              <a:off x="5283050" y="4042750"/>
              <a:ext cx="399000" cy="344900"/>
            </a:xfrm>
            <a:custGeom>
              <a:avLst/>
              <a:gdLst/>
              <a:ahLst/>
              <a:cxnLst/>
              <a:rect l="l" t="t" r="r" b="b"/>
              <a:pathLst>
                <a:path w="15960" h="13796" extrusionOk="0">
                  <a:moveTo>
                    <a:pt x="8041" y="0"/>
                  </a:moveTo>
                  <a:cubicBezTo>
                    <a:pt x="6475" y="0"/>
                    <a:pt x="4915" y="432"/>
                    <a:pt x="3622" y="1312"/>
                  </a:cubicBezTo>
                  <a:cubicBezTo>
                    <a:pt x="1300" y="2891"/>
                    <a:pt x="0" y="5920"/>
                    <a:pt x="633" y="8656"/>
                  </a:cubicBezTo>
                  <a:cubicBezTo>
                    <a:pt x="1259" y="11376"/>
                    <a:pt x="3849" y="13561"/>
                    <a:pt x="6636" y="13561"/>
                  </a:cubicBezTo>
                  <a:cubicBezTo>
                    <a:pt x="6655" y="13561"/>
                    <a:pt x="6675" y="13561"/>
                    <a:pt x="6694" y="13560"/>
                  </a:cubicBezTo>
                  <a:lnTo>
                    <a:pt x="4984" y="12908"/>
                  </a:lnTo>
                  <a:lnTo>
                    <a:pt x="4984" y="12908"/>
                  </a:lnTo>
                  <a:cubicBezTo>
                    <a:pt x="6366" y="13418"/>
                    <a:pt x="7864" y="13796"/>
                    <a:pt x="9308" y="13796"/>
                  </a:cubicBezTo>
                  <a:cubicBezTo>
                    <a:pt x="10436" y="13796"/>
                    <a:pt x="11532" y="13565"/>
                    <a:pt x="12514" y="12987"/>
                  </a:cubicBezTo>
                  <a:cubicBezTo>
                    <a:pt x="15162" y="11426"/>
                    <a:pt x="15960" y="7754"/>
                    <a:pt x="15026" y="4822"/>
                  </a:cubicBezTo>
                  <a:cubicBezTo>
                    <a:pt x="14664" y="3680"/>
                    <a:pt x="14071" y="2588"/>
                    <a:pt x="13175" y="1793"/>
                  </a:cubicBezTo>
                  <a:cubicBezTo>
                    <a:pt x="12722" y="1389"/>
                    <a:pt x="12202" y="1071"/>
                    <a:pt x="11655" y="809"/>
                  </a:cubicBezTo>
                  <a:cubicBezTo>
                    <a:pt x="10533" y="273"/>
                    <a:pt x="9285" y="0"/>
                    <a:pt x="8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1"/>
            <p:cNvSpPr/>
            <p:nvPr/>
          </p:nvSpPr>
          <p:spPr>
            <a:xfrm>
              <a:off x="5478275" y="4137575"/>
              <a:ext cx="15450" cy="501125"/>
            </a:xfrm>
            <a:custGeom>
              <a:avLst/>
              <a:gdLst/>
              <a:ahLst/>
              <a:cxnLst/>
              <a:rect l="l" t="t" r="r" b="b"/>
              <a:pathLst>
                <a:path w="618" h="20045" extrusionOk="0">
                  <a:moveTo>
                    <a:pt x="154" y="1"/>
                  </a:moveTo>
                  <a:cubicBezTo>
                    <a:pt x="98" y="1"/>
                    <a:pt x="42" y="39"/>
                    <a:pt x="38" y="115"/>
                  </a:cubicBezTo>
                  <a:lnTo>
                    <a:pt x="38" y="117"/>
                  </a:lnTo>
                  <a:cubicBezTo>
                    <a:pt x="1" y="763"/>
                    <a:pt x="16" y="1418"/>
                    <a:pt x="14" y="2063"/>
                  </a:cubicBezTo>
                  <a:cubicBezTo>
                    <a:pt x="12" y="2705"/>
                    <a:pt x="18" y="3344"/>
                    <a:pt x="20" y="3985"/>
                  </a:cubicBezTo>
                  <a:cubicBezTo>
                    <a:pt x="25" y="5274"/>
                    <a:pt x="40" y="6561"/>
                    <a:pt x="53" y="7850"/>
                  </a:cubicBezTo>
                  <a:lnTo>
                    <a:pt x="130" y="15559"/>
                  </a:lnTo>
                  <a:cubicBezTo>
                    <a:pt x="137" y="16277"/>
                    <a:pt x="146" y="16997"/>
                    <a:pt x="152" y="17717"/>
                  </a:cubicBezTo>
                  <a:cubicBezTo>
                    <a:pt x="154" y="18073"/>
                    <a:pt x="159" y="18429"/>
                    <a:pt x="159" y="18785"/>
                  </a:cubicBezTo>
                  <a:cubicBezTo>
                    <a:pt x="159" y="19158"/>
                    <a:pt x="143" y="19531"/>
                    <a:pt x="198" y="19903"/>
                  </a:cubicBezTo>
                  <a:cubicBezTo>
                    <a:pt x="210" y="19989"/>
                    <a:pt x="308" y="20045"/>
                    <a:pt x="390" y="20045"/>
                  </a:cubicBezTo>
                  <a:cubicBezTo>
                    <a:pt x="397" y="20045"/>
                    <a:pt x="404" y="20044"/>
                    <a:pt x="411" y="20043"/>
                  </a:cubicBezTo>
                  <a:cubicBezTo>
                    <a:pt x="515" y="20028"/>
                    <a:pt x="567" y="19949"/>
                    <a:pt x="580" y="19850"/>
                  </a:cubicBezTo>
                  <a:cubicBezTo>
                    <a:pt x="618" y="19531"/>
                    <a:pt x="596" y="19211"/>
                    <a:pt x="589" y="18890"/>
                  </a:cubicBezTo>
                  <a:cubicBezTo>
                    <a:pt x="583" y="18567"/>
                    <a:pt x="576" y="18249"/>
                    <a:pt x="572" y="17928"/>
                  </a:cubicBezTo>
                  <a:cubicBezTo>
                    <a:pt x="563" y="17287"/>
                    <a:pt x="554" y="16648"/>
                    <a:pt x="545" y="16009"/>
                  </a:cubicBezTo>
                  <a:lnTo>
                    <a:pt x="495" y="12141"/>
                  </a:lnTo>
                  <a:cubicBezTo>
                    <a:pt x="460" y="9574"/>
                    <a:pt x="442" y="7005"/>
                    <a:pt x="392" y="4435"/>
                  </a:cubicBezTo>
                  <a:cubicBezTo>
                    <a:pt x="376" y="3724"/>
                    <a:pt x="363" y="3012"/>
                    <a:pt x="348" y="2303"/>
                  </a:cubicBezTo>
                  <a:cubicBezTo>
                    <a:pt x="334" y="1576"/>
                    <a:pt x="334" y="840"/>
                    <a:pt x="275" y="115"/>
                  </a:cubicBezTo>
                  <a:cubicBezTo>
                    <a:pt x="269" y="39"/>
                    <a:pt x="211"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1"/>
            <p:cNvSpPr/>
            <p:nvPr/>
          </p:nvSpPr>
          <p:spPr>
            <a:xfrm>
              <a:off x="5390175" y="4217750"/>
              <a:ext cx="220175" cy="141200"/>
            </a:xfrm>
            <a:custGeom>
              <a:avLst/>
              <a:gdLst/>
              <a:ahLst/>
              <a:cxnLst/>
              <a:rect l="l" t="t" r="r" b="b"/>
              <a:pathLst>
                <a:path w="8807" h="5648" extrusionOk="0">
                  <a:moveTo>
                    <a:pt x="8503" y="0"/>
                  </a:moveTo>
                  <a:cubicBezTo>
                    <a:pt x="8453" y="0"/>
                    <a:pt x="8404" y="19"/>
                    <a:pt x="8365" y="62"/>
                  </a:cubicBezTo>
                  <a:cubicBezTo>
                    <a:pt x="8062" y="394"/>
                    <a:pt x="7790" y="756"/>
                    <a:pt x="7506" y="1103"/>
                  </a:cubicBezTo>
                  <a:lnTo>
                    <a:pt x="6654" y="2148"/>
                  </a:lnTo>
                  <a:lnTo>
                    <a:pt x="4950" y="4241"/>
                  </a:lnTo>
                  <a:cubicBezTo>
                    <a:pt x="4708" y="4538"/>
                    <a:pt x="4482" y="4885"/>
                    <a:pt x="4162" y="5102"/>
                  </a:cubicBezTo>
                  <a:cubicBezTo>
                    <a:pt x="4055" y="5177"/>
                    <a:pt x="3922" y="5253"/>
                    <a:pt x="3787" y="5253"/>
                  </a:cubicBezTo>
                  <a:cubicBezTo>
                    <a:pt x="3775" y="5253"/>
                    <a:pt x="3763" y="5253"/>
                    <a:pt x="3751" y="5251"/>
                  </a:cubicBezTo>
                  <a:cubicBezTo>
                    <a:pt x="3588" y="5234"/>
                    <a:pt x="3498" y="5093"/>
                    <a:pt x="3417" y="4968"/>
                  </a:cubicBezTo>
                  <a:cubicBezTo>
                    <a:pt x="2916" y="4202"/>
                    <a:pt x="2422" y="3433"/>
                    <a:pt x="1919" y="2669"/>
                  </a:cubicBezTo>
                  <a:cubicBezTo>
                    <a:pt x="1361" y="1812"/>
                    <a:pt x="817" y="943"/>
                    <a:pt x="200" y="128"/>
                  </a:cubicBezTo>
                  <a:cubicBezTo>
                    <a:pt x="178" y="99"/>
                    <a:pt x="148" y="87"/>
                    <a:pt x="120" y="87"/>
                  </a:cubicBezTo>
                  <a:cubicBezTo>
                    <a:pt x="58" y="87"/>
                    <a:pt x="1" y="146"/>
                    <a:pt x="42" y="220"/>
                  </a:cubicBezTo>
                  <a:lnTo>
                    <a:pt x="42" y="222"/>
                  </a:lnTo>
                  <a:cubicBezTo>
                    <a:pt x="492" y="1068"/>
                    <a:pt x="1017" y="1872"/>
                    <a:pt x="1524" y="2684"/>
                  </a:cubicBezTo>
                  <a:cubicBezTo>
                    <a:pt x="2031" y="3497"/>
                    <a:pt x="2541" y="4309"/>
                    <a:pt x="3055" y="5120"/>
                  </a:cubicBezTo>
                  <a:cubicBezTo>
                    <a:pt x="3158" y="5284"/>
                    <a:pt x="3266" y="5458"/>
                    <a:pt x="3441" y="5557"/>
                  </a:cubicBezTo>
                  <a:cubicBezTo>
                    <a:pt x="3551" y="5617"/>
                    <a:pt x="3673" y="5648"/>
                    <a:pt x="3796" y="5648"/>
                  </a:cubicBezTo>
                  <a:cubicBezTo>
                    <a:pt x="3848" y="5648"/>
                    <a:pt x="3901" y="5642"/>
                    <a:pt x="3953" y="5631"/>
                  </a:cubicBezTo>
                  <a:cubicBezTo>
                    <a:pt x="4309" y="5563"/>
                    <a:pt x="4621" y="5284"/>
                    <a:pt x="4851" y="5016"/>
                  </a:cubicBezTo>
                  <a:cubicBezTo>
                    <a:pt x="5468" y="4298"/>
                    <a:pt x="6055" y="3554"/>
                    <a:pt x="6656" y="2820"/>
                  </a:cubicBezTo>
                  <a:lnTo>
                    <a:pt x="7664" y="1595"/>
                  </a:lnTo>
                  <a:cubicBezTo>
                    <a:pt x="8009" y="1173"/>
                    <a:pt x="8378" y="760"/>
                    <a:pt x="8699" y="319"/>
                  </a:cubicBezTo>
                  <a:cubicBezTo>
                    <a:pt x="8806" y="172"/>
                    <a:pt x="8653" y="0"/>
                    <a:pt x="8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61"/>
            <p:cNvSpPr/>
            <p:nvPr/>
          </p:nvSpPr>
          <p:spPr>
            <a:xfrm>
              <a:off x="5430325" y="4165850"/>
              <a:ext cx="85525" cy="68950"/>
            </a:xfrm>
            <a:custGeom>
              <a:avLst/>
              <a:gdLst/>
              <a:ahLst/>
              <a:cxnLst/>
              <a:rect l="l" t="t" r="r" b="b"/>
              <a:pathLst>
                <a:path w="3421" h="2758" extrusionOk="0">
                  <a:moveTo>
                    <a:pt x="107" y="1"/>
                  </a:moveTo>
                  <a:cubicBezTo>
                    <a:pt x="51" y="1"/>
                    <a:pt x="0" y="59"/>
                    <a:pt x="37" y="120"/>
                  </a:cubicBezTo>
                  <a:lnTo>
                    <a:pt x="37" y="122"/>
                  </a:lnTo>
                  <a:cubicBezTo>
                    <a:pt x="72" y="183"/>
                    <a:pt x="91" y="247"/>
                    <a:pt x="129" y="306"/>
                  </a:cubicBezTo>
                  <a:cubicBezTo>
                    <a:pt x="166" y="366"/>
                    <a:pt x="208" y="418"/>
                    <a:pt x="245" y="475"/>
                  </a:cubicBezTo>
                  <a:cubicBezTo>
                    <a:pt x="313" y="576"/>
                    <a:pt x="379" y="675"/>
                    <a:pt x="452" y="772"/>
                  </a:cubicBezTo>
                  <a:cubicBezTo>
                    <a:pt x="608" y="981"/>
                    <a:pt x="763" y="1187"/>
                    <a:pt x="919" y="1393"/>
                  </a:cubicBezTo>
                  <a:cubicBezTo>
                    <a:pt x="1229" y="1811"/>
                    <a:pt x="1523" y="2237"/>
                    <a:pt x="1831" y="2654"/>
                  </a:cubicBezTo>
                  <a:cubicBezTo>
                    <a:pt x="1874" y="2713"/>
                    <a:pt x="1950" y="2757"/>
                    <a:pt x="2024" y="2757"/>
                  </a:cubicBezTo>
                  <a:cubicBezTo>
                    <a:pt x="2072" y="2757"/>
                    <a:pt x="2118" y="2739"/>
                    <a:pt x="2154" y="2696"/>
                  </a:cubicBezTo>
                  <a:lnTo>
                    <a:pt x="2813" y="1910"/>
                  </a:lnTo>
                  <a:lnTo>
                    <a:pt x="3133" y="1525"/>
                  </a:lnTo>
                  <a:cubicBezTo>
                    <a:pt x="3188" y="1457"/>
                    <a:pt x="3247" y="1391"/>
                    <a:pt x="3302" y="1323"/>
                  </a:cubicBezTo>
                  <a:cubicBezTo>
                    <a:pt x="3357" y="1255"/>
                    <a:pt x="3368" y="1174"/>
                    <a:pt x="3392" y="1093"/>
                  </a:cubicBezTo>
                  <a:cubicBezTo>
                    <a:pt x="3420" y="991"/>
                    <a:pt x="3339" y="914"/>
                    <a:pt x="3251" y="914"/>
                  </a:cubicBezTo>
                  <a:cubicBezTo>
                    <a:pt x="3228" y="914"/>
                    <a:pt x="3205" y="919"/>
                    <a:pt x="3184" y="930"/>
                  </a:cubicBezTo>
                  <a:cubicBezTo>
                    <a:pt x="3100" y="972"/>
                    <a:pt x="3037" y="998"/>
                    <a:pt x="2973" y="1068"/>
                  </a:cubicBezTo>
                  <a:cubicBezTo>
                    <a:pt x="2920" y="1128"/>
                    <a:pt x="2872" y="1189"/>
                    <a:pt x="2821" y="1251"/>
                  </a:cubicBezTo>
                  <a:lnTo>
                    <a:pt x="2503" y="1635"/>
                  </a:lnTo>
                  <a:lnTo>
                    <a:pt x="2017" y="2220"/>
                  </a:lnTo>
                  <a:lnTo>
                    <a:pt x="2017" y="2220"/>
                  </a:lnTo>
                  <a:cubicBezTo>
                    <a:pt x="1754" y="1875"/>
                    <a:pt x="1480" y="1538"/>
                    <a:pt x="1212" y="1200"/>
                  </a:cubicBezTo>
                  <a:cubicBezTo>
                    <a:pt x="1049" y="996"/>
                    <a:pt x="886" y="794"/>
                    <a:pt x="722" y="596"/>
                  </a:cubicBezTo>
                  <a:cubicBezTo>
                    <a:pt x="638" y="495"/>
                    <a:pt x="553" y="401"/>
                    <a:pt x="463" y="306"/>
                  </a:cubicBezTo>
                  <a:cubicBezTo>
                    <a:pt x="414" y="256"/>
                    <a:pt x="370" y="203"/>
                    <a:pt x="322" y="155"/>
                  </a:cubicBezTo>
                  <a:cubicBezTo>
                    <a:pt x="274" y="104"/>
                    <a:pt x="214" y="71"/>
                    <a:pt x="162" y="23"/>
                  </a:cubicBezTo>
                  <a:cubicBezTo>
                    <a:pt x="145" y="7"/>
                    <a:pt x="126"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1"/>
            <p:cNvSpPr/>
            <p:nvPr/>
          </p:nvSpPr>
          <p:spPr>
            <a:xfrm>
              <a:off x="5373400" y="4126775"/>
              <a:ext cx="7775" cy="6000"/>
            </a:xfrm>
            <a:custGeom>
              <a:avLst/>
              <a:gdLst/>
              <a:ahLst/>
              <a:cxnLst/>
              <a:rect l="l" t="t" r="r" b="b"/>
              <a:pathLst>
                <a:path w="311" h="240" extrusionOk="0">
                  <a:moveTo>
                    <a:pt x="157" y="0"/>
                  </a:moveTo>
                  <a:cubicBezTo>
                    <a:pt x="1" y="0"/>
                    <a:pt x="1" y="240"/>
                    <a:pt x="157" y="240"/>
                  </a:cubicBezTo>
                  <a:cubicBezTo>
                    <a:pt x="311" y="240"/>
                    <a:pt x="311" y="0"/>
                    <a:pt x="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1"/>
            <p:cNvSpPr/>
            <p:nvPr/>
          </p:nvSpPr>
          <p:spPr>
            <a:xfrm>
              <a:off x="5396525" y="4104525"/>
              <a:ext cx="9025" cy="9000"/>
            </a:xfrm>
            <a:custGeom>
              <a:avLst/>
              <a:gdLst/>
              <a:ahLst/>
              <a:cxnLst/>
              <a:rect l="l" t="t" r="r" b="b"/>
              <a:pathLst>
                <a:path w="361" h="360" extrusionOk="0">
                  <a:moveTo>
                    <a:pt x="157" y="1"/>
                  </a:moveTo>
                  <a:lnTo>
                    <a:pt x="115" y="8"/>
                  </a:lnTo>
                  <a:cubicBezTo>
                    <a:pt x="88" y="14"/>
                    <a:pt x="66" y="27"/>
                    <a:pt x="47" y="47"/>
                  </a:cubicBezTo>
                  <a:cubicBezTo>
                    <a:pt x="31" y="60"/>
                    <a:pt x="20" y="78"/>
                    <a:pt x="14" y="98"/>
                  </a:cubicBezTo>
                  <a:cubicBezTo>
                    <a:pt x="5" y="115"/>
                    <a:pt x="1" y="137"/>
                    <a:pt x="1" y="157"/>
                  </a:cubicBezTo>
                  <a:cubicBezTo>
                    <a:pt x="1" y="212"/>
                    <a:pt x="29" y="262"/>
                    <a:pt x="77" y="291"/>
                  </a:cubicBezTo>
                  <a:lnTo>
                    <a:pt x="143" y="339"/>
                  </a:lnTo>
                  <a:lnTo>
                    <a:pt x="178" y="355"/>
                  </a:lnTo>
                  <a:cubicBezTo>
                    <a:pt x="188" y="358"/>
                    <a:pt x="198" y="360"/>
                    <a:pt x="209" y="360"/>
                  </a:cubicBezTo>
                  <a:cubicBezTo>
                    <a:pt x="218" y="360"/>
                    <a:pt x="227" y="359"/>
                    <a:pt x="236" y="357"/>
                  </a:cubicBezTo>
                  <a:cubicBezTo>
                    <a:pt x="249" y="357"/>
                    <a:pt x="260" y="355"/>
                    <a:pt x="271" y="348"/>
                  </a:cubicBezTo>
                  <a:cubicBezTo>
                    <a:pt x="288" y="341"/>
                    <a:pt x="304" y="330"/>
                    <a:pt x="317" y="317"/>
                  </a:cubicBezTo>
                  <a:lnTo>
                    <a:pt x="339" y="289"/>
                  </a:lnTo>
                  <a:lnTo>
                    <a:pt x="354" y="256"/>
                  </a:lnTo>
                  <a:cubicBezTo>
                    <a:pt x="359" y="236"/>
                    <a:pt x="361" y="216"/>
                    <a:pt x="356" y="199"/>
                  </a:cubicBezTo>
                  <a:cubicBezTo>
                    <a:pt x="356" y="179"/>
                    <a:pt x="350" y="161"/>
                    <a:pt x="339" y="146"/>
                  </a:cubicBezTo>
                  <a:lnTo>
                    <a:pt x="290" y="78"/>
                  </a:lnTo>
                  <a:cubicBezTo>
                    <a:pt x="262" y="32"/>
                    <a:pt x="211"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1"/>
            <p:cNvSpPr/>
            <p:nvPr/>
          </p:nvSpPr>
          <p:spPr>
            <a:xfrm>
              <a:off x="5400650" y="4150700"/>
              <a:ext cx="10225" cy="7950"/>
            </a:xfrm>
            <a:custGeom>
              <a:avLst/>
              <a:gdLst/>
              <a:ahLst/>
              <a:cxnLst/>
              <a:rect l="l" t="t" r="r" b="b"/>
              <a:pathLst>
                <a:path w="409" h="318" extrusionOk="0">
                  <a:moveTo>
                    <a:pt x="205" y="1"/>
                  </a:moveTo>
                  <a:cubicBezTo>
                    <a:pt x="0" y="1"/>
                    <a:pt x="0" y="317"/>
                    <a:pt x="205" y="317"/>
                  </a:cubicBezTo>
                  <a:cubicBezTo>
                    <a:pt x="409" y="317"/>
                    <a:pt x="409"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1"/>
            <p:cNvSpPr/>
            <p:nvPr/>
          </p:nvSpPr>
          <p:spPr>
            <a:xfrm>
              <a:off x="5600500" y="4299225"/>
              <a:ext cx="12375" cy="9625"/>
            </a:xfrm>
            <a:custGeom>
              <a:avLst/>
              <a:gdLst/>
              <a:ahLst/>
              <a:cxnLst/>
              <a:rect l="l" t="t" r="r" b="b"/>
              <a:pathLst>
                <a:path w="495" h="385" extrusionOk="0">
                  <a:moveTo>
                    <a:pt x="246" y="1"/>
                  </a:moveTo>
                  <a:cubicBezTo>
                    <a:pt x="0" y="1"/>
                    <a:pt x="0" y="385"/>
                    <a:pt x="246" y="385"/>
                  </a:cubicBezTo>
                  <a:cubicBezTo>
                    <a:pt x="494" y="385"/>
                    <a:pt x="494" y="1"/>
                    <a:pt x="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61"/>
          <p:cNvGrpSpPr/>
          <p:nvPr/>
        </p:nvGrpSpPr>
        <p:grpSpPr>
          <a:xfrm>
            <a:off x="278350" y="2030902"/>
            <a:ext cx="1751328" cy="2848361"/>
            <a:chOff x="6362575" y="3991175"/>
            <a:chExt cx="336425" cy="510075"/>
          </a:xfrm>
        </p:grpSpPr>
        <p:sp>
          <p:nvSpPr>
            <p:cNvPr id="850" name="Google Shape;850;p61"/>
            <p:cNvSpPr/>
            <p:nvPr/>
          </p:nvSpPr>
          <p:spPr>
            <a:xfrm>
              <a:off x="6545950" y="4311575"/>
              <a:ext cx="22250" cy="185825"/>
            </a:xfrm>
            <a:custGeom>
              <a:avLst/>
              <a:gdLst/>
              <a:ahLst/>
              <a:cxnLst/>
              <a:rect l="l" t="t" r="r" b="b"/>
              <a:pathLst>
                <a:path w="890" h="7433" extrusionOk="0">
                  <a:moveTo>
                    <a:pt x="729" y="1"/>
                  </a:moveTo>
                  <a:lnTo>
                    <a:pt x="729" y="1"/>
                  </a:lnTo>
                  <a:cubicBezTo>
                    <a:pt x="180" y="2414"/>
                    <a:pt x="0" y="4898"/>
                    <a:pt x="198" y="7364"/>
                  </a:cubicBezTo>
                  <a:lnTo>
                    <a:pt x="459" y="7432"/>
                  </a:lnTo>
                  <a:cubicBezTo>
                    <a:pt x="800" y="4971"/>
                    <a:pt x="890" y="2480"/>
                    <a:pt x="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1"/>
            <p:cNvSpPr/>
            <p:nvPr/>
          </p:nvSpPr>
          <p:spPr>
            <a:xfrm>
              <a:off x="6461950" y="4313175"/>
              <a:ext cx="50100" cy="186200"/>
            </a:xfrm>
            <a:custGeom>
              <a:avLst/>
              <a:gdLst/>
              <a:ahLst/>
              <a:cxnLst/>
              <a:rect l="l" t="t" r="r" b="b"/>
              <a:pathLst>
                <a:path w="2004" h="7448" extrusionOk="0">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61"/>
            <p:cNvSpPr/>
            <p:nvPr/>
          </p:nvSpPr>
          <p:spPr>
            <a:xfrm>
              <a:off x="6576425" y="4372250"/>
              <a:ext cx="40800" cy="129000"/>
            </a:xfrm>
            <a:custGeom>
              <a:avLst/>
              <a:gdLst/>
              <a:ahLst/>
              <a:cxnLst/>
              <a:rect l="l" t="t" r="r" b="b"/>
              <a:pathLst>
                <a:path w="1632" h="5160" extrusionOk="0">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61"/>
            <p:cNvSpPr/>
            <p:nvPr/>
          </p:nvSpPr>
          <p:spPr>
            <a:xfrm>
              <a:off x="6566800" y="4320550"/>
              <a:ext cx="36350" cy="180650"/>
            </a:xfrm>
            <a:custGeom>
              <a:avLst/>
              <a:gdLst/>
              <a:ahLst/>
              <a:cxnLst/>
              <a:rect l="l" t="t" r="r" b="b"/>
              <a:pathLst>
                <a:path w="1454" h="7226" extrusionOk="0">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lnTo>
                    <a:pt x="192" y="7081"/>
                  </a:ln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61"/>
            <p:cNvSpPr/>
            <p:nvPr/>
          </p:nvSpPr>
          <p:spPr>
            <a:xfrm>
              <a:off x="6578850" y="4324375"/>
              <a:ext cx="38150" cy="27425"/>
            </a:xfrm>
            <a:custGeom>
              <a:avLst/>
              <a:gdLst/>
              <a:ahLst/>
              <a:cxnLst/>
              <a:rect l="l" t="t" r="r" b="b"/>
              <a:pathLst>
                <a:path w="1526" h="1097" extrusionOk="0">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61"/>
            <p:cNvSpPr/>
            <p:nvPr/>
          </p:nvSpPr>
          <p:spPr>
            <a:xfrm>
              <a:off x="6587625" y="4317325"/>
              <a:ext cx="7650" cy="33550"/>
            </a:xfrm>
            <a:custGeom>
              <a:avLst/>
              <a:gdLst/>
              <a:ahLst/>
              <a:cxnLst/>
              <a:rect l="l" t="t" r="r" b="b"/>
              <a:pathLst>
                <a:path w="306" h="1342" extrusionOk="0">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1"/>
            <p:cNvSpPr/>
            <p:nvPr/>
          </p:nvSpPr>
          <p:spPr>
            <a:xfrm>
              <a:off x="6573450" y="4321200"/>
              <a:ext cx="9025" cy="7600"/>
            </a:xfrm>
            <a:custGeom>
              <a:avLst/>
              <a:gdLst/>
              <a:ahLst/>
              <a:cxnLst/>
              <a:rect l="l" t="t" r="r" b="b"/>
              <a:pathLst>
                <a:path w="361" h="304" extrusionOk="0">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1"/>
            <p:cNvSpPr/>
            <p:nvPr/>
          </p:nvSpPr>
          <p:spPr>
            <a:xfrm>
              <a:off x="6586425" y="4313675"/>
              <a:ext cx="8200" cy="7425"/>
            </a:xfrm>
            <a:custGeom>
              <a:avLst/>
              <a:gdLst/>
              <a:ahLst/>
              <a:cxnLst/>
              <a:rect l="l" t="t" r="r" b="b"/>
              <a:pathLst>
                <a:path w="328" h="297" extrusionOk="0">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81" y="244"/>
                  </a:ln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1"/>
            <p:cNvSpPr/>
            <p:nvPr/>
          </p:nvSpPr>
          <p:spPr>
            <a:xfrm>
              <a:off x="6597275" y="4315250"/>
              <a:ext cx="10525" cy="8775"/>
            </a:xfrm>
            <a:custGeom>
              <a:avLst/>
              <a:gdLst/>
              <a:ahLst/>
              <a:cxnLst/>
              <a:rect l="l" t="t" r="r" b="b"/>
              <a:pathLst>
                <a:path w="421" h="351" extrusionOk="0">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1"/>
            <p:cNvSpPr/>
            <p:nvPr/>
          </p:nvSpPr>
          <p:spPr>
            <a:xfrm>
              <a:off x="6611175" y="4323175"/>
              <a:ext cx="9750" cy="9125"/>
            </a:xfrm>
            <a:custGeom>
              <a:avLst/>
              <a:gdLst/>
              <a:ahLst/>
              <a:cxnLst/>
              <a:rect l="l" t="t" r="r" b="b"/>
              <a:pathLst>
                <a:path w="390" h="365" extrusionOk="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1"/>
            <p:cNvSpPr/>
            <p:nvPr/>
          </p:nvSpPr>
          <p:spPr>
            <a:xfrm>
              <a:off x="6590800" y="4338275"/>
              <a:ext cx="45075" cy="14200"/>
            </a:xfrm>
            <a:custGeom>
              <a:avLst/>
              <a:gdLst/>
              <a:ahLst/>
              <a:cxnLst/>
              <a:rect l="l" t="t" r="r" b="b"/>
              <a:pathLst>
                <a:path w="1803" h="568" extrusionOk="0">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1"/>
            <p:cNvSpPr/>
            <p:nvPr/>
          </p:nvSpPr>
          <p:spPr>
            <a:xfrm>
              <a:off x="6628600" y="4334775"/>
              <a:ext cx="12650" cy="9300"/>
            </a:xfrm>
            <a:custGeom>
              <a:avLst/>
              <a:gdLst/>
              <a:ahLst/>
              <a:cxnLst/>
              <a:rect l="l" t="t" r="r" b="b"/>
              <a:pathLst>
                <a:path w="506" h="372" extrusionOk="0">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1"/>
            <p:cNvSpPr/>
            <p:nvPr/>
          </p:nvSpPr>
          <p:spPr>
            <a:xfrm>
              <a:off x="6362575" y="3991175"/>
              <a:ext cx="336425" cy="290775"/>
            </a:xfrm>
            <a:custGeom>
              <a:avLst/>
              <a:gdLst/>
              <a:ahLst/>
              <a:cxnLst/>
              <a:rect l="l" t="t" r="r" b="b"/>
              <a:pathLst>
                <a:path w="13457" h="11631" extrusionOk="0">
                  <a:moveTo>
                    <a:pt x="6784" y="0"/>
                  </a:moveTo>
                  <a:cubicBezTo>
                    <a:pt x="5458" y="0"/>
                    <a:pt x="4138" y="366"/>
                    <a:pt x="3044" y="1113"/>
                  </a:cubicBezTo>
                  <a:cubicBezTo>
                    <a:pt x="1089" y="2451"/>
                    <a:pt x="0" y="5005"/>
                    <a:pt x="536" y="7313"/>
                  </a:cubicBezTo>
                  <a:cubicBezTo>
                    <a:pt x="1067" y="9600"/>
                    <a:pt x="3252" y="11438"/>
                    <a:pt x="5597" y="11438"/>
                  </a:cubicBezTo>
                  <a:cubicBezTo>
                    <a:pt x="5616" y="11438"/>
                    <a:pt x="5636" y="11438"/>
                    <a:pt x="5655" y="11437"/>
                  </a:cubicBezTo>
                  <a:lnTo>
                    <a:pt x="4195" y="10883"/>
                  </a:lnTo>
                  <a:lnTo>
                    <a:pt x="4195" y="10883"/>
                  </a:lnTo>
                  <a:cubicBezTo>
                    <a:pt x="5361" y="11312"/>
                    <a:pt x="6627" y="11631"/>
                    <a:pt x="7847" y="11631"/>
                  </a:cubicBezTo>
                  <a:cubicBezTo>
                    <a:pt x="8803" y="11631"/>
                    <a:pt x="9731" y="11435"/>
                    <a:pt x="10562" y="10943"/>
                  </a:cubicBezTo>
                  <a:cubicBezTo>
                    <a:pt x="12793" y="9621"/>
                    <a:pt x="13456" y="6525"/>
                    <a:pt x="12665" y="4054"/>
                  </a:cubicBezTo>
                  <a:cubicBezTo>
                    <a:pt x="12358" y="3092"/>
                    <a:pt x="11857" y="2172"/>
                    <a:pt x="11102" y="1502"/>
                  </a:cubicBezTo>
                  <a:cubicBezTo>
                    <a:pt x="10720" y="1164"/>
                    <a:pt x="10278" y="894"/>
                    <a:pt x="9817" y="674"/>
                  </a:cubicBezTo>
                  <a:cubicBezTo>
                    <a:pt x="8875" y="227"/>
                    <a:pt x="7828" y="0"/>
                    <a:pt x="6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1"/>
            <p:cNvSpPr/>
            <p:nvPr/>
          </p:nvSpPr>
          <p:spPr>
            <a:xfrm>
              <a:off x="6526450" y="4070700"/>
              <a:ext cx="15350" cy="423675"/>
            </a:xfrm>
            <a:custGeom>
              <a:avLst/>
              <a:gdLst/>
              <a:ahLst/>
              <a:cxnLst/>
              <a:rect l="l" t="t" r="r" b="b"/>
              <a:pathLst>
                <a:path w="614" h="16947" extrusionOk="0">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1"/>
            <p:cNvSpPr/>
            <p:nvPr/>
          </p:nvSpPr>
          <p:spPr>
            <a:xfrm>
              <a:off x="6452575" y="4137750"/>
              <a:ext cx="187125" cy="120825"/>
            </a:xfrm>
            <a:custGeom>
              <a:avLst/>
              <a:gdLst/>
              <a:ahLst/>
              <a:cxnLst/>
              <a:rect l="l" t="t" r="r" b="b"/>
              <a:pathLst>
                <a:path w="7485" h="4833" extrusionOk="0">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1"/>
            <p:cNvSpPr/>
            <p:nvPr/>
          </p:nvSpPr>
          <p:spPr>
            <a:xfrm>
              <a:off x="6486275" y="4094825"/>
              <a:ext cx="72825" cy="59100"/>
            </a:xfrm>
            <a:custGeom>
              <a:avLst/>
              <a:gdLst/>
              <a:ahLst/>
              <a:cxnLst/>
              <a:rect l="l" t="t" r="r" b="b"/>
              <a:pathLst>
                <a:path w="2913" h="2364" extrusionOk="0">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61"/>
            <p:cNvSpPr/>
            <p:nvPr/>
          </p:nvSpPr>
          <p:spPr>
            <a:xfrm>
              <a:off x="6405000" y="4072900"/>
              <a:ext cx="11450" cy="8925"/>
            </a:xfrm>
            <a:custGeom>
              <a:avLst/>
              <a:gdLst/>
              <a:ahLst/>
              <a:cxnLst/>
              <a:rect l="l" t="t" r="r" b="b"/>
              <a:pathLst>
                <a:path w="458" h="357" extrusionOk="0">
                  <a:moveTo>
                    <a:pt x="229" y="1"/>
                  </a:moveTo>
                  <a:cubicBezTo>
                    <a:pt x="1" y="1"/>
                    <a:pt x="1" y="357"/>
                    <a:pt x="229" y="357"/>
                  </a:cubicBezTo>
                  <a:cubicBezTo>
                    <a:pt x="458" y="357"/>
                    <a:pt x="458" y="1"/>
                    <a:pt x="2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61"/>
            <p:cNvSpPr/>
            <p:nvPr/>
          </p:nvSpPr>
          <p:spPr>
            <a:xfrm>
              <a:off x="6430475" y="4054800"/>
              <a:ext cx="10850" cy="8375"/>
            </a:xfrm>
            <a:custGeom>
              <a:avLst/>
              <a:gdLst/>
              <a:ahLst/>
              <a:cxnLst/>
              <a:rect l="l" t="t" r="r" b="b"/>
              <a:pathLst>
                <a:path w="434" h="335" extrusionOk="0">
                  <a:moveTo>
                    <a:pt x="218" y="0"/>
                  </a:moveTo>
                  <a:cubicBezTo>
                    <a:pt x="1" y="0"/>
                    <a:pt x="1" y="334"/>
                    <a:pt x="218" y="334"/>
                  </a:cubicBezTo>
                  <a:cubicBezTo>
                    <a:pt x="433" y="334"/>
                    <a:pt x="433" y="0"/>
                    <a:pt x="2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61"/>
            <p:cNvSpPr/>
            <p:nvPr/>
          </p:nvSpPr>
          <p:spPr>
            <a:xfrm>
              <a:off x="6434225" y="4081575"/>
              <a:ext cx="10500" cy="8150"/>
            </a:xfrm>
            <a:custGeom>
              <a:avLst/>
              <a:gdLst/>
              <a:ahLst/>
              <a:cxnLst/>
              <a:rect l="l" t="t" r="r" b="b"/>
              <a:pathLst>
                <a:path w="420" h="326" extrusionOk="0">
                  <a:moveTo>
                    <a:pt x="211" y="1"/>
                  </a:moveTo>
                  <a:cubicBezTo>
                    <a:pt x="0" y="1"/>
                    <a:pt x="0" y="326"/>
                    <a:pt x="211" y="326"/>
                  </a:cubicBezTo>
                  <a:cubicBezTo>
                    <a:pt x="420" y="326"/>
                    <a:pt x="420"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 name="Google Shape;869;p61"/>
          <p:cNvGrpSpPr/>
          <p:nvPr/>
        </p:nvGrpSpPr>
        <p:grpSpPr>
          <a:xfrm>
            <a:off x="7558440" y="4205489"/>
            <a:ext cx="830933" cy="670529"/>
            <a:chOff x="7514750" y="4210883"/>
            <a:chExt cx="953999" cy="769838"/>
          </a:xfrm>
        </p:grpSpPr>
        <p:sp>
          <p:nvSpPr>
            <p:cNvPr id="870" name="Google Shape;870;p61"/>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1"/>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1"/>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1"/>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1"/>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1"/>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1"/>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61"/>
          <p:cNvGrpSpPr/>
          <p:nvPr/>
        </p:nvGrpSpPr>
        <p:grpSpPr>
          <a:xfrm>
            <a:off x="1991626" y="1573307"/>
            <a:ext cx="518333" cy="517543"/>
            <a:chOff x="5550100" y="4738125"/>
            <a:chExt cx="196950" cy="196650"/>
          </a:xfrm>
        </p:grpSpPr>
        <p:sp>
          <p:nvSpPr>
            <p:cNvPr id="878" name="Google Shape;878;p61"/>
            <p:cNvSpPr/>
            <p:nvPr/>
          </p:nvSpPr>
          <p:spPr>
            <a:xfrm>
              <a:off x="5599125" y="4738125"/>
              <a:ext cx="22250" cy="185825"/>
            </a:xfrm>
            <a:custGeom>
              <a:avLst/>
              <a:gdLst/>
              <a:ahLst/>
              <a:cxnLst/>
              <a:rect l="l" t="t" r="r" b="b"/>
              <a:pathLst>
                <a:path w="890" h="7433" extrusionOk="0">
                  <a:moveTo>
                    <a:pt x="161" y="1"/>
                  </a:moveTo>
                  <a:lnTo>
                    <a:pt x="161" y="1"/>
                  </a:lnTo>
                  <a:cubicBezTo>
                    <a:pt x="0" y="2480"/>
                    <a:pt x="90" y="4971"/>
                    <a:pt x="431" y="7432"/>
                  </a:cubicBezTo>
                  <a:lnTo>
                    <a:pt x="694" y="7364"/>
                  </a:lnTo>
                  <a:cubicBezTo>
                    <a:pt x="890" y="4898"/>
                    <a:pt x="710" y="2414"/>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1"/>
            <p:cNvSpPr/>
            <p:nvPr/>
          </p:nvSpPr>
          <p:spPr>
            <a:xfrm>
              <a:off x="5631300" y="4739725"/>
              <a:ext cx="50100" cy="186200"/>
            </a:xfrm>
            <a:custGeom>
              <a:avLst/>
              <a:gdLst/>
              <a:ahLst/>
              <a:cxnLst/>
              <a:rect l="l" t="t" r="r" b="b"/>
              <a:pathLst>
                <a:path w="2004" h="7448" extrusionOk="0">
                  <a:moveTo>
                    <a:pt x="2003" y="0"/>
                  </a:moveTo>
                  <a:lnTo>
                    <a:pt x="2003" y="0"/>
                  </a:lnTo>
                  <a:cubicBezTo>
                    <a:pt x="1153" y="745"/>
                    <a:pt x="765" y="1880"/>
                    <a:pt x="508" y="2983"/>
                  </a:cubicBezTo>
                  <a:cubicBezTo>
                    <a:pt x="167" y="4445"/>
                    <a:pt x="0" y="5943"/>
                    <a:pt x="7" y="7447"/>
                  </a:cubicBezTo>
                  <a:lnTo>
                    <a:pt x="123" y="7366"/>
                  </a:lnTo>
                  <a:cubicBezTo>
                    <a:pt x="710" y="4900"/>
                    <a:pt x="1336" y="2445"/>
                    <a:pt x="2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1"/>
            <p:cNvSpPr/>
            <p:nvPr/>
          </p:nvSpPr>
          <p:spPr>
            <a:xfrm>
              <a:off x="5666650" y="4823825"/>
              <a:ext cx="24950" cy="110950"/>
            </a:xfrm>
            <a:custGeom>
              <a:avLst/>
              <a:gdLst/>
              <a:ahLst/>
              <a:cxnLst/>
              <a:rect l="l" t="t" r="r" b="b"/>
              <a:pathLst>
                <a:path w="998" h="4438" extrusionOk="0">
                  <a:moveTo>
                    <a:pt x="310" y="1"/>
                  </a:moveTo>
                  <a:cubicBezTo>
                    <a:pt x="1" y="458"/>
                    <a:pt x="18" y="1053"/>
                    <a:pt x="47" y="1604"/>
                  </a:cubicBezTo>
                  <a:cubicBezTo>
                    <a:pt x="93" y="2491"/>
                    <a:pt x="141" y="3394"/>
                    <a:pt x="436" y="4233"/>
                  </a:cubicBezTo>
                  <a:lnTo>
                    <a:pt x="998" y="4437"/>
                  </a:lnTo>
                  <a:cubicBezTo>
                    <a:pt x="917" y="2939"/>
                    <a:pt x="686" y="1452"/>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1"/>
            <p:cNvSpPr/>
            <p:nvPr/>
          </p:nvSpPr>
          <p:spPr>
            <a:xfrm>
              <a:off x="5699275" y="4765300"/>
              <a:ext cx="47775" cy="157100"/>
            </a:xfrm>
            <a:custGeom>
              <a:avLst/>
              <a:gdLst/>
              <a:ahLst/>
              <a:cxnLst/>
              <a:rect l="l" t="t" r="r" b="b"/>
              <a:pathLst>
                <a:path w="1911" h="6284" extrusionOk="0">
                  <a:moveTo>
                    <a:pt x="1852" y="1"/>
                  </a:moveTo>
                  <a:lnTo>
                    <a:pt x="1852" y="1"/>
                  </a:lnTo>
                  <a:cubicBezTo>
                    <a:pt x="707" y="1545"/>
                    <a:pt x="64" y="3405"/>
                    <a:pt x="9" y="5326"/>
                  </a:cubicBezTo>
                  <a:cubicBezTo>
                    <a:pt x="0" y="5651"/>
                    <a:pt x="11" y="5985"/>
                    <a:pt x="141" y="6284"/>
                  </a:cubicBezTo>
                  <a:lnTo>
                    <a:pt x="558" y="6282"/>
                  </a:lnTo>
                  <a:cubicBezTo>
                    <a:pt x="738" y="5485"/>
                    <a:pt x="1184" y="4775"/>
                    <a:pt x="1459" y="4007"/>
                  </a:cubicBezTo>
                  <a:cubicBezTo>
                    <a:pt x="1911" y="2735"/>
                    <a:pt x="1885" y="1349"/>
                    <a:pt x="18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1"/>
            <p:cNvSpPr/>
            <p:nvPr/>
          </p:nvSpPr>
          <p:spPr>
            <a:xfrm>
              <a:off x="5550100" y="4798800"/>
              <a:ext cx="40800" cy="129000"/>
            </a:xfrm>
            <a:custGeom>
              <a:avLst/>
              <a:gdLst/>
              <a:ahLst/>
              <a:cxnLst/>
              <a:rect l="l" t="t" r="r" b="b"/>
              <a:pathLst>
                <a:path w="1632" h="5160" extrusionOk="0">
                  <a:moveTo>
                    <a:pt x="420" y="0"/>
                  </a:moveTo>
                  <a:lnTo>
                    <a:pt x="420" y="0"/>
                  </a:lnTo>
                  <a:cubicBezTo>
                    <a:pt x="0" y="1687"/>
                    <a:pt x="281" y="3538"/>
                    <a:pt x="1184" y="5025"/>
                  </a:cubicBezTo>
                  <a:lnTo>
                    <a:pt x="1632" y="5159"/>
                  </a:lnTo>
                  <a:cubicBezTo>
                    <a:pt x="1404" y="4885"/>
                    <a:pt x="1426" y="4492"/>
                    <a:pt x="1408" y="4136"/>
                  </a:cubicBezTo>
                  <a:cubicBezTo>
                    <a:pt x="1384" y="3655"/>
                    <a:pt x="1259" y="3185"/>
                    <a:pt x="1136" y="2717"/>
                  </a:cubicBezTo>
                  <a:cubicBezTo>
                    <a:pt x="896" y="1812"/>
                    <a:pt x="659" y="905"/>
                    <a:pt x="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 name="Google Shape;883;p61"/>
          <p:cNvGrpSpPr/>
          <p:nvPr/>
        </p:nvGrpSpPr>
        <p:grpSpPr>
          <a:xfrm>
            <a:off x="278353" y="156809"/>
            <a:ext cx="681823" cy="550203"/>
            <a:chOff x="7514750" y="4210883"/>
            <a:chExt cx="953999" cy="769838"/>
          </a:xfrm>
        </p:grpSpPr>
        <p:sp>
          <p:nvSpPr>
            <p:cNvPr id="884" name="Google Shape;884;p61"/>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61"/>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61"/>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61"/>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61"/>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61"/>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1"/>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0800A3F-82DB-1A95-AC72-E16F013E6E56}"/>
              </a:ext>
            </a:extLst>
          </p:cNvPr>
          <p:cNvGraphicFramePr>
            <a:graphicFrameLocks noGrp="1"/>
          </p:cNvGraphicFramePr>
          <p:nvPr>
            <p:extLst>
              <p:ext uri="{D42A27DB-BD31-4B8C-83A1-F6EECF244321}">
                <p14:modId xmlns:p14="http://schemas.microsoft.com/office/powerpoint/2010/main" val="2474152991"/>
              </p:ext>
            </p:extLst>
          </p:nvPr>
        </p:nvGraphicFramePr>
        <p:xfrm>
          <a:off x="385686" y="916822"/>
          <a:ext cx="8372627" cy="3004926"/>
        </p:xfrm>
        <a:graphic>
          <a:graphicData uri="http://schemas.openxmlformats.org/drawingml/2006/table">
            <a:tbl>
              <a:tblPr firstRow="1" bandRow="1">
                <a:tableStyleId>{28E74FA1-6BE4-47A3-82D0-29EAADE1EF97}</a:tableStyleId>
              </a:tblPr>
              <a:tblGrid>
                <a:gridCol w="6986075">
                  <a:extLst>
                    <a:ext uri="{9D8B030D-6E8A-4147-A177-3AD203B41FA5}">
                      <a16:colId xmlns:a16="http://schemas.microsoft.com/office/drawing/2014/main" val="2593540239"/>
                    </a:ext>
                  </a:extLst>
                </a:gridCol>
                <a:gridCol w="693276">
                  <a:extLst>
                    <a:ext uri="{9D8B030D-6E8A-4147-A177-3AD203B41FA5}">
                      <a16:colId xmlns:a16="http://schemas.microsoft.com/office/drawing/2014/main" val="2881208233"/>
                    </a:ext>
                  </a:extLst>
                </a:gridCol>
                <a:gridCol w="693276">
                  <a:extLst>
                    <a:ext uri="{9D8B030D-6E8A-4147-A177-3AD203B41FA5}">
                      <a16:colId xmlns:a16="http://schemas.microsoft.com/office/drawing/2014/main" val="875673442"/>
                    </a:ext>
                  </a:extLst>
                </a:gridCol>
              </a:tblGrid>
              <a:tr h="375744">
                <a:tc>
                  <a:txBody>
                    <a:bodyPr/>
                    <a:lstStyle/>
                    <a:p>
                      <a:endParaRPr lang="en-VN" sz="20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ctr"/>
                      <a:r>
                        <a:rPr lang="en-VN" sz="2000" dirty="0">
                          <a:latin typeface="Calibri" panose="020F0502020204030204" pitchFamily="34" charset="0"/>
                          <a:cs typeface="Calibri" panose="020F0502020204030204" pitchFamily="34" charset="0"/>
                        </a:rPr>
                        <a:t>T</a:t>
                      </a:r>
                    </a:p>
                  </a:txBody>
                  <a:tcPr anchor="ctr">
                    <a:solidFill>
                      <a:schemeClr val="accent6">
                        <a:lumMod val="20000"/>
                        <a:lumOff val="80000"/>
                      </a:schemeClr>
                    </a:solidFill>
                  </a:tcPr>
                </a:tc>
                <a:tc>
                  <a:txBody>
                    <a:bodyPr/>
                    <a:lstStyle/>
                    <a:p>
                      <a:pPr algn="ctr"/>
                      <a:r>
                        <a:rPr lang="en-VN" sz="2000" dirty="0">
                          <a:latin typeface="Calibri" panose="020F0502020204030204" pitchFamily="34" charset="0"/>
                          <a:cs typeface="Calibri" panose="020F0502020204030204" pitchFamily="34" charset="0"/>
                        </a:rPr>
                        <a:t>F</a:t>
                      </a:r>
                    </a:p>
                  </a:txBody>
                  <a:tcPr anchor="ctr">
                    <a:solidFill>
                      <a:schemeClr val="accent6">
                        <a:lumMod val="20000"/>
                        <a:lumOff val="80000"/>
                      </a:schemeClr>
                    </a:solidFill>
                  </a:tcPr>
                </a:tc>
                <a:extLst>
                  <a:ext uri="{0D108BD9-81ED-4DB2-BD59-A6C34878D82A}">
                    <a16:rowId xmlns:a16="http://schemas.microsoft.com/office/drawing/2014/main" val="1947009560"/>
                  </a:ext>
                </a:extLst>
              </a:tr>
              <a:tr h="635882">
                <a:tc>
                  <a:txBody>
                    <a:bodyPr/>
                    <a:lstStyle/>
                    <a:p>
                      <a:pPr algn="l"/>
                      <a:r>
                        <a:rPr lang="en-US" sz="2000" dirty="0">
                          <a:latin typeface="Calibri" panose="020F0502020204030204" pitchFamily="34" charset="0"/>
                          <a:cs typeface="Calibri" panose="020F0502020204030204" pitchFamily="34" charset="0"/>
                        </a:rPr>
                        <a:t>1. </a:t>
                      </a:r>
                      <a:r>
                        <a:rPr lang="en-US" sz="2000" dirty="0" err="1">
                          <a:latin typeface="Calibri" panose="020F0502020204030204" pitchFamily="34" charset="0"/>
                          <a:cs typeface="Calibri" panose="020F0502020204030204" pitchFamily="34" charset="0"/>
                        </a:rPr>
                        <a:t>Mr</a:t>
                      </a:r>
                      <a:r>
                        <a:rPr lang="en-US" sz="2000" dirty="0">
                          <a:latin typeface="Calibri" panose="020F0502020204030204" pitchFamily="34" charset="0"/>
                          <a:cs typeface="Calibri" panose="020F0502020204030204" pitchFamily="34" charset="0"/>
                        </a:rPr>
                        <a:t> Vinh wears an </a:t>
                      </a:r>
                      <a:r>
                        <a:rPr lang="en-US" sz="2000" dirty="0">
                          <a:solidFill>
                            <a:srgbClr val="000000"/>
                          </a:solidFill>
                          <a:highlight>
                            <a:srgbClr val="FFEBA6"/>
                          </a:highlight>
                          <a:latin typeface="Calibri" panose="020F0502020204030204" pitchFamily="34" charset="0"/>
                          <a:cs typeface="Calibri" panose="020F0502020204030204" pitchFamily="34" charset="0"/>
                        </a:rPr>
                        <a:t>orange uniform</a:t>
                      </a:r>
                      <a:r>
                        <a:rPr lang="en-US" sz="2000" dirty="0">
                          <a:latin typeface="Calibri" panose="020F0502020204030204" pitchFamily="34" charset="0"/>
                          <a:cs typeface="Calibri" panose="020F0502020204030204" pitchFamily="34" charset="0"/>
                        </a:rPr>
                        <a:t>.</a:t>
                      </a:r>
                      <a:endParaRPr lang="en-VN" sz="2000" dirty="0">
                        <a:latin typeface="Calibri" panose="020F0502020204030204" pitchFamily="34" charset="0"/>
                        <a:cs typeface="Calibri" panose="020F0502020204030204" pitchFamily="34" charset="0"/>
                      </a:endParaRPr>
                    </a:p>
                  </a:txBody>
                  <a:tcPr anchor="ctr">
                    <a:solidFill>
                      <a:schemeClr val="accent5">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358467951"/>
                  </a:ext>
                </a:extLst>
              </a:tr>
              <a:tr h="635882">
                <a:tc>
                  <a:txBody>
                    <a:bodyPr/>
                    <a:lstStyle/>
                    <a:p>
                      <a:pPr algn="l"/>
                      <a:r>
                        <a:rPr lang="en-US" sz="2000" dirty="0">
                          <a:latin typeface="Calibri" panose="020F0502020204030204" pitchFamily="34" charset="0"/>
                          <a:cs typeface="Calibri" panose="020F0502020204030204" pitchFamily="34" charset="0"/>
                        </a:rPr>
                        <a:t>2. He </a:t>
                      </a:r>
                      <a:r>
                        <a:rPr lang="en-US" sz="2000" dirty="0">
                          <a:highlight>
                            <a:srgbClr val="FFEBA6"/>
                          </a:highlight>
                          <a:latin typeface="Calibri" panose="020F0502020204030204" pitchFamily="34" charset="0"/>
                          <a:cs typeface="Calibri" panose="020F0502020204030204" pitchFamily="34" charset="0"/>
                        </a:rPr>
                        <a:t>arrives</a:t>
                      </a:r>
                      <a:r>
                        <a:rPr lang="en-US" sz="2000" dirty="0">
                          <a:latin typeface="Calibri" panose="020F0502020204030204" pitchFamily="34" charset="0"/>
                          <a:cs typeface="Calibri" panose="020F0502020204030204" pitchFamily="34" charset="0"/>
                        </a:rPr>
                        <a:t> at Mi’s </a:t>
                      </a:r>
                      <a:r>
                        <a:rPr lang="en-US" sz="2000" dirty="0" err="1">
                          <a:latin typeface="Calibri" panose="020F0502020204030204" pitchFamily="34" charset="0"/>
                          <a:cs typeface="Calibri" panose="020F0502020204030204" pitchFamily="34" charset="0"/>
                        </a:rPr>
                        <a:t>neighbourhood</a:t>
                      </a:r>
                      <a:r>
                        <a:rPr lang="en-US" sz="2000" dirty="0">
                          <a:latin typeface="Calibri" panose="020F0502020204030204" pitchFamily="34" charset="0"/>
                          <a:cs typeface="Calibri" panose="020F0502020204030204" pitchFamily="34" charset="0"/>
                        </a:rPr>
                        <a:t> </a:t>
                      </a:r>
                      <a:r>
                        <a:rPr lang="en-US" sz="2000" dirty="0">
                          <a:highlight>
                            <a:srgbClr val="FFEBA6"/>
                          </a:highlight>
                          <a:latin typeface="Calibri" panose="020F0502020204030204" pitchFamily="34" charset="0"/>
                          <a:cs typeface="Calibri" panose="020F0502020204030204" pitchFamily="34" charset="0"/>
                        </a:rPr>
                        <a:t>at 9 p.m. </a:t>
                      </a:r>
                      <a:r>
                        <a:rPr lang="en-US" sz="2000" dirty="0">
                          <a:latin typeface="Calibri" panose="020F0502020204030204" pitchFamily="34" charset="0"/>
                          <a:cs typeface="Calibri" panose="020F0502020204030204" pitchFamily="34" charset="0"/>
                        </a:rPr>
                        <a:t>every day.</a:t>
                      </a:r>
                      <a:endParaRPr lang="en-VN" sz="2000" dirty="0">
                        <a:latin typeface="Calibri" panose="020F0502020204030204" pitchFamily="34" charset="0"/>
                        <a:cs typeface="Calibri" panose="020F0502020204030204" pitchFamily="34" charset="0"/>
                      </a:endParaRPr>
                    </a:p>
                  </a:txBody>
                  <a:tcPr anchor="ctr">
                    <a:solidFill>
                      <a:schemeClr val="accent5">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019156541"/>
                  </a:ext>
                </a:extLst>
              </a:tr>
              <a:tr h="635882">
                <a:tc>
                  <a:txBody>
                    <a:bodyPr/>
                    <a:lstStyle/>
                    <a:p>
                      <a:pPr algn="l"/>
                      <a:r>
                        <a:rPr lang="en-US" sz="2000" dirty="0">
                          <a:latin typeface="Calibri" panose="020F0502020204030204" pitchFamily="34" charset="0"/>
                          <a:cs typeface="Calibri" panose="020F0502020204030204" pitchFamily="34" charset="0"/>
                        </a:rPr>
                        <a:t>3. He instructs people to </a:t>
                      </a:r>
                      <a:r>
                        <a:rPr lang="en-US" sz="2000" dirty="0">
                          <a:highlight>
                            <a:srgbClr val="FFEBA6"/>
                          </a:highlight>
                          <a:latin typeface="Calibri" panose="020F0502020204030204" pitchFamily="34" charset="0"/>
                          <a:cs typeface="Calibri" panose="020F0502020204030204" pitchFamily="34" charset="0"/>
                        </a:rPr>
                        <a:t>put rubbish</a:t>
                      </a:r>
                      <a:r>
                        <a:rPr lang="en-US" sz="2000" dirty="0">
                          <a:latin typeface="Calibri" panose="020F0502020204030204" pitchFamily="34" charset="0"/>
                          <a:cs typeface="Calibri" panose="020F0502020204030204" pitchFamily="34" charset="0"/>
                        </a:rPr>
                        <a:t> in </a:t>
                      </a:r>
                      <a:r>
                        <a:rPr lang="en-US" sz="2000" dirty="0">
                          <a:highlight>
                            <a:srgbClr val="FFEBA6"/>
                          </a:highlight>
                          <a:latin typeface="Calibri" panose="020F0502020204030204" pitchFamily="34" charset="0"/>
                          <a:cs typeface="Calibri" panose="020F0502020204030204" pitchFamily="34" charset="0"/>
                        </a:rPr>
                        <a:t>two types of bins</a:t>
                      </a:r>
                      <a:r>
                        <a:rPr lang="en-US" sz="2000" dirty="0">
                          <a:latin typeface="Calibri" panose="020F0502020204030204" pitchFamily="34" charset="0"/>
                          <a:cs typeface="Calibri" panose="020F0502020204030204" pitchFamily="34" charset="0"/>
                        </a:rPr>
                        <a:t>.</a:t>
                      </a:r>
                      <a:endParaRPr lang="en-VN" sz="2000" dirty="0">
                        <a:latin typeface="Calibri" panose="020F0502020204030204" pitchFamily="34" charset="0"/>
                        <a:cs typeface="Calibri" panose="020F0502020204030204" pitchFamily="34" charset="0"/>
                      </a:endParaRPr>
                    </a:p>
                  </a:txBody>
                  <a:tcPr anchor="ctr">
                    <a:solidFill>
                      <a:schemeClr val="accent5">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662015837"/>
                  </a:ext>
                </a:extLst>
              </a:tr>
              <a:tr h="664778">
                <a:tc>
                  <a:txBody>
                    <a:bodyPr/>
                    <a:lstStyle/>
                    <a:p>
                      <a:pPr algn="l"/>
                      <a:r>
                        <a:rPr lang="en-US" sz="2000" dirty="0">
                          <a:latin typeface="Calibri" panose="020F0502020204030204" pitchFamily="34" charset="0"/>
                          <a:cs typeface="Calibri" panose="020F0502020204030204" pitchFamily="34" charset="0"/>
                        </a:rPr>
                        <a:t>4. He </a:t>
                      </a:r>
                      <a:r>
                        <a:rPr lang="en-US" sz="2000" dirty="0">
                          <a:highlight>
                            <a:srgbClr val="FFEBA6"/>
                          </a:highlight>
                          <a:latin typeface="Calibri" panose="020F0502020204030204" pitchFamily="34" charset="0"/>
                          <a:cs typeface="Calibri" panose="020F0502020204030204" pitchFamily="34" charset="0"/>
                        </a:rPr>
                        <a:t>shares information </a:t>
                      </a:r>
                      <a:r>
                        <a:rPr lang="en-US" sz="2000" dirty="0">
                          <a:latin typeface="Calibri" panose="020F0502020204030204" pitchFamily="34" charset="0"/>
                          <a:cs typeface="Calibri" panose="020F0502020204030204" pitchFamily="34" charset="0"/>
                        </a:rPr>
                        <a:t>about </a:t>
                      </a:r>
                      <a:r>
                        <a:rPr lang="en-US" sz="2000" dirty="0">
                          <a:highlight>
                            <a:srgbClr val="FFEBA6"/>
                          </a:highlight>
                          <a:latin typeface="Calibri" panose="020F0502020204030204" pitchFamily="34" charset="0"/>
                          <a:cs typeface="Calibri" panose="020F0502020204030204" pitchFamily="34" charset="0"/>
                        </a:rPr>
                        <a:t>his work </a:t>
                      </a:r>
                      <a:r>
                        <a:rPr lang="en-US" sz="2000" dirty="0">
                          <a:latin typeface="Calibri" panose="020F0502020204030204" pitchFamily="34" charset="0"/>
                          <a:cs typeface="Calibri" panose="020F0502020204030204" pitchFamily="34" charset="0"/>
                        </a:rPr>
                        <a:t>and the </a:t>
                      </a:r>
                      <a:r>
                        <a:rPr lang="en-US" sz="2000" dirty="0">
                          <a:highlight>
                            <a:srgbClr val="FFEBA6"/>
                          </a:highlight>
                          <a:latin typeface="Calibri" panose="020F0502020204030204" pitchFamily="34" charset="0"/>
                          <a:cs typeface="Calibri" panose="020F0502020204030204" pitchFamily="34" charset="0"/>
                        </a:rPr>
                        <a:t>importance</a:t>
                      </a:r>
                      <a:r>
                        <a:rPr lang="en-US" sz="2000" dirty="0">
                          <a:latin typeface="Calibri" panose="020F0502020204030204" pitchFamily="34" charset="0"/>
                          <a:cs typeface="Calibri" panose="020F0502020204030204" pitchFamily="34" charset="0"/>
                        </a:rPr>
                        <a:t> of </a:t>
                      </a:r>
                      <a:r>
                        <a:rPr lang="en-US" sz="2000" dirty="0">
                          <a:highlight>
                            <a:srgbClr val="FFEBA6"/>
                          </a:highlight>
                          <a:latin typeface="Calibri" panose="020F0502020204030204" pitchFamily="34" charset="0"/>
                          <a:cs typeface="Calibri" panose="020F0502020204030204" pitchFamily="34" charset="0"/>
                        </a:rPr>
                        <a:t>sorting rubbish</a:t>
                      </a:r>
                      <a:r>
                        <a:rPr lang="en-US" sz="2000" dirty="0">
                          <a:latin typeface="Calibri" panose="020F0502020204030204" pitchFamily="34" charset="0"/>
                          <a:cs typeface="Calibri" panose="020F0502020204030204" pitchFamily="34" charset="0"/>
                        </a:rPr>
                        <a:t>.</a:t>
                      </a:r>
                    </a:p>
                  </a:txBody>
                  <a:tcPr anchor="ctr">
                    <a:solidFill>
                      <a:schemeClr val="accent5">
                        <a:lumMod val="20000"/>
                        <a:lumOff val="80000"/>
                      </a:schemeClr>
                    </a:solidFill>
                  </a:tcPr>
                </a:tc>
                <a:tc>
                  <a:txBody>
                    <a:bodyPr/>
                    <a:lstStyle/>
                    <a:p>
                      <a:pPr algn="l"/>
                      <a:endParaRPr lang="en-VN" sz="200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821276229"/>
                  </a:ext>
                </a:extLst>
              </a:tr>
            </a:tbl>
          </a:graphicData>
        </a:graphic>
      </p:graphicFrame>
      <p:sp>
        <p:nvSpPr>
          <p:cNvPr id="895" name="Google Shape;895;p62"/>
          <p:cNvSpPr txBox="1">
            <a:spLocks noGrp="1"/>
          </p:cNvSpPr>
          <p:nvPr>
            <p:ph type="title"/>
          </p:nvPr>
        </p:nvSpPr>
        <p:spPr>
          <a:xfrm>
            <a:off x="1375502" y="180980"/>
            <a:ext cx="6392995" cy="521326"/>
          </a:xfrm>
          <a:prstGeom prst="rect">
            <a:avLst/>
          </a:prstGeom>
          <a:solidFill>
            <a:schemeClr val="tx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rgbClr val="000000"/>
                </a:solidFill>
              </a:rPr>
              <a:t>Ex 3: Listen again and tick T (True) or F (False).</a:t>
            </a:r>
            <a:br>
              <a:rPr lang="en-US" sz="2000" dirty="0">
                <a:solidFill>
                  <a:srgbClr val="000000"/>
                </a:solidFill>
              </a:rPr>
            </a:br>
            <a:br>
              <a:rPr lang="en-US" sz="2000" dirty="0">
                <a:solidFill>
                  <a:srgbClr val="000000"/>
                </a:solidFill>
              </a:rPr>
            </a:br>
            <a:endParaRPr lang="en-US" sz="2000" dirty="0">
              <a:solidFill>
                <a:srgbClr val="000000"/>
              </a:solidFill>
            </a:endParaRPr>
          </a:p>
        </p:txBody>
      </p:sp>
      <p:sp>
        <p:nvSpPr>
          <p:cNvPr id="5" name="TextBox 4">
            <a:extLst>
              <a:ext uri="{FF2B5EF4-FFF2-40B4-BE49-F238E27FC236}">
                <a16:creationId xmlns:a16="http://schemas.microsoft.com/office/drawing/2014/main" id="{704A851B-EC08-472C-B2BD-99928388CA93}"/>
              </a:ext>
            </a:extLst>
          </p:cNvPr>
          <p:cNvSpPr txBox="1"/>
          <p:nvPr/>
        </p:nvSpPr>
        <p:spPr>
          <a:xfrm>
            <a:off x="983328" y="4042152"/>
            <a:ext cx="7177341" cy="461665"/>
          </a:xfrm>
          <a:prstGeom prst="rect">
            <a:avLst/>
          </a:prstGeom>
          <a:solidFill>
            <a:schemeClr val="accent1">
              <a:lumMod val="20000"/>
              <a:lumOff val="80000"/>
            </a:schemeClr>
          </a:solidFill>
        </p:spPr>
        <p:txBody>
          <a:bodyPr wrap="square">
            <a:spAutoFit/>
          </a:bodyPr>
          <a:lstStyle/>
          <a:p>
            <a:pPr algn="ctr"/>
            <a:r>
              <a:rPr lang="en-US" sz="2400" i="1" dirty="0">
                <a:effectLst/>
                <a:latin typeface="Calibri" panose="020F0502020204030204" pitchFamily="34" charset="0"/>
                <a:cs typeface="Calibri" panose="020F0502020204030204" pitchFamily="34" charset="0"/>
              </a:rPr>
              <a:t>He usually wears a </a:t>
            </a:r>
            <a:r>
              <a:rPr lang="en-US" sz="2400" i="1" dirty="0">
                <a:solidFill>
                  <a:srgbClr val="FF0000"/>
                </a:solidFill>
                <a:effectLst/>
                <a:highlight>
                  <a:srgbClr val="FFFF00"/>
                </a:highlight>
                <a:latin typeface="Calibri" panose="020F0502020204030204" pitchFamily="34" charset="0"/>
                <a:cs typeface="Calibri" panose="020F0502020204030204" pitchFamily="34" charset="0"/>
              </a:rPr>
              <a:t>green uniform </a:t>
            </a:r>
            <a:r>
              <a:rPr lang="en-US" sz="2400" i="1" dirty="0">
                <a:effectLst/>
                <a:latin typeface="Calibri" panose="020F0502020204030204" pitchFamily="34" charset="0"/>
                <a:cs typeface="Calibri" panose="020F0502020204030204" pitchFamily="34" charset="0"/>
              </a:rPr>
              <a:t>with reflective stripes. </a:t>
            </a:r>
            <a:endParaRPr lang="en-VN" sz="2400" dirty="0">
              <a:latin typeface="Calibri" panose="020F0502020204030204" pitchFamily="34" charset="0"/>
              <a:cs typeface="Calibri" panose="020F0502020204030204" pitchFamily="34" charset="0"/>
            </a:endParaRPr>
          </a:p>
        </p:txBody>
      </p:sp>
      <p:grpSp>
        <p:nvGrpSpPr>
          <p:cNvPr id="9" name="Google Shape;17305;p142">
            <a:extLst>
              <a:ext uri="{FF2B5EF4-FFF2-40B4-BE49-F238E27FC236}">
                <a16:creationId xmlns:a16="http://schemas.microsoft.com/office/drawing/2014/main" id="{F2C8C92A-2ABD-613C-E997-64F6ADC061CC}"/>
              </a:ext>
            </a:extLst>
          </p:cNvPr>
          <p:cNvGrpSpPr/>
          <p:nvPr/>
        </p:nvGrpSpPr>
        <p:grpSpPr>
          <a:xfrm>
            <a:off x="8227127" y="1498891"/>
            <a:ext cx="371782" cy="274285"/>
            <a:chOff x="5223609" y="3731112"/>
            <a:chExt cx="371782" cy="274285"/>
          </a:xfrm>
          <a:solidFill>
            <a:srgbClr val="FF0000"/>
          </a:solidFill>
        </p:grpSpPr>
        <p:sp>
          <p:nvSpPr>
            <p:cNvPr id="10" name="Google Shape;17306;p142">
              <a:extLst>
                <a:ext uri="{FF2B5EF4-FFF2-40B4-BE49-F238E27FC236}">
                  <a16:creationId xmlns:a16="http://schemas.microsoft.com/office/drawing/2014/main" id="{811CEF64-73CB-8A9B-3E31-FCF6D6317C82}"/>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307;p142">
              <a:extLst>
                <a:ext uri="{FF2B5EF4-FFF2-40B4-BE49-F238E27FC236}">
                  <a16:creationId xmlns:a16="http://schemas.microsoft.com/office/drawing/2014/main" id="{4797136E-2215-1D1E-7435-D7C62858DF60}"/>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c1">
            <a:hlinkClick r:id="" action="ppaction://media"/>
            <a:extLst>
              <a:ext uri="{FF2B5EF4-FFF2-40B4-BE49-F238E27FC236}">
                <a16:creationId xmlns:a16="http://schemas.microsoft.com/office/drawing/2014/main" id="{C1621348-E4A2-755D-88C0-CEF10AB3BE9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5686" y="3951270"/>
            <a:ext cx="812800" cy="812800"/>
          </a:xfrm>
          <a:prstGeom prst="rect">
            <a:avLst/>
          </a:prstGeom>
          <a:ln>
            <a:noFill/>
          </a:ln>
          <a:effectLst>
            <a:softEdge rad="112500"/>
          </a:effectLst>
        </p:spPr>
      </p:pic>
      <p:pic>
        <p:nvPicPr>
          <p:cNvPr id="12" name="Picture 11">
            <a:extLst>
              <a:ext uri="{FF2B5EF4-FFF2-40B4-BE49-F238E27FC236}">
                <a16:creationId xmlns:a16="http://schemas.microsoft.com/office/drawing/2014/main" id="{FEC7F6D2-0EA6-4BBA-A9B7-995DEA1948B7}"/>
              </a:ext>
            </a:extLst>
          </p:cNvPr>
          <p:cNvPicPr>
            <a:picLocks noChangeAspect="1"/>
          </p:cNvPicPr>
          <p:nvPr/>
        </p:nvPicPr>
        <p:blipFill>
          <a:blip r:embed="rId6"/>
          <a:stretch>
            <a:fillRect/>
          </a:stretch>
        </p:blipFill>
        <p:spPr>
          <a:xfrm>
            <a:off x="0" y="0"/>
            <a:ext cx="1089816" cy="1007236"/>
          </a:xfrm>
          <a:prstGeom prst="rect">
            <a:avLst/>
          </a:prstGeom>
        </p:spPr>
      </p:pic>
    </p:spTree>
    <p:extLst>
      <p:ext uri="{BB962C8B-B14F-4D97-AF65-F5344CB8AC3E}">
        <p14:creationId xmlns:p14="http://schemas.microsoft.com/office/powerpoint/2010/main" val="140634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1" presetClass="mediacall" presetSubtype="0" fill="hold" nodeType="withEffect">
                                  <p:stCondLst>
                                    <p:cond delay="0"/>
                                  </p:stCondLst>
                                  <p:childTnLst>
                                    <p:cmd type="call" cmd="playFrom(0.0)">
                                      <p:cBhvr>
                                        <p:cTn id="9" dur="4257" fill="hold"/>
                                        <p:tgtEl>
                                          <p:spTgt spid="2"/>
                                        </p:tgtEl>
                                      </p:cBhvr>
                                    </p:cmd>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AC51F6B3-8FE7-449A-721C-9A8B67127F44}"/>
              </a:ext>
            </a:extLst>
          </p:cNvPr>
          <p:cNvGraphicFramePr>
            <a:graphicFrameLocks noGrp="1"/>
          </p:cNvGraphicFramePr>
          <p:nvPr>
            <p:extLst>
              <p:ext uri="{D42A27DB-BD31-4B8C-83A1-F6EECF244321}">
                <p14:modId xmlns:p14="http://schemas.microsoft.com/office/powerpoint/2010/main" val="2458404100"/>
              </p:ext>
            </p:extLst>
          </p:nvPr>
        </p:nvGraphicFramePr>
        <p:xfrm>
          <a:off x="385686" y="916822"/>
          <a:ext cx="8372627" cy="3004926"/>
        </p:xfrm>
        <a:graphic>
          <a:graphicData uri="http://schemas.openxmlformats.org/drawingml/2006/table">
            <a:tbl>
              <a:tblPr firstRow="1" bandRow="1">
                <a:tableStyleId>{28E74FA1-6BE4-47A3-82D0-29EAADE1EF97}</a:tableStyleId>
              </a:tblPr>
              <a:tblGrid>
                <a:gridCol w="6986075">
                  <a:extLst>
                    <a:ext uri="{9D8B030D-6E8A-4147-A177-3AD203B41FA5}">
                      <a16:colId xmlns:a16="http://schemas.microsoft.com/office/drawing/2014/main" val="2593540239"/>
                    </a:ext>
                  </a:extLst>
                </a:gridCol>
                <a:gridCol w="693276">
                  <a:extLst>
                    <a:ext uri="{9D8B030D-6E8A-4147-A177-3AD203B41FA5}">
                      <a16:colId xmlns:a16="http://schemas.microsoft.com/office/drawing/2014/main" val="2881208233"/>
                    </a:ext>
                  </a:extLst>
                </a:gridCol>
                <a:gridCol w="693276">
                  <a:extLst>
                    <a:ext uri="{9D8B030D-6E8A-4147-A177-3AD203B41FA5}">
                      <a16:colId xmlns:a16="http://schemas.microsoft.com/office/drawing/2014/main" val="875673442"/>
                    </a:ext>
                  </a:extLst>
                </a:gridCol>
              </a:tblGrid>
              <a:tr h="375744">
                <a:tc>
                  <a:txBody>
                    <a:bodyPr/>
                    <a:lstStyle/>
                    <a:p>
                      <a:endParaRPr lang="en-VN" sz="20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ctr"/>
                      <a:r>
                        <a:rPr lang="en-VN" sz="2000" dirty="0">
                          <a:latin typeface="Calibri" panose="020F0502020204030204" pitchFamily="34" charset="0"/>
                          <a:cs typeface="Calibri" panose="020F0502020204030204" pitchFamily="34" charset="0"/>
                        </a:rPr>
                        <a:t>T</a:t>
                      </a:r>
                    </a:p>
                  </a:txBody>
                  <a:tcPr anchor="ctr">
                    <a:solidFill>
                      <a:schemeClr val="accent6">
                        <a:lumMod val="20000"/>
                        <a:lumOff val="80000"/>
                      </a:schemeClr>
                    </a:solidFill>
                  </a:tcPr>
                </a:tc>
                <a:tc>
                  <a:txBody>
                    <a:bodyPr/>
                    <a:lstStyle/>
                    <a:p>
                      <a:pPr algn="ctr"/>
                      <a:r>
                        <a:rPr lang="en-VN" sz="2000" dirty="0">
                          <a:latin typeface="Calibri" panose="020F0502020204030204" pitchFamily="34" charset="0"/>
                          <a:cs typeface="Calibri" panose="020F0502020204030204" pitchFamily="34" charset="0"/>
                        </a:rPr>
                        <a:t>F</a:t>
                      </a:r>
                    </a:p>
                  </a:txBody>
                  <a:tcPr anchor="ctr">
                    <a:solidFill>
                      <a:schemeClr val="accent6">
                        <a:lumMod val="20000"/>
                        <a:lumOff val="80000"/>
                      </a:schemeClr>
                    </a:solidFill>
                  </a:tcPr>
                </a:tc>
                <a:extLst>
                  <a:ext uri="{0D108BD9-81ED-4DB2-BD59-A6C34878D82A}">
                    <a16:rowId xmlns:a16="http://schemas.microsoft.com/office/drawing/2014/main" val="1947009560"/>
                  </a:ext>
                </a:extLst>
              </a:tr>
              <a:tr h="635882">
                <a:tc>
                  <a:txBody>
                    <a:bodyPr/>
                    <a:lstStyle/>
                    <a:p>
                      <a:pPr algn="l"/>
                      <a:r>
                        <a:rPr lang="en-US" sz="2000" dirty="0">
                          <a:latin typeface="Calibri" panose="020F0502020204030204" pitchFamily="34" charset="0"/>
                          <a:cs typeface="Calibri" panose="020F0502020204030204" pitchFamily="34" charset="0"/>
                        </a:rPr>
                        <a:t>1. </a:t>
                      </a:r>
                      <a:r>
                        <a:rPr lang="en-US" sz="2000" dirty="0" err="1">
                          <a:latin typeface="Calibri" panose="020F0502020204030204" pitchFamily="34" charset="0"/>
                          <a:cs typeface="Calibri" panose="020F0502020204030204" pitchFamily="34" charset="0"/>
                        </a:rPr>
                        <a:t>Mr</a:t>
                      </a:r>
                      <a:r>
                        <a:rPr lang="en-US" sz="2000" dirty="0">
                          <a:latin typeface="Calibri" panose="020F0502020204030204" pitchFamily="34" charset="0"/>
                          <a:cs typeface="Calibri" panose="020F0502020204030204" pitchFamily="34" charset="0"/>
                        </a:rPr>
                        <a:t> Vinh wears an </a:t>
                      </a:r>
                      <a:r>
                        <a:rPr lang="en-US" sz="2000" dirty="0">
                          <a:solidFill>
                            <a:srgbClr val="000000"/>
                          </a:solidFill>
                          <a:highlight>
                            <a:srgbClr val="FFEBA6"/>
                          </a:highlight>
                          <a:latin typeface="Calibri" panose="020F0502020204030204" pitchFamily="34" charset="0"/>
                          <a:cs typeface="Calibri" panose="020F0502020204030204" pitchFamily="34" charset="0"/>
                        </a:rPr>
                        <a:t>orange uniform</a:t>
                      </a:r>
                      <a:r>
                        <a:rPr lang="en-US" sz="2000" dirty="0">
                          <a:latin typeface="Calibri" panose="020F0502020204030204" pitchFamily="34" charset="0"/>
                          <a:cs typeface="Calibri" panose="020F0502020204030204" pitchFamily="34" charset="0"/>
                        </a:rPr>
                        <a:t>.</a:t>
                      </a:r>
                      <a:endParaRPr lang="en-VN" sz="2000" dirty="0">
                        <a:latin typeface="Calibri" panose="020F0502020204030204" pitchFamily="34" charset="0"/>
                        <a:cs typeface="Calibri" panose="020F0502020204030204" pitchFamily="34" charset="0"/>
                      </a:endParaRPr>
                    </a:p>
                  </a:txBody>
                  <a:tcPr anchor="ctr">
                    <a:solidFill>
                      <a:schemeClr val="accent5">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358467951"/>
                  </a:ext>
                </a:extLst>
              </a:tr>
              <a:tr h="635882">
                <a:tc>
                  <a:txBody>
                    <a:bodyPr/>
                    <a:lstStyle/>
                    <a:p>
                      <a:pPr algn="l"/>
                      <a:r>
                        <a:rPr lang="en-US" sz="2000" dirty="0">
                          <a:latin typeface="Calibri" panose="020F0502020204030204" pitchFamily="34" charset="0"/>
                          <a:cs typeface="Calibri" panose="020F0502020204030204" pitchFamily="34" charset="0"/>
                        </a:rPr>
                        <a:t>2. He </a:t>
                      </a:r>
                      <a:r>
                        <a:rPr lang="en-US" sz="2000" dirty="0">
                          <a:highlight>
                            <a:srgbClr val="FFEBA6"/>
                          </a:highlight>
                          <a:latin typeface="Calibri" panose="020F0502020204030204" pitchFamily="34" charset="0"/>
                          <a:cs typeface="Calibri" panose="020F0502020204030204" pitchFamily="34" charset="0"/>
                        </a:rPr>
                        <a:t>arrives</a:t>
                      </a:r>
                      <a:r>
                        <a:rPr lang="en-US" sz="2000" dirty="0">
                          <a:latin typeface="Calibri" panose="020F0502020204030204" pitchFamily="34" charset="0"/>
                          <a:cs typeface="Calibri" panose="020F0502020204030204" pitchFamily="34" charset="0"/>
                        </a:rPr>
                        <a:t> at Mi’s </a:t>
                      </a:r>
                      <a:r>
                        <a:rPr lang="en-US" sz="2000" dirty="0" err="1">
                          <a:latin typeface="Calibri" panose="020F0502020204030204" pitchFamily="34" charset="0"/>
                          <a:cs typeface="Calibri" panose="020F0502020204030204" pitchFamily="34" charset="0"/>
                        </a:rPr>
                        <a:t>neighbourhood</a:t>
                      </a:r>
                      <a:r>
                        <a:rPr lang="en-US" sz="2000" dirty="0">
                          <a:latin typeface="Calibri" panose="020F0502020204030204" pitchFamily="34" charset="0"/>
                          <a:cs typeface="Calibri" panose="020F0502020204030204" pitchFamily="34" charset="0"/>
                        </a:rPr>
                        <a:t> </a:t>
                      </a:r>
                      <a:r>
                        <a:rPr lang="en-US" sz="2000" dirty="0">
                          <a:highlight>
                            <a:srgbClr val="FFEBA6"/>
                          </a:highlight>
                          <a:latin typeface="Calibri" panose="020F0502020204030204" pitchFamily="34" charset="0"/>
                          <a:cs typeface="Calibri" panose="020F0502020204030204" pitchFamily="34" charset="0"/>
                        </a:rPr>
                        <a:t>at 9 p.m. </a:t>
                      </a:r>
                      <a:r>
                        <a:rPr lang="en-US" sz="2000" dirty="0">
                          <a:latin typeface="Calibri" panose="020F0502020204030204" pitchFamily="34" charset="0"/>
                          <a:cs typeface="Calibri" panose="020F0502020204030204" pitchFamily="34" charset="0"/>
                        </a:rPr>
                        <a:t>every day.</a:t>
                      </a:r>
                      <a:endParaRPr lang="en-VN" sz="2000" dirty="0">
                        <a:latin typeface="Calibri" panose="020F0502020204030204" pitchFamily="34" charset="0"/>
                        <a:cs typeface="Calibri" panose="020F0502020204030204" pitchFamily="34" charset="0"/>
                      </a:endParaRPr>
                    </a:p>
                  </a:txBody>
                  <a:tcPr anchor="ctr">
                    <a:solidFill>
                      <a:schemeClr val="accent5">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019156541"/>
                  </a:ext>
                </a:extLst>
              </a:tr>
              <a:tr h="635882">
                <a:tc>
                  <a:txBody>
                    <a:bodyPr/>
                    <a:lstStyle/>
                    <a:p>
                      <a:pPr algn="l"/>
                      <a:r>
                        <a:rPr lang="en-US" sz="2000" dirty="0">
                          <a:latin typeface="Calibri" panose="020F0502020204030204" pitchFamily="34" charset="0"/>
                          <a:cs typeface="Calibri" panose="020F0502020204030204" pitchFamily="34" charset="0"/>
                        </a:rPr>
                        <a:t>3. He instructs people to </a:t>
                      </a:r>
                      <a:r>
                        <a:rPr lang="en-US" sz="2000" dirty="0">
                          <a:highlight>
                            <a:srgbClr val="FFEBA6"/>
                          </a:highlight>
                          <a:latin typeface="Calibri" panose="020F0502020204030204" pitchFamily="34" charset="0"/>
                          <a:cs typeface="Calibri" panose="020F0502020204030204" pitchFamily="34" charset="0"/>
                        </a:rPr>
                        <a:t>put rubbish</a:t>
                      </a:r>
                      <a:r>
                        <a:rPr lang="en-US" sz="2000" dirty="0">
                          <a:latin typeface="Calibri" panose="020F0502020204030204" pitchFamily="34" charset="0"/>
                          <a:cs typeface="Calibri" panose="020F0502020204030204" pitchFamily="34" charset="0"/>
                        </a:rPr>
                        <a:t> in </a:t>
                      </a:r>
                      <a:r>
                        <a:rPr lang="en-US" sz="2000" dirty="0">
                          <a:highlight>
                            <a:srgbClr val="FFEBA6"/>
                          </a:highlight>
                          <a:latin typeface="Calibri" panose="020F0502020204030204" pitchFamily="34" charset="0"/>
                          <a:cs typeface="Calibri" panose="020F0502020204030204" pitchFamily="34" charset="0"/>
                        </a:rPr>
                        <a:t>two types of bins</a:t>
                      </a:r>
                      <a:r>
                        <a:rPr lang="en-US" sz="2000" dirty="0">
                          <a:latin typeface="Calibri" panose="020F0502020204030204" pitchFamily="34" charset="0"/>
                          <a:cs typeface="Calibri" panose="020F0502020204030204" pitchFamily="34" charset="0"/>
                        </a:rPr>
                        <a:t>.</a:t>
                      </a:r>
                      <a:endParaRPr lang="en-VN" sz="2000" dirty="0">
                        <a:latin typeface="Calibri" panose="020F0502020204030204" pitchFamily="34" charset="0"/>
                        <a:cs typeface="Calibri" panose="020F0502020204030204" pitchFamily="34" charset="0"/>
                      </a:endParaRPr>
                    </a:p>
                  </a:txBody>
                  <a:tcPr anchor="ctr">
                    <a:solidFill>
                      <a:schemeClr val="accent5">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662015837"/>
                  </a:ext>
                </a:extLst>
              </a:tr>
              <a:tr h="664778">
                <a:tc>
                  <a:txBody>
                    <a:bodyPr/>
                    <a:lstStyle/>
                    <a:p>
                      <a:pPr algn="l"/>
                      <a:r>
                        <a:rPr lang="en-US" sz="2000" dirty="0">
                          <a:latin typeface="Calibri" panose="020F0502020204030204" pitchFamily="34" charset="0"/>
                          <a:cs typeface="Calibri" panose="020F0502020204030204" pitchFamily="34" charset="0"/>
                        </a:rPr>
                        <a:t>4. He </a:t>
                      </a:r>
                      <a:r>
                        <a:rPr lang="en-US" sz="2000" dirty="0">
                          <a:highlight>
                            <a:srgbClr val="FFEBA6"/>
                          </a:highlight>
                          <a:latin typeface="Calibri" panose="020F0502020204030204" pitchFamily="34" charset="0"/>
                          <a:cs typeface="Calibri" panose="020F0502020204030204" pitchFamily="34" charset="0"/>
                        </a:rPr>
                        <a:t>shares information </a:t>
                      </a:r>
                      <a:r>
                        <a:rPr lang="en-US" sz="2000" dirty="0">
                          <a:latin typeface="Calibri" panose="020F0502020204030204" pitchFamily="34" charset="0"/>
                          <a:cs typeface="Calibri" panose="020F0502020204030204" pitchFamily="34" charset="0"/>
                        </a:rPr>
                        <a:t>about </a:t>
                      </a:r>
                      <a:r>
                        <a:rPr lang="en-US" sz="2000" dirty="0">
                          <a:highlight>
                            <a:srgbClr val="FFEBA6"/>
                          </a:highlight>
                          <a:latin typeface="Calibri" panose="020F0502020204030204" pitchFamily="34" charset="0"/>
                          <a:cs typeface="Calibri" panose="020F0502020204030204" pitchFamily="34" charset="0"/>
                        </a:rPr>
                        <a:t>his work </a:t>
                      </a:r>
                      <a:r>
                        <a:rPr lang="en-US" sz="2000" dirty="0">
                          <a:latin typeface="Calibri" panose="020F0502020204030204" pitchFamily="34" charset="0"/>
                          <a:cs typeface="Calibri" panose="020F0502020204030204" pitchFamily="34" charset="0"/>
                        </a:rPr>
                        <a:t>and the </a:t>
                      </a:r>
                      <a:r>
                        <a:rPr lang="en-US" sz="2000" dirty="0">
                          <a:highlight>
                            <a:srgbClr val="FFEBA6"/>
                          </a:highlight>
                          <a:latin typeface="Calibri" panose="020F0502020204030204" pitchFamily="34" charset="0"/>
                          <a:cs typeface="Calibri" panose="020F0502020204030204" pitchFamily="34" charset="0"/>
                        </a:rPr>
                        <a:t>importance</a:t>
                      </a:r>
                      <a:r>
                        <a:rPr lang="en-US" sz="2000" dirty="0">
                          <a:latin typeface="Calibri" panose="020F0502020204030204" pitchFamily="34" charset="0"/>
                          <a:cs typeface="Calibri" panose="020F0502020204030204" pitchFamily="34" charset="0"/>
                        </a:rPr>
                        <a:t> of </a:t>
                      </a:r>
                      <a:r>
                        <a:rPr lang="en-US" sz="2000" dirty="0">
                          <a:highlight>
                            <a:srgbClr val="FFEBA6"/>
                          </a:highlight>
                          <a:latin typeface="Calibri" panose="020F0502020204030204" pitchFamily="34" charset="0"/>
                          <a:cs typeface="Calibri" panose="020F0502020204030204" pitchFamily="34" charset="0"/>
                        </a:rPr>
                        <a:t>sorting rubbish</a:t>
                      </a:r>
                      <a:r>
                        <a:rPr lang="en-US" sz="2000" dirty="0">
                          <a:latin typeface="Calibri" panose="020F0502020204030204" pitchFamily="34" charset="0"/>
                          <a:cs typeface="Calibri" panose="020F0502020204030204" pitchFamily="34" charset="0"/>
                        </a:rPr>
                        <a:t>.</a:t>
                      </a:r>
                    </a:p>
                  </a:txBody>
                  <a:tcPr anchor="ctr">
                    <a:solidFill>
                      <a:schemeClr val="accent5">
                        <a:lumMod val="20000"/>
                        <a:lumOff val="80000"/>
                      </a:schemeClr>
                    </a:solidFill>
                  </a:tcPr>
                </a:tc>
                <a:tc>
                  <a:txBody>
                    <a:bodyPr/>
                    <a:lstStyle/>
                    <a:p>
                      <a:pPr algn="l"/>
                      <a:endParaRPr lang="en-VN" sz="200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821276229"/>
                  </a:ext>
                </a:extLst>
              </a:tr>
            </a:tbl>
          </a:graphicData>
        </a:graphic>
      </p:graphicFrame>
      <p:sp>
        <p:nvSpPr>
          <p:cNvPr id="895" name="Google Shape;895;p62"/>
          <p:cNvSpPr txBox="1">
            <a:spLocks noGrp="1"/>
          </p:cNvSpPr>
          <p:nvPr>
            <p:ph type="title"/>
          </p:nvPr>
        </p:nvSpPr>
        <p:spPr>
          <a:xfrm>
            <a:off x="1375502" y="180980"/>
            <a:ext cx="6392995" cy="521326"/>
          </a:xfrm>
          <a:prstGeom prst="rect">
            <a:avLst/>
          </a:prstGeom>
          <a:solidFill>
            <a:schemeClr val="tx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rgbClr val="000000"/>
                </a:solidFill>
              </a:rPr>
              <a:t>Ex 3: Listen again and tick T (True) or F (False).</a:t>
            </a:r>
            <a:br>
              <a:rPr lang="en-US" sz="2000" dirty="0">
                <a:solidFill>
                  <a:srgbClr val="000000"/>
                </a:solidFill>
              </a:rPr>
            </a:br>
            <a:br>
              <a:rPr lang="en-US" sz="2000" dirty="0">
                <a:solidFill>
                  <a:srgbClr val="000000"/>
                </a:solidFill>
              </a:rPr>
            </a:br>
            <a:endParaRPr lang="en-US" sz="2000" dirty="0">
              <a:solidFill>
                <a:srgbClr val="000000"/>
              </a:solidFill>
            </a:endParaRPr>
          </a:p>
        </p:txBody>
      </p:sp>
      <p:sp>
        <p:nvSpPr>
          <p:cNvPr id="5" name="TextBox 4">
            <a:extLst>
              <a:ext uri="{FF2B5EF4-FFF2-40B4-BE49-F238E27FC236}">
                <a16:creationId xmlns:a16="http://schemas.microsoft.com/office/drawing/2014/main" id="{704A851B-EC08-472C-B2BD-99928388CA93}"/>
              </a:ext>
            </a:extLst>
          </p:cNvPr>
          <p:cNvSpPr txBox="1"/>
          <p:nvPr/>
        </p:nvSpPr>
        <p:spPr>
          <a:xfrm>
            <a:off x="838759" y="4118067"/>
            <a:ext cx="7466479" cy="830997"/>
          </a:xfrm>
          <a:prstGeom prst="rect">
            <a:avLst/>
          </a:prstGeom>
          <a:solidFill>
            <a:schemeClr val="accent1">
              <a:lumMod val="20000"/>
              <a:lumOff val="80000"/>
            </a:schemeClr>
          </a:solidFill>
        </p:spPr>
        <p:txBody>
          <a:bodyPr wrap="square">
            <a:spAutoFit/>
          </a:bodyPr>
          <a:lstStyle/>
          <a:p>
            <a:pPr algn="ctr"/>
            <a:r>
              <a:rPr lang="en-US" sz="2400" i="1" dirty="0">
                <a:effectLst/>
                <a:latin typeface="Calibri" panose="020F0502020204030204" pitchFamily="34" charset="0"/>
                <a:cs typeface="Calibri" panose="020F0502020204030204" pitchFamily="34" charset="0"/>
              </a:rPr>
              <a:t>Every day he goes to our </a:t>
            </a:r>
            <a:r>
              <a:rPr lang="en-US" sz="2400" i="1" dirty="0" err="1">
                <a:effectLst/>
                <a:latin typeface="Calibri" panose="020F0502020204030204" pitchFamily="34" charset="0"/>
                <a:cs typeface="Calibri" panose="020F0502020204030204" pitchFamily="34" charset="0"/>
              </a:rPr>
              <a:t>neighbourhood</a:t>
            </a:r>
            <a:r>
              <a:rPr lang="en-US" sz="2400" i="1" dirty="0">
                <a:effectLst/>
                <a:latin typeface="Calibri" panose="020F0502020204030204" pitchFamily="34" charset="0"/>
                <a:cs typeface="Calibri" panose="020F0502020204030204" pitchFamily="34" charset="0"/>
              </a:rPr>
              <a:t> at </a:t>
            </a:r>
            <a:r>
              <a:rPr lang="en-US" sz="2400" i="1" dirty="0">
                <a:solidFill>
                  <a:srgbClr val="FF0000"/>
                </a:solidFill>
                <a:effectLst/>
                <a:highlight>
                  <a:srgbClr val="FFFF00"/>
                </a:highlight>
                <a:latin typeface="Calibri" panose="020F0502020204030204" pitchFamily="34" charset="0"/>
                <a:cs typeface="Calibri" panose="020F0502020204030204" pitchFamily="34" charset="0"/>
              </a:rPr>
              <a:t>6 p.m.</a:t>
            </a:r>
            <a:r>
              <a:rPr lang="en-US" sz="2400" i="1" dirty="0">
                <a:effectLst/>
                <a:latin typeface="Calibri" panose="020F0502020204030204" pitchFamily="34" charset="0"/>
                <a:cs typeface="Calibri" panose="020F0502020204030204" pitchFamily="34" charset="0"/>
              </a:rPr>
              <a:t> with a garbage cart.</a:t>
            </a:r>
            <a:endParaRPr lang="en-VN" sz="2400" dirty="0">
              <a:latin typeface="Calibri" panose="020F0502020204030204" pitchFamily="34" charset="0"/>
              <a:cs typeface="Calibri" panose="020F0502020204030204" pitchFamily="34" charset="0"/>
            </a:endParaRPr>
          </a:p>
        </p:txBody>
      </p:sp>
      <p:grpSp>
        <p:nvGrpSpPr>
          <p:cNvPr id="9" name="Google Shape;17305;p142">
            <a:extLst>
              <a:ext uri="{FF2B5EF4-FFF2-40B4-BE49-F238E27FC236}">
                <a16:creationId xmlns:a16="http://schemas.microsoft.com/office/drawing/2014/main" id="{F2C8C92A-2ABD-613C-E997-64F6ADC061CC}"/>
              </a:ext>
            </a:extLst>
          </p:cNvPr>
          <p:cNvGrpSpPr/>
          <p:nvPr/>
        </p:nvGrpSpPr>
        <p:grpSpPr>
          <a:xfrm>
            <a:off x="8227127" y="1498891"/>
            <a:ext cx="371782" cy="274285"/>
            <a:chOff x="5223609" y="3731112"/>
            <a:chExt cx="371782" cy="274285"/>
          </a:xfrm>
          <a:solidFill>
            <a:srgbClr val="FF0000"/>
          </a:solidFill>
        </p:grpSpPr>
        <p:sp>
          <p:nvSpPr>
            <p:cNvPr id="10" name="Google Shape;17306;p142">
              <a:extLst>
                <a:ext uri="{FF2B5EF4-FFF2-40B4-BE49-F238E27FC236}">
                  <a16:creationId xmlns:a16="http://schemas.microsoft.com/office/drawing/2014/main" id="{811CEF64-73CB-8A9B-3E31-FCF6D6317C82}"/>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307;p142">
              <a:extLst>
                <a:ext uri="{FF2B5EF4-FFF2-40B4-BE49-F238E27FC236}">
                  <a16:creationId xmlns:a16="http://schemas.microsoft.com/office/drawing/2014/main" id="{4797136E-2215-1D1E-7435-D7C62858DF60}"/>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17305;p142">
            <a:extLst>
              <a:ext uri="{FF2B5EF4-FFF2-40B4-BE49-F238E27FC236}">
                <a16:creationId xmlns:a16="http://schemas.microsoft.com/office/drawing/2014/main" id="{89EC641C-2BE0-9865-472D-3B5F072CB700}"/>
              </a:ext>
            </a:extLst>
          </p:cNvPr>
          <p:cNvGrpSpPr/>
          <p:nvPr/>
        </p:nvGrpSpPr>
        <p:grpSpPr>
          <a:xfrm>
            <a:off x="8227127" y="2125056"/>
            <a:ext cx="371782" cy="274285"/>
            <a:chOff x="5223609" y="3731112"/>
            <a:chExt cx="371782" cy="274285"/>
          </a:xfrm>
          <a:solidFill>
            <a:srgbClr val="FF0000"/>
          </a:solidFill>
        </p:grpSpPr>
        <p:sp>
          <p:nvSpPr>
            <p:cNvPr id="4" name="Google Shape;17306;p142">
              <a:extLst>
                <a:ext uri="{FF2B5EF4-FFF2-40B4-BE49-F238E27FC236}">
                  <a16:creationId xmlns:a16="http://schemas.microsoft.com/office/drawing/2014/main" id="{A9A33F39-B730-1581-4904-AA27868E3AD0}"/>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7307;p142">
              <a:extLst>
                <a:ext uri="{FF2B5EF4-FFF2-40B4-BE49-F238E27FC236}">
                  <a16:creationId xmlns:a16="http://schemas.microsoft.com/office/drawing/2014/main" id="{7A97B22F-71A6-DD78-04D7-B4FDE04416D2}"/>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c2">
            <a:hlinkClick r:id="" action="ppaction://media"/>
            <a:extLst>
              <a:ext uri="{FF2B5EF4-FFF2-40B4-BE49-F238E27FC236}">
                <a16:creationId xmlns:a16="http://schemas.microsoft.com/office/drawing/2014/main" id="{446F469C-B2C3-5C6D-C2C0-8134BB6599D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714" y="4136264"/>
            <a:ext cx="812800" cy="812800"/>
          </a:xfrm>
          <a:prstGeom prst="rect">
            <a:avLst/>
          </a:prstGeom>
          <a:ln>
            <a:noFill/>
          </a:ln>
          <a:effectLst>
            <a:softEdge rad="112500"/>
          </a:effectLst>
        </p:spPr>
      </p:pic>
      <p:pic>
        <p:nvPicPr>
          <p:cNvPr id="13" name="Picture 12">
            <a:extLst>
              <a:ext uri="{FF2B5EF4-FFF2-40B4-BE49-F238E27FC236}">
                <a16:creationId xmlns:a16="http://schemas.microsoft.com/office/drawing/2014/main" id="{69C04A38-7E0C-43BA-BD72-334E5B3AF967}"/>
              </a:ext>
            </a:extLst>
          </p:cNvPr>
          <p:cNvPicPr>
            <a:picLocks noChangeAspect="1"/>
          </p:cNvPicPr>
          <p:nvPr/>
        </p:nvPicPr>
        <p:blipFill>
          <a:blip r:embed="rId6"/>
          <a:stretch>
            <a:fillRect/>
          </a:stretch>
        </p:blipFill>
        <p:spPr>
          <a:xfrm>
            <a:off x="0" y="1"/>
            <a:ext cx="1081314" cy="916822"/>
          </a:xfrm>
          <a:prstGeom prst="rect">
            <a:avLst/>
          </a:prstGeom>
        </p:spPr>
      </p:pic>
    </p:spTree>
    <p:extLst>
      <p:ext uri="{BB962C8B-B14F-4D97-AF65-F5344CB8AC3E}">
        <p14:creationId xmlns:p14="http://schemas.microsoft.com/office/powerpoint/2010/main" val="409357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1" presetClass="mediacall" presetSubtype="0" fill="hold" nodeType="withEffect">
                                  <p:stCondLst>
                                    <p:cond delay="0"/>
                                  </p:stCondLst>
                                  <p:childTnLst>
                                    <p:cmd type="call" cmd="playFrom(0.0)">
                                      <p:cBhvr>
                                        <p:cTn id="9" dur="5098" fill="hold"/>
                                        <p:tgtEl>
                                          <p:spTgt spid="7"/>
                                        </p:tgtEl>
                                      </p:cBhvr>
                                    </p:cmd>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7"/>
                </p:tgtEl>
              </p:cMediaNode>
            </p:audio>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84BA7E14-0E6D-47DD-9C68-4610D99B195B}"/>
              </a:ext>
            </a:extLst>
          </p:cNvPr>
          <p:cNvGraphicFramePr>
            <a:graphicFrameLocks noGrp="1"/>
          </p:cNvGraphicFramePr>
          <p:nvPr>
            <p:extLst>
              <p:ext uri="{D42A27DB-BD31-4B8C-83A1-F6EECF244321}">
                <p14:modId xmlns:p14="http://schemas.microsoft.com/office/powerpoint/2010/main" val="4046413659"/>
              </p:ext>
            </p:extLst>
          </p:nvPr>
        </p:nvGraphicFramePr>
        <p:xfrm>
          <a:off x="385686" y="916822"/>
          <a:ext cx="8372627" cy="3004926"/>
        </p:xfrm>
        <a:graphic>
          <a:graphicData uri="http://schemas.openxmlformats.org/drawingml/2006/table">
            <a:tbl>
              <a:tblPr firstRow="1" bandRow="1">
                <a:tableStyleId>{28E74FA1-6BE4-47A3-82D0-29EAADE1EF97}</a:tableStyleId>
              </a:tblPr>
              <a:tblGrid>
                <a:gridCol w="6986075">
                  <a:extLst>
                    <a:ext uri="{9D8B030D-6E8A-4147-A177-3AD203B41FA5}">
                      <a16:colId xmlns:a16="http://schemas.microsoft.com/office/drawing/2014/main" val="2593540239"/>
                    </a:ext>
                  </a:extLst>
                </a:gridCol>
                <a:gridCol w="693276">
                  <a:extLst>
                    <a:ext uri="{9D8B030D-6E8A-4147-A177-3AD203B41FA5}">
                      <a16:colId xmlns:a16="http://schemas.microsoft.com/office/drawing/2014/main" val="2881208233"/>
                    </a:ext>
                  </a:extLst>
                </a:gridCol>
                <a:gridCol w="693276">
                  <a:extLst>
                    <a:ext uri="{9D8B030D-6E8A-4147-A177-3AD203B41FA5}">
                      <a16:colId xmlns:a16="http://schemas.microsoft.com/office/drawing/2014/main" val="875673442"/>
                    </a:ext>
                  </a:extLst>
                </a:gridCol>
              </a:tblGrid>
              <a:tr h="375744">
                <a:tc>
                  <a:txBody>
                    <a:bodyPr/>
                    <a:lstStyle/>
                    <a:p>
                      <a:endParaRPr lang="en-VN" sz="20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ctr"/>
                      <a:r>
                        <a:rPr lang="en-VN" sz="2000" dirty="0">
                          <a:latin typeface="Calibri" panose="020F0502020204030204" pitchFamily="34" charset="0"/>
                          <a:cs typeface="Calibri" panose="020F0502020204030204" pitchFamily="34" charset="0"/>
                        </a:rPr>
                        <a:t>T</a:t>
                      </a:r>
                    </a:p>
                  </a:txBody>
                  <a:tcPr anchor="ctr">
                    <a:solidFill>
                      <a:schemeClr val="accent6">
                        <a:lumMod val="20000"/>
                        <a:lumOff val="80000"/>
                      </a:schemeClr>
                    </a:solidFill>
                  </a:tcPr>
                </a:tc>
                <a:tc>
                  <a:txBody>
                    <a:bodyPr/>
                    <a:lstStyle/>
                    <a:p>
                      <a:pPr algn="ctr"/>
                      <a:r>
                        <a:rPr lang="en-VN" sz="2000" dirty="0">
                          <a:latin typeface="Calibri" panose="020F0502020204030204" pitchFamily="34" charset="0"/>
                          <a:cs typeface="Calibri" panose="020F0502020204030204" pitchFamily="34" charset="0"/>
                        </a:rPr>
                        <a:t>F</a:t>
                      </a:r>
                    </a:p>
                  </a:txBody>
                  <a:tcPr anchor="ctr">
                    <a:solidFill>
                      <a:schemeClr val="accent6">
                        <a:lumMod val="20000"/>
                        <a:lumOff val="80000"/>
                      </a:schemeClr>
                    </a:solidFill>
                  </a:tcPr>
                </a:tc>
                <a:extLst>
                  <a:ext uri="{0D108BD9-81ED-4DB2-BD59-A6C34878D82A}">
                    <a16:rowId xmlns:a16="http://schemas.microsoft.com/office/drawing/2014/main" val="1947009560"/>
                  </a:ext>
                </a:extLst>
              </a:tr>
              <a:tr h="635882">
                <a:tc>
                  <a:txBody>
                    <a:bodyPr/>
                    <a:lstStyle/>
                    <a:p>
                      <a:pPr algn="l"/>
                      <a:r>
                        <a:rPr lang="en-US" sz="2000" dirty="0">
                          <a:latin typeface="Calibri" panose="020F0502020204030204" pitchFamily="34" charset="0"/>
                          <a:cs typeface="Calibri" panose="020F0502020204030204" pitchFamily="34" charset="0"/>
                        </a:rPr>
                        <a:t>1. </a:t>
                      </a:r>
                      <a:r>
                        <a:rPr lang="en-US" sz="2000" dirty="0" err="1">
                          <a:latin typeface="Calibri" panose="020F0502020204030204" pitchFamily="34" charset="0"/>
                          <a:cs typeface="Calibri" panose="020F0502020204030204" pitchFamily="34" charset="0"/>
                        </a:rPr>
                        <a:t>Mr</a:t>
                      </a:r>
                      <a:r>
                        <a:rPr lang="en-US" sz="2000" dirty="0">
                          <a:latin typeface="Calibri" panose="020F0502020204030204" pitchFamily="34" charset="0"/>
                          <a:cs typeface="Calibri" panose="020F0502020204030204" pitchFamily="34" charset="0"/>
                        </a:rPr>
                        <a:t> Vinh wears an </a:t>
                      </a:r>
                      <a:r>
                        <a:rPr lang="en-US" sz="2000" dirty="0">
                          <a:solidFill>
                            <a:srgbClr val="000000"/>
                          </a:solidFill>
                          <a:highlight>
                            <a:srgbClr val="FFEBA6"/>
                          </a:highlight>
                          <a:latin typeface="Calibri" panose="020F0502020204030204" pitchFamily="34" charset="0"/>
                          <a:cs typeface="Calibri" panose="020F0502020204030204" pitchFamily="34" charset="0"/>
                        </a:rPr>
                        <a:t>orange uniform</a:t>
                      </a:r>
                      <a:r>
                        <a:rPr lang="en-US" sz="2000" dirty="0">
                          <a:latin typeface="Calibri" panose="020F0502020204030204" pitchFamily="34" charset="0"/>
                          <a:cs typeface="Calibri" panose="020F0502020204030204" pitchFamily="34" charset="0"/>
                        </a:rPr>
                        <a:t>.</a:t>
                      </a:r>
                      <a:endParaRPr lang="en-VN" sz="2000" dirty="0">
                        <a:latin typeface="Calibri" panose="020F0502020204030204" pitchFamily="34" charset="0"/>
                        <a:cs typeface="Calibri" panose="020F0502020204030204" pitchFamily="34" charset="0"/>
                      </a:endParaRPr>
                    </a:p>
                  </a:txBody>
                  <a:tcPr anchor="ctr">
                    <a:solidFill>
                      <a:schemeClr val="accent5">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358467951"/>
                  </a:ext>
                </a:extLst>
              </a:tr>
              <a:tr h="635882">
                <a:tc>
                  <a:txBody>
                    <a:bodyPr/>
                    <a:lstStyle/>
                    <a:p>
                      <a:pPr algn="l"/>
                      <a:r>
                        <a:rPr lang="en-US" sz="2000" dirty="0">
                          <a:latin typeface="Calibri" panose="020F0502020204030204" pitchFamily="34" charset="0"/>
                          <a:cs typeface="Calibri" panose="020F0502020204030204" pitchFamily="34" charset="0"/>
                        </a:rPr>
                        <a:t>2. He </a:t>
                      </a:r>
                      <a:r>
                        <a:rPr lang="en-US" sz="2000" dirty="0">
                          <a:highlight>
                            <a:srgbClr val="FFEBA6"/>
                          </a:highlight>
                          <a:latin typeface="Calibri" panose="020F0502020204030204" pitchFamily="34" charset="0"/>
                          <a:cs typeface="Calibri" panose="020F0502020204030204" pitchFamily="34" charset="0"/>
                        </a:rPr>
                        <a:t>arrives</a:t>
                      </a:r>
                      <a:r>
                        <a:rPr lang="en-US" sz="2000" dirty="0">
                          <a:latin typeface="Calibri" panose="020F0502020204030204" pitchFamily="34" charset="0"/>
                          <a:cs typeface="Calibri" panose="020F0502020204030204" pitchFamily="34" charset="0"/>
                        </a:rPr>
                        <a:t> at Mi’s </a:t>
                      </a:r>
                      <a:r>
                        <a:rPr lang="en-US" sz="2000" dirty="0" err="1">
                          <a:latin typeface="Calibri" panose="020F0502020204030204" pitchFamily="34" charset="0"/>
                          <a:cs typeface="Calibri" panose="020F0502020204030204" pitchFamily="34" charset="0"/>
                        </a:rPr>
                        <a:t>neighbourhood</a:t>
                      </a:r>
                      <a:r>
                        <a:rPr lang="en-US" sz="2000" dirty="0">
                          <a:latin typeface="Calibri" panose="020F0502020204030204" pitchFamily="34" charset="0"/>
                          <a:cs typeface="Calibri" panose="020F0502020204030204" pitchFamily="34" charset="0"/>
                        </a:rPr>
                        <a:t> </a:t>
                      </a:r>
                      <a:r>
                        <a:rPr lang="en-US" sz="2000" dirty="0">
                          <a:highlight>
                            <a:srgbClr val="FFEBA6"/>
                          </a:highlight>
                          <a:latin typeface="Calibri" panose="020F0502020204030204" pitchFamily="34" charset="0"/>
                          <a:cs typeface="Calibri" panose="020F0502020204030204" pitchFamily="34" charset="0"/>
                        </a:rPr>
                        <a:t>at 9 p.m. </a:t>
                      </a:r>
                      <a:r>
                        <a:rPr lang="en-US" sz="2000" dirty="0">
                          <a:latin typeface="Calibri" panose="020F0502020204030204" pitchFamily="34" charset="0"/>
                          <a:cs typeface="Calibri" panose="020F0502020204030204" pitchFamily="34" charset="0"/>
                        </a:rPr>
                        <a:t>every day.</a:t>
                      </a:r>
                      <a:endParaRPr lang="en-VN" sz="2000" dirty="0">
                        <a:latin typeface="Calibri" panose="020F0502020204030204" pitchFamily="34" charset="0"/>
                        <a:cs typeface="Calibri" panose="020F0502020204030204" pitchFamily="34" charset="0"/>
                      </a:endParaRPr>
                    </a:p>
                  </a:txBody>
                  <a:tcPr anchor="ctr">
                    <a:solidFill>
                      <a:schemeClr val="accent5">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019156541"/>
                  </a:ext>
                </a:extLst>
              </a:tr>
              <a:tr h="635882">
                <a:tc>
                  <a:txBody>
                    <a:bodyPr/>
                    <a:lstStyle/>
                    <a:p>
                      <a:pPr algn="l"/>
                      <a:r>
                        <a:rPr lang="en-US" sz="2000" dirty="0">
                          <a:latin typeface="Calibri" panose="020F0502020204030204" pitchFamily="34" charset="0"/>
                          <a:cs typeface="Calibri" panose="020F0502020204030204" pitchFamily="34" charset="0"/>
                        </a:rPr>
                        <a:t>3. He instructs people to </a:t>
                      </a:r>
                      <a:r>
                        <a:rPr lang="en-US" sz="2000" dirty="0">
                          <a:highlight>
                            <a:srgbClr val="FFEBA6"/>
                          </a:highlight>
                          <a:latin typeface="Calibri" panose="020F0502020204030204" pitchFamily="34" charset="0"/>
                          <a:cs typeface="Calibri" panose="020F0502020204030204" pitchFamily="34" charset="0"/>
                        </a:rPr>
                        <a:t>put rubbish</a:t>
                      </a:r>
                      <a:r>
                        <a:rPr lang="en-US" sz="2000" dirty="0">
                          <a:latin typeface="Calibri" panose="020F0502020204030204" pitchFamily="34" charset="0"/>
                          <a:cs typeface="Calibri" panose="020F0502020204030204" pitchFamily="34" charset="0"/>
                        </a:rPr>
                        <a:t> in </a:t>
                      </a:r>
                      <a:r>
                        <a:rPr lang="en-US" sz="2000" dirty="0">
                          <a:highlight>
                            <a:srgbClr val="FFEBA6"/>
                          </a:highlight>
                          <a:latin typeface="Calibri" panose="020F0502020204030204" pitchFamily="34" charset="0"/>
                          <a:cs typeface="Calibri" panose="020F0502020204030204" pitchFamily="34" charset="0"/>
                        </a:rPr>
                        <a:t>two types of bins</a:t>
                      </a:r>
                      <a:r>
                        <a:rPr lang="en-US" sz="2000" dirty="0">
                          <a:latin typeface="Calibri" panose="020F0502020204030204" pitchFamily="34" charset="0"/>
                          <a:cs typeface="Calibri" panose="020F0502020204030204" pitchFamily="34" charset="0"/>
                        </a:rPr>
                        <a:t>.</a:t>
                      </a:r>
                      <a:endParaRPr lang="en-VN" sz="2000" dirty="0">
                        <a:latin typeface="Calibri" panose="020F0502020204030204" pitchFamily="34" charset="0"/>
                        <a:cs typeface="Calibri" panose="020F0502020204030204" pitchFamily="34" charset="0"/>
                      </a:endParaRPr>
                    </a:p>
                  </a:txBody>
                  <a:tcPr anchor="ctr">
                    <a:solidFill>
                      <a:schemeClr val="accent5">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662015837"/>
                  </a:ext>
                </a:extLst>
              </a:tr>
              <a:tr h="664778">
                <a:tc>
                  <a:txBody>
                    <a:bodyPr/>
                    <a:lstStyle/>
                    <a:p>
                      <a:pPr algn="l"/>
                      <a:r>
                        <a:rPr lang="en-US" sz="2000" dirty="0">
                          <a:latin typeface="Calibri" panose="020F0502020204030204" pitchFamily="34" charset="0"/>
                          <a:cs typeface="Calibri" panose="020F0502020204030204" pitchFamily="34" charset="0"/>
                        </a:rPr>
                        <a:t>4. He </a:t>
                      </a:r>
                      <a:r>
                        <a:rPr lang="en-US" sz="2000" dirty="0">
                          <a:highlight>
                            <a:srgbClr val="FFEBA6"/>
                          </a:highlight>
                          <a:latin typeface="Calibri" panose="020F0502020204030204" pitchFamily="34" charset="0"/>
                          <a:cs typeface="Calibri" panose="020F0502020204030204" pitchFamily="34" charset="0"/>
                        </a:rPr>
                        <a:t>shares information </a:t>
                      </a:r>
                      <a:r>
                        <a:rPr lang="en-US" sz="2000" dirty="0">
                          <a:latin typeface="Calibri" panose="020F0502020204030204" pitchFamily="34" charset="0"/>
                          <a:cs typeface="Calibri" panose="020F0502020204030204" pitchFamily="34" charset="0"/>
                        </a:rPr>
                        <a:t>about </a:t>
                      </a:r>
                      <a:r>
                        <a:rPr lang="en-US" sz="2000" dirty="0">
                          <a:highlight>
                            <a:srgbClr val="FFEBA6"/>
                          </a:highlight>
                          <a:latin typeface="Calibri" panose="020F0502020204030204" pitchFamily="34" charset="0"/>
                          <a:cs typeface="Calibri" panose="020F0502020204030204" pitchFamily="34" charset="0"/>
                        </a:rPr>
                        <a:t>his work </a:t>
                      </a:r>
                      <a:r>
                        <a:rPr lang="en-US" sz="2000" dirty="0">
                          <a:latin typeface="Calibri" panose="020F0502020204030204" pitchFamily="34" charset="0"/>
                          <a:cs typeface="Calibri" panose="020F0502020204030204" pitchFamily="34" charset="0"/>
                        </a:rPr>
                        <a:t>and the </a:t>
                      </a:r>
                      <a:r>
                        <a:rPr lang="en-US" sz="2000" dirty="0">
                          <a:highlight>
                            <a:srgbClr val="FFEBA6"/>
                          </a:highlight>
                          <a:latin typeface="Calibri" panose="020F0502020204030204" pitchFamily="34" charset="0"/>
                          <a:cs typeface="Calibri" panose="020F0502020204030204" pitchFamily="34" charset="0"/>
                        </a:rPr>
                        <a:t>importance</a:t>
                      </a:r>
                      <a:r>
                        <a:rPr lang="en-US" sz="2000" dirty="0">
                          <a:latin typeface="Calibri" panose="020F0502020204030204" pitchFamily="34" charset="0"/>
                          <a:cs typeface="Calibri" panose="020F0502020204030204" pitchFamily="34" charset="0"/>
                        </a:rPr>
                        <a:t> of </a:t>
                      </a:r>
                      <a:r>
                        <a:rPr lang="en-US" sz="2000" dirty="0">
                          <a:highlight>
                            <a:srgbClr val="FFEBA6"/>
                          </a:highlight>
                          <a:latin typeface="Calibri" panose="020F0502020204030204" pitchFamily="34" charset="0"/>
                          <a:cs typeface="Calibri" panose="020F0502020204030204" pitchFamily="34" charset="0"/>
                        </a:rPr>
                        <a:t>sorting rubbish</a:t>
                      </a:r>
                      <a:r>
                        <a:rPr lang="en-US" sz="2000" dirty="0">
                          <a:latin typeface="Calibri" panose="020F0502020204030204" pitchFamily="34" charset="0"/>
                          <a:cs typeface="Calibri" panose="020F0502020204030204" pitchFamily="34" charset="0"/>
                        </a:rPr>
                        <a:t>.</a:t>
                      </a:r>
                    </a:p>
                  </a:txBody>
                  <a:tcPr anchor="ctr">
                    <a:solidFill>
                      <a:schemeClr val="accent5">
                        <a:lumMod val="20000"/>
                        <a:lumOff val="80000"/>
                      </a:schemeClr>
                    </a:solidFill>
                  </a:tcPr>
                </a:tc>
                <a:tc>
                  <a:txBody>
                    <a:bodyPr/>
                    <a:lstStyle/>
                    <a:p>
                      <a:pPr algn="l"/>
                      <a:endParaRPr lang="en-VN" sz="200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821276229"/>
                  </a:ext>
                </a:extLst>
              </a:tr>
            </a:tbl>
          </a:graphicData>
        </a:graphic>
      </p:graphicFrame>
      <p:sp>
        <p:nvSpPr>
          <p:cNvPr id="895" name="Google Shape;895;p62"/>
          <p:cNvSpPr txBox="1">
            <a:spLocks noGrp="1"/>
          </p:cNvSpPr>
          <p:nvPr>
            <p:ph type="title"/>
          </p:nvPr>
        </p:nvSpPr>
        <p:spPr>
          <a:xfrm>
            <a:off x="1375502" y="180980"/>
            <a:ext cx="6392995" cy="521326"/>
          </a:xfrm>
          <a:prstGeom prst="rect">
            <a:avLst/>
          </a:prstGeom>
          <a:solidFill>
            <a:schemeClr val="tx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rgbClr val="000000"/>
                </a:solidFill>
              </a:rPr>
              <a:t>Ex 3: Listen again and tick T (True) or F (False).</a:t>
            </a:r>
            <a:br>
              <a:rPr lang="en-US" sz="2000" dirty="0">
                <a:solidFill>
                  <a:srgbClr val="000000"/>
                </a:solidFill>
              </a:rPr>
            </a:br>
            <a:br>
              <a:rPr lang="en-US" sz="2000" dirty="0">
                <a:solidFill>
                  <a:srgbClr val="000000"/>
                </a:solidFill>
              </a:rPr>
            </a:br>
            <a:endParaRPr lang="en-US" sz="2000" dirty="0">
              <a:solidFill>
                <a:srgbClr val="000000"/>
              </a:solidFill>
            </a:endParaRPr>
          </a:p>
        </p:txBody>
      </p:sp>
      <p:sp>
        <p:nvSpPr>
          <p:cNvPr id="5" name="TextBox 4">
            <a:extLst>
              <a:ext uri="{FF2B5EF4-FFF2-40B4-BE49-F238E27FC236}">
                <a16:creationId xmlns:a16="http://schemas.microsoft.com/office/drawing/2014/main" id="{704A851B-EC08-472C-B2BD-99928388CA93}"/>
              </a:ext>
            </a:extLst>
          </p:cNvPr>
          <p:cNvSpPr txBox="1"/>
          <p:nvPr/>
        </p:nvSpPr>
        <p:spPr>
          <a:xfrm>
            <a:off x="1058758" y="4136264"/>
            <a:ext cx="7026482" cy="830997"/>
          </a:xfrm>
          <a:prstGeom prst="rect">
            <a:avLst/>
          </a:prstGeom>
          <a:solidFill>
            <a:schemeClr val="accent1">
              <a:lumMod val="20000"/>
              <a:lumOff val="80000"/>
            </a:schemeClr>
          </a:solidFill>
        </p:spPr>
        <p:txBody>
          <a:bodyPr wrap="square">
            <a:spAutoFit/>
          </a:bodyPr>
          <a:lstStyle/>
          <a:p>
            <a:pPr algn="ctr"/>
            <a:r>
              <a:rPr lang="en-US" sz="2400" i="1" dirty="0">
                <a:effectLst/>
                <a:latin typeface="Calibri" panose="020F0502020204030204" pitchFamily="34" charset="0"/>
                <a:cs typeface="Calibri" panose="020F0502020204030204" pitchFamily="34" charset="0"/>
              </a:rPr>
              <a:t>He instructs everyone to put garbage in the correct bin: </a:t>
            </a:r>
            <a:r>
              <a:rPr lang="en-US" sz="2400" i="1" dirty="0">
                <a:solidFill>
                  <a:srgbClr val="FF0000"/>
                </a:solidFill>
                <a:effectLst/>
                <a:highlight>
                  <a:srgbClr val="FFFF00"/>
                </a:highlight>
                <a:latin typeface="Calibri" panose="020F0502020204030204" pitchFamily="34" charset="0"/>
                <a:cs typeface="Calibri" panose="020F0502020204030204" pitchFamily="34" charset="0"/>
              </a:rPr>
              <a:t>recyclable and non-recyclable</a:t>
            </a:r>
            <a:endParaRPr lang="en-VN" sz="2400" dirty="0">
              <a:solidFill>
                <a:srgbClr val="FF0000"/>
              </a:solidFill>
              <a:highlight>
                <a:srgbClr val="FFFF00"/>
              </a:highlight>
              <a:latin typeface="Calibri" panose="020F0502020204030204" pitchFamily="34" charset="0"/>
              <a:cs typeface="Calibri" panose="020F0502020204030204" pitchFamily="34" charset="0"/>
            </a:endParaRPr>
          </a:p>
        </p:txBody>
      </p:sp>
      <p:grpSp>
        <p:nvGrpSpPr>
          <p:cNvPr id="9" name="Google Shape;17305;p142">
            <a:extLst>
              <a:ext uri="{FF2B5EF4-FFF2-40B4-BE49-F238E27FC236}">
                <a16:creationId xmlns:a16="http://schemas.microsoft.com/office/drawing/2014/main" id="{F2C8C92A-2ABD-613C-E997-64F6ADC061CC}"/>
              </a:ext>
            </a:extLst>
          </p:cNvPr>
          <p:cNvGrpSpPr/>
          <p:nvPr/>
        </p:nvGrpSpPr>
        <p:grpSpPr>
          <a:xfrm>
            <a:off x="8227127" y="1498891"/>
            <a:ext cx="371782" cy="274285"/>
            <a:chOff x="5223609" y="3731112"/>
            <a:chExt cx="371782" cy="274285"/>
          </a:xfrm>
          <a:solidFill>
            <a:srgbClr val="FF0000"/>
          </a:solidFill>
        </p:grpSpPr>
        <p:sp>
          <p:nvSpPr>
            <p:cNvPr id="10" name="Google Shape;17306;p142">
              <a:extLst>
                <a:ext uri="{FF2B5EF4-FFF2-40B4-BE49-F238E27FC236}">
                  <a16:creationId xmlns:a16="http://schemas.microsoft.com/office/drawing/2014/main" id="{811CEF64-73CB-8A9B-3E31-FCF6D6317C82}"/>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307;p142">
              <a:extLst>
                <a:ext uri="{FF2B5EF4-FFF2-40B4-BE49-F238E27FC236}">
                  <a16:creationId xmlns:a16="http://schemas.microsoft.com/office/drawing/2014/main" id="{4797136E-2215-1D1E-7435-D7C62858DF60}"/>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17305;p142">
            <a:extLst>
              <a:ext uri="{FF2B5EF4-FFF2-40B4-BE49-F238E27FC236}">
                <a16:creationId xmlns:a16="http://schemas.microsoft.com/office/drawing/2014/main" id="{89EC641C-2BE0-9865-472D-3B5F072CB700}"/>
              </a:ext>
            </a:extLst>
          </p:cNvPr>
          <p:cNvGrpSpPr/>
          <p:nvPr/>
        </p:nvGrpSpPr>
        <p:grpSpPr>
          <a:xfrm>
            <a:off x="8227127" y="2125056"/>
            <a:ext cx="371782" cy="274285"/>
            <a:chOff x="5223609" y="3731112"/>
            <a:chExt cx="371782" cy="274285"/>
          </a:xfrm>
          <a:solidFill>
            <a:srgbClr val="FF0000"/>
          </a:solidFill>
        </p:grpSpPr>
        <p:sp>
          <p:nvSpPr>
            <p:cNvPr id="4" name="Google Shape;17306;p142">
              <a:extLst>
                <a:ext uri="{FF2B5EF4-FFF2-40B4-BE49-F238E27FC236}">
                  <a16:creationId xmlns:a16="http://schemas.microsoft.com/office/drawing/2014/main" id="{A9A33F39-B730-1581-4904-AA27868E3AD0}"/>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7307;p142">
              <a:extLst>
                <a:ext uri="{FF2B5EF4-FFF2-40B4-BE49-F238E27FC236}">
                  <a16:creationId xmlns:a16="http://schemas.microsoft.com/office/drawing/2014/main" id="{7A97B22F-71A6-DD78-04D7-B4FDE04416D2}"/>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7305;p142">
            <a:extLst>
              <a:ext uri="{FF2B5EF4-FFF2-40B4-BE49-F238E27FC236}">
                <a16:creationId xmlns:a16="http://schemas.microsoft.com/office/drawing/2014/main" id="{5E2DE950-2BC0-D3B1-D53A-569EB279F4C4}"/>
              </a:ext>
            </a:extLst>
          </p:cNvPr>
          <p:cNvGrpSpPr/>
          <p:nvPr/>
        </p:nvGrpSpPr>
        <p:grpSpPr>
          <a:xfrm>
            <a:off x="7521449" y="2771100"/>
            <a:ext cx="371782" cy="274285"/>
            <a:chOff x="5223609" y="3731112"/>
            <a:chExt cx="371782" cy="274285"/>
          </a:xfrm>
          <a:solidFill>
            <a:srgbClr val="FF0000"/>
          </a:solidFill>
        </p:grpSpPr>
        <p:sp>
          <p:nvSpPr>
            <p:cNvPr id="8" name="Google Shape;17306;p142">
              <a:extLst>
                <a:ext uri="{FF2B5EF4-FFF2-40B4-BE49-F238E27FC236}">
                  <a16:creationId xmlns:a16="http://schemas.microsoft.com/office/drawing/2014/main" id="{3AFBD7BB-FD9E-A736-554D-42AA2F4396A8}"/>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307;p142">
              <a:extLst>
                <a:ext uri="{FF2B5EF4-FFF2-40B4-BE49-F238E27FC236}">
                  <a16:creationId xmlns:a16="http://schemas.microsoft.com/office/drawing/2014/main" id="{E99C0830-03AB-1869-F91E-7B1D92B7652F}"/>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c3">
            <a:hlinkClick r:id="" action="ppaction://media"/>
            <a:extLst>
              <a:ext uri="{FF2B5EF4-FFF2-40B4-BE49-F238E27FC236}">
                <a16:creationId xmlns:a16="http://schemas.microsoft.com/office/drawing/2014/main" id="{40F35FE6-5122-282F-E73B-1B711507BE0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5686" y="4127419"/>
            <a:ext cx="812800" cy="812800"/>
          </a:xfrm>
          <a:prstGeom prst="rect">
            <a:avLst/>
          </a:prstGeom>
          <a:ln>
            <a:noFill/>
          </a:ln>
          <a:effectLst>
            <a:softEdge rad="112500"/>
          </a:effectLst>
        </p:spPr>
      </p:pic>
      <p:pic>
        <p:nvPicPr>
          <p:cNvPr id="16" name="Picture 15">
            <a:extLst>
              <a:ext uri="{FF2B5EF4-FFF2-40B4-BE49-F238E27FC236}">
                <a16:creationId xmlns:a16="http://schemas.microsoft.com/office/drawing/2014/main" id="{66034446-373A-4AED-ACD5-C88982092980}"/>
              </a:ext>
            </a:extLst>
          </p:cNvPr>
          <p:cNvPicPr>
            <a:picLocks noChangeAspect="1"/>
          </p:cNvPicPr>
          <p:nvPr/>
        </p:nvPicPr>
        <p:blipFill>
          <a:blip r:embed="rId6"/>
          <a:stretch>
            <a:fillRect/>
          </a:stretch>
        </p:blipFill>
        <p:spPr>
          <a:xfrm>
            <a:off x="0" y="0"/>
            <a:ext cx="1058760" cy="956557"/>
          </a:xfrm>
          <a:prstGeom prst="rect">
            <a:avLst/>
          </a:prstGeom>
        </p:spPr>
      </p:pic>
    </p:spTree>
    <p:extLst>
      <p:ext uri="{BB962C8B-B14F-4D97-AF65-F5344CB8AC3E}">
        <p14:creationId xmlns:p14="http://schemas.microsoft.com/office/powerpoint/2010/main" val="331493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1" presetClass="mediacall" presetSubtype="0" fill="hold" nodeType="withEffect">
                                  <p:stCondLst>
                                    <p:cond delay="0"/>
                                  </p:stCondLst>
                                  <p:childTnLst>
                                    <p:cmd type="call" cmd="playFrom(0.0)">
                                      <p:cBhvr>
                                        <p:cTn id="9" dur="7371" fill="hold"/>
                                        <p:tgtEl>
                                          <p:spTgt spid="13"/>
                                        </p:tgtEl>
                                      </p:cBhvr>
                                    </p:cmd>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3"/>
                </p:tgtEl>
              </p:cMediaNode>
            </p:audio>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B13C5B4C-2420-406A-09BC-02AA9E52E96C}"/>
              </a:ext>
            </a:extLst>
          </p:cNvPr>
          <p:cNvGraphicFramePr>
            <a:graphicFrameLocks noGrp="1"/>
          </p:cNvGraphicFramePr>
          <p:nvPr>
            <p:extLst>
              <p:ext uri="{D42A27DB-BD31-4B8C-83A1-F6EECF244321}">
                <p14:modId xmlns:p14="http://schemas.microsoft.com/office/powerpoint/2010/main" val="91393878"/>
              </p:ext>
            </p:extLst>
          </p:nvPr>
        </p:nvGraphicFramePr>
        <p:xfrm>
          <a:off x="385686" y="916822"/>
          <a:ext cx="8372627" cy="3004926"/>
        </p:xfrm>
        <a:graphic>
          <a:graphicData uri="http://schemas.openxmlformats.org/drawingml/2006/table">
            <a:tbl>
              <a:tblPr firstRow="1" bandRow="1">
                <a:tableStyleId>{28E74FA1-6BE4-47A3-82D0-29EAADE1EF97}</a:tableStyleId>
              </a:tblPr>
              <a:tblGrid>
                <a:gridCol w="6986075">
                  <a:extLst>
                    <a:ext uri="{9D8B030D-6E8A-4147-A177-3AD203B41FA5}">
                      <a16:colId xmlns:a16="http://schemas.microsoft.com/office/drawing/2014/main" val="2593540239"/>
                    </a:ext>
                  </a:extLst>
                </a:gridCol>
                <a:gridCol w="693276">
                  <a:extLst>
                    <a:ext uri="{9D8B030D-6E8A-4147-A177-3AD203B41FA5}">
                      <a16:colId xmlns:a16="http://schemas.microsoft.com/office/drawing/2014/main" val="2881208233"/>
                    </a:ext>
                  </a:extLst>
                </a:gridCol>
                <a:gridCol w="693276">
                  <a:extLst>
                    <a:ext uri="{9D8B030D-6E8A-4147-A177-3AD203B41FA5}">
                      <a16:colId xmlns:a16="http://schemas.microsoft.com/office/drawing/2014/main" val="875673442"/>
                    </a:ext>
                  </a:extLst>
                </a:gridCol>
              </a:tblGrid>
              <a:tr h="375744">
                <a:tc>
                  <a:txBody>
                    <a:bodyPr/>
                    <a:lstStyle/>
                    <a:p>
                      <a:endParaRPr lang="en-VN" sz="20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ctr"/>
                      <a:r>
                        <a:rPr lang="en-VN" sz="2000" dirty="0">
                          <a:latin typeface="Calibri" panose="020F0502020204030204" pitchFamily="34" charset="0"/>
                          <a:cs typeface="Calibri" panose="020F0502020204030204" pitchFamily="34" charset="0"/>
                        </a:rPr>
                        <a:t>T</a:t>
                      </a:r>
                    </a:p>
                  </a:txBody>
                  <a:tcPr anchor="ctr">
                    <a:solidFill>
                      <a:schemeClr val="accent6">
                        <a:lumMod val="20000"/>
                        <a:lumOff val="80000"/>
                      </a:schemeClr>
                    </a:solidFill>
                  </a:tcPr>
                </a:tc>
                <a:tc>
                  <a:txBody>
                    <a:bodyPr/>
                    <a:lstStyle/>
                    <a:p>
                      <a:pPr algn="ctr"/>
                      <a:r>
                        <a:rPr lang="en-VN" sz="2000" dirty="0">
                          <a:latin typeface="Calibri" panose="020F0502020204030204" pitchFamily="34" charset="0"/>
                          <a:cs typeface="Calibri" panose="020F0502020204030204" pitchFamily="34" charset="0"/>
                        </a:rPr>
                        <a:t>F</a:t>
                      </a:r>
                    </a:p>
                  </a:txBody>
                  <a:tcPr anchor="ctr">
                    <a:solidFill>
                      <a:schemeClr val="accent6">
                        <a:lumMod val="20000"/>
                        <a:lumOff val="80000"/>
                      </a:schemeClr>
                    </a:solidFill>
                  </a:tcPr>
                </a:tc>
                <a:extLst>
                  <a:ext uri="{0D108BD9-81ED-4DB2-BD59-A6C34878D82A}">
                    <a16:rowId xmlns:a16="http://schemas.microsoft.com/office/drawing/2014/main" val="1947009560"/>
                  </a:ext>
                </a:extLst>
              </a:tr>
              <a:tr h="635882">
                <a:tc>
                  <a:txBody>
                    <a:bodyPr/>
                    <a:lstStyle/>
                    <a:p>
                      <a:pPr algn="l"/>
                      <a:r>
                        <a:rPr lang="en-US" sz="2000" dirty="0">
                          <a:latin typeface="Calibri" panose="020F0502020204030204" pitchFamily="34" charset="0"/>
                          <a:cs typeface="Calibri" panose="020F0502020204030204" pitchFamily="34" charset="0"/>
                        </a:rPr>
                        <a:t>1. </a:t>
                      </a:r>
                      <a:r>
                        <a:rPr lang="en-US" sz="2000" dirty="0" err="1">
                          <a:latin typeface="Calibri" panose="020F0502020204030204" pitchFamily="34" charset="0"/>
                          <a:cs typeface="Calibri" panose="020F0502020204030204" pitchFamily="34" charset="0"/>
                        </a:rPr>
                        <a:t>Mr</a:t>
                      </a:r>
                      <a:r>
                        <a:rPr lang="en-US" sz="2000" dirty="0">
                          <a:latin typeface="Calibri" panose="020F0502020204030204" pitchFamily="34" charset="0"/>
                          <a:cs typeface="Calibri" panose="020F0502020204030204" pitchFamily="34" charset="0"/>
                        </a:rPr>
                        <a:t> Vinh wears an </a:t>
                      </a:r>
                      <a:r>
                        <a:rPr lang="en-US" sz="2000" dirty="0">
                          <a:solidFill>
                            <a:srgbClr val="000000"/>
                          </a:solidFill>
                          <a:highlight>
                            <a:srgbClr val="FFEBA6"/>
                          </a:highlight>
                          <a:latin typeface="Calibri" panose="020F0502020204030204" pitchFamily="34" charset="0"/>
                          <a:cs typeface="Calibri" panose="020F0502020204030204" pitchFamily="34" charset="0"/>
                        </a:rPr>
                        <a:t>orange uniform</a:t>
                      </a:r>
                      <a:r>
                        <a:rPr lang="en-US" sz="2000" dirty="0">
                          <a:latin typeface="Calibri" panose="020F0502020204030204" pitchFamily="34" charset="0"/>
                          <a:cs typeface="Calibri" panose="020F0502020204030204" pitchFamily="34" charset="0"/>
                        </a:rPr>
                        <a:t>.</a:t>
                      </a:r>
                      <a:endParaRPr lang="en-VN" sz="2000" dirty="0">
                        <a:latin typeface="Calibri" panose="020F0502020204030204" pitchFamily="34" charset="0"/>
                        <a:cs typeface="Calibri" panose="020F0502020204030204" pitchFamily="34" charset="0"/>
                      </a:endParaRPr>
                    </a:p>
                  </a:txBody>
                  <a:tcPr anchor="ctr">
                    <a:solidFill>
                      <a:schemeClr val="accent5">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358467951"/>
                  </a:ext>
                </a:extLst>
              </a:tr>
              <a:tr h="635882">
                <a:tc>
                  <a:txBody>
                    <a:bodyPr/>
                    <a:lstStyle/>
                    <a:p>
                      <a:pPr algn="l"/>
                      <a:r>
                        <a:rPr lang="en-US" sz="2000" dirty="0">
                          <a:latin typeface="Calibri" panose="020F0502020204030204" pitchFamily="34" charset="0"/>
                          <a:cs typeface="Calibri" panose="020F0502020204030204" pitchFamily="34" charset="0"/>
                        </a:rPr>
                        <a:t>2. He </a:t>
                      </a:r>
                      <a:r>
                        <a:rPr lang="en-US" sz="2000" dirty="0">
                          <a:highlight>
                            <a:srgbClr val="FFEBA6"/>
                          </a:highlight>
                          <a:latin typeface="Calibri" panose="020F0502020204030204" pitchFamily="34" charset="0"/>
                          <a:cs typeface="Calibri" panose="020F0502020204030204" pitchFamily="34" charset="0"/>
                        </a:rPr>
                        <a:t>arrives</a:t>
                      </a:r>
                      <a:r>
                        <a:rPr lang="en-US" sz="2000" dirty="0">
                          <a:latin typeface="Calibri" panose="020F0502020204030204" pitchFamily="34" charset="0"/>
                          <a:cs typeface="Calibri" panose="020F0502020204030204" pitchFamily="34" charset="0"/>
                        </a:rPr>
                        <a:t> at Mi’s </a:t>
                      </a:r>
                      <a:r>
                        <a:rPr lang="en-US" sz="2000" dirty="0" err="1">
                          <a:latin typeface="Calibri" panose="020F0502020204030204" pitchFamily="34" charset="0"/>
                          <a:cs typeface="Calibri" panose="020F0502020204030204" pitchFamily="34" charset="0"/>
                        </a:rPr>
                        <a:t>neighbourhood</a:t>
                      </a:r>
                      <a:r>
                        <a:rPr lang="en-US" sz="2000" dirty="0">
                          <a:latin typeface="Calibri" panose="020F0502020204030204" pitchFamily="34" charset="0"/>
                          <a:cs typeface="Calibri" panose="020F0502020204030204" pitchFamily="34" charset="0"/>
                        </a:rPr>
                        <a:t> </a:t>
                      </a:r>
                      <a:r>
                        <a:rPr lang="en-US" sz="2000" dirty="0">
                          <a:highlight>
                            <a:srgbClr val="FFEBA6"/>
                          </a:highlight>
                          <a:latin typeface="Calibri" panose="020F0502020204030204" pitchFamily="34" charset="0"/>
                          <a:cs typeface="Calibri" panose="020F0502020204030204" pitchFamily="34" charset="0"/>
                        </a:rPr>
                        <a:t>at 9 p.m. </a:t>
                      </a:r>
                      <a:r>
                        <a:rPr lang="en-US" sz="2000" dirty="0">
                          <a:latin typeface="Calibri" panose="020F0502020204030204" pitchFamily="34" charset="0"/>
                          <a:cs typeface="Calibri" panose="020F0502020204030204" pitchFamily="34" charset="0"/>
                        </a:rPr>
                        <a:t>every day.</a:t>
                      </a:r>
                      <a:endParaRPr lang="en-VN" sz="2000" dirty="0">
                        <a:latin typeface="Calibri" panose="020F0502020204030204" pitchFamily="34" charset="0"/>
                        <a:cs typeface="Calibri" panose="020F0502020204030204" pitchFamily="34" charset="0"/>
                      </a:endParaRPr>
                    </a:p>
                  </a:txBody>
                  <a:tcPr anchor="ctr">
                    <a:solidFill>
                      <a:schemeClr val="accent5">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019156541"/>
                  </a:ext>
                </a:extLst>
              </a:tr>
              <a:tr h="635882">
                <a:tc>
                  <a:txBody>
                    <a:bodyPr/>
                    <a:lstStyle/>
                    <a:p>
                      <a:pPr algn="l"/>
                      <a:r>
                        <a:rPr lang="en-US" sz="2000" dirty="0">
                          <a:latin typeface="Calibri" panose="020F0502020204030204" pitchFamily="34" charset="0"/>
                          <a:cs typeface="Calibri" panose="020F0502020204030204" pitchFamily="34" charset="0"/>
                        </a:rPr>
                        <a:t>3. He instructs people to </a:t>
                      </a:r>
                      <a:r>
                        <a:rPr lang="en-US" sz="2000" dirty="0">
                          <a:highlight>
                            <a:srgbClr val="FFEBA6"/>
                          </a:highlight>
                          <a:latin typeface="Calibri" panose="020F0502020204030204" pitchFamily="34" charset="0"/>
                          <a:cs typeface="Calibri" panose="020F0502020204030204" pitchFamily="34" charset="0"/>
                        </a:rPr>
                        <a:t>put rubbish</a:t>
                      </a:r>
                      <a:r>
                        <a:rPr lang="en-US" sz="2000" dirty="0">
                          <a:latin typeface="Calibri" panose="020F0502020204030204" pitchFamily="34" charset="0"/>
                          <a:cs typeface="Calibri" panose="020F0502020204030204" pitchFamily="34" charset="0"/>
                        </a:rPr>
                        <a:t> in </a:t>
                      </a:r>
                      <a:r>
                        <a:rPr lang="en-US" sz="2000" dirty="0">
                          <a:highlight>
                            <a:srgbClr val="FFEBA6"/>
                          </a:highlight>
                          <a:latin typeface="Calibri" panose="020F0502020204030204" pitchFamily="34" charset="0"/>
                          <a:cs typeface="Calibri" panose="020F0502020204030204" pitchFamily="34" charset="0"/>
                        </a:rPr>
                        <a:t>two types of bins</a:t>
                      </a:r>
                      <a:r>
                        <a:rPr lang="en-US" sz="2000" dirty="0">
                          <a:latin typeface="Calibri" panose="020F0502020204030204" pitchFamily="34" charset="0"/>
                          <a:cs typeface="Calibri" panose="020F0502020204030204" pitchFamily="34" charset="0"/>
                        </a:rPr>
                        <a:t>.</a:t>
                      </a:r>
                      <a:endParaRPr lang="en-VN" sz="2000" dirty="0">
                        <a:latin typeface="Calibri" panose="020F0502020204030204" pitchFamily="34" charset="0"/>
                        <a:cs typeface="Calibri" panose="020F0502020204030204" pitchFamily="34" charset="0"/>
                      </a:endParaRPr>
                    </a:p>
                  </a:txBody>
                  <a:tcPr anchor="ctr">
                    <a:solidFill>
                      <a:schemeClr val="accent5">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662015837"/>
                  </a:ext>
                </a:extLst>
              </a:tr>
              <a:tr h="664778">
                <a:tc>
                  <a:txBody>
                    <a:bodyPr/>
                    <a:lstStyle/>
                    <a:p>
                      <a:pPr algn="l"/>
                      <a:r>
                        <a:rPr lang="en-US" sz="2000" dirty="0">
                          <a:latin typeface="Calibri" panose="020F0502020204030204" pitchFamily="34" charset="0"/>
                          <a:cs typeface="Calibri" panose="020F0502020204030204" pitchFamily="34" charset="0"/>
                        </a:rPr>
                        <a:t>4. He </a:t>
                      </a:r>
                      <a:r>
                        <a:rPr lang="en-US" sz="2000" dirty="0">
                          <a:highlight>
                            <a:srgbClr val="FFEBA6"/>
                          </a:highlight>
                          <a:latin typeface="Calibri" panose="020F0502020204030204" pitchFamily="34" charset="0"/>
                          <a:cs typeface="Calibri" panose="020F0502020204030204" pitchFamily="34" charset="0"/>
                        </a:rPr>
                        <a:t>shares information </a:t>
                      </a:r>
                      <a:r>
                        <a:rPr lang="en-US" sz="2000" dirty="0">
                          <a:latin typeface="Calibri" panose="020F0502020204030204" pitchFamily="34" charset="0"/>
                          <a:cs typeface="Calibri" panose="020F0502020204030204" pitchFamily="34" charset="0"/>
                        </a:rPr>
                        <a:t>about </a:t>
                      </a:r>
                      <a:r>
                        <a:rPr lang="en-US" sz="2000" dirty="0">
                          <a:highlight>
                            <a:srgbClr val="FFEBA6"/>
                          </a:highlight>
                          <a:latin typeface="Calibri" panose="020F0502020204030204" pitchFamily="34" charset="0"/>
                          <a:cs typeface="Calibri" panose="020F0502020204030204" pitchFamily="34" charset="0"/>
                        </a:rPr>
                        <a:t>his work </a:t>
                      </a:r>
                      <a:r>
                        <a:rPr lang="en-US" sz="2000" dirty="0">
                          <a:latin typeface="Calibri" panose="020F0502020204030204" pitchFamily="34" charset="0"/>
                          <a:cs typeface="Calibri" panose="020F0502020204030204" pitchFamily="34" charset="0"/>
                        </a:rPr>
                        <a:t>and the </a:t>
                      </a:r>
                      <a:r>
                        <a:rPr lang="en-US" sz="2000" dirty="0">
                          <a:highlight>
                            <a:srgbClr val="FFEBA6"/>
                          </a:highlight>
                          <a:latin typeface="Calibri" panose="020F0502020204030204" pitchFamily="34" charset="0"/>
                          <a:cs typeface="Calibri" panose="020F0502020204030204" pitchFamily="34" charset="0"/>
                        </a:rPr>
                        <a:t>importance</a:t>
                      </a:r>
                      <a:r>
                        <a:rPr lang="en-US" sz="2000" dirty="0">
                          <a:latin typeface="Calibri" panose="020F0502020204030204" pitchFamily="34" charset="0"/>
                          <a:cs typeface="Calibri" panose="020F0502020204030204" pitchFamily="34" charset="0"/>
                        </a:rPr>
                        <a:t> of </a:t>
                      </a:r>
                      <a:r>
                        <a:rPr lang="en-US" sz="2000" dirty="0">
                          <a:highlight>
                            <a:srgbClr val="FFEBA6"/>
                          </a:highlight>
                          <a:latin typeface="Calibri" panose="020F0502020204030204" pitchFamily="34" charset="0"/>
                          <a:cs typeface="Calibri" panose="020F0502020204030204" pitchFamily="34" charset="0"/>
                        </a:rPr>
                        <a:t>sorting rubbish</a:t>
                      </a:r>
                      <a:r>
                        <a:rPr lang="en-US" sz="2000" dirty="0">
                          <a:latin typeface="Calibri" panose="020F0502020204030204" pitchFamily="34" charset="0"/>
                          <a:cs typeface="Calibri" panose="020F0502020204030204" pitchFamily="34" charset="0"/>
                        </a:rPr>
                        <a:t>.</a:t>
                      </a:r>
                    </a:p>
                  </a:txBody>
                  <a:tcPr anchor="ctr">
                    <a:solidFill>
                      <a:schemeClr val="accent5">
                        <a:lumMod val="20000"/>
                        <a:lumOff val="80000"/>
                      </a:schemeClr>
                    </a:solidFill>
                  </a:tcPr>
                </a:tc>
                <a:tc>
                  <a:txBody>
                    <a:bodyPr/>
                    <a:lstStyle/>
                    <a:p>
                      <a:pPr algn="l"/>
                      <a:endParaRPr lang="en-VN" sz="200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821276229"/>
                  </a:ext>
                </a:extLst>
              </a:tr>
            </a:tbl>
          </a:graphicData>
        </a:graphic>
      </p:graphicFrame>
      <p:pic>
        <p:nvPicPr>
          <p:cNvPr id="16" name="c4">
            <a:hlinkClick r:id="" action="ppaction://media"/>
            <a:extLst>
              <a:ext uri="{FF2B5EF4-FFF2-40B4-BE49-F238E27FC236}">
                <a16:creationId xmlns:a16="http://schemas.microsoft.com/office/drawing/2014/main" id="{E7AF3953-737C-AE06-9B2D-C781D29F1B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272" y="4136264"/>
            <a:ext cx="812800" cy="812800"/>
          </a:xfrm>
          <a:prstGeom prst="rect">
            <a:avLst/>
          </a:prstGeom>
          <a:ln>
            <a:noFill/>
          </a:ln>
          <a:effectLst>
            <a:softEdge rad="112500"/>
          </a:effectLst>
        </p:spPr>
      </p:pic>
      <p:sp>
        <p:nvSpPr>
          <p:cNvPr id="895" name="Google Shape;895;p62"/>
          <p:cNvSpPr txBox="1">
            <a:spLocks noGrp="1"/>
          </p:cNvSpPr>
          <p:nvPr>
            <p:ph type="title"/>
          </p:nvPr>
        </p:nvSpPr>
        <p:spPr>
          <a:xfrm>
            <a:off x="1375502" y="180980"/>
            <a:ext cx="6392995" cy="521326"/>
          </a:xfrm>
          <a:prstGeom prst="rect">
            <a:avLst/>
          </a:prstGeom>
          <a:solidFill>
            <a:schemeClr val="tx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rgbClr val="000000"/>
                </a:solidFill>
              </a:rPr>
              <a:t>Ex 3: Listen again and tick T (True) or F (False).</a:t>
            </a:r>
            <a:br>
              <a:rPr lang="en-US" sz="2000" dirty="0">
                <a:solidFill>
                  <a:srgbClr val="000000"/>
                </a:solidFill>
              </a:rPr>
            </a:br>
            <a:br>
              <a:rPr lang="en-US" sz="2000" dirty="0">
                <a:solidFill>
                  <a:srgbClr val="000000"/>
                </a:solidFill>
              </a:rPr>
            </a:br>
            <a:endParaRPr lang="en-US" sz="2000" dirty="0">
              <a:solidFill>
                <a:srgbClr val="000000"/>
              </a:solidFill>
            </a:endParaRPr>
          </a:p>
        </p:txBody>
      </p:sp>
      <p:sp>
        <p:nvSpPr>
          <p:cNvPr id="5" name="TextBox 4">
            <a:extLst>
              <a:ext uri="{FF2B5EF4-FFF2-40B4-BE49-F238E27FC236}">
                <a16:creationId xmlns:a16="http://schemas.microsoft.com/office/drawing/2014/main" id="{704A851B-EC08-472C-B2BD-99928388CA93}"/>
              </a:ext>
            </a:extLst>
          </p:cNvPr>
          <p:cNvSpPr txBox="1"/>
          <p:nvPr/>
        </p:nvSpPr>
        <p:spPr>
          <a:xfrm>
            <a:off x="765575" y="4118067"/>
            <a:ext cx="7612847" cy="830997"/>
          </a:xfrm>
          <a:prstGeom prst="rect">
            <a:avLst/>
          </a:prstGeom>
          <a:solidFill>
            <a:schemeClr val="accent1">
              <a:lumMod val="20000"/>
              <a:lumOff val="80000"/>
            </a:schemeClr>
          </a:solidFill>
        </p:spPr>
        <p:txBody>
          <a:bodyPr wrap="square">
            <a:spAutoFit/>
          </a:bodyPr>
          <a:lstStyle/>
          <a:p>
            <a:pPr algn="ctr"/>
            <a:r>
              <a:rPr lang="en-US" sz="2400" i="1" dirty="0">
                <a:effectLst/>
                <a:latin typeface="Calibri" panose="020F0502020204030204" pitchFamily="34" charset="0"/>
                <a:cs typeface="Calibri" panose="020F0502020204030204" pitchFamily="34" charset="0"/>
              </a:rPr>
              <a:t>He talks with the people in our community cheerfully about </a:t>
            </a:r>
            <a:r>
              <a:rPr lang="en-US" sz="2400" i="1" dirty="0">
                <a:solidFill>
                  <a:srgbClr val="FF0000"/>
                </a:solidFill>
                <a:effectLst/>
                <a:highlight>
                  <a:srgbClr val="FFFF00"/>
                </a:highlight>
                <a:latin typeface="Calibri" panose="020F0502020204030204" pitchFamily="34" charset="0"/>
                <a:cs typeface="Calibri" panose="020F0502020204030204" pitchFamily="34" charset="0"/>
              </a:rPr>
              <a:t>his work </a:t>
            </a:r>
            <a:r>
              <a:rPr lang="en-US" sz="2400" i="1" dirty="0">
                <a:effectLst/>
                <a:latin typeface="Calibri" panose="020F0502020204030204" pitchFamily="34" charset="0"/>
                <a:cs typeface="Calibri" panose="020F0502020204030204" pitchFamily="34" charset="0"/>
              </a:rPr>
              <a:t>and the importance of </a:t>
            </a:r>
            <a:r>
              <a:rPr lang="en-US" sz="2400" i="1" dirty="0">
                <a:solidFill>
                  <a:srgbClr val="FF0000"/>
                </a:solidFill>
                <a:effectLst/>
                <a:highlight>
                  <a:srgbClr val="FFFF00"/>
                </a:highlight>
                <a:latin typeface="Calibri" panose="020F0502020204030204" pitchFamily="34" charset="0"/>
                <a:cs typeface="Calibri" panose="020F0502020204030204" pitchFamily="34" charset="0"/>
              </a:rPr>
              <a:t>sorting rubbish</a:t>
            </a:r>
            <a:endParaRPr lang="en-VN" sz="2400" dirty="0">
              <a:solidFill>
                <a:srgbClr val="FF0000"/>
              </a:solidFill>
              <a:highlight>
                <a:srgbClr val="FFFF00"/>
              </a:highlight>
              <a:latin typeface="Calibri" panose="020F0502020204030204" pitchFamily="34" charset="0"/>
              <a:cs typeface="Calibri" panose="020F0502020204030204" pitchFamily="34" charset="0"/>
            </a:endParaRPr>
          </a:p>
        </p:txBody>
      </p:sp>
      <p:grpSp>
        <p:nvGrpSpPr>
          <p:cNvPr id="9" name="Google Shape;17305;p142">
            <a:extLst>
              <a:ext uri="{FF2B5EF4-FFF2-40B4-BE49-F238E27FC236}">
                <a16:creationId xmlns:a16="http://schemas.microsoft.com/office/drawing/2014/main" id="{F2C8C92A-2ABD-613C-E997-64F6ADC061CC}"/>
              </a:ext>
            </a:extLst>
          </p:cNvPr>
          <p:cNvGrpSpPr/>
          <p:nvPr/>
        </p:nvGrpSpPr>
        <p:grpSpPr>
          <a:xfrm>
            <a:off x="8227127" y="1498891"/>
            <a:ext cx="371782" cy="274285"/>
            <a:chOff x="5223609" y="3731112"/>
            <a:chExt cx="371782" cy="274285"/>
          </a:xfrm>
          <a:solidFill>
            <a:srgbClr val="FF0000"/>
          </a:solidFill>
        </p:grpSpPr>
        <p:sp>
          <p:nvSpPr>
            <p:cNvPr id="10" name="Google Shape;17306;p142">
              <a:extLst>
                <a:ext uri="{FF2B5EF4-FFF2-40B4-BE49-F238E27FC236}">
                  <a16:creationId xmlns:a16="http://schemas.microsoft.com/office/drawing/2014/main" id="{811CEF64-73CB-8A9B-3E31-FCF6D6317C82}"/>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1" name="Google Shape;17307;p142">
              <a:extLst>
                <a:ext uri="{FF2B5EF4-FFF2-40B4-BE49-F238E27FC236}">
                  <a16:creationId xmlns:a16="http://schemas.microsoft.com/office/drawing/2014/main" id="{4797136E-2215-1D1E-7435-D7C62858DF60}"/>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grpSp>
      <p:grpSp>
        <p:nvGrpSpPr>
          <p:cNvPr id="2" name="Google Shape;17305;p142">
            <a:extLst>
              <a:ext uri="{FF2B5EF4-FFF2-40B4-BE49-F238E27FC236}">
                <a16:creationId xmlns:a16="http://schemas.microsoft.com/office/drawing/2014/main" id="{89EC641C-2BE0-9865-472D-3B5F072CB700}"/>
              </a:ext>
            </a:extLst>
          </p:cNvPr>
          <p:cNvGrpSpPr/>
          <p:nvPr/>
        </p:nvGrpSpPr>
        <p:grpSpPr>
          <a:xfrm>
            <a:off x="8227127" y="2125056"/>
            <a:ext cx="371782" cy="274285"/>
            <a:chOff x="5223609" y="3731112"/>
            <a:chExt cx="371782" cy="274285"/>
          </a:xfrm>
          <a:solidFill>
            <a:srgbClr val="FF0000"/>
          </a:solidFill>
        </p:grpSpPr>
        <p:sp>
          <p:nvSpPr>
            <p:cNvPr id="4" name="Google Shape;17306;p142">
              <a:extLst>
                <a:ext uri="{FF2B5EF4-FFF2-40B4-BE49-F238E27FC236}">
                  <a16:creationId xmlns:a16="http://schemas.microsoft.com/office/drawing/2014/main" id="{A9A33F39-B730-1581-4904-AA27868E3AD0}"/>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7307;p142">
              <a:extLst>
                <a:ext uri="{FF2B5EF4-FFF2-40B4-BE49-F238E27FC236}">
                  <a16:creationId xmlns:a16="http://schemas.microsoft.com/office/drawing/2014/main" id="{7A97B22F-71A6-DD78-04D7-B4FDE04416D2}"/>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7305;p142">
            <a:extLst>
              <a:ext uri="{FF2B5EF4-FFF2-40B4-BE49-F238E27FC236}">
                <a16:creationId xmlns:a16="http://schemas.microsoft.com/office/drawing/2014/main" id="{5E2DE950-2BC0-D3B1-D53A-569EB279F4C4}"/>
              </a:ext>
            </a:extLst>
          </p:cNvPr>
          <p:cNvGrpSpPr/>
          <p:nvPr/>
        </p:nvGrpSpPr>
        <p:grpSpPr>
          <a:xfrm>
            <a:off x="7521449" y="2771100"/>
            <a:ext cx="371782" cy="274285"/>
            <a:chOff x="5223609" y="3731112"/>
            <a:chExt cx="371782" cy="274285"/>
          </a:xfrm>
          <a:solidFill>
            <a:srgbClr val="FF0000"/>
          </a:solidFill>
        </p:grpSpPr>
        <p:sp>
          <p:nvSpPr>
            <p:cNvPr id="8" name="Google Shape;17306;p142">
              <a:extLst>
                <a:ext uri="{FF2B5EF4-FFF2-40B4-BE49-F238E27FC236}">
                  <a16:creationId xmlns:a16="http://schemas.microsoft.com/office/drawing/2014/main" id="{3AFBD7BB-FD9E-A736-554D-42AA2F4396A8}"/>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307;p142">
              <a:extLst>
                <a:ext uri="{FF2B5EF4-FFF2-40B4-BE49-F238E27FC236}">
                  <a16:creationId xmlns:a16="http://schemas.microsoft.com/office/drawing/2014/main" id="{E99C0830-03AB-1869-F91E-7B1D92B7652F}"/>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7305;p142">
            <a:extLst>
              <a:ext uri="{FF2B5EF4-FFF2-40B4-BE49-F238E27FC236}">
                <a16:creationId xmlns:a16="http://schemas.microsoft.com/office/drawing/2014/main" id="{1B4B94AA-CC36-FD05-C8F4-1CE24A0D40CF}"/>
              </a:ext>
            </a:extLst>
          </p:cNvPr>
          <p:cNvGrpSpPr/>
          <p:nvPr/>
        </p:nvGrpSpPr>
        <p:grpSpPr>
          <a:xfrm>
            <a:off x="7521449" y="3437022"/>
            <a:ext cx="371782" cy="274285"/>
            <a:chOff x="5223609" y="3731112"/>
            <a:chExt cx="371782" cy="274285"/>
          </a:xfrm>
          <a:solidFill>
            <a:srgbClr val="FF0000"/>
          </a:solidFill>
        </p:grpSpPr>
        <p:sp>
          <p:nvSpPr>
            <p:cNvPr id="14" name="Google Shape;17306;p142">
              <a:extLst>
                <a:ext uri="{FF2B5EF4-FFF2-40B4-BE49-F238E27FC236}">
                  <a16:creationId xmlns:a16="http://schemas.microsoft.com/office/drawing/2014/main" id="{25472648-5C96-08B4-6E5C-3FE4AA9C94B0}"/>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307;p142">
              <a:extLst>
                <a:ext uri="{FF2B5EF4-FFF2-40B4-BE49-F238E27FC236}">
                  <a16:creationId xmlns:a16="http://schemas.microsoft.com/office/drawing/2014/main" id="{0C776F29-2B07-AC53-7A5F-9B3C7EE87094}"/>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 name="Picture 18">
            <a:extLst>
              <a:ext uri="{FF2B5EF4-FFF2-40B4-BE49-F238E27FC236}">
                <a16:creationId xmlns:a16="http://schemas.microsoft.com/office/drawing/2014/main" id="{DF58F7E4-AAE0-4373-9D41-90C6FC227515}"/>
              </a:ext>
            </a:extLst>
          </p:cNvPr>
          <p:cNvPicPr>
            <a:picLocks noChangeAspect="1"/>
          </p:cNvPicPr>
          <p:nvPr/>
        </p:nvPicPr>
        <p:blipFill>
          <a:blip r:embed="rId6"/>
          <a:stretch>
            <a:fillRect/>
          </a:stretch>
        </p:blipFill>
        <p:spPr>
          <a:xfrm>
            <a:off x="0" y="1"/>
            <a:ext cx="931072" cy="916822"/>
          </a:xfrm>
          <a:prstGeom prst="rect">
            <a:avLst/>
          </a:prstGeom>
        </p:spPr>
      </p:pic>
    </p:spTree>
    <p:extLst>
      <p:ext uri="{BB962C8B-B14F-4D97-AF65-F5344CB8AC3E}">
        <p14:creationId xmlns:p14="http://schemas.microsoft.com/office/powerpoint/2010/main" val="151889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1" presetClass="mediacall" presetSubtype="0" fill="hold" nodeType="withEffect">
                                  <p:stCondLst>
                                    <p:cond delay="0"/>
                                  </p:stCondLst>
                                  <p:childTnLst>
                                    <p:cmd type="call" cmd="playFrom(0.0)">
                                      <p:cBhvr>
                                        <p:cTn id="9" dur="6755" fill="hold"/>
                                        <p:tgtEl>
                                          <p:spTgt spid="16"/>
                                        </p:tgtEl>
                                      </p:cBhvr>
                                    </p:cmd>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6"/>
                </p:tgtEl>
              </p:cMediaNode>
            </p:audio>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7"/>
        <p:cNvGrpSpPr/>
        <p:nvPr/>
      </p:nvGrpSpPr>
      <p:grpSpPr>
        <a:xfrm>
          <a:off x="0" y="0"/>
          <a:ext cx="0" cy="0"/>
          <a:chOff x="0" y="0"/>
          <a:chExt cx="0" cy="0"/>
        </a:xfrm>
      </p:grpSpPr>
      <p:sp>
        <p:nvSpPr>
          <p:cNvPr id="3238" name="Google Shape;3238;p84"/>
          <p:cNvSpPr txBox="1">
            <a:spLocks noGrp="1"/>
          </p:cNvSpPr>
          <p:nvPr>
            <p:ph type="title"/>
          </p:nvPr>
        </p:nvSpPr>
        <p:spPr>
          <a:xfrm>
            <a:off x="0" y="40145"/>
            <a:ext cx="4289100" cy="107750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II. </a:t>
            </a:r>
            <a:r>
              <a:rPr lang="en" dirty="0"/>
              <a:t>Writing</a:t>
            </a:r>
            <a:endParaRPr dirty="0"/>
          </a:p>
        </p:txBody>
      </p:sp>
      <p:sp>
        <p:nvSpPr>
          <p:cNvPr id="3239" name="Google Shape;3239;p84"/>
          <p:cNvSpPr/>
          <p:nvPr/>
        </p:nvSpPr>
        <p:spPr>
          <a:xfrm flipH="1">
            <a:off x="8240467" y="2130780"/>
            <a:ext cx="176022" cy="55247"/>
          </a:xfrm>
          <a:custGeom>
            <a:avLst/>
            <a:gdLst/>
            <a:ahLst/>
            <a:cxnLst/>
            <a:rect l="l" t="t" r="r" b="b"/>
            <a:pathLst>
              <a:path w="1121" h="289" extrusionOk="0">
                <a:moveTo>
                  <a:pt x="135" y="215"/>
                </a:moveTo>
                <a:lnTo>
                  <a:pt x="135" y="215"/>
                </a:lnTo>
                <a:cubicBezTo>
                  <a:pt x="133" y="215"/>
                  <a:pt x="131" y="215"/>
                  <a:pt x="129" y="215"/>
                </a:cubicBezTo>
                <a:lnTo>
                  <a:pt x="129" y="215"/>
                </a:lnTo>
                <a:lnTo>
                  <a:pt x="129" y="215"/>
                </a:lnTo>
                <a:lnTo>
                  <a:pt x="135" y="215"/>
                </a:lnTo>
                <a:close/>
                <a:moveTo>
                  <a:pt x="403" y="1"/>
                </a:moveTo>
                <a:cubicBezTo>
                  <a:pt x="369" y="1"/>
                  <a:pt x="334" y="2"/>
                  <a:pt x="300" y="3"/>
                </a:cubicBezTo>
                <a:cubicBezTo>
                  <a:pt x="225" y="6"/>
                  <a:pt x="150" y="15"/>
                  <a:pt x="76" y="25"/>
                </a:cubicBezTo>
                <a:cubicBezTo>
                  <a:pt x="53" y="29"/>
                  <a:pt x="28" y="52"/>
                  <a:pt x="17" y="71"/>
                </a:cubicBezTo>
                <a:cubicBezTo>
                  <a:pt x="4" y="94"/>
                  <a:pt x="0" y="121"/>
                  <a:pt x="7" y="147"/>
                </a:cubicBezTo>
                <a:cubicBezTo>
                  <a:pt x="14" y="172"/>
                  <a:pt x="30" y="193"/>
                  <a:pt x="52" y="206"/>
                </a:cubicBezTo>
                <a:cubicBezTo>
                  <a:pt x="69" y="214"/>
                  <a:pt x="87" y="219"/>
                  <a:pt x="105" y="219"/>
                </a:cubicBezTo>
                <a:cubicBezTo>
                  <a:pt x="113" y="219"/>
                  <a:pt x="121" y="218"/>
                  <a:pt x="129" y="216"/>
                </a:cubicBezTo>
                <a:lnTo>
                  <a:pt x="129" y="216"/>
                </a:lnTo>
                <a:lnTo>
                  <a:pt x="129" y="216"/>
                </a:lnTo>
                <a:lnTo>
                  <a:pt x="114" y="217"/>
                </a:lnTo>
                <a:cubicBezTo>
                  <a:pt x="119" y="217"/>
                  <a:pt x="124" y="216"/>
                  <a:pt x="129" y="215"/>
                </a:cubicBezTo>
                <a:lnTo>
                  <a:pt x="129" y="215"/>
                </a:lnTo>
                <a:lnTo>
                  <a:pt x="129" y="216"/>
                </a:lnTo>
                <a:lnTo>
                  <a:pt x="129" y="216"/>
                </a:lnTo>
                <a:lnTo>
                  <a:pt x="141" y="214"/>
                </a:lnTo>
                <a:lnTo>
                  <a:pt x="135" y="215"/>
                </a:lnTo>
                <a:lnTo>
                  <a:pt x="135" y="215"/>
                </a:lnTo>
                <a:cubicBezTo>
                  <a:pt x="223" y="204"/>
                  <a:pt x="311" y="198"/>
                  <a:pt x="399" y="198"/>
                </a:cubicBezTo>
                <a:cubicBezTo>
                  <a:pt x="495" y="198"/>
                  <a:pt x="590" y="205"/>
                  <a:pt x="685" y="217"/>
                </a:cubicBezTo>
                <a:lnTo>
                  <a:pt x="658" y="214"/>
                </a:lnTo>
                <a:lnTo>
                  <a:pt x="658" y="214"/>
                </a:lnTo>
                <a:cubicBezTo>
                  <a:pt x="769" y="229"/>
                  <a:pt x="879" y="252"/>
                  <a:pt x="985" y="285"/>
                </a:cubicBezTo>
                <a:cubicBezTo>
                  <a:pt x="993" y="287"/>
                  <a:pt x="1002" y="288"/>
                  <a:pt x="1010" y="288"/>
                </a:cubicBezTo>
                <a:cubicBezTo>
                  <a:pt x="1053" y="288"/>
                  <a:pt x="1098" y="258"/>
                  <a:pt x="1107" y="215"/>
                </a:cubicBezTo>
                <a:cubicBezTo>
                  <a:pt x="1120" y="162"/>
                  <a:pt x="1089" y="110"/>
                  <a:pt x="1038" y="94"/>
                </a:cubicBezTo>
                <a:cubicBezTo>
                  <a:pt x="831" y="32"/>
                  <a:pt x="618" y="1"/>
                  <a:pt x="4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0" name="Google Shape;3240;p84"/>
          <p:cNvGrpSpPr/>
          <p:nvPr/>
        </p:nvGrpSpPr>
        <p:grpSpPr>
          <a:xfrm>
            <a:off x="7618667" y="4467188"/>
            <a:ext cx="621817" cy="501781"/>
            <a:chOff x="7514750" y="4210883"/>
            <a:chExt cx="953999" cy="769838"/>
          </a:xfrm>
        </p:grpSpPr>
        <p:sp>
          <p:nvSpPr>
            <p:cNvPr id="3241" name="Google Shape;3241;p84"/>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84"/>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84"/>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84"/>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84"/>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84"/>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84"/>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8" name="Google Shape;3248;p84"/>
          <p:cNvGrpSpPr/>
          <p:nvPr/>
        </p:nvGrpSpPr>
        <p:grpSpPr>
          <a:xfrm>
            <a:off x="188191" y="4397667"/>
            <a:ext cx="448267" cy="640825"/>
            <a:chOff x="5979675" y="4640775"/>
            <a:chExt cx="241875" cy="345775"/>
          </a:xfrm>
        </p:grpSpPr>
        <p:sp>
          <p:nvSpPr>
            <p:cNvPr id="3249" name="Google Shape;3249;p84"/>
            <p:cNvSpPr/>
            <p:nvPr/>
          </p:nvSpPr>
          <p:spPr>
            <a:xfrm>
              <a:off x="6008100"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84"/>
            <p:cNvSpPr/>
            <p:nvPr/>
          </p:nvSpPr>
          <p:spPr>
            <a:xfrm>
              <a:off x="6087325"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84"/>
            <p:cNvSpPr/>
            <p:nvPr/>
          </p:nvSpPr>
          <p:spPr>
            <a:xfrm>
              <a:off x="6133350"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84"/>
            <p:cNvSpPr/>
            <p:nvPr/>
          </p:nvSpPr>
          <p:spPr>
            <a:xfrm>
              <a:off x="5979675"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84"/>
            <p:cNvSpPr/>
            <p:nvPr/>
          </p:nvSpPr>
          <p:spPr>
            <a:xfrm>
              <a:off x="6072900"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84"/>
            <p:cNvSpPr/>
            <p:nvPr/>
          </p:nvSpPr>
          <p:spPr>
            <a:xfrm>
              <a:off x="6046475"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84"/>
            <p:cNvSpPr/>
            <p:nvPr/>
          </p:nvSpPr>
          <p:spPr>
            <a:xfrm>
              <a:off x="6062450"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84"/>
            <p:cNvSpPr/>
            <p:nvPr/>
          </p:nvSpPr>
          <p:spPr>
            <a:xfrm>
              <a:off x="6038200"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84"/>
            <p:cNvSpPr/>
            <p:nvPr/>
          </p:nvSpPr>
          <p:spPr>
            <a:xfrm>
              <a:off x="6056850"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84"/>
            <p:cNvSpPr/>
            <p:nvPr/>
          </p:nvSpPr>
          <p:spPr>
            <a:xfrm>
              <a:off x="6078100"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84"/>
            <p:cNvSpPr/>
            <p:nvPr/>
          </p:nvSpPr>
          <p:spPr>
            <a:xfrm>
              <a:off x="6101825"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84"/>
            <p:cNvSpPr/>
            <p:nvPr/>
          </p:nvSpPr>
          <p:spPr>
            <a:xfrm>
              <a:off x="6072975"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84"/>
            <p:cNvSpPr/>
            <p:nvPr/>
          </p:nvSpPr>
          <p:spPr>
            <a:xfrm>
              <a:off x="6134175"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2" name="Google Shape;3262;p84"/>
          <p:cNvGrpSpPr/>
          <p:nvPr/>
        </p:nvGrpSpPr>
        <p:grpSpPr>
          <a:xfrm>
            <a:off x="8339691" y="291892"/>
            <a:ext cx="448267" cy="640825"/>
            <a:chOff x="5979675" y="4640775"/>
            <a:chExt cx="241875" cy="345775"/>
          </a:xfrm>
        </p:grpSpPr>
        <p:sp>
          <p:nvSpPr>
            <p:cNvPr id="3263" name="Google Shape;3263;p84"/>
            <p:cNvSpPr/>
            <p:nvPr/>
          </p:nvSpPr>
          <p:spPr>
            <a:xfrm>
              <a:off x="6008100"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84"/>
            <p:cNvSpPr/>
            <p:nvPr/>
          </p:nvSpPr>
          <p:spPr>
            <a:xfrm>
              <a:off x="6087325"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84"/>
            <p:cNvSpPr/>
            <p:nvPr/>
          </p:nvSpPr>
          <p:spPr>
            <a:xfrm>
              <a:off x="6133350"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84"/>
            <p:cNvSpPr/>
            <p:nvPr/>
          </p:nvSpPr>
          <p:spPr>
            <a:xfrm>
              <a:off x="5979675"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84"/>
            <p:cNvSpPr/>
            <p:nvPr/>
          </p:nvSpPr>
          <p:spPr>
            <a:xfrm>
              <a:off x="6072900"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84"/>
            <p:cNvSpPr/>
            <p:nvPr/>
          </p:nvSpPr>
          <p:spPr>
            <a:xfrm>
              <a:off x="6046475"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84"/>
            <p:cNvSpPr/>
            <p:nvPr/>
          </p:nvSpPr>
          <p:spPr>
            <a:xfrm>
              <a:off x="6062450"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84"/>
            <p:cNvSpPr/>
            <p:nvPr/>
          </p:nvSpPr>
          <p:spPr>
            <a:xfrm>
              <a:off x="6038200"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84"/>
            <p:cNvSpPr/>
            <p:nvPr/>
          </p:nvSpPr>
          <p:spPr>
            <a:xfrm>
              <a:off x="6056850"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84"/>
            <p:cNvSpPr/>
            <p:nvPr/>
          </p:nvSpPr>
          <p:spPr>
            <a:xfrm>
              <a:off x="6078100"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84"/>
            <p:cNvSpPr/>
            <p:nvPr/>
          </p:nvSpPr>
          <p:spPr>
            <a:xfrm>
              <a:off x="6101825"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84"/>
            <p:cNvSpPr/>
            <p:nvPr/>
          </p:nvSpPr>
          <p:spPr>
            <a:xfrm>
              <a:off x="6072975"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84"/>
            <p:cNvSpPr/>
            <p:nvPr/>
          </p:nvSpPr>
          <p:spPr>
            <a:xfrm>
              <a:off x="6134175"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6" name="Google Shape;3276;p84"/>
          <p:cNvGrpSpPr/>
          <p:nvPr/>
        </p:nvGrpSpPr>
        <p:grpSpPr>
          <a:xfrm>
            <a:off x="6038492" y="2283172"/>
            <a:ext cx="438391" cy="437645"/>
            <a:chOff x="5721625" y="4984150"/>
            <a:chExt cx="196950" cy="196650"/>
          </a:xfrm>
        </p:grpSpPr>
        <p:sp>
          <p:nvSpPr>
            <p:cNvPr id="3277" name="Google Shape;3277;p84"/>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84"/>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84"/>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84"/>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84"/>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2" name="Google Shape;3282;p84"/>
          <p:cNvGrpSpPr/>
          <p:nvPr/>
        </p:nvGrpSpPr>
        <p:grpSpPr>
          <a:xfrm>
            <a:off x="5556492" y="2489851"/>
            <a:ext cx="621817" cy="501781"/>
            <a:chOff x="7514750" y="4210883"/>
            <a:chExt cx="953999" cy="769838"/>
          </a:xfrm>
        </p:grpSpPr>
        <p:sp>
          <p:nvSpPr>
            <p:cNvPr id="3283" name="Google Shape;3283;p84"/>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84"/>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84"/>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84"/>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84"/>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84"/>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84"/>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0" name="Google Shape;3290;p84"/>
          <p:cNvGrpSpPr/>
          <p:nvPr/>
        </p:nvGrpSpPr>
        <p:grpSpPr>
          <a:xfrm>
            <a:off x="7810140" y="3088317"/>
            <a:ext cx="1189094" cy="1933949"/>
            <a:chOff x="6362575" y="3991175"/>
            <a:chExt cx="336425" cy="510075"/>
          </a:xfrm>
        </p:grpSpPr>
        <p:sp>
          <p:nvSpPr>
            <p:cNvPr id="3291" name="Google Shape;3291;p84"/>
            <p:cNvSpPr/>
            <p:nvPr/>
          </p:nvSpPr>
          <p:spPr>
            <a:xfrm>
              <a:off x="6545950" y="4311575"/>
              <a:ext cx="22250" cy="185825"/>
            </a:xfrm>
            <a:custGeom>
              <a:avLst/>
              <a:gdLst/>
              <a:ahLst/>
              <a:cxnLst/>
              <a:rect l="l" t="t" r="r" b="b"/>
              <a:pathLst>
                <a:path w="890" h="7433" extrusionOk="0">
                  <a:moveTo>
                    <a:pt x="729" y="1"/>
                  </a:moveTo>
                  <a:lnTo>
                    <a:pt x="729" y="1"/>
                  </a:lnTo>
                  <a:cubicBezTo>
                    <a:pt x="180" y="2414"/>
                    <a:pt x="0" y="4898"/>
                    <a:pt x="198" y="7364"/>
                  </a:cubicBezTo>
                  <a:lnTo>
                    <a:pt x="459" y="7432"/>
                  </a:lnTo>
                  <a:cubicBezTo>
                    <a:pt x="800" y="4971"/>
                    <a:pt x="890" y="2480"/>
                    <a:pt x="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84"/>
            <p:cNvSpPr/>
            <p:nvPr/>
          </p:nvSpPr>
          <p:spPr>
            <a:xfrm>
              <a:off x="6461950" y="4313175"/>
              <a:ext cx="50100" cy="186200"/>
            </a:xfrm>
            <a:custGeom>
              <a:avLst/>
              <a:gdLst/>
              <a:ahLst/>
              <a:cxnLst/>
              <a:rect l="l" t="t" r="r" b="b"/>
              <a:pathLst>
                <a:path w="2004" h="7448" extrusionOk="0">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84"/>
            <p:cNvSpPr/>
            <p:nvPr/>
          </p:nvSpPr>
          <p:spPr>
            <a:xfrm>
              <a:off x="6576425" y="4372250"/>
              <a:ext cx="40800" cy="129000"/>
            </a:xfrm>
            <a:custGeom>
              <a:avLst/>
              <a:gdLst/>
              <a:ahLst/>
              <a:cxnLst/>
              <a:rect l="l" t="t" r="r" b="b"/>
              <a:pathLst>
                <a:path w="1632" h="5160" extrusionOk="0">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84"/>
            <p:cNvSpPr/>
            <p:nvPr/>
          </p:nvSpPr>
          <p:spPr>
            <a:xfrm>
              <a:off x="6566800" y="4320550"/>
              <a:ext cx="36350" cy="180650"/>
            </a:xfrm>
            <a:custGeom>
              <a:avLst/>
              <a:gdLst/>
              <a:ahLst/>
              <a:cxnLst/>
              <a:rect l="l" t="t" r="r" b="b"/>
              <a:pathLst>
                <a:path w="1454" h="7226" extrusionOk="0">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lnTo>
                    <a:pt x="192" y="7081"/>
                  </a:ln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84"/>
            <p:cNvSpPr/>
            <p:nvPr/>
          </p:nvSpPr>
          <p:spPr>
            <a:xfrm>
              <a:off x="6578850" y="4324375"/>
              <a:ext cx="38150" cy="27425"/>
            </a:xfrm>
            <a:custGeom>
              <a:avLst/>
              <a:gdLst/>
              <a:ahLst/>
              <a:cxnLst/>
              <a:rect l="l" t="t" r="r" b="b"/>
              <a:pathLst>
                <a:path w="1526" h="1097" extrusionOk="0">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84"/>
            <p:cNvSpPr/>
            <p:nvPr/>
          </p:nvSpPr>
          <p:spPr>
            <a:xfrm>
              <a:off x="6587625" y="4317325"/>
              <a:ext cx="7650" cy="33550"/>
            </a:xfrm>
            <a:custGeom>
              <a:avLst/>
              <a:gdLst/>
              <a:ahLst/>
              <a:cxnLst/>
              <a:rect l="l" t="t" r="r" b="b"/>
              <a:pathLst>
                <a:path w="306" h="1342" extrusionOk="0">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84"/>
            <p:cNvSpPr/>
            <p:nvPr/>
          </p:nvSpPr>
          <p:spPr>
            <a:xfrm>
              <a:off x="6573450" y="4321200"/>
              <a:ext cx="9025" cy="7600"/>
            </a:xfrm>
            <a:custGeom>
              <a:avLst/>
              <a:gdLst/>
              <a:ahLst/>
              <a:cxnLst/>
              <a:rect l="l" t="t" r="r" b="b"/>
              <a:pathLst>
                <a:path w="361" h="304" extrusionOk="0">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84"/>
            <p:cNvSpPr/>
            <p:nvPr/>
          </p:nvSpPr>
          <p:spPr>
            <a:xfrm>
              <a:off x="6586425" y="4313675"/>
              <a:ext cx="8200" cy="7425"/>
            </a:xfrm>
            <a:custGeom>
              <a:avLst/>
              <a:gdLst/>
              <a:ahLst/>
              <a:cxnLst/>
              <a:rect l="l" t="t" r="r" b="b"/>
              <a:pathLst>
                <a:path w="328" h="297" extrusionOk="0">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81" y="244"/>
                  </a:ln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84"/>
            <p:cNvSpPr/>
            <p:nvPr/>
          </p:nvSpPr>
          <p:spPr>
            <a:xfrm>
              <a:off x="6597275" y="4315250"/>
              <a:ext cx="10525" cy="8775"/>
            </a:xfrm>
            <a:custGeom>
              <a:avLst/>
              <a:gdLst/>
              <a:ahLst/>
              <a:cxnLst/>
              <a:rect l="l" t="t" r="r" b="b"/>
              <a:pathLst>
                <a:path w="421" h="351" extrusionOk="0">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84"/>
            <p:cNvSpPr/>
            <p:nvPr/>
          </p:nvSpPr>
          <p:spPr>
            <a:xfrm>
              <a:off x="6611175" y="4323175"/>
              <a:ext cx="9750" cy="9125"/>
            </a:xfrm>
            <a:custGeom>
              <a:avLst/>
              <a:gdLst/>
              <a:ahLst/>
              <a:cxnLst/>
              <a:rect l="l" t="t" r="r" b="b"/>
              <a:pathLst>
                <a:path w="390" h="365" extrusionOk="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84"/>
            <p:cNvSpPr/>
            <p:nvPr/>
          </p:nvSpPr>
          <p:spPr>
            <a:xfrm>
              <a:off x="6590800" y="4338275"/>
              <a:ext cx="45075" cy="14200"/>
            </a:xfrm>
            <a:custGeom>
              <a:avLst/>
              <a:gdLst/>
              <a:ahLst/>
              <a:cxnLst/>
              <a:rect l="l" t="t" r="r" b="b"/>
              <a:pathLst>
                <a:path w="1803" h="568" extrusionOk="0">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84"/>
            <p:cNvSpPr/>
            <p:nvPr/>
          </p:nvSpPr>
          <p:spPr>
            <a:xfrm>
              <a:off x="6628600" y="4334775"/>
              <a:ext cx="12650" cy="9300"/>
            </a:xfrm>
            <a:custGeom>
              <a:avLst/>
              <a:gdLst/>
              <a:ahLst/>
              <a:cxnLst/>
              <a:rect l="l" t="t" r="r" b="b"/>
              <a:pathLst>
                <a:path w="506" h="372" extrusionOk="0">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84"/>
            <p:cNvSpPr/>
            <p:nvPr/>
          </p:nvSpPr>
          <p:spPr>
            <a:xfrm>
              <a:off x="6362575" y="3991175"/>
              <a:ext cx="336425" cy="290775"/>
            </a:xfrm>
            <a:custGeom>
              <a:avLst/>
              <a:gdLst/>
              <a:ahLst/>
              <a:cxnLst/>
              <a:rect l="l" t="t" r="r" b="b"/>
              <a:pathLst>
                <a:path w="13457" h="11631" extrusionOk="0">
                  <a:moveTo>
                    <a:pt x="6784" y="0"/>
                  </a:moveTo>
                  <a:cubicBezTo>
                    <a:pt x="5458" y="0"/>
                    <a:pt x="4138" y="366"/>
                    <a:pt x="3044" y="1113"/>
                  </a:cubicBezTo>
                  <a:cubicBezTo>
                    <a:pt x="1089" y="2451"/>
                    <a:pt x="0" y="5005"/>
                    <a:pt x="536" y="7313"/>
                  </a:cubicBezTo>
                  <a:cubicBezTo>
                    <a:pt x="1067" y="9600"/>
                    <a:pt x="3252" y="11438"/>
                    <a:pt x="5597" y="11438"/>
                  </a:cubicBezTo>
                  <a:cubicBezTo>
                    <a:pt x="5616" y="11438"/>
                    <a:pt x="5636" y="11438"/>
                    <a:pt x="5655" y="11437"/>
                  </a:cubicBezTo>
                  <a:lnTo>
                    <a:pt x="4195" y="10883"/>
                  </a:lnTo>
                  <a:lnTo>
                    <a:pt x="4195" y="10883"/>
                  </a:lnTo>
                  <a:cubicBezTo>
                    <a:pt x="5361" y="11312"/>
                    <a:pt x="6627" y="11631"/>
                    <a:pt x="7847" y="11631"/>
                  </a:cubicBezTo>
                  <a:cubicBezTo>
                    <a:pt x="8803" y="11631"/>
                    <a:pt x="9731" y="11435"/>
                    <a:pt x="10562" y="10943"/>
                  </a:cubicBezTo>
                  <a:cubicBezTo>
                    <a:pt x="12793" y="9621"/>
                    <a:pt x="13456" y="6525"/>
                    <a:pt x="12665" y="4054"/>
                  </a:cubicBezTo>
                  <a:cubicBezTo>
                    <a:pt x="12358" y="3092"/>
                    <a:pt x="11857" y="2172"/>
                    <a:pt x="11102" y="1502"/>
                  </a:cubicBezTo>
                  <a:cubicBezTo>
                    <a:pt x="10720" y="1164"/>
                    <a:pt x="10278" y="894"/>
                    <a:pt x="9817" y="674"/>
                  </a:cubicBezTo>
                  <a:cubicBezTo>
                    <a:pt x="8875" y="227"/>
                    <a:pt x="7828" y="0"/>
                    <a:pt x="6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84"/>
            <p:cNvSpPr/>
            <p:nvPr/>
          </p:nvSpPr>
          <p:spPr>
            <a:xfrm>
              <a:off x="6526450" y="4070700"/>
              <a:ext cx="15350" cy="423675"/>
            </a:xfrm>
            <a:custGeom>
              <a:avLst/>
              <a:gdLst/>
              <a:ahLst/>
              <a:cxnLst/>
              <a:rect l="l" t="t" r="r" b="b"/>
              <a:pathLst>
                <a:path w="614" h="16947" extrusionOk="0">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84"/>
            <p:cNvSpPr/>
            <p:nvPr/>
          </p:nvSpPr>
          <p:spPr>
            <a:xfrm>
              <a:off x="6452575" y="4137750"/>
              <a:ext cx="187125" cy="120825"/>
            </a:xfrm>
            <a:custGeom>
              <a:avLst/>
              <a:gdLst/>
              <a:ahLst/>
              <a:cxnLst/>
              <a:rect l="l" t="t" r="r" b="b"/>
              <a:pathLst>
                <a:path w="7485" h="4833" extrusionOk="0">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84"/>
            <p:cNvSpPr/>
            <p:nvPr/>
          </p:nvSpPr>
          <p:spPr>
            <a:xfrm>
              <a:off x="6486275" y="4094825"/>
              <a:ext cx="72825" cy="59100"/>
            </a:xfrm>
            <a:custGeom>
              <a:avLst/>
              <a:gdLst/>
              <a:ahLst/>
              <a:cxnLst/>
              <a:rect l="l" t="t" r="r" b="b"/>
              <a:pathLst>
                <a:path w="2913" h="2364" extrusionOk="0">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84"/>
            <p:cNvSpPr/>
            <p:nvPr/>
          </p:nvSpPr>
          <p:spPr>
            <a:xfrm>
              <a:off x="6405000" y="4072900"/>
              <a:ext cx="11450" cy="8925"/>
            </a:xfrm>
            <a:custGeom>
              <a:avLst/>
              <a:gdLst/>
              <a:ahLst/>
              <a:cxnLst/>
              <a:rect l="l" t="t" r="r" b="b"/>
              <a:pathLst>
                <a:path w="458" h="357" extrusionOk="0">
                  <a:moveTo>
                    <a:pt x="229" y="1"/>
                  </a:moveTo>
                  <a:cubicBezTo>
                    <a:pt x="1" y="1"/>
                    <a:pt x="1" y="357"/>
                    <a:pt x="229" y="357"/>
                  </a:cubicBezTo>
                  <a:cubicBezTo>
                    <a:pt x="458" y="357"/>
                    <a:pt x="458" y="1"/>
                    <a:pt x="2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84"/>
            <p:cNvSpPr/>
            <p:nvPr/>
          </p:nvSpPr>
          <p:spPr>
            <a:xfrm>
              <a:off x="6430475" y="4054800"/>
              <a:ext cx="10850" cy="8375"/>
            </a:xfrm>
            <a:custGeom>
              <a:avLst/>
              <a:gdLst/>
              <a:ahLst/>
              <a:cxnLst/>
              <a:rect l="l" t="t" r="r" b="b"/>
              <a:pathLst>
                <a:path w="434" h="335" extrusionOk="0">
                  <a:moveTo>
                    <a:pt x="218" y="0"/>
                  </a:moveTo>
                  <a:cubicBezTo>
                    <a:pt x="1" y="0"/>
                    <a:pt x="1" y="334"/>
                    <a:pt x="218" y="334"/>
                  </a:cubicBezTo>
                  <a:cubicBezTo>
                    <a:pt x="433" y="334"/>
                    <a:pt x="433" y="0"/>
                    <a:pt x="2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84"/>
            <p:cNvSpPr/>
            <p:nvPr/>
          </p:nvSpPr>
          <p:spPr>
            <a:xfrm>
              <a:off x="6434225" y="4081575"/>
              <a:ext cx="10500" cy="8150"/>
            </a:xfrm>
            <a:custGeom>
              <a:avLst/>
              <a:gdLst/>
              <a:ahLst/>
              <a:cxnLst/>
              <a:rect l="l" t="t" r="r" b="b"/>
              <a:pathLst>
                <a:path w="420" h="326" extrusionOk="0">
                  <a:moveTo>
                    <a:pt x="211" y="1"/>
                  </a:moveTo>
                  <a:cubicBezTo>
                    <a:pt x="0" y="1"/>
                    <a:pt x="0" y="326"/>
                    <a:pt x="211" y="326"/>
                  </a:cubicBezTo>
                  <a:cubicBezTo>
                    <a:pt x="420" y="326"/>
                    <a:pt x="420"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C0799008-606D-4A2A-8C71-C0C38D9313D9}"/>
              </a:ext>
            </a:extLst>
          </p:cNvPr>
          <p:cNvPicPr>
            <a:picLocks noChangeAspect="1"/>
          </p:cNvPicPr>
          <p:nvPr/>
        </p:nvPicPr>
        <p:blipFill>
          <a:blip r:embed="rId3"/>
          <a:stretch>
            <a:fillRect/>
          </a:stretch>
        </p:blipFill>
        <p:spPr>
          <a:xfrm>
            <a:off x="0" y="1380001"/>
            <a:ext cx="1797142" cy="1949550"/>
          </a:xfrm>
          <a:prstGeom prst="rect">
            <a:avLst/>
          </a:prstGeom>
        </p:spPr>
      </p:pic>
      <p:pic>
        <p:nvPicPr>
          <p:cNvPr id="4" name="Picture 3">
            <a:extLst>
              <a:ext uri="{FF2B5EF4-FFF2-40B4-BE49-F238E27FC236}">
                <a16:creationId xmlns:a16="http://schemas.microsoft.com/office/drawing/2014/main" id="{AC476C63-1D92-4DA1-93CC-E4217DDD0E36}"/>
              </a:ext>
            </a:extLst>
          </p:cNvPr>
          <p:cNvPicPr>
            <a:picLocks noChangeAspect="1"/>
          </p:cNvPicPr>
          <p:nvPr/>
        </p:nvPicPr>
        <p:blipFill>
          <a:blip r:embed="rId4"/>
          <a:stretch>
            <a:fillRect/>
          </a:stretch>
        </p:blipFill>
        <p:spPr>
          <a:xfrm>
            <a:off x="2191117" y="1368875"/>
            <a:ext cx="2343270" cy="1949550"/>
          </a:xfrm>
          <a:prstGeom prst="rect">
            <a:avLst/>
          </a:prstGeom>
        </p:spPr>
      </p:pic>
    </p:spTree>
    <p:extLst>
      <p:ext uri="{BB962C8B-B14F-4D97-AF65-F5344CB8AC3E}">
        <p14:creationId xmlns:p14="http://schemas.microsoft.com/office/powerpoint/2010/main" val="7855653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1"/>
        <p:cNvGrpSpPr/>
        <p:nvPr/>
      </p:nvGrpSpPr>
      <p:grpSpPr>
        <a:xfrm>
          <a:off x="0" y="0"/>
          <a:ext cx="0" cy="0"/>
          <a:chOff x="0" y="0"/>
          <a:chExt cx="0" cy="0"/>
        </a:xfrm>
      </p:grpSpPr>
      <p:sp>
        <p:nvSpPr>
          <p:cNvPr id="2082" name="Google Shape;2082;p75"/>
          <p:cNvSpPr txBox="1">
            <a:spLocks noGrp="1"/>
          </p:cNvSpPr>
          <p:nvPr>
            <p:ph type="title"/>
          </p:nvPr>
        </p:nvSpPr>
        <p:spPr>
          <a:xfrm>
            <a:off x="12696" y="0"/>
            <a:ext cx="9131303" cy="919792"/>
          </a:xfrm>
          <a:prstGeom prst="rect">
            <a:avLst/>
          </a:prstGeom>
          <a:solidFill>
            <a:schemeClr val="accent1">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accent5">
                    <a:lumMod val="75000"/>
                  </a:schemeClr>
                </a:solidFill>
              </a:rPr>
              <a:t>Ex 4: </a:t>
            </a:r>
            <a:r>
              <a:rPr lang="en-US" sz="2400" dirty="0">
                <a:solidFill>
                  <a:schemeClr val="accent5">
                    <a:lumMod val="75000"/>
                  </a:schemeClr>
                </a:solidFill>
              </a:rPr>
              <a:t>Work in pairs. </a:t>
            </a:r>
            <a:r>
              <a:rPr lang="en-US" sz="2400" dirty="0">
                <a:solidFill>
                  <a:srgbClr val="000000"/>
                </a:solidFill>
              </a:rPr>
              <a:t>Choose a community helper you like and answer the following questions.</a:t>
            </a:r>
            <a:endParaRPr sz="2400" dirty="0">
              <a:solidFill>
                <a:srgbClr val="000000"/>
              </a:solidFill>
            </a:endParaRPr>
          </a:p>
        </p:txBody>
      </p:sp>
      <p:grpSp>
        <p:nvGrpSpPr>
          <p:cNvPr id="10" name="Google Shape;1248;p67">
            <a:extLst>
              <a:ext uri="{FF2B5EF4-FFF2-40B4-BE49-F238E27FC236}">
                <a16:creationId xmlns:a16="http://schemas.microsoft.com/office/drawing/2014/main" id="{8952F990-896C-D594-CE13-C5E3717EE9A2}"/>
              </a:ext>
            </a:extLst>
          </p:cNvPr>
          <p:cNvGrpSpPr/>
          <p:nvPr/>
        </p:nvGrpSpPr>
        <p:grpSpPr>
          <a:xfrm>
            <a:off x="6687049" y="2788283"/>
            <a:ext cx="2055670" cy="1990695"/>
            <a:chOff x="5237850" y="1147875"/>
            <a:chExt cx="542150" cy="525000"/>
          </a:xfrm>
        </p:grpSpPr>
        <p:sp>
          <p:nvSpPr>
            <p:cNvPr id="11" name="Google Shape;1249;p67">
              <a:extLst>
                <a:ext uri="{FF2B5EF4-FFF2-40B4-BE49-F238E27FC236}">
                  <a16:creationId xmlns:a16="http://schemas.microsoft.com/office/drawing/2014/main" id="{F9AEEDF5-D2AE-BBA3-39FF-3B49A90E238A}"/>
                </a:ext>
              </a:extLst>
            </p:cNvPr>
            <p:cNvSpPr/>
            <p:nvPr/>
          </p:nvSpPr>
          <p:spPr>
            <a:xfrm>
              <a:off x="5320750" y="1174500"/>
              <a:ext cx="51250" cy="63850"/>
            </a:xfrm>
            <a:custGeom>
              <a:avLst/>
              <a:gdLst/>
              <a:ahLst/>
              <a:cxnLst/>
              <a:rect l="l" t="t" r="r" b="b"/>
              <a:pathLst>
                <a:path w="2050" h="2554" extrusionOk="0">
                  <a:moveTo>
                    <a:pt x="123" y="1"/>
                  </a:moveTo>
                  <a:cubicBezTo>
                    <a:pt x="82" y="1"/>
                    <a:pt x="42" y="2"/>
                    <a:pt x="1" y="6"/>
                  </a:cubicBezTo>
                  <a:lnTo>
                    <a:pt x="18" y="2477"/>
                  </a:lnTo>
                  <a:cubicBezTo>
                    <a:pt x="266" y="2515"/>
                    <a:pt x="517" y="2554"/>
                    <a:pt x="766" y="2554"/>
                  </a:cubicBezTo>
                  <a:cubicBezTo>
                    <a:pt x="892" y="2554"/>
                    <a:pt x="1018" y="2544"/>
                    <a:pt x="1143" y="2519"/>
                  </a:cubicBezTo>
                  <a:cubicBezTo>
                    <a:pt x="1512" y="2446"/>
                    <a:pt x="1872" y="2209"/>
                    <a:pt x="1991" y="1853"/>
                  </a:cubicBezTo>
                  <a:cubicBezTo>
                    <a:pt x="2050" y="1666"/>
                    <a:pt x="2041" y="1462"/>
                    <a:pt x="2010" y="1269"/>
                  </a:cubicBezTo>
                  <a:cubicBezTo>
                    <a:pt x="1975" y="1054"/>
                    <a:pt x="1914" y="834"/>
                    <a:pt x="1771" y="667"/>
                  </a:cubicBezTo>
                  <a:cubicBezTo>
                    <a:pt x="1628" y="500"/>
                    <a:pt x="1420" y="404"/>
                    <a:pt x="1218" y="314"/>
                  </a:cubicBezTo>
                  <a:cubicBezTo>
                    <a:pt x="868" y="159"/>
                    <a:pt x="501"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67">
              <a:extLst>
                <a:ext uri="{FF2B5EF4-FFF2-40B4-BE49-F238E27FC236}">
                  <a16:creationId xmlns:a16="http://schemas.microsoft.com/office/drawing/2014/main" id="{C2FD4597-7415-1457-D540-1953B3F88374}"/>
                </a:ext>
              </a:extLst>
            </p:cNvPr>
            <p:cNvSpPr/>
            <p:nvPr/>
          </p:nvSpPr>
          <p:spPr>
            <a:xfrm>
              <a:off x="5290400" y="1233875"/>
              <a:ext cx="36650" cy="45725"/>
            </a:xfrm>
            <a:custGeom>
              <a:avLst/>
              <a:gdLst/>
              <a:ahLst/>
              <a:cxnLst/>
              <a:rect l="l" t="t" r="r" b="b"/>
              <a:pathLst>
                <a:path w="1466" h="1829" extrusionOk="0">
                  <a:moveTo>
                    <a:pt x="956" y="1"/>
                  </a:moveTo>
                  <a:lnTo>
                    <a:pt x="0" y="1059"/>
                  </a:lnTo>
                  <a:lnTo>
                    <a:pt x="1118" y="1828"/>
                  </a:lnTo>
                  <a:lnTo>
                    <a:pt x="1465" y="923"/>
                  </a:lnTo>
                  <a:lnTo>
                    <a:pt x="9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1;p67">
              <a:extLst>
                <a:ext uri="{FF2B5EF4-FFF2-40B4-BE49-F238E27FC236}">
                  <a16:creationId xmlns:a16="http://schemas.microsoft.com/office/drawing/2014/main" id="{931B81FB-A4A3-BDA4-BBA5-0053811C0DDF}"/>
                </a:ext>
              </a:extLst>
            </p:cNvPr>
            <p:cNvSpPr/>
            <p:nvPr/>
          </p:nvSpPr>
          <p:spPr>
            <a:xfrm>
              <a:off x="5284675" y="1259575"/>
              <a:ext cx="40825" cy="53725"/>
            </a:xfrm>
            <a:custGeom>
              <a:avLst/>
              <a:gdLst/>
              <a:ahLst/>
              <a:cxnLst/>
              <a:rect l="l" t="t" r="r" b="b"/>
              <a:pathLst>
                <a:path w="1633" h="2149" extrusionOk="0">
                  <a:moveTo>
                    <a:pt x="388" y="1"/>
                  </a:moveTo>
                  <a:cubicBezTo>
                    <a:pt x="326" y="1"/>
                    <a:pt x="271" y="10"/>
                    <a:pt x="229" y="31"/>
                  </a:cubicBezTo>
                  <a:cubicBezTo>
                    <a:pt x="1" y="152"/>
                    <a:pt x="756" y="1863"/>
                    <a:pt x="756" y="1863"/>
                  </a:cubicBezTo>
                  <a:lnTo>
                    <a:pt x="1380" y="2148"/>
                  </a:lnTo>
                  <a:lnTo>
                    <a:pt x="1633" y="1468"/>
                  </a:lnTo>
                  <a:lnTo>
                    <a:pt x="1521" y="800"/>
                  </a:lnTo>
                  <a:lnTo>
                    <a:pt x="1097" y="185"/>
                  </a:lnTo>
                  <a:cubicBezTo>
                    <a:pt x="1097" y="185"/>
                    <a:pt x="669" y="1"/>
                    <a:pt x="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52;p67">
              <a:extLst>
                <a:ext uri="{FF2B5EF4-FFF2-40B4-BE49-F238E27FC236}">
                  <a16:creationId xmlns:a16="http://schemas.microsoft.com/office/drawing/2014/main" id="{461B756C-CD67-D715-E107-14DCF8328FAE}"/>
                </a:ext>
              </a:extLst>
            </p:cNvPr>
            <p:cNvSpPr/>
            <p:nvPr/>
          </p:nvSpPr>
          <p:spPr>
            <a:xfrm>
              <a:off x="5492125" y="1600700"/>
              <a:ext cx="30150" cy="16275"/>
            </a:xfrm>
            <a:custGeom>
              <a:avLst/>
              <a:gdLst/>
              <a:ahLst/>
              <a:cxnLst/>
              <a:rect l="l" t="t" r="r" b="b"/>
              <a:pathLst>
                <a:path w="1206" h="651" extrusionOk="0">
                  <a:moveTo>
                    <a:pt x="95" y="0"/>
                  </a:moveTo>
                  <a:lnTo>
                    <a:pt x="0" y="369"/>
                  </a:lnTo>
                  <a:lnTo>
                    <a:pt x="461" y="650"/>
                  </a:lnTo>
                  <a:cubicBezTo>
                    <a:pt x="461" y="650"/>
                    <a:pt x="1149" y="567"/>
                    <a:pt x="1177" y="567"/>
                  </a:cubicBezTo>
                  <a:cubicBezTo>
                    <a:pt x="1206" y="567"/>
                    <a:pt x="720" y="104"/>
                    <a:pt x="720" y="104"/>
                  </a:cubicBezTo>
                  <a:lnTo>
                    <a:pt x="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53;p67">
              <a:extLst>
                <a:ext uri="{FF2B5EF4-FFF2-40B4-BE49-F238E27FC236}">
                  <a16:creationId xmlns:a16="http://schemas.microsoft.com/office/drawing/2014/main" id="{1B136DE4-8D90-77A7-F879-B0721B85AA93}"/>
                </a:ext>
              </a:extLst>
            </p:cNvPr>
            <p:cNvSpPr/>
            <p:nvPr/>
          </p:nvSpPr>
          <p:spPr>
            <a:xfrm>
              <a:off x="5317850" y="1433800"/>
              <a:ext cx="162075" cy="217550"/>
            </a:xfrm>
            <a:custGeom>
              <a:avLst/>
              <a:gdLst/>
              <a:ahLst/>
              <a:cxnLst/>
              <a:rect l="l" t="t" r="r" b="b"/>
              <a:pathLst>
                <a:path w="6483" h="8702" extrusionOk="0">
                  <a:moveTo>
                    <a:pt x="2568" y="0"/>
                  </a:moveTo>
                  <a:lnTo>
                    <a:pt x="0" y="650"/>
                  </a:lnTo>
                  <a:lnTo>
                    <a:pt x="3268" y="2600"/>
                  </a:lnTo>
                  <a:cubicBezTo>
                    <a:pt x="3613" y="2807"/>
                    <a:pt x="4004" y="3090"/>
                    <a:pt x="3989" y="3490"/>
                  </a:cubicBezTo>
                  <a:cubicBezTo>
                    <a:pt x="3982" y="3646"/>
                    <a:pt x="3914" y="3793"/>
                    <a:pt x="3866" y="3940"/>
                  </a:cubicBezTo>
                  <a:cubicBezTo>
                    <a:pt x="3686" y="4489"/>
                    <a:pt x="3800" y="5093"/>
                    <a:pt x="4013" y="5629"/>
                  </a:cubicBezTo>
                  <a:cubicBezTo>
                    <a:pt x="4228" y="6165"/>
                    <a:pt x="4540" y="6657"/>
                    <a:pt x="4777" y="7181"/>
                  </a:cubicBezTo>
                  <a:cubicBezTo>
                    <a:pt x="4951" y="7564"/>
                    <a:pt x="5082" y="7961"/>
                    <a:pt x="5175" y="8370"/>
                  </a:cubicBezTo>
                  <a:cubicBezTo>
                    <a:pt x="5190" y="8440"/>
                    <a:pt x="5208" y="8512"/>
                    <a:pt x="5258" y="8563"/>
                  </a:cubicBezTo>
                  <a:cubicBezTo>
                    <a:pt x="5317" y="8618"/>
                    <a:pt x="5403" y="8627"/>
                    <a:pt x="5484" y="8631"/>
                  </a:cubicBezTo>
                  <a:cubicBezTo>
                    <a:pt x="5627" y="8640"/>
                    <a:pt x="6111" y="8701"/>
                    <a:pt x="6333" y="8701"/>
                  </a:cubicBezTo>
                  <a:cubicBezTo>
                    <a:pt x="6435" y="8701"/>
                    <a:pt x="6482" y="8688"/>
                    <a:pt x="6413" y="8651"/>
                  </a:cubicBezTo>
                  <a:cubicBezTo>
                    <a:pt x="5754" y="8383"/>
                    <a:pt x="5607" y="6485"/>
                    <a:pt x="5533" y="5376"/>
                  </a:cubicBezTo>
                  <a:cubicBezTo>
                    <a:pt x="5460" y="4283"/>
                    <a:pt x="5506" y="3180"/>
                    <a:pt x="5355" y="2093"/>
                  </a:cubicBezTo>
                  <a:cubicBezTo>
                    <a:pt x="5300" y="1695"/>
                    <a:pt x="5208" y="1278"/>
                    <a:pt x="4926" y="990"/>
                  </a:cubicBezTo>
                  <a:cubicBezTo>
                    <a:pt x="4753" y="810"/>
                    <a:pt x="4520" y="701"/>
                    <a:pt x="4290" y="602"/>
                  </a:cubicBezTo>
                  <a:cubicBezTo>
                    <a:pt x="3730" y="358"/>
                    <a:pt x="3156" y="158"/>
                    <a:pt x="25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4;p67">
              <a:extLst>
                <a:ext uri="{FF2B5EF4-FFF2-40B4-BE49-F238E27FC236}">
                  <a16:creationId xmlns:a16="http://schemas.microsoft.com/office/drawing/2014/main" id="{E6B4A4BC-61F8-A740-8ED4-15792724C278}"/>
                </a:ext>
              </a:extLst>
            </p:cNvPr>
            <p:cNvSpPr/>
            <p:nvPr/>
          </p:nvSpPr>
          <p:spPr>
            <a:xfrm>
              <a:off x="5246975" y="1373100"/>
              <a:ext cx="263275" cy="236175"/>
            </a:xfrm>
            <a:custGeom>
              <a:avLst/>
              <a:gdLst/>
              <a:ahLst/>
              <a:cxnLst/>
              <a:rect l="l" t="t" r="r" b="b"/>
              <a:pathLst>
                <a:path w="10531" h="9447" extrusionOk="0">
                  <a:moveTo>
                    <a:pt x="1702" y="0"/>
                  </a:moveTo>
                  <a:cubicBezTo>
                    <a:pt x="1271" y="0"/>
                    <a:pt x="841" y="26"/>
                    <a:pt x="413" y="76"/>
                  </a:cubicBezTo>
                  <a:lnTo>
                    <a:pt x="396" y="113"/>
                  </a:lnTo>
                  <a:lnTo>
                    <a:pt x="130" y="667"/>
                  </a:lnTo>
                  <a:cubicBezTo>
                    <a:pt x="0" y="1846"/>
                    <a:pt x="325" y="3151"/>
                    <a:pt x="1261" y="3875"/>
                  </a:cubicBezTo>
                  <a:cubicBezTo>
                    <a:pt x="1832" y="4319"/>
                    <a:pt x="2551" y="4490"/>
                    <a:pt x="3282" y="4490"/>
                  </a:cubicBezTo>
                  <a:cubicBezTo>
                    <a:pt x="3670" y="4490"/>
                    <a:pt x="4061" y="4442"/>
                    <a:pt x="4436" y="4361"/>
                  </a:cubicBezTo>
                  <a:cubicBezTo>
                    <a:pt x="4509" y="4345"/>
                    <a:pt x="4584" y="4328"/>
                    <a:pt x="4656" y="4310"/>
                  </a:cubicBezTo>
                  <a:cubicBezTo>
                    <a:pt x="5655" y="4064"/>
                    <a:pt x="6604" y="3638"/>
                    <a:pt x="7608" y="3394"/>
                  </a:cubicBezTo>
                  <a:cubicBezTo>
                    <a:pt x="7675" y="3356"/>
                    <a:pt x="7736" y="3339"/>
                    <a:pt x="7793" y="3339"/>
                  </a:cubicBezTo>
                  <a:cubicBezTo>
                    <a:pt x="8068" y="3339"/>
                    <a:pt x="8219" y="3725"/>
                    <a:pt x="8214" y="3814"/>
                  </a:cubicBezTo>
                  <a:cubicBezTo>
                    <a:pt x="7740" y="7014"/>
                    <a:pt x="9494" y="7598"/>
                    <a:pt x="9865" y="9405"/>
                  </a:cubicBezTo>
                  <a:cubicBezTo>
                    <a:pt x="9885" y="9436"/>
                    <a:pt x="9926" y="9447"/>
                    <a:pt x="9978" y="9447"/>
                  </a:cubicBezTo>
                  <a:cubicBezTo>
                    <a:pt x="10087" y="9447"/>
                    <a:pt x="10244" y="9400"/>
                    <a:pt x="10355" y="9399"/>
                  </a:cubicBezTo>
                  <a:cubicBezTo>
                    <a:pt x="10403" y="9399"/>
                    <a:pt x="10461" y="9394"/>
                    <a:pt x="10494" y="9359"/>
                  </a:cubicBezTo>
                  <a:cubicBezTo>
                    <a:pt x="10531" y="9322"/>
                    <a:pt x="10531" y="9262"/>
                    <a:pt x="10524" y="9208"/>
                  </a:cubicBezTo>
                  <a:cubicBezTo>
                    <a:pt x="10002" y="8841"/>
                    <a:pt x="9597" y="4411"/>
                    <a:pt x="9189" y="2894"/>
                  </a:cubicBezTo>
                  <a:cubicBezTo>
                    <a:pt x="9108" y="2584"/>
                    <a:pt x="8996" y="2259"/>
                    <a:pt x="8748" y="2055"/>
                  </a:cubicBezTo>
                  <a:cubicBezTo>
                    <a:pt x="8607" y="1938"/>
                    <a:pt x="8431" y="1872"/>
                    <a:pt x="8258" y="1813"/>
                  </a:cubicBezTo>
                  <a:cubicBezTo>
                    <a:pt x="7263" y="1468"/>
                    <a:pt x="6226" y="1257"/>
                    <a:pt x="5177" y="1183"/>
                  </a:cubicBezTo>
                  <a:cubicBezTo>
                    <a:pt x="4900" y="1164"/>
                    <a:pt x="4624" y="1154"/>
                    <a:pt x="4347" y="1154"/>
                  </a:cubicBezTo>
                  <a:cubicBezTo>
                    <a:pt x="4013" y="1154"/>
                    <a:pt x="3678" y="1168"/>
                    <a:pt x="3345" y="1196"/>
                  </a:cubicBezTo>
                  <a:cubicBezTo>
                    <a:pt x="3220" y="864"/>
                    <a:pt x="3092" y="533"/>
                    <a:pt x="2967" y="201"/>
                  </a:cubicBezTo>
                  <a:cubicBezTo>
                    <a:pt x="2956" y="162"/>
                    <a:pt x="2936" y="124"/>
                    <a:pt x="2908" y="96"/>
                  </a:cubicBezTo>
                  <a:cubicBezTo>
                    <a:pt x="2868" y="63"/>
                    <a:pt x="2818" y="58"/>
                    <a:pt x="2770" y="52"/>
                  </a:cubicBezTo>
                  <a:cubicBezTo>
                    <a:pt x="2585" y="34"/>
                    <a:pt x="2401" y="19"/>
                    <a:pt x="2214" y="12"/>
                  </a:cubicBezTo>
                  <a:cubicBezTo>
                    <a:pt x="2043" y="4"/>
                    <a:pt x="187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5;p67">
              <a:extLst>
                <a:ext uri="{FF2B5EF4-FFF2-40B4-BE49-F238E27FC236}">
                  <a16:creationId xmlns:a16="http://schemas.microsoft.com/office/drawing/2014/main" id="{CFDB2B23-3456-4131-53E1-3F3BE6B3290D}"/>
                </a:ext>
              </a:extLst>
            </p:cNvPr>
            <p:cNvSpPr/>
            <p:nvPr/>
          </p:nvSpPr>
          <p:spPr>
            <a:xfrm>
              <a:off x="5447375" y="1645450"/>
              <a:ext cx="63150" cy="21750"/>
            </a:xfrm>
            <a:custGeom>
              <a:avLst/>
              <a:gdLst/>
              <a:ahLst/>
              <a:cxnLst/>
              <a:rect l="l" t="t" r="r" b="b"/>
              <a:pathLst>
                <a:path w="2526" h="870" extrusionOk="0">
                  <a:moveTo>
                    <a:pt x="1142" y="0"/>
                  </a:moveTo>
                  <a:cubicBezTo>
                    <a:pt x="972" y="81"/>
                    <a:pt x="775" y="119"/>
                    <a:pt x="578" y="119"/>
                  </a:cubicBezTo>
                  <a:cubicBezTo>
                    <a:pt x="375" y="119"/>
                    <a:pt x="173" y="79"/>
                    <a:pt x="0" y="5"/>
                  </a:cubicBezTo>
                  <a:lnTo>
                    <a:pt x="0" y="800"/>
                  </a:lnTo>
                  <a:cubicBezTo>
                    <a:pt x="830" y="819"/>
                    <a:pt x="1661" y="844"/>
                    <a:pt x="2493" y="870"/>
                  </a:cubicBezTo>
                  <a:cubicBezTo>
                    <a:pt x="2526" y="815"/>
                    <a:pt x="2462" y="751"/>
                    <a:pt x="2407" y="718"/>
                  </a:cubicBezTo>
                  <a:cubicBezTo>
                    <a:pt x="1992" y="470"/>
                    <a:pt x="1533" y="279"/>
                    <a:pt x="1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6;p67">
              <a:extLst>
                <a:ext uri="{FF2B5EF4-FFF2-40B4-BE49-F238E27FC236}">
                  <a16:creationId xmlns:a16="http://schemas.microsoft.com/office/drawing/2014/main" id="{684B54C3-CD56-079B-6711-39FD0D1FE194}"/>
                </a:ext>
              </a:extLst>
            </p:cNvPr>
            <p:cNvSpPr/>
            <p:nvPr/>
          </p:nvSpPr>
          <p:spPr>
            <a:xfrm>
              <a:off x="5489250" y="1605575"/>
              <a:ext cx="60150" cy="33575"/>
            </a:xfrm>
            <a:custGeom>
              <a:avLst/>
              <a:gdLst/>
              <a:ahLst/>
              <a:cxnLst/>
              <a:rect l="l" t="t" r="r" b="b"/>
              <a:pathLst>
                <a:path w="2406" h="1343" extrusionOk="0">
                  <a:moveTo>
                    <a:pt x="133" y="1"/>
                  </a:moveTo>
                  <a:cubicBezTo>
                    <a:pt x="98" y="128"/>
                    <a:pt x="62" y="253"/>
                    <a:pt x="27" y="381"/>
                  </a:cubicBezTo>
                  <a:cubicBezTo>
                    <a:pt x="1" y="433"/>
                    <a:pt x="23" y="497"/>
                    <a:pt x="73" y="523"/>
                  </a:cubicBezTo>
                  <a:cubicBezTo>
                    <a:pt x="717" y="1053"/>
                    <a:pt x="1523" y="1343"/>
                    <a:pt x="2357" y="1343"/>
                  </a:cubicBezTo>
                  <a:cubicBezTo>
                    <a:pt x="2406" y="1220"/>
                    <a:pt x="2300" y="1092"/>
                    <a:pt x="2199" y="1007"/>
                  </a:cubicBezTo>
                  <a:cubicBezTo>
                    <a:pt x="1894" y="741"/>
                    <a:pt x="1551" y="523"/>
                    <a:pt x="1242" y="264"/>
                  </a:cubicBezTo>
                  <a:cubicBezTo>
                    <a:pt x="1226" y="251"/>
                    <a:pt x="1213" y="240"/>
                    <a:pt x="1198" y="227"/>
                  </a:cubicBezTo>
                  <a:cubicBezTo>
                    <a:pt x="1105" y="260"/>
                    <a:pt x="1003" y="275"/>
                    <a:pt x="899" y="275"/>
                  </a:cubicBezTo>
                  <a:cubicBezTo>
                    <a:pt x="626" y="275"/>
                    <a:pt x="335" y="170"/>
                    <a:pt x="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7;p67">
              <a:extLst>
                <a:ext uri="{FF2B5EF4-FFF2-40B4-BE49-F238E27FC236}">
                  <a16:creationId xmlns:a16="http://schemas.microsoft.com/office/drawing/2014/main" id="{9F9645C8-0C80-BF49-F1F1-C5BEFA007176}"/>
                </a:ext>
              </a:extLst>
            </p:cNvPr>
            <p:cNvSpPr/>
            <p:nvPr/>
          </p:nvSpPr>
          <p:spPr>
            <a:xfrm>
              <a:off x="5276525" y="1492450"/>
              <a:ext cx="93050" cy="179125"/>
            </a:xfrm>
            <a:custGeom>
              <a:avLst/>
              <a:gdLst/>
              <a:ahLst/>
              <a:cxnLst/>
              <a:rect l="l" t="t" r="r" b="b"/>
              <a:pathLst>
                <a:path w="3722" h="7165" extrusionOk="0">
                  <a:moveTo>
                    <a:pt x="97" y="1"/>
                  </a:moveTo>
                  <a:cubicBezTo>
                    <a:pt x="48" y="1"/>
                    <a:pt x="1" y="49"/>
                    <a:pt x="33" y="105"/>
                  </a:cubicBezTo>
                  <a:cubicBezTo>
                    <a:pt x="1342" y="2354"/>
                    <a:pt x="1913" y="4980"/>
                    <a:pt x="3428" y="7108"/>
                  </a:cubicBezTo>
                  <a:cubicBezTo>
                    <a:pt x="3457" y="7148"/>
                    <a:pt x="3497" y="7165"/>
                    <a:pt x="3537" y="7165"/>
                  </a:cubicBezTo>
                  <a:cubicBezTo>
                    <a:pt x="3630" y="7165"/>
                    <a:pt x="3721" y="7072"/>
                    <a:pt x="3652" y="6977"/>
                  </a:cubicBezTo>
                  <a:cubicBezTo>
                    <a:pt x="2121" y="4849"/>
                    <a:pt x="1697" y="2145"/>
                    <a:pt x="158" y="32"/>
                  </a:cubicBezTo>
                  <a:cubicBezTo>
                    <a:pt x="142" y="10"/>
                    <a:pt x="119" y="1"/>
                    <a:pt x="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8;p67">
              <a:extLst>
                <a:ext uri="{FF2B5EF4-FFF2-40B4-BE49-F238E27FC236}">
                  <a16:creationId xmlns:a16="http://schemas.microsoft.com/office/drawing/2014/main" id="{F4DE96A3-3C1E-73A5-EEF9-29778FA9AE66}"/>
                </a:ext>
              </a:extLst>
            </p:cNvPr>
            <p:cNvSpPr/>
            <p:nvPr/>
          </p:nvSpPr>
          <p:spPr>
            <a:xfrm>
              <a:off x="5290775" y="1493450"/>
              <a:ext cx="80025" cy="177450"/>
            </a:xfrm>
            <a:custGeom>
              <a:avLst/>
              <a:gdLst/>
              <a:ahLst/>
              <a:cxnLst/>
              <a:rect l="l" t="t" r="r" b="b"/>
              <a:pathLst>
                <a:path w="3201" h="7098" extrusionOk="0">
                  <a:moveTo>
                    <a:pt x="3116" y="0"/>
                  </a:moveTo>
                  <a:cubicBezTo>
                    <a:pt x="3095" y="0"/>
                    <a:pt x="3073" y="9"/>
                    <a:pt x="3060" y="30"/>
                  </a:cubicBezTo>
                  <a:cubicBezTo>
                    <a:pt x="2384" y="1134"/>
                    <a:pt x="1876" y="2360"/>
                    <a:pt x="1365" y="3546"/>
                  </a:cubicBezTo>
                  <a:cubicBezTo>
                    <a:pt x="886" y="4651"/>
                    <a:pt x="302" y="5801"/>
                    <a:pt x="18" y="6970"/>
                  </a:cubicBezTo>
                  <a:cubicBezTo>
                    <a:pt x="1" y="7041"/>
                    <a:pt x="63" y="7097"/>
                    <a:pt x="123" y="7097"/>
                  </a:cubicBezTo>
                  <a:cubicBezTo>
                    <a:pt x="154" y="7097"/>
                    <a:pt x="184" y="7082"/>
                    <a:pt x="203" y="7047"/>
                  </a:cubicBezTo>
                  <a:cubicBezTo>
                    <a:pt x="794" y="5907"/>
                    <a:pt x="1174" y="4624"/>
                    <a:pt x="1685" y="3445"/>
                  </a:cubicBezTo>
                  <a:cubicBezTo>
                    <a:pt x="2173" y="2318"/>
                    <a:pt x="2742" y="1225"/>
                    <a:pt x="3183" y="83"/>
                  </a:cubicBezTo>
                  <a:cubicBezTo>
                    <a:pt x="3200" y="35"/>
                    <a:pt x="3158" y="0"/>
                    <a:pt x="3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9;p67">
              <a:extLst>
                <a:ext uri="{FF2B5EF4-FFF2-40B4-BE49-F238E27FC236}">
                  <a16:creationId xmlns:a16="http://schemas.microsoft.com/office/drawing/2014/main" id="{B735F880-BE98-AB7B-0E60-CB9CE0E318B3}"/>
                </a:ext>
              </a:extLst>
            </p:cNvPr>
            <p:cNvSpPr/>
            <p:nvPr/>
          </p:nvSpPr>
          <p:spPr>
            <a:xfrm>
              <a:off x="5272600" y="1486225"/>
              <a:ext cx="102000" cy="23850"/>
            </a:xfrm>
            <a:custGeom>
              <a:avLst/>
              <a:gdLst/>
              <a:ahLst/>
              <a:cxnLst/>
              <a:rect l="l" t="t" r="r" b="b"/>
              <a:pathLst>
                <a:path w="4080" h="954" extrusionOk="0">
                  <a:moveTo>
                    <a:pt x="4057" y="0"/>
                  </a:moveTo>
                  <a:lnTo>
                    <a:pt x="29" y="44"/>
                  </a:lnTo>
                  <a:lnTo>
                    <a:pt x="1" y="692"/>
                  </a:lnTo>
                  <a:lnTo>
                    <a:pt x="4079" y="953"/>
                  </a:lnTo>
                  <a:lnTo>
                    <a:pt x="40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0;p67">
              <a:extLst>
                <a:ext uri="{FF2B5EF4-FFF2-40B4-BE49-F238E27FC236}">
                  <a16:creationId xmlns:a16="http://schemas.microsoft.com/office/drawing/2014/main" id="{44966CAE-18D5-CD67-D9BC-81308F941422}"/>
                </a:ext>
              </a:extLst>
            </p:cNvPr>
            <p:cNvSpPr/>
            <p:nvPr/>
          </p:nvSpPr>
          <p:spPr>
            <a:xfrm>
              <a:off x="5246975" y="1373400"/>
              <a:ext cx="129425" cy="111975"/>
            </a:xfrm>
            <a:custGeom>
              <a:avLst/>
              <a:gdLst/>
              <a:ahLst/>
              <a:cxnLst/>
              <a:rect l="l" t="t" r="r" b="b"/>
              <a:pathLst>
                <a:path w="5177" h="4479" extrusionOk="0">
                  <a:moveTo>
                    <a:pt x="2214" y="0"/>
                  </a:moveTo>
                  <a:cubicBezTo>
                    <a:pt x="1979" y="13"/>
                    <a:pt x="1742" y="31"/>
                    <a:pt x="1507" y="49"/>
                  </a:cubicBezTo>
                  <a:cubicBezTo>
                    <a:pt x="1177" y="74"/>
                    <a:pt x="848" y="103"/>
                    <a:pt x="520" y="103"/>
                  </a:cubicBezTo>
                  <a:cubicBezTo>
                    <a:pt x="478" y="103"/>
                    <a:pt x="437" y="102"/>
                    <a:pt x="396" y="101"/>
                  </a:cubicBezTo>
                  <a:lnTo>
                    <a:pt x="130" y="655"/>
                  </a:lnTo>
                  <a:cubicBezTo>
                    <a:pt x="0" y="1834"/>
                    <a:pt x="323" y="3139"/>
                    <a:pt x="1261" y="3863"/>
                  </a:cubicBezTo>
                  <a:cubicBezTo>
                    <a:pt x="1833" y="4308"/>
                    <a:pt x="2553" y="4479"/>
                    <a:pt x="3286" y="4479"/>
                  </a:cubicBezTo>
                  <a:cubicBezTo>
                    <a:pt x="3673" y="4479"/>
                    <a:pt x="4063" y="4431"/>
                    <a:pt x="4436" y="4351"/>
                  </a:cubicBezTo>
                  <a:cubicBezTo>
                    <a:pt x="4509" y="4333"/>
                    <a:pt x="4584" y="4316"/>
                    <a:pt x="4656" y="4298"/>
                  </a:cubicBezTo>
                  <a:cubicBezTo>
                    <a:pt x="4597" y="3822"/>
                    <a:pt x="4559" y="3338"/>
                    <a:pt x="4601" y="2857"/>
                  </a:cubicBezTo>
                  <a:cubicBezTo>
                    <a:pt x="4643" y="2315"/>
                    <a:pt x="4790" y="1775"/>
                    <a:pt x="5080" y="1316"/>
                  </a:cubicBezTo>
                  <a:cubicBezTo>
                    <a:pt x="5111" y="1267"/>
                    <a:pt x="5144" y="1219"/>
                    <a:pt x="5177" y="1171"/>
                  </a:cubicBezTo>
                  <a:cubicBezTo>
                    <a:pt x="4900" y="1152"/>
                    <a:pt x="4624" y="1142"/>
                    <a:pt x="4347" y="1142"/>
                  </a:cubicBezTo>
                  <a:cubicBezTo>
                    <a:pt x="4012" y="1142"/>
                    <a:pt x="3677" y="1156"/>
                    <a:pt x="3343" y="1184"/>
                  </a:cubicBezTo>
                  <a:cubicBezTo>
                    <a:pt x="3218" y="852"/>
                    <a:pt x="3092" y="521"/>
                    <a:pt x="2967" y="189"/>
                  </a:cubicBezTo>
                  <a:cubicBezTo>
                    <a:pt x="2956" y="150"/>
                    <a:pt x="2934" y="112"/>
                    <a:pt x="2906" y="84"/>
                  </a:cubicBezTo>
                  <a:cubicBezTo>
                    <a:pt x="2868" y="51"/>
                    <a:pt x="2818" y="46"/>
                    <a:pt x="2770" y="40"/>
                  </a:cubicBezTo>
                  <a:cubicBezTo>
                    <a:pt x="2585" y="22"/>
                    <a:pt x="2398" y="7"/>
                    <a:pt x="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1;p67">
              <a:extLst>
                <a:ext uri="{FF2B5EF4-FFF2-40B4-BE49-F238E27FC236}">
                  <a16:creationId xmlns:a16="http://schemas.microsoft.com/office/drawing/2014/main" id="{A86C2A08-0948-D925-9FE2-B71134956F90}"/>
                </a:ext>
              </a:extLst>
            </p:cNvPr>
            <p:cNvSpPr/>
            <p:nvPr/>
          </p:nvSpPr>
          <p:spPr>
            <a:xfrm>
              <a:off x="5237850" y="1259900"/>
              <a:ext cx="95075" cy="130525"/>
            </a:xfrm>
            <a:custGeom>
              <a:avLst/>
              <a:gdLst/>
              <a:ahLst/>
              <a:cxnLst/>
              <a:rect l="l" t="t" r="r" b="b"/>
              <a:pathLst>
                <a:path w="3803" h="5221" extrusionOk="0">
                  <a:moveTo>
                    <a:pt x="2144" y="1"/>
                  </a:moveTo>
                  <a:cubicBezTo>
                    <a:pt x="1086" y="275"/>
                    <a:pt x="330" y="1297"/>
                    <a:pt x="148" y="2375"/>
                  </a:cubicBezTo>
                  <a:cubicBezTo>
                    <a:pt x="1" y="3249"/>
                    <a:pt x="179" y="4145"/>
                    <a:pt x="517" y="4971"/>
                  </a:cubicBezTo>
                  <a:cubicBezTo>
                    <a:pt x="969" y="5133"/>
                    <a:pt x="1494" y="5220"/>
                    <a:pt x="2023" y="5220"/>
                  </a:cubicBezTo>
                  <a:cubicBezTo>
                    <a:pt x="2275" y="5220"/>
                    <a:pt x="2528" y="5201"/>
                    <a:pt x="2774" y="5160"/>
                  </a:cubicBezTo>
                  <a:cubicBezTo>
                    <a:pt x="2908" y="5116"/>
                    <a:pt x="3042" y="5070"/>
                    <a:pt x="3174" y="5019"/>
                  </a:cubicBezTo>
                  <a:cubicBezTo>
                    <a:pt x="3229" y="4997"/>
                    <a:pt x="3286" y="4973"/>
                    <a:pt x="3319" y="4925"/>
                  </a:cubicBezTo>
                  <a:cubicBezTo>
                    <a:pt x="3339" y="4887"/>
                    <a:pt x="3352" y="4846"/>
                    <a:pt x="3356" y="4802"/>
                  </a:cubicBezTo>
                  <a:lnTo>
                    <a:pt x="3545" y="3499"/>
                  </a:lnTo>
                  <a:cubicBezTo>
                    <a:pt x="3677" y="2588"/>
                    <a:pt x="3802" y="1611"/>
                    <a:pt x="3394" y="787"/>
                  </a:cubicBezTo>
                  <a:lnTo>
                    <a:pt x="3394" y="787"/>
                  </a:lnTo>
                  <a:cubicBezTo>
                    <a:pt x="3407" y="934"/>
                    <a:pt x="3413" y="1088"/>
                    <a:pt x="3356" y="1226"/>
                  </a:cubicBezTo>
                  <a:cubicBezTo>
                    <a:pt x="3301" y="1353"/>
                    <a:pt x="3178" y="1459"/>
                    <a:pt x="3042" y="1459"/>
                  </a:cubicBezTo>
                  <a:cubicBezTo>
                    <a:pt x="3032" y="1459"/>
                    <a:pt x="3022" y="1458"/>
                    <a:pt x="3012" y="1457"/>
                  </a:cubicBezTo>
                  <a:cubicBezTo>
                    <a:pt x="2834" y="1433"/>
                    <a:pt x="2735" y="1242"/>
                    <a:pt x="2667" y="1075"/>
                  </a:cubicBezTo>
                  <a:lnTo>
                    <a:pt x="2247" y="69"/>
                  </a:lnTo>
                  <a:lnTo>
                    <a:pt x="21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2;p67">
              <a:extLst>
                <a:ext uri="{FF2B5EF4-FFF2-40B4-BE49-F238E27FC236}">
                  <a16:creationId xmlns:a16="http://schemas.microsoft.com/office/drawing/2014/main" id="{0B3BECB0-A5C4-E489-1025-C05BCBDA64E6}"/>
                </a:ext>
              </a:extLst>
            </p:cNvPr>
            <p:cNvSpPr/>
            <p:nvPr/>
          </p:nvSpPr>
          <p:spPr>
            <a:xfrm>
              <a:off x="5250100" y="1268500"/>
              <a:ext cx="107250" cy="125975"/>
            </a:xfrm>
            <a:custGeom>
              <a:avLst/>
              <a:gdLst/>
              <a:ahLst/>
              <a:cxnLst/>
              <a:rect l="l" t="t" r="r" b="b"/>
              <a:pathLst>
                <a:path w="4290" h="5039" extrusionOk="0">
                  <a:moveTo>
                    <a:pt x="1185" y="1"/>
                  </a:moveTo>
                  <a:cubicBezTo>
                    <a:pt x="1122" y="1"/>
                    <a:pt x="1058" y="13"/>
                    <a:pt x="997" y="39"/>
                  </a:cubicBezTo>
                  <a:cubicBezTo>
                    <a:pt x="839" y="105"/>
                    <a:pt x="716" y="234"/>
                    <a:pt x="620" y="373"/>
                  </a:cubicBezTo>
                  <a:cubicBezTo>
                    <a:pt x="385" y="711"/>
                    <a:pt x="275" y="1117"/>
                    <a:pt x="200" y="1521"/>
                  </a:cubicBezTo>
                  <a:cubicBezTo>
                    <a:pt x="29" y="2424"/>
                    <a:pt x="0" y="3351"/>
                    <a:pt x="117" y="4262"/>
                  </a:cubicBezTo>
                  <a:cubicBezTo>
                    <a:pt x="145" y="4480"/>
                    <a:pt x="189" y="4712"/>
                    <a:pt x="354" y="4855"/>
                  </a:cubicBezTo>
                  <a:cubicBezTo>
                    <a:pt x="457" y="4947"/>
                    <a:pt x="596" y="4989"/>
                    <a:pt x="734" y="5013"/>
                  </a:cubicBezTo>
                  <a:cubicBezTo>
                    <a:pt x="839" y="5031"/>
                    <a:pt x="945" y="5039"/>
                    <a:pt x="1050" y="5039"/>
                  </a:cubicBezTo>
                  <a:cubicBezTo>
                    <a:pt x="1419" y="5039"/>
                    <a:pt x="1790" y="4945"/>
                    <a:pt x="2150" y="4851"/>
                  </a:cubicBezTo>
                  <a:cubicBezTo>
                    <a:pt x="2638" y="4723"/>
                    <a:pt x="3123" y="4598"/>
                    <a:pt x="3611" y="4469"/>
                  </a:cubicBezTo>
                  <a:cubicBezTo>
                    <a:pt x="3798" y="4418"/>
                    <a:pt x="3993" y="4363"/>
                    <a:pt x="4125" y="4220"/>
                  </a:cubicBezTo>
                  <a:cubicBezTo>
                    <a:pt x="4257" y="4080"/>
                    <a:pt x="4290" y="3827"/>
                    <a:pt x="4138" y="3707"/>
                  </a:cubicBezTo>
                  <a:lnTo>
                    <a:pt x="4138" y="3707"/>
                  </a:lnTo>
                  <a:cubicBezTo>
                    <a:pt x="3581" y="3767"/>
                    <a:pt x="3022" y="3796"/>
                    <a:pt x="2463" y="3796"/>
                  </a:cubicBezTo>
                  <a:cubicBezTo>
                    <a:pt x="2289" y="3796"/>
                    <a:pt x="2114" y="3794"/>
                    <a:pt x="1940" y="3788"/>
                  </a:cubicBezTo>
                  <a:cubicBezTo>
                    <a:pt x="1876" y="3786"/>
                    <a:pt x="1810" y="3783"/>
                    <a:pt x="1760" y="3746"/>
                  </a:cubicBezTo>
                  <a:cubicBezTo>
                    <a:pt x="1674" y="3685"/>
                    <a:pt x="1667" y="3564"/>
                    <a:pt x="1669" y="3458"/>
                  </a:cubicBezTo>
                  <a:cubicBezTo>
                    <a:pt x="1685" y="2731"/>
                    <a:pt x="1700" y="2004"/>
                    <a:pt x="1718" y="1278"/>
                  </a:cubicBezTo>
                  <a:cubicBezTo>
                    <a:pt x="1729" y="854"/>
                    <a:pt x="1746" y="316"/>
                    <a:pt x="1478" y="100"/>
                  </a:cubicBezTo>
                  <a:cubicBezTo>
                    <a:pt x="1394" y="35"/>
                    <a:pt x="1290" y="1"/>
                    <a:pt x="1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3;p67">
              <a:extLst>
                <a:ext uri="{FF2B5EF4-FFF2-40B4-BE49-F238E27FC236}">
                  <a16:creationId xmlns:a16="http://schemas.microsoft.com/office/drawing/2014/main" id="{3AE53D6C-D5AF-83F0-C63C-042B2C193164}"/>
                </a:ext>
              </a:extLst>
            </p:cNvPr>
            <p:cNvSpPr/>
            <p:nvPr/>
          </p:nvSpPr>
          <p:spPr>
            <a:xfrm>
              <a:off x="5287475" y="1193700"/>
              <a:ext cx="75375" cy="71875"/>
            </a:xfrm>
            <a:custGeom>
              <a:avLst/>
              <a:gdLst/>
              <a:ahLst/>
              <a:cxnLst/>
              <a:rect l="l" t="t" r="r" b="b"/>
              <a:pathLst>
                <a:path w="3015" h="2875" extrusionOk="0">
                  <a:moveTo>
                    <a:pt x="1920" y="0"/>
                  </a:moveTo>
                  <a:cubicBezTo>
                    <a:pt x="1562" y="130"/>
                    <a:pt x="1165" y="97"/>
                    <a:pt x="789" y="121"/>
                  </a:cubicBezTo>
                  <a:cubicBezTo>
                    <a:pt x="598" y="132"/>
                    <a:pt x="403" y="150"/>
                    <a:pt x="207" y="165"/>
                  </a:cubicBezTo>
                  <a:cubicBezTo>
                    <a:pt x="177" y="240"/>
                    <a:pt x="150" y="316"/>
                    <a:pt x="133" y="396"/>
                  </a:cubicBezTo>
                  <a:cubicBezTo>
                    <a:pt x="1" y="962"/>
                    <a:pt x="164" y="1566"/>
                    <a:pt x="462" y="2062"/>
                  </a:cubicBezTo>
                  <a:cubicBezTo>
                    <a:pt x="871" y="2589"/>
                    <a:pt x="1202" y="2829"/>
                    <a:pt x="1769" y="2875"/>
                  </a:cubicBezTo>
                  <a:cubicBezTo>
                    <a:pt x="3014" y="2846"/>
                    <a:pt x="2838" y="1838"/>
                    <a:pt x="2961" y="668"/>
                  </a:cubicBezTo>
                  <a:cubicBezTo>
                    <a:pt x="2920" y="540"/>
                    <a:pt x="2845" y="426"/>
                    <a:pt x="2748" y="334"/>
                  </a:cubicBezTo>
                  <a:cubicBezTo>
                    <a:pt x="2522" y="121"/>
                    <a:pt x="2217" y="40"/>
                    <a:pt x="19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4;p67">
              <a:extLst>
                <a:ext uri="{FF2B5EF4-FFF2-40B4-BE49-F238E27FC236}">
                  <a16:creationId xmlns:a16="http://schemas.microsoft.com/office/drawing/2014/main" id="{866EB1D1-4CBF-63EE-7252-41DBC4F5BFE1}"/>
                </a:ext>
              </a:extLst>
            </p:cNvPr>
            <p:cNvSpPr/>
            <p:nvPr/>
          </p:nvSpPr>
          <p:spPr>
            <a:xfrm>
              <a:off x="5350925" y="1215500"/>
              <a:ext cx="10300" cy="3875"/>
            </a:xfrm>
            <a:custGeom>
              <a:avLst/>
              <a:gdLst/>
              <a:ahLst/>
              <a:cxnLst/>
              <a:rect l="l" t="t" r="r" b="b"/>
              <a:pathLst>
                <a:path w="412" h="155" extrusionOk="0">
                  <a:moveTo>
                    <a:pt x="219" y="0"/>
                  </a:moveTo>
                  <a:cubicBezTo>
                    <a:pt x="133" y="0"/>
                    <a:pt x="43" y="41"/>
                    <a:pt x="8" y="112"/>
                  </a:cubicBezTo>
                  <a:cubicBezTo>
                    <a:pt x="1" y="126"/>
                    <a:pt x="12" y="148"/>
                    <a:pt x="30" y="148"/>
                  </a:cubicBezTo>
                  <a:cubicBezTo>
                    <a:pt x="32" y="148"/>
                    <a:pt x="35" y="148"/>
                    <a:pt x="37" y="147"/>
                  </a:cubicBezTo>
                  <a:cubicBezTo>
                    <a:pt x="85" y="123"/>
                    <a:pt x="140" y="110"/>
                    <a:pt x="195" y="110"/>
                  </a:cubicBezTo>
                  <a:cubicBezTo>
                    <a:pt x="254" y="112"/>
                    <a:pt x="300" y="138"/>
                    <a:pt x="355" y="154"/>
                  </a:cubicBezTo>
                  <a:cubicBezTo>
                    <a:pt x="358" y="154"/>
                    <a:pt x="361" y="155"/>
                    <a:pt x="363" y="155"/>
                  </a:cubicBezTo>
                  <a:cubicBezTo>
                    <a:pt x="390" y="155"/>
                    <a:pt x="411" y="125"/>
                    <a:pt x="397" y="99"/>
                  </a:cubicBezTo>
                  <a:cubicBezTo>
                    <a:pt x="366" y="31"/>
                    <a:pt x="294" y="0"/>
                    <a:pt x="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5;p67">
              <a:extLst>
                <a:ext uri="{FF2B5EF4-FFF2-40B4-BE49-F238E27FC236}">
                  <a16:creationId xmlns:a16="http://schemas.microsoft.com/office/drawing/2014/main" id="{6CDBC445-46CA-A94F-2EE5-F8B96DDBCDF6}"/>
                </a:ext>
              </a:extLst>
            </p:cNvPr>
            <p:cNvSpPr/>
            <p:nvPr/>
          </p:nvSpPr>
          <p:spPr>
            <a:xfrm>
              <a:off x="5322825" y="1213400"/>
              <a:ext cx="16950" cy="5550"/>
            </a:xfrm>
            <a:custGeom>
              <a:avLst/>
              <a:gdLst/>
              <a:ahLst/>
              <a:cxnLst/>
              <a:rect l="l" t="t" r="r" b="b"/>
              <a:pathLst>
                <a:path w="678" h="222" extrusionOk="0">
                  <a:moveTo>
                    <a:pt x="306" y="0"/>
                  </a:moveTo>
                  <a:cubicBezTo>
                    <a:pt x="298" y="0"/>
                    <a:pt x="290" y="0"/>
                    <a:pt x="282" y="1"/>
                  </a:cubicBezTo>
                  <a:cubicBezTo>
                    <a:pt x="179" y="7"/>
                    <a:pt x="36" y="47"/>
                    <a:pt x="8" y="161"/>
                  </a:cubicBezTo>
                  <a:cubicBezTo>
                    <a:pt x="0" y="192"/>
                    <a:pt x="25" y="222"/>
                    <a:pt x="57" y="222"/>
                  </a:cubicBezTo>
                  <a:cubicBezTo>
                    <a:pt x="61" y="222"/>
                    <a:pt x="65" y="221"/>
                    <a:pt x="69" y="220"/>
                  </a:cubicBezTo>
                  <a:cubicBezTo>
                    <a:pt x="157" y="200"/>
                    <a:pt x="217" y="141"/>
                    <a:pt x="315" y="141"/>
                  </a:cubicBezTo>
                  <a:cubicBezTo>
                    <a:pt x="419" y="141"/>
                    <a:pt x="509" y="185"/>
                    <a:pt x="607" y="214"/>
                  </a:cubicBezTo>
                  <a:cubicBezTo>
                    <a:pt x="611" y="215"/>
                    <a:pt x="615" y="215"/>
                    <a:pt x="619" y="215"/>
                  </a:cubicBezTo>
                  <a:cubicBezTo>
                    <a:pt x="654" y="215"/>
                    <a:pt x="677" y="169"/>
                    <a:pt x="649" y="141"/>
                  </a:cubicBezTo>
                  <a:cubicBezTo>
                    <a:pt x="558" y="50"/>
                    <a:pt x="434"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6;p67">
              <a:extLst>
                <a:ext uri="{FF2B5EF4-FFF2-40B4-BE49-F238E27FC236}">
                  <a16:creationId xmlns:a16="http://schemas.microsoft.com/office/drawing/2014/main" id="{53A0F8B4-4D68-6509-27ED-A3DDB50A23E8}"/>
                </a:ext>
              </a:extLst>
            </p:cNvPr>
            <p:cNvSpPr/>
            <p:nvPr/>
          </p:nvSpPr>
          <p:spPr>
            <a:xfrm>
              <a:off x="5336250" y="1248650"/>
              <a:ext cx="11925" cy="8375"/>
            </a:xfrm>
            <a:custGeom>
              <a:avLst/>
              <a:gdLst/>
              <a:ahLst/>
              <a:cxnLst/>
              <a:rect l="l" t="t" r="r" b="b"/>
              <a:pathLst>
                <a:path w="477" h="335" extrusionOk="0">
                  <a:moveTo>
                    <a:pt x="0" y="1"/>
                  </a:moveTo>
                  <a:cubicBezTo>
                    <a:pt x="55" y="117"/>
                    <a:pt x="112" y="242"/>
                    <a:pt x="200" y="301"/>
                  </a:cubicBezTo>
                  <a:cubicBezTo>
                    <a:pt x="229" y="324"/>
                    <a:pt x="264" y="334"/>
                    <a:pt x="300" y="334"/>
                  </a:cubicBezTo>
                  <a:cubicBezTo>
                    <a:pt x="321" y="334"/>
                    <a:pt x="342" y="331"/>
                    <a:pt x="363" y="323"/>
                  </a:cubicBezTo>
                  <a:cubicBezTo>
                    <a:pt x="380" y="315"/>
                    <a:pt x="395" y="304"/>
                    <a:pt x="409" y="290"/>
                  </a:cubicBezTo>
                  <a:cubicBezTo>
                    <a:pt x="455" y="240"/>
                    <a:pt x="475" y="148"/>
                    <a:pt x="459" y="58"/>
                  </a:cubicBezTo>
                  <a:lnTo>
                    <a:pt x="477" y="25"/>
                  </a:lnTo>
                  <a:lnTo>
                    <a:pt x="477" y="25"/>
                  </a:lnTo>
                  <a:cubicBezTo>
                    <a:pt x="413" y="69"/>
                    <a:pt x="340" y="91"/>
                    <a:pt x="265" y="91"/>
                  </a:cubicBezTo>
                  <a:cubicBezTo>
                    <a:pt x="177" y="91"/>
                    <a:pt x="85" y="6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7;p67">
              <a:extLst>
                <a:ext uri="{FF2B5EF4-FFF2-40B4-BE49-F238E27FC236}">
                  <a16:creationId xmlns:a16="http://schemas.microsoft.com/office/drawing/2014/main" id="{ED42CAB4-CA4D-BEFB-7938-92B6685B4EB1}"/>
                </a:ext>
              </a:extLst>
            </p:cNvPr>
            <p:cNvSpPr/>
            <p:nvPr/>
          </p:nvSpPr>
          <p:spPr>
            <a:xfrm>
              <a:off x="5338000" y="1216050"/>
              <a:ext cx="14400" cy="29850"/>
            </a:xfrm>
            <a:custGeom>
              <a:avLst/>
              <a:gdLst/>
              <a:ahLst/>
              <a:cxnLst/>
              <a:rect l="l" t="t" r="r" b="b"/>
              <a:pathLst>
                <a:path w="576" h="1194" extrusionOk="0">
                  <a:moveTo>
                    <a:pt x="439" y="1"/>
                  </a:moveTo>
                  <a:cubicBezTo>
                    <a:pt x="428" y="1"/>
                    <a:pt x="418" y="6"/>
                    <a:pt x="411" y="18"/>
                  </a:cubicBezTo>
                  <a:lnTo>
                    <a:pt x="411" y="20"/>
                  </a:lnTo>
                  <a:cubicBezTo>
                    <a:pt x="252" y="255"/>
                    <a:pt x="257" y="712"/>
                    <a:pt x="419" y="970"/>
                  </a:cubicBezTo>
                  <a:lnTo>
                    <a:pt x="419" y="970"/>
                  </a:lnTo>
                  <a:cubicBezTo>
                    <a:pt x="308" y="1012"/>
                    <a:pt x="194" y="1045"/>
                    <a:pt x="77" y="1070"/>
                  </a:cubicBezTo>
                  <a:cubicBezTo>
                    <a:pt x="1" y="1084"/>
                    <a:pt x="27" y="1194"/>
                    <a:pt x="99" y="1194"/>
                  </a:cubicBezTo>
                  <a:cubicBezTo>
                    <a:pt x="103" y="1194"/>
                    <a:pt x="108" y="1193"/>
                    <a:pt x="112" y="1193"/>
                  </a:cubicBezTo>
                  <a:cubicBezTo>
                    <a:pt x="260" y="1164"/>
                    <a:pt x="402" y="1114"/>
                    <a:pt x="539" y="1045"/>
                  </a:cubicBezTo>
                  <a:cubicBezTo>
                    <a:pt x="569" y="1026"/>
                    <a:pt x="576" y="982"/>
                    <a:pt x="550" y="955"/>
                  </a:cubicBezTo>
                  <a:cubicBezTo>
                    <a:pt x="334" y="725"/>
                    <a:pt x="402" y="314"/>
                    <a:pt x="473" y="44"/>
                  </a:cubicBezTo>
                  <a:cubicBezTo>
                    <a:pt x="480" y="19"/>
                    <a:pt x="459" y="1"/>
                    <a:pt x="4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8;p67">
              <a:extLst>
                <a:ext uri="{FF2B5EF4-FFF2-40B4-BE49-F238E27FC236}">
                  <a16:creationId xmlns:a16="http://schemas.microsoft.com/office/drawing/2014/main" id="{1C67C36D-CEBA-30A9-C04B-18EC7090FCE9}"/>
                </a:ext>
              </a:extLst>
            </p:cNvPr>
            <p:cNvSpPr/>
            <p:nvPr/>
          </p:nvSpPr>
          <p:spPr>
            <a:xfrm>
              <a:off x="5269750" y="1173400"/>
              <a:ext cx="74525" cy="107625"/>
            </a:xfrm>
            <a:custGeom>
              <a:avLst/>
              <a:gdLst/>
              <a:ahLst/>
              <a:cxnLst/>
              <a:rect l="l" t="t" r="r" b="b"/>
              <a:pathLst>
                <a:path w="2981" h="4305" extrusionOk="0">
                  <a:moveTo>
                    <a:pt x="1952" y="1"/>
                  </a:moveTo>
                  <a:cubicBezTo>
                    <a:pt x="1600" y="1"/>
                    <a:pt x="1241" y="120"/>
                    <a:pt x="956" y="331"/>
                  </a:cubicBezTo>
                  <a:cubicBezTo>
                    <a:pt x="471" y="689"/>
                    <a:pt x="185" y="1273"/>
                    <a:pt x="91" y="1871"/>
                  </a:cubicBezTo>
                  <a:cubicBezTo>
                    <a:pt x="1" y="2446"/>
                    <a:pt x="86" y="3074"/>
                    <a:pt x="453" y="3527"/>
                  </a:cubicBezTo>
                  <a:cubicBezTo>
                    <a:pt x="657" y="3781"/>
                    <a:pt x="936" y="3966"/>
                    <a:pt x="1178" y="4186"/>
                  </a:cubicBezTo>
                  <a:cubicBezTo>
                    <a:pt x="1217" y="4225"/>
                    <a:pt x="1255" y="4265"/>
                    <a:pt x="1294" y="4304"/>
                  </a:cubicBezTo>
                  <a:cubicBezTo>
                    <a:pt x="1391" y="4282"/>
                    <a:pt x="1490" y="4262"/>
                    <a:pt x="1591" y="4247"/>
                  </a:cubicBezTo>
                  <a:cubicBezTo>
                    <a:pt x="1560" y="4146"/>
                    <a:pt x="1549" y="4043"/>
                    <a:pt x="1556" y="3937"/>
                  </a:cubicBezTo>
                  <a:cubicBezTo>
                    <a:pt x="1586" y="3639"/>
                    <a:pt x="1832" y="3417"/>
                    <a:pt x="2032" y="3193"/>
                  </a:cubicBezTo>
                  <a:cubicBezTo>
                    <a:pt x="2704" y="2437"/>
                    <a:pt x="2981" y="1350"/>
                    <a:pt x="2750" y="364"/>
                  </a:cubicBezTo>
                  <a:cubicBezTo>
                    <a:pt x="2735" y="301"/>
                    <a:pt x="2702" y="224"/>
                    <a:pt x="2638" y="224"/>
                  </a:cubicBezTo>
                  <a:lnTo>
                    <a:pt x="2660" y="186"/>
                  </a:lnTo>
                  <a:cubicBezTo>
                    <a:pt x="2445" y="59"/>
                    <a:pt x="2200" y="1"/>
                    <a:pt x="1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9;p67">
              <a:extLst>
                <a:ext uri="{FF2B5EF4-FFF2-40B4-BE49-F238E27FC236}">
                  <a16:creationId xmlns:a16="http://schemas.microsoft.com/office/drawing/2014/main" id="{CFB3BB70-A53B-4081-6E8C-CA89399F6DC6}"/>
                </a:ext>
              </a:extLst>
            </p:cNvPr>
            <p:cNvSpPr/>
            <p:nvPr/>
          </p:nvSpPr>
          <p:spPr>
            <a:xfrm>
              <a:off x="5298075" y="1264575"/>
              <a:ext cx="16625" cy="42750"/>
            </a:xfrm>
            <a:custGeom>
              <a:avLst/>
              <a:gdLst/>
              <a:ahLst/>
              <a:cxnLst/>
              <a:rect l="l" t="t" r="r" b="b"/>
              <a:pathLst>
                <a:path w="665" h="1710" extrusionOk="0">
                  <a:moveTo>
                    <a:pt x="280" y="0"/>
                  </a:moveTo>
                  <a:lnTo>
                    <a:pt x="177" y="101"/>
                  </a:lnTo>
                  <a:cubicBezTo>
                    <a:pt x="69" y="376"/>
                    <a:pt x="1" y="670"/>
                    <a:pt x="29" y="962"/>
                  </a:cubicBezTo>
                  <a:cubicBezTo>
                    <a:pt x="58" y="1254"/>
                    <a:pt x="196" y="1544"/>
                    <a:pt x="440" y="1709"/>
                  </a:cubicBezTo>
                  <a:cubicBezTo>
                    <a:pt x="592" y="1590"/>
                    <a:pt x="660" y="1388"/>
                    <a:pt x="662" y="1197"/>
                  </a:cubicBezTo>
                  <a:cubicBezTo>
                    <a:pt x="664" y="1004"/>
                    <a:pt x="607" y="815"/>
                    <a:pt x="548" y="631"/>
                  </a:cubicBezTo>
                  <a:cubicBezTo>
                    <a:pt x="477" y="411"/>
                    <a:pt x="403" y="192"/>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0;p67">
              <a:extLst>
                <a:ext uri="{FF2B5EF4-FFF2-40B4-BE49-F238E27FC236}">
                  <a16:creationId xmlns:a16="http://schemas.microsoft.com/office/drawing/2014/main" id="{D0D8EF25-9EC1-F06B-D635-990085BB631C}"/>
                </a:ext>
              </a:extLst>
            </p:cNvPr>
            <p:cNvSpPr/>
            <p:nvPr/>
          </p:nvSpPr>
          <p:spPr>
            <a:xfrm>
              <a:off x="5298700" y="1295375"/>
              <a:ext cx="16325" cy="34350"/>
            </a:xfrm>
            <a:custGeom>
              <a:avLst/>
              <a:gdLst/>
              <a:ahLst/>
              <a:cxnLst/>
              <a:rect l="l" t="t" r="r" b="b"/>
              <a:pathLst>
                <a:path w="653" h="1374" extrusionOk="0">
                  <a:moveTo>
                    <a:pt x="220" y="1"/>
                  </a:moveTo>
                  <a:cubicBezTo>
                    <a:pt x="152" y="88"/>
                    <a:pt x="105" y="189"/>
                    <a:pt x="83" y="297"/>
                  </a:cubicBezTo>
                  <a:cubicBezTo>
                    <a:pt x="0" y="681"/>
                    <a:pt x="110" y="1083"/>
                    <a:pt x="378" y="1373"/>
                  </a:cubicBezTo>
                  <a:cubicBezTo>
                    <a:pt x="492" y="1292"/>
                    <a:pt x="567" y="1164"/>
                    <a:pt x="606" y="1028"/>
                  </a:cubicBezTo>
                  <a:cubicBezTo>
                    <a:pt x="639" y="892"/>
                    <a:pt x="652" y="752"/>
                    <a:pt x="643" y="611"/>
                  </a:cubicBezTo>
                  <a:cubicBezTo>
                    <a:pt x="637" y="420"/>
                    <a:pt x="608" y="211"/>
                    <a:pt x="466" y="84"/>
                  </a:cubicBezTo>
                  <a:lnTo>
                    <a:pt x="2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1;p67">
              <a:extLst>
                <a:ext uri="{FF2B5EF4-FFF2-40B4-BE49-F238E27FC236}">
                  <a16:creationId xmlns:a16="http://schemas.microsoft.com/office/drawing/2014/main" id="{63B708B3-E3B3-F705-03E0-CECA7B1AECE2}"/>
                </a:ext>
              </a:extLst>
            </p:cNvPr>
            <p:cNvSpPr/>
            <p:nvPr/>
          </p:nvSpPr>
          <p:spPr>
            <a:xfrm>
              <a:off x="5302925" y="1318700"/>
              <a:ext cx="10875" cy="24400"/>
            </a:xfrm>
            <a:custGeom>
              <a:avLst/>
              <a:gdLst/>
              <a:ahLst/>
              <a:cxnLst/>
              <a:rect l="l" t="t" r="r" b="b"/>
              <a:pathLst>
                <a:path w="435" h="976" extrusionOk="0">
                  <a:moveTo>
                    <a:pt x="119" y="1"/>
                  </a:moveTo>
                  <a:cubicBezTo>
                    <a:pt x="55" y="163"/>
                    <a:pt x="0" y="335"/>
                    <a:pt x="5" y="508"/>
                  </a:cubicBezTo>
                  <a:cubicBezTo>
                    <a:pt x="9" y="682"/>
                    <a:pt x="77" y="864"/>
                    <a:pt x="220" y="965"/>
                  </a:cubicBezTo>
                  <a:cubicBezTo>
                    <a:pt x="226" y="972"/>
                    <a:pt x="237" y="976"/>
                    <a:pt x="246" y="976"/>
                  </a:cubicBezTo>
                  <a:cubicBezTo>
                    <a:pt x="266" y="976"/>
                    <a:pt x="279" y="956"/>
                    <a:pt x="288" y="939"/>
                  </a:cubicBezTo>
                  <a:cubicBezTo>
                    <a:pt x="413" y="669"/>
                    <a:pt x="435" y="361"/>
                    <a:pt x="354" y="76"/>
                  </a:cubicBez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2;p67">
              <a:extLst>
                <a:ext uri="{FF2B5EF4-FFF2-40B4-BE49-F238E27FC236}">
                  <a16:creationId xmlns:a16="http://schemas.microsoft.com/office/drawing/2014/main" id="{E3FC7099-AEFD-FCA4-91B4-FB9AB5CF3001}"/>
                </a:ext>
              </a:extLst>
            </p:cNvPr>
            <p:cNvSpPr/>
            <p:nvPr/>
          </p:nvSpPr>
          <p:spPr>
            <a:xfrm>
              <a:off x="5330050" y="1228675"/>
              <a:ext cx="7100" cy="5500"/>
            </a:xfrm>
            <a:custGeom>
              <a:avLst/>
              <a:gdLst/>
              <a:ahLst/>
              <a:cxnLst/>
              <a:rect l="l" t="t" r="r" b="b"/>
              <a:pathLst>
                <a:path w="284" h="220" extrusionOk="0">
                  <a:moveTo>
                    <a:pt x="141" y="0"/>
                  </a:moveTo>
                  <a:cubicBezTo>
                    <a:pt x="0" y="0"/>
                    <a:pt x="0" y="220"/>
                    <a:pt x="141" y="220"/>
                  </a:cubicBezTo>
                  <a:cubicBezTo>
                    <a:pt x="283" y="220"/>
                    <a:pt x="283"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67">
              <a:extLst>
                <a:ext uri="{FF2B5EF4-FFF2-40B4-BE49-F238E27FC236}">
                  <a16:creationId xmlns:a16="http://schemas.microsoft.com/office/drawing/2014/main" id="{B612E0BC-FB9F-0CC3-4924-B431251E722F}"/>
                </a:ext>
              </a:extLst>
            </p:cNvPr>
            <p:cNvSpPr/>
            <p:nvPr/>
          </p:nvSpPr>
          <p:spPr>
            <a:xfrm>
              <a:off x="5362750" y="1357700"/>
              <a:ext cx="43175" cy="23625"/>
            </a:xfrm>
            <a:custGeom>
              <a:avLst/>
              <a:gdLst/>
              <a:ahLst/>
              <a:cxnLst/>
              <a:rect l="l" t="t" r="r" b="b"/>
              <a:pathLst>
                <a:path w="1727" h="945" extrusionOk="0">
                  <a:moveTo>
                    <a:pt x="249" y="0"/>
                  </a:moveTo>
                  <a:cubicBezTo>
                    <a:pt x="249" y="48"/>
                    <a:pt x="1" y="824"/>
                    <a:pt x="873" y="936"/>
                  </a:cubicBezTo>
                  <a:cubicBezTo>
                    <a:pt x="918" y="942"/>
                    <a:pt x="961" y="945"/>
                    <a:pt x="1001" y="945"/>
                  </a:cubicBezTo>
                  <a:cubicBezTo>
                    <a:pt x="1726" y="945"/>
                    <a:pt x="1565" y="16"/>
                    <a:pt x="1565" y="16"/>
                  </a:cubicBezTo>
                  <a:lnTo>
                    <a:pt x="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67">
              <a:extLst>
                <a:ext uri="{FF2B5EF4-FFF2-40B4-BE49-F238E27FC236}">
                  <a16:creationId xmlns:a16="http://schemas.microsoft.com/office/drawing/2014/main" id="{431D915D-F37E-1A89-FB39-D5FC4C15203B}"/>
                </a:ext>
              </a:extLst>
            </p:cNvPr>
            <p:cNvSpPr/>
            <p:nvPr/>
          </p:nvSpPr>
          <p:spPr>
            <a:xfrm>
              <a:off x="5347275" y="1350325"/>
              <a:ext cx="34725" cy="30525"/>
            </a:xfrm>
            <a:custGeom>
              <a:avLst/>
              <a:gdLst/>
              <a:ahLst/>
              <a:cxnLst/>
              <a:rect l="l" t="t" r="r" b="b"/>
              <a:pathLst>
                <a:path w="1389" h="1221" extrusionOk="0">
                  <a:moveTo>
                    <a:pt x="624" y="1"/>
                  </a:moveTo>
                  <a:cubicBezTo>
                    <a:pt x="435" y="152"/>
                    <a:pt x="275" y="335"/>
                    <a:pt x="150" y="543"/>
                  </a:cubicBezTo>
                  <a:lnTo>
                    <a:pt x="1" y="963"/>
                  </a:lnTo>
                  <a:cubicBezTo>
                    <a:pt x="198" y="1064"/>
                    <a:pt x="407" y="1141"/>
                    <a:pt x="624" y="1191"/>
                  </a:cubicBezTo>
                  <a:cubicBezTo>
                    <a:pt x="689" y="1208"/>
                    <a:pt x="756" y="1220"/>
                    <a:pt x="823" y="1220"/>
                  </a:cubicBezTo>
                  <a:cubicBezTo>
                    <a:pt x="881" y="1220"/>
                    <a:pt x="939" y="1210"/>
                    <a:pt x="991" y="1185"/>
                  </a:cubicBezTo>
                  <a:cubicBezTo>
                    <a:pt x="1103" y="1130"/>
                    <a:pt x="1169" y="969"/>
                    <a:pt x="1088" y="875"/>
                  </a:cubicBezTo>
                  <a:lnTo>
                    <a:pt x="1088" y="875"/>
                  </a:lnTo>
                  <a:cubicBezTo>
                    <a:pt x="1112" y="877"/>
                    <a:pt x="1136" y="879"/>
                    <a:pt x="1159" y="879"/>
                  </a:cubicBezTo>
                  <a:cubicBezTo>
                    <a:pt x="1188" y="879"/>
                    <a:pt x="1215" y="876"/>
                    <a:pt x="1241" y="864"/>
                  </a:cubicBezTo>
                  <a:cubicBezTo>
                    <a:pt x="1290" y="842"/>
                    <a:pt x="1325" y="785"/>
                    <a:pt x="1301" y="739"/>
                  </a:cubicBezTo>
                  <a:cubicBezTo>
                    <a:pt x="1279" y="690"/>
                    <a:pt x="1213" y="677"/>
                    <a:pt x="1191" y="631"/>
                  </a:cubicBezTo>
                  <a:lnTo>
                    <a:pt x="1191" y="631"/>
                  </a:lnTo>
                  <a:cubicBezTo>
                    <a:pt x="1211" y="634"/>
                    <a:pt x="1232" y="637"/>
                    <a:pt x="1252" y="637"/>
                  </a:cubicBezTo>
                  <a:cubicBezTo>
                    <a:pt x="1278" y="637"/>
                    <a:pt x="1303" y="632"/>
                    <a:pt x="1325" y="620"/>
                  </a:cubicBezTo>
                  <a:cubicBezTo>
                    <a:pt x="1364" y="600"/>
                    <a:pt x="1389" y="541"/>
                    <a:pt x="1358" y="508"/>
                  </a:cubicBezTo>
                  <a:cubicBezTo>
                    <a:pt x="1345" y="495"/>
                    <a:pt x="1327" y="486"/>
                    <a:pt x="1307" y="480"/>
                  </a:cubicBezTo>
                  <a:cubicBezTo>
                    <a:pt x="1193" y="442"/>
                    <a:pt x="1077" y="411"/>
                    <a:pt x="959" y="387"/>
                  </a:cubicBezTo>
                  <a:lnTo>
                    <a:pt x="959" y="387"/>
                  </a:lnTo>
                  <a:cubicBezTo>
                    <a:pt x="959" y="387"/>
                    <a:pt x="959" y="387"/>
                    <a:pt x="960" y="387"/>
                  </a:cubicBezTo>
                  <a:cubicBezTo>
                    <a:pt x="1006" y="387"/>
                    <a:pt x="1052" y="382"/>
                    <a:pt x="1097" y="368"/>
                  </a:cubicBezTo>
                  <a:cubicBezTo>
                    <a:pt x="1219" y="328"/>
                    <a:pt x="1323" y="194"/>
                    <a:pt x="1281" y="71"/>
                  </a:cubicBezTo>
                  <a:lnTo>
                    <a:pt x="1281" y="71"/>
                  </a:lnTo>
                  <a:cubicBezTo>
                    <a:pt x="1202" y="93"/>
                    <a:pt x="1121" y="104"/>
                    <a:pt x="1040" y="104"/>
                  </a:cubicBezTo>
                  <a:cubicBezTo>
                    <a:pt x="896" y="104"/>
                    <a:pt x="754" y="70"/>
                    <a:pt x="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75;p67">
              <a:extLst>
                <a:ext uri="{FF2B5EF4-FFF2-40B4-BE49-F238E27FC236}">
                  <a16:creationId xmlns:a16="http://schemas.microsoft.com/office/drawing/2014/main" id="{567695F6-EA47-C766-693A-2E4ABFC56A65}"/>
                </a:ext>
              </a:extLst>
            </p:cNvPr>
            <p:cNvSpPr/>
            <p:nvPr/>
          </p:nvSpPr>
          <p:spPr>
            <a:xfrm>
              <a:off x="5352275" y="1228200"/>
              <a:ext cx="5275" cy="4050"/>
            </a:xfrm>
            <a:custGeom>
              <a:avLst/>
              <a:gdLst/>
              <a:ahLst/>
              <a:cxnLst/>
              <a:rect l="l" t="t" r="r" b="b"/>
              <a:pathLst>
                <a:path w="211" h="162" extrusionOk="0">
                  <a:moveTo>
                    <a:pt x="118" y="0"/>
                  </a:moveTo>
                  <a:cubicBezTo>
                    <a:pt x="111" y="0"/>
                    <a:pt x="103" y="2"/>
                    <a:pt x="95" y="4"/>
                  </a:cubicBezTo>
                  <a:cubicBezTo>
                    <a:pt x="75" y="10"/>
                    <a:pt x="55" y="17"/>
                    <a:pt x="36" y="26"/>
                  </a:cubicBezTo>
                  <a:cubicBezTo>
                    <a:pt x="14" y="39"/>
                    <a:pt x="0" y="63"/>
                    <a:pt x="0" y="89"/>
                  </a:cubicBezTo>
                  <a:cubicBezTo>
                    <a:pt x="0" y="100"/>
                    <a:pt x="3" y="111"/>
                    <a:pt x="7" y="120"/>
                  </a:cubicBezTo>
                  <a:lnTo>
                    <a:pt x="11" y="127"/>
                  </a:lnTo>
                  <a:cubicBezTo>
                    <a:pt x="24" y="149"/>
                    <a:pt x="50" y="161"/>
                    <a:pt x="77" y="161"/>
                  </a:cubicBezTo>
                  <a:cubicBezTo>
                    <a:pt x="82" y="161"/>
                    <a:pt x="87" y="161"/>
                    <a:pt x="93" y="160"/>
                  </a:cubicBezTo>
                  <a:cubicBezTo>
                    <a:pt x="106" y="158"/>
                    <a:pt x="121" y="155"/>
                    <a:pt x="134" y="147"/>
                  </a:cubicBezTo>
                  <a:cubicBezTo>
                    <a:pt x="211" y="116"/>
                    <a:pt x="19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76;p67">
              <a:extLst>
                <a:ext uri="{FF2B5EF4-FFF2-40B4-BE49-F238E27FC236}">
                  <a16:creationId xmlns:a16="http://schemas.microsoft.com/office/drawing/2014/main" id="{D1FCB1D0-33ED-D189-31D1-B08778919397}"/>
                </a:ext>
              </a:extLst>
            </p:cNvPr>
            <p:cNvSpPr/>
            <p:nvPr/>
          </p:nvSpPr>
          <p:spPr>
            <a:xfrm>
              <a:off x="5354025" y="1227575"/>
              <a:ext cx="4100" cy="3525"/>
            </a:xfrm>
            <a:custGeom>
              <a:avLst/>
              <a:gdLst/>
              <a:ahLst/>
              <a:cxnLst/>
              <a:rect l="l" t="t" r="r" b="b"/>
              <a:pathLst>
                <a:path w="164" h="141" extrusionOk="0">
                  <a:moveTo>
                    <a:pt x="163" y="0"/>
                  </a:moveTo>
                  <a:lnTo>
                    <a:pt x="1" y="51"/>
                  </a:lnTo>
                  <a:lnTo>
                    <a:pt x="82" y="141"/>
                  </a:lnTo>
                  <a:lnTo>
                    <a:pt x="1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7;p67">
              <a:extLst>
                <a:ext uri="{FF2B5EF4-FFF2-40B4-BE49-F238E27FC236}">
                  <a16:creationId xmlns:a16="http://schemas.microsoft.com/office/drawing/2014/main" id="{09E7AB19-6036-8F2A-97F7-7D2C8572A2C5}"/>
                </a:ext>
              </a:extLst>
            </p:cNvPr>
            <p:cNvSpPr/>
            <p:nvPr/>
          </p:nvSpPr>
          <p:spPr>
            <a:xfrm>
              <a:off x="5353775" y="1227325"/>
              <a:ext cx="4650" cy="4050"/>
            </a:xfrm>
            <a:custGeom>
              <a:avLst/>
              <a:gdLst/>
              <a:ahLst/>
              <a:cxnLst/>
              <a:rect l="l" t="t" r="r" b="b"/>
              <a:pathLst>
                <a:path w="186" h="162" extrusionOk="0">
                  <a:moveTo>
                    <a:pt x="152" y="27"/>
                  </a:moveTo>
                  <a:cubicBezTo>
                    <a:pt x="129" y="61"/>
                    <a:pt x="102" y="96"/>
                    <a:pt x="89" y="133"/>
                  </a:cubicBezTo>
                  <a:lnTo>
                    <a:pt x="89" y="133"/>
                  </a:lnTo>
                  <a:cubicBezTo>
                    <a:pt x="82" y="125"/>
                    <a:pt x="74" y="116"/>
                    <a:pt x="66" y="109"/>
                  </a:cubicBezTo>
                  <a:lnTo>
                    <a:pt x="28" y="67"/>
                  </a:lnTo>
                  <a:lnTo>
                    <a:pt x="28" y="67"/>
                  </a:lnTo>
                  <a:lnTo>
                    <a:pt x="152" y="27"/>
                  </a:lnTo>
                  <a:close/>
                  <a:moveTo>
                    <a:pt x="175" y="0"/>
                  </a:moveTo>
                  <a:cubicBezTo>
                    <a:pt x="174" y="0"/>
                    <a:pt x="172" y="1"/>
                    <a:pt x="171" y="1"/>
                  </a:cubicBezTo>
                  <a:lnTo>
                    <a:pt x="11" y="51"/>
                  </a:lnTo>
                  <a:lnTo>
                    <a:pt x="11" y="51"/>
                  </a:lnTo>
                  <a:cubicBezTo>
                    <a:pt x="6" y="51"/>
                    <a:pt x="1" y="56"/>
                    <a:pt x="1" y="61"/>
                  </a:cubicBezTo>
                  <a:lnTo>
                    <a:pt x="1" y="61"/>
                  </a:lnTo>
                  <a:cubicBezTo>
                    <a:pt x="1" y="66"/>
                    <a:pt x="4" y="71"/>
                    <a:pt x="8" y="72"/>
                  </a:cubicBezTo>
                  <a:lnTo>
                    <a:pt x="8" y="72"/>
                  </a:lnTo>
                  <a:lnTo>
                    <a:pt x="85" y="160"/>
                  </a:lnTo>
                  <a:cubicBezTo>
                    <a:pt x="87" y="161"/>
                    <a:pt x="89" y="162"/>
                    <a:pt x="91" y="162"/>
                  </a:cubicBezTo>
                  <a:cubicBezTo>
                    <a:pt x="95" y="162"/>
                    <a:pt x="98" y="160"/>
                    <a:pt x="101" y="157"/>
                  </a:cubicBezTo>
                  <a:lnTo>
                    <a:pt x="182" y="15"/>
                  </a:lnTo>
                  <a:cubicBezTo>
                    <a:pt x="186" y="9"/>
                    <a:pt x="182"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78;p67">
              <a:extLst>
                <a:ext uri="{FF2B5EF4-FFF2-40B4-BE49-F238E27FC236}">
                  <a16:creationId xmlns:a16="http://schemas.microsoft.com/office/drawing/2014/main" id="{93C9FB82-1244-25BA-06EE-32B6E7128498}"/>
                </a:ext>
              </a:extLst>
            </p:cNvPr>
            <p:cNvSpPr/>
            <p:nvPr/>
          </p:nvSpPr>
          <p:spPr>
            <a:xfrm>
              <a:off x="5567950" y="1266225"/>
              <a:ext cx="152325" cy="78050"/>
            </a:xfrm>
            <a:custGeom>
              <a:avLst/>
              <a:gdLst/>
              <a:ahLst/>
              <a:cxnLst/>
              <a:rect l="l" t="t" r="r" b="b"/>
              <a:pathLst>
                <a:path w="6093" h="3122" extrusionOk="0">
                  <a:moveTo>
                    <a:pt x="5611" y="0"/>
                  </a:moveTo>
                  <a:cubicBezTo>
                    <a:pt x="5152" y="141"/>
                    <a:pt x="4968" y="165"/>
                    <a:pt x="4384" y="1254"/>
                  </a:cubicBezTo>
                  <a:cubicBezTo>
                    <a:pt x="4134" y="1718"/>
                    <a:pt x="3617" y="1996"/>
                    <a:pt x="3010" y="1996"/>
                  </a:cubicBezTo>
                  <a:cubicBezTo>
                    <a:pt x="2189" y="1996"/>
                    <a:pt x="1204" y="1487"/>
                    <a:pt x="494" y="238"/>
                  </a:cubicBezTo>
                  <a:cubicBezTo>
                    <a:pt x="478" y="194"/>
                    <a:pt x="438" y="178"/>
                    <a:pt x="389" y="178"/>
                  </a:cubicBezTo>
                  <a:cubicBezTo>
                    <a:pt x="240" y="178"/>
                    <a:pt x="0" y="323"/>
                    <a:pt x="0" y="323"/>
                  </a:cubicBezTo>
                  <a:cubicBezTo>
                    <a:pt x="0" y="323"/>
                    <a:pt x="929" y="3121"/>
                    <a:pt x="3147" y="3121"/>
                  </a:cubicBezTo>
                  <a:cubicBezTo>
                    <a:pt x="3254" y="3121"/>
                    <a:pt x="3364" y="3115"/>
                    <a:pt x="3477" y="3101"/>
                  </a:cubicBezTo>
                  <a:cubicBezTo>
                    <a:pt x="5911" y="2805"/>
                    <a:pt x="6001" y="1012"/>
                    <a:pt x="6013" y="1012"/>
                  </a:cubicBezTo>
                  <a:cubicBezTo>
                    <a:pt x="6013" y="1012"/>
                    <a:pt x="6013" y="1012"/>
                    <a:pt x="6013" y="1013"/>
                  </a:cubicBezTo>
                  <a:cubicBezTo>
                    <a:pt x="6013" y="1013"/>
                    <a:pt x="6070" y="508"/>
                    <a:pt x="6081" y="290"/>
                  </a:cubicBezTo>
                  <a:cubicBezTo>
                    <a:pt x="6092" y="73"/>
                    <a:pt x="5611" y="0"/>
                    <a:pt x="56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79;p67">
              <a:extLst>
                <a:ext uri="{FF2B5EF4-FFF2-40B4-BE49-F238E27FC236}">
                  <a16:creationId xmlns:a16="http://schemas.microsoft.com/office/drawing/2014/main" id="{68A0DDA9-A2AF-296C-BF1D-A036B4F6049A}"/>
                </a:ext>
              </a:extLst>
            </p:cNvPr>
            <p:cNvSpPr/>
            <p:nvPr/>
          </p:nvSpPr>
          <p:spPr>
            <a:xfrm>
              <a:off x="5648975" y="1264725"/>
              <a:ext cx="59225" cy="79375"/>
            </a:xfrm>
            <a:custGeom>
              <a:avLst/>
              <a:gdLst/>
              <a:ahLst/>
              <a:cxnLst/>
              <a:rect l="l" t="t" r="r" b="b"/>
              <a:pathLst>
                <a:path w="2369" h="3175" extrusionOk="0">
                  <a:moveTo>
                    <a:pt x="2349" y="0"/>
                  </a:moveTo>
                  <a:cubicBezTo>
                    <a:pt x="2268" y="0"/>
                    <a:pt x="1948" y="25"/>
                    <a:pt x="1676" y="396"/>
                  </a:cubicBezTo>
                  <a:cubicBezTo>
                    <a:pt x="1364" y="825"/>
                    <a:pt x="1167" y="1448"/>
                    <a:pt x="888" y="1613"/>
                  </a:cubicBezTo>
                  <a:cubicBezTo>
                    <a:pt x="609" y="1778"/>
                    <a:pt x="1" y="2008"/>
                    <a:pt x="1" y="2008"/>
                  </a:cubicBezTo>
                  <a:lnTo>
                    <a:pt x="477" y="3175"/>
                  </a:lnTo>
                  <a:cubicBezTo>
                    <a:pt x="477" y="3175"/>
                    <a:pt x="1580" y="3142"/>
                    <a:pt x="2039" y="2731"/>
                  </a:cubicBezTo>
                  <a:lnTo>
                    <a:pt x="2368" y="1"/>
                  </a:lnTo>
                  <a:cubicBezTo>
                    <a:pt x="2368" y="1"/>
                    <a:pt x="2361" y="0"/>
                    <a:pt x="2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80;p67">
              <a:extLst>
                <a:ext uri="{FF2B5EF4-FFF2-40B4-BE49-F238E27FC236}">
                  <a16:creationId xmlns:a16="http://schemas.microsoft.com/office/drawing/2014/main" id="{E8771140-9C3F-AD7C-A746-E0650887A963}"/>
                </a:ext>
              </a:extLst>
            </p:cNvPr>
            <p:cNvSpPr/>
            <p:nvPr/>
          </p:nvSpPr>
          <p:spPr>
            <a:xfrm>
              <a:off x="5549700" y="1245075"/>
              <a:ext cx="33075" cy="36850"/>
            </a:xfrm>
            <a:custGeom>
              <a:avLst/>
              <a:gdLst/>
              <a:ahLst/>
              <a:cxnLst/>
              <a:rect l="l" t="t" r="r" b="b"/>
              <a:pathLst>
                <a:path w="1323" h="1474" extrusionOk="0">
                  <a:moveTo>
                    <a:pt x="194" y="1"/>
                  </a:moveTo>
                  <a:cubicBezTo>
                    <a:pt x="168" y="27"/>
                    <a:pt x="188" y="71"/>
                    <a:pt x="207" y="100"/>
                  </a:cubicBezTo>
                  <a:lnTo>
                    <a:pt x="552" y="596"/>
                  </a:lnTo>
                  <a:cubicBezTo>
                    <a:pt x="418" y="489"/>
                    <a:pt x="147" y="333"/>
                    <a:pt x="60" y="333"/>
                  </a:cubicBezTo>
                  <a:cubicBezTo>
                    <a:pt x="49" y="333"/>
                    <a:pt x="40" y="335"/>
                    <a:pt x="36" y="341"/>
                  </a:cubicBezTo>
                  <a:cubicBezTo>
                    <a:pt x="1" y="392"/>
                    <a:pt x="148" y="524"/>
                    <a:pt x="227" y="596"/>
                  </a:cubicBezTo>
                  <a:lnTo>
                    <a:pt x="508" y="862"/>
                  </a:lnTo>
                  <a:cubicBezTo>
                    <a:pt x="388" y="803"/>
                    <a:pt x="176" y="716"/>
                    <a:pt x="77" y="716"/>
                  </a:cubicBezTo>
                  <a:cubicBezTo>
                    <a:pt x="49" y="716"/>
                    <a:pt x="31" y="723"/>
                    <a:pt x="25" y="739"/>
                  </a:cubicBezTo>
                  <a:cubicBezTo>
                    <a:pt x="1" y="813"/>
                    <a:pt x="308" y="985"/>
                    <a:pt x="464" y="1095"/>
                  </a:cubicBezTo>
                  <a:cubicBezTo>
                    <a:pt x="655" y="1226"/>
                    <a:pt x="807" y="1444"/>
                    <a:pt x="1037" y="1472"/>
                  </a:cubicBezTo>
                  <a:cubicBezTo>
                    <a:pt x="1045" y="1473"/>
                    <a:pt x="1052" y="1473"/>
                    <a:pt x="1059" y="1473"/>
                  </a:cubicBezTo>
                  <a:cubicBezTo>
                    <a:pt x="1113" y="1473"/>
                    <a:pt x="1166" y="1452"/>
                    <a:pt x="1204" y="1411"/>
                  </a:cubicBezTo>
                  <a:cubicBezTo>
                    <a:pt x="1272" y="1334"/>
                    <a:pt x="1272" y="1213"/>
                    <a:pt x="1272" y="1213"/>
                  </a:cubicBezTo>
                  <a:cubicBezTo>
                    <a:pt x="1204" y="1064"/>
                    <a:pt x="1253" y="890"/>
                    <a:pt x="1288" y="732"/>
                  </a:cubicBezTo>
                  <a:cubicBezTo>
                    <a:pt x="1323" y="575"/>
                    <a:pt x="1319" y="267"/>
                    <a:pt x="1230" y="267"/>
                  </a:cubicBezTo>
                  <a:cubicBezTo>
                    <a:pt x="1230" y="267"/>
                    <a:pt x="1229" y="267"/>
                    <a:pt x="1229" y="267"/>
                  </a:cubicBezTo>
                  <a:cubicBezTo>
                    <a:pt x="1141" y="271"/>
                    <a:pt x="1064" y="559"/>
                    <a:pt x="1059" y="723"/>
                  </a:cubicBezTo>
                  <a:cubicBezTo>
                    <a:pt x="933" y="475"/>
                    <a:pt x="611" y="45"/>
                    <a:pt x="538" y="45"/>
                  </a:cubicBezTo>
                  <a:cubicBezTo>
                    <a:pt x="535" y="45"/>
                    <a:pt x="532" y="45"/>
                    <a:pt x="530" y="47"/>
                  </a:cubicBezTo>
                  <a:cubicBezTo>
                    <a:pt x="477" y="86"/>
                    <a:pt x="710" y="405"/>
                    <a:pt x="820" y="572"/>
                  </a:cubicBezTo>
                  <a:cubicBezTo>
                    <a:pt x="640" y="352"/>
                    <a:pt x="449" y="126"/>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1;p67">
              <a:extLst>
                <a:ext uri="{FF2B5EF4-FFF2-40B4-BE49-F238E27FC236}">
                  <a16:creationId xmlns:a16="http://schemas.microsoft.com/office/drawing/2014/main" id="{FC545B80-21E3-70A7-7C53-6C905545F054}"/>
                </a:ext>
              </a:extLst>
            </p:cNvPr>
            <p:cNvSpPr/>
            <p:nvPr/>
          </p:nvSpPr>
          <p:spPr>
            <a:xfrm>
              <a:off x="5703600" y="1237175"/>
              <a:ext cx="27600" cy="41975"/>
            </a:xfrm>
            <a:custGeom>
              <a:avLst/>
              <a:gdLst/>
              <a:ahLst/>
              <a:cxnLst/>
              <a:rect l="l" t="t" r="r" b="b"/>
              <a:pathLst>
                <a:path w="1104" h="1679" extrusionOk="0">
                  <a:moveTo>
                    <a:pt x="857" y="1"/>
                  </a:moveTo>
                  <a:lnTo>
                    <a:pt x="102" y="479"/>
                  </a:lnTo>
                  <a:cubicBezTo>
                    <a:pt x="117" y="528"/>
                    <a:pt x="1" y="1678"/>
                    <a:pt x="1" y="1678"/>
                  </a:cubicBezTo>
                  <a:lnTo>
                    <a:pt x="1103" y="1448"/>
                  </a:lnTo>
                  <a:lnTo>
                    <a:pt x="8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82;p67">
              <a:extLst>
                <a:ext uri="{FF2B5EF4-FFF2-40B4-BE49-F238E27FC236}">
                  <a16:creationId xmlns:a16="http://schemas.microsoft.com/office/drawing/2014/main" id="{79434A90-D140-8CAC-BC84-5BD15D8BB55D}"/>
                </a:ext>
              </a:extLst>
            </p:cNvPr>
            <p:cNvSpPr/>
            <p:nvPr/>
          </p:nvSpPr>
          <p:spPr>
            <a:xfrm>
              <a:off x="5696750" y="1259575"/>
              <a:ext cx="40875" cy="53725"/>
            </a:xfrm>
            <a:custGeom>
              <a:avLst/>
              <a:gdLst/>
              <a:ahLst/>
              <a:cxnLst/>
              <a:rect l="l" t="t" r="r" b="b"/>
              <a:pathLst>
                <a:path w="1635" h="2149" extrusionOk="0">
                  <a:moveTo>
                    <a:pt x="1245" y="1"/>
                  </a:moveTo>
                  <a:cubicBezTo>
                    <a:pt x="965" y="1"/>
                    <a:pt x="538" y="185"/>
                    <a:pt x="538" y="185"/>
                  </a:cubicBezTo>
                  <a:lnTo>
                    <a:pt x="112" y="800"/>
                  </a:lnTo>
                  <a:lnTo>
                    <a:pt x="0" y="1468"/>
                  </a:lnTo>
                  <a:lnTo>
                    <a:pt x="253" y="2148"/>
                  </a:lnTo>
                  <a:lnTo>
                    <a:pt x="879" y="1863"/>
                  </a:lnTo>
                  <a:cubicBezTo>
                    <a:pt x="879" y="1863"/>
                    <a:pt x="1634" y="152"/>
                    <a:pt x="1404" y="31"/>
                  </a:cubicBezTo>
                  <a:cubicBezTo>
                    <a:pt x="1362" y="10"/>
                    <a:pt x="1307" y="1"/>
                    <a:pt x="1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83;p67">
              <a:extLst>
                <a:ext uri="{FF2B5EF4-FFF2-40B4-BE49-F238E27FC236}">
                  <a16:creationId xmlns:a16="http://schemas.microsoft.com/office/drawing/2014/main" id="{7F192595-65B6-E089-884D-55369BA71930}"/>
                </a:ext>
              </a:extLst>
            </p:cNvPr>
            <p:cNvSpPr/>
            <p:nvPr/>
          </p:nvSpPr>
          <p:spPr>
            <a:xfrm>
              <a:off x="5499975" y="1600700"/>
              <a:ext cx="30225" cy="16275"/>
            </a:xfrm>
            <a:custGeom>
              <a:avLst/>
              <a:gdLst/>
              <a:ahLst/>
              <a:cxnLst/>
              <a:rect l="l" t="t" r="r" b="b"/>
              <a:pathLst>
                <a:path w="1209" h="651" extrusionOk="0">
                  <a:moveTo>
                    <a:pt x="1114" y="0"/>
                  </a:moveTo>
                  <a:lnTo>
                    <a:pt x="488" y="104"/>
                  </a:lnTo>
                  <a:cubicBezTo>
                    <a:pt x="488" y="104"/>
                    <a:pt x="0" y="567"/>
                    <a:pt x="29" y="567"/>
                  </a:cubicBezTo>
                  <a:cubicBezTo>
                    <a:pt x="57" y="567"/>
                    <a:pt x="745" y="650"/>
                    <a:pt x="745" y="650"/>
                  </a:cubicBezTo>
                  <a:lnTo>
                    <a:pt x="1208" y="369"/>
                  </a:lnTo>
                  <a:lnTo>
                    <a:pt x="111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84;p67">
              <a:extLst>
                <a:ext uri="{FF2B5EF4-FFF2-40B4-BE49-F238E27FC236}">
                  <a16:creationId xmlns:a16="http://schemas.microsoft.com/office/drawing/2014/main" id="{8362D3BE-64FE-B865-349F-4FB567B4775F}"/>
                </a:ext>
              </a:extLst>
            </p:cNvPr>
            <p:cNvSpPr/>
            <p:nvPr/>
          </p:nvSpPr>
          <p:spPr>
            <a:xfrm>
              <a:off x="5542325" y="1433800"/>
              <a:ext cx="162125" cy="217550"/>
            </a:xfrm>
            <a:custGeom>
              <a:avLst/>
              <a:gdLst/>
              <a:ahLst/>
              <a:cxnLst/>
              <a:rect l="l" t="t" r="r" b="b"/>
              <a:pathLst>
                <a:path w="6485" h="8702" extrusionOk="0">
                  <a:moveTo>
                    <a:pt x="3915" y="0"/>
                  </a:moveTo>
                  <a:cubicBezTo>
                    <a:pt x="3329" y="158"/>
                    <a:pt x="2753" y="358"/>
                    <a:pt x="2193" y="602"/>
                  </a:cubicBezTo>
                  <a:cubicBezTo>
                    <a:pt x="1965" y="701"/>
                    <a:pt x="1732" y="810"/>
                    <a:pt x="1556" y="990"/>
                  </a:cubicBezTo>
                  <a:cubicBezTo>
                    <a:pt x="1275" y="1278"/>
                    <a:pt x="1183" y="1695"/>
                    <a:pt x="1128" y="2093"/>
                  </a:cubicBezTo>
                  <a:cubicBezTo>
                    <a:pt x="977" y="3180"/>
                    <a:pt x="1023" y="4283"/>
                    <a:pt x="950" y="5376"/>
                  </a:cubicBezTo>
                  <a:cubicBezTo>
                    <a:pt x="876" y="6485"/>
                    <a:pt x="729" y="8383"/>
                    <a:pt x="70" y="8651"/>
                  </a:cubicBezTo>
                  <a:cubicBezTo>
                    <a:pt x="1" y="8688"/>
                    <a:pt x="48" y="8701"/>
                    <a:pt x="150" y="8701"/>
                  </a:cubicBezTo>
                  <a:cubicBezTo>
                    <a:pt x="373" y="8701"/>
                    <a:pt x="857" y="8640"/>
                    <a:pt x="1001" y="8631"/>
                  </a:cubicBezTo>
                  <a:cubicBezTo>
                    <a:pt x="1080" y="8627"/>
                    <a:pt x="1168" y="8618"/>
                    <a:pt x="1225" y="8563"/>
                  </a:cubicBezTo>
                  <a:cubicBezTo>
                    <a:pt x="1278" y="8512"/>
                    <a:pt x="1293" y="8440"/>
                    <a:pt x="1308" y="8370"/>
                  </a:cubicBezTo>
                  <a:cubicBezTo>
                    <a:pt x="1401" y="7961"/>
                    <a:pt x="1535" y="7564"/>
                    <a:pt x="1708" y="7181"/>
                  </a:cubicBezTo>
                  <a:cubicBezTo>
                    <a:pt x="1945" y="6657"/>
                    <a:pt x="2257" y="6165"/>
                    <a:pt x="2470" y="5629"/>
                  </a:cubicBezTo>
                  <a:cubicBezTo>
                    <a:pt x="2685" y="5093"/>
                    <a:pt x="2797" y="4489"/>
                    <a:pt x="2619" y="3940"/>
                  </a:cubicBezTo>
                  <a:cubicBezTo>
                    <a:pt x="2571" y="3793"/>
                    <a:pt x="2501" y="3646"/>
                    <a:pt x="2496" y="3490"/>
                  </a:cubicBezTo>
                  <a:cubicBezTo>
                    <a:pt x="2481" y="3090"/>
                    <a:pt x="2870" y="2807"/>
                    <a:pt x="3215" y="2600"/>
                  </a:cubicBezTo>
                  <a:lnTo>
                    <a:pt x="6485" y="650"/>
                  </a:lnTo>
                  <a:lnTo>
                    <a:pt x="39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85;p67">
              <a:extLst>
                <a:ext uri="{FF2B5EF4-FFF2-40B4-BE49-F238E27FC236}">
                  <a16:creationId xmlns:a16="http://schemas.microsoft.com/office/drawing/2014/main" id="{FF379628-840C-9C21-2228-44E30F29A5EF}"/>
                </a:ext>
              </a:extLst>
            </p:cNvPr>
            <p:cNvSpPr/>
            <p:nvPr/>
          </p:nvSpPr>
          <p:spPr>
            <a:xfrm>
              <a:off x="5472900" y="1605575"/>
              <a:ext cx="59750" cy="33575"/>
            </a:xfrm>
            <a:custGeom>
              <a:avLst/>
              <a:gdLst/>
              <a:ahLst/>
              <a:cxnLst/>
              <a:rect l="l" t="t" r="r" b="b"/>
              <a:pathLst>
                <a:path w="2390" h="1343" extrusionOk="0">
                  <a:moveTo>
                    <a:pt x="2271" y="1"/>
                  </a:moveTo>
                  <a:cubicBezTo>
                    <a:pt x="2069" y="170"/>
                    <a:pt x="1779" y="275"/>
                    <a:pt x="1506" y="275"/>
                  </a:cubicBezTo>
                  <a:cubicBezTo>
                    <a:pt x="1403" y="275"/>
                    <a:pt x="1301" y="260"/>
                    <a:pt x="1208" y="227"/>
                  </a:cubicBezTo>
                  <a:cubicBezTo>
                    <a:pt x="1193" y="240"/>
                    <a:pt x="1178" y="251"/>
                    <a:pt x="1164" y="264"/>
                  </a:cubicBezTo>
                  <a:cubicBezTo>
                    <a:pt x="853" y="523"/>
                    <a:pt x="510" y="741"/>
                    <a:pt x="207" y="1007"/>
                  </a:cubicBezTo>
                  <a:cubicBezTo>
                    <a:pt x="106" y="1092"/>
                    <a:pt x="0" y="1220"/>
                    <a:pt x="49" y="1343"/>
                  </a:cubicBezTo>
                  <a:cubicBezTo>
                    <a:pt x="881" y="1343"/>
                    <a:pt x="1687" y="1053"/>
                    <a:pt x="2331" y="523"/>
                  </a:cubicBezTo>
                  <a:cubicBezTo>
                    <a:pt x="2357" y="508"/>
                    <a:pt x="2375" y="482"/>
                    <a:pt x="2385" y="453"/>
                  </a:cubicBezTo>
                  <a:cubicBezTo>
                    <a:pt x="2390" y="429"/>
                    <a:pt x="2388" y="405"/>
                    <a:pt x="2379" y="381"/>
                  </a:cubicBezTo>
                  <a:cubicBezTo>
                    <a:pt x="2342" y="253"/>
                    <a:pt x="2306" y="128"/>
                    <a:pt x="22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86;p67">
              <a:extLst>
                <a:ext uri="{FF2B5EF4-FFF2-40B4-BE49-F238E27FC236}">
                  <a16:creationId xmlns:a16="http://schemas.microsoft.com/office/drawing/2014/main" id="{AE83FF4A-A4B2-7BAA-D03F-5D5929285FA7}"/>
                </a:ext>
              </a:extLst>
            </p:cNvPr>
            <p:cNvSpPr/>
            <p:nvPr/>
          </p:nvSpPr>
          <p:spPr>
            <a:xfrm>
              <a:off x="5554275" y="1438300"/>
              <a:ext cx="122225" cy="207800"/>
            </a:xfrm>
            <a:custGeom>
              <a:avLst/>
              <a:gdLst/>
              <a:ahLst/>
              <a:cxnLst/>
              <a:rect l="l" t="t" r="r" b="b"/>
              <a:pathLst>
                <a:path w="4889" h="8312" extrusionOk="0">
                  <a:moveTo>
                    <a:pt x="3229" y="0"/>
                  </a:moveTo>
                  <a:lnTo>
                    <a:pt x="909" y="147"/>
                  </a:lnTo>
                  <a:cubicBezTo>
                    <a:pt x="909" y="147"/>
                    <a:pt x="598" y="1972"/>
                    <a:pt x="466" y="4406"/>
                  </a:cubicBezTo>
                  <a:cubicBezTo>
                    <a:pt x="332" y="6841"/>
                    <a:pt x="0" y="7755"/>
                    <a:pt x="53" y="7794"/>
                  </a:cubicBezTo>
                  <a:cubicBezTo>
                    <a:pt x="586" y="8187"/>
                    <a:pt x="1120" y="8312"/>
                    <a:pt x="1583" y="8312"/>
                  </a:cubicBezTo>
                  <a:cubicBezTo>
                    <a:pt x="2380" y="8312"/>
                    <a:pt x="2965" y="7944"/>
                    <a:pt x="2965" y="7944"/>
                  </a:cubicBezTo>
                  <a:cubicBezTo>
                    <a:pt x="2965" y="7944"/>
                    <a:pt x="2752" y="5903"/>
                    <a:pt x="2620" y="4983"/>
                  </a:cubicBezTo>
                  <a:cubicBezTo>
                    <a:pt x="2488" y="4061"/>
                    <a:pt x="1979" y="3354"/>
                    <a:pt x="2159" y="3042"/>
                  </a:cubicBezTo>
                  <a:cubicBezTo>
                    <a:pt x="2341" y="2730"/>
                    <a:pt x="4017" y="1660"/>
                    <a:pt x="4017" y="1660"/>
                  </a:cubicBezTo>
                  <a:lnTo>
                    <a:pt x="4889" y="1693"/>
                  </a:lnTo>
                  <a:lnTo>
                    <a:pt x="32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87;p67">
              <a:extLst>
                <a:ext uri="{FF2B5EF4-FFF2-40B4-BE49-F238E27FC236}">
                  <a16:creationId xmlns:a16="http://schemas.microsoft.com/office/drawing/2014/main" id="{C8DE5A6F-EAAC-216C-B216-96DED9F67308}"/>
                </a:ext>
              </a:extLst>
            </p:cNvPr>
            <p:cNvSpPr/>
            <p:nvPr/>
          </p:nvSpPr>
          <p:spPr>
            <a:xfrm>
              <a:off x="5512050" y="1373075"/>
              <a:ext cx="263225" cy="258400"/>
            </a:xfrm>
            <a:custGeom>
              <a:avLst/>
              <a:gdLst/>
              <a:ahLst/>
              <a:cxnLst/>
              <a:rect l="l" t="t" r="r" b="b"/>
              <a:pathLst>
                <a:path w="10529" h="10336" extrusionOk="0">
                  <a:moveTo>
                    <a:pt x="8841" y="1"/>
                  </a:moveTo>
                  <a:cubicBezTo>
                    <a:pt x="8666" y="1"/>
                    <a:pt x="8490" y="5"/>
                    <a:pt x="8315" y="13"/>
                  </a:cubicBezTo>
                  <a:cubicBezTo>
                    <a:pt x="8131" y="20"/>
                    <a:pt x="7944" y="35"/>
                    <a:pt x="7759" y="53"/>
                  </a:cubicBezTo>
                  <a:cubicBezTo>
                    <a:pt x="7711" y="59"/>
                    <a:pt x="7661" y="64"/>
                    <a:pt x="7623" y="97"/>
                  </a:cubicBezTo>
                  <a:cubicBezTo>
                    <a:pt x="7592" y="125"/>
                    <a:pt x="7573" y="163"/>
                    <a:pt x="7562" y="202"/>
                  </a:cubicBezTo>
                  <a:cubicBezTo>
                    <a:pt x="7437" y="534"/>
                    <a:pt x="7311" y="865"/>
                    <a:pt x="7186" y="1197"/>
                  </a:cubicBezTo>
                  <a:cubicBezTo>
                    <a:pt x="6852" y="1169"/>
                    <a:pt x="6517" y="1155"/>
                    <a:pt x="6182" y="1155"/>
                  </a:cubicBezTo>
                  <a:cubicBezTo>
                    <a:pt x="5905" y="1155"/>
                    <a:pt x="5629" y="1165"/>
                    <a:pt x="5352" y="1184"/>
                  </a:cubicBezTo>
                  <a:cubicBezTo>
                    <a:pt x="4303" y="1258"/>
                    <a:pt x="3266" y="1469"/>
                    <a:pt x="2271" y="1814"/>
                  </a:cubicBezTo>
                  <a:cubicBezTo>
                    <a:pt x="2098" y="1873"/>
                    <a:pt x="1924" y="1939"/>
                    <a:pt x="1781" y="2056"/>
                  </a:cubicBezTo>
                  <a:cubicBezTo>
                    <a:pt x="1533" y="2260"/>
                    <a:pt x="1423" y="2585"/>
                    <a:pt x="1340" y="2895"/>
                  </a:cubicBezTo>
                  <a:cubicBezTo>
                    <a:pt x="931" y="4412"/>
                    <a:pt x="527" y="8842"/>
                    <a:pt x="5" y="9209"/>
                  </a:cubicBezTo>
                  <a:cubicBezTo>
                    <a:pt x="1" y="9261"/>
                    <a:pt x="2732" y="10335"/>
                    <a:pt x="3124" y="10335"/>
                  </a:cubicBezTo>
                  <a:cubicBezTo>
                    <a:pt x="3144" y="10335"/>
                    <a:pt x="3158" y="10332"/>
                    <a:pt x="3165" y="10326"/>
                  </a:cubicBezTo>
                  <a:cubicBezTo>
                    <a:pt x="3782" y="5750"/>
                    <a:pt x="2368" y="4006"/>
                    <a:pt x="2921" y="3659"/>
                  </a:cubicBezTo>
                  <a:lnTo>
                    <a:pt x="2921" y="3659"/>
                  </a:lnTo>
                  <a:cubicBezTo>
                    <a:pt x="3925" y="3903"/>
                    <a:pt x="4876" y="4065"/>
                    <a:pt x="5873" y="4311"/>
                  </a:cubicBezTo>
                  <a:cubicBezTo>
                    <a:pt x="5945" y="4329"/>
                    <a:pt x="6020" y="4346"/>
                    <a:pt x="6092" y="4362"/>
                  </a:cubicBezTo>
                  <a:cubicBezTo>
                    <a:pt x="6468" y="4443"/>
                    <a:pt x="6859" y="4491"/>
                    <a:pt x="7247" y="4491"/>
                  </a:cubicBezTo>
                  <a:cubicBezTo>
                    <a:pt x="7978" y="4491"/>
                    <a:pt x="8697" y="4320"/>
                    <a:pt x="9268" y="3876"/>
                  </a:cubicBezTo>
                  <a:cubicBezTo>
                    <a:pt x="10204" y="3152"/>
                    <a:pt x="10529" y="1847"/>
                    <a:pt x="10399" y="668"/>
                  </a:cubicBezTo>
                  <a:lnTo>
                    <a:pt x="10133" y="114"/>
                  </a:lnTo>
                  <a:lnTo>
                    <a:pt x="10116" y="77"/>
                  </a:lnTo>
                  <a:cubicBezTo>
                    <a:pt x="9693" y="26"/>
                    <a:pt x="9267" y="1"/>
                    <a:pt x="88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88;p67">
              <a:extLst>
                <a:ext uri="{FF2B5EF4-FFF2-40B4-BE49-F238E27FC236}">
                  <a16:creationId xmlns:a16="http://schemas.microsoft.com/office/drawing/2014/main" id="{F7054A4A-746D-1262-6E89-67F147B27BC0}"/>
                </a:ext>
              </a:extLst>
            </p:cNvPr>
            <p:cNvSpPr/>
            <p:nvPr/>
          </p:nvSpPr>
          <p:spPr>
            <a:xfrm>
              <a:off x="5511725" y="1645450"/>
              <a:ext cx="63200" cy="21750"/>
            </a:xfrm>
            <a:custGeom>
              <a:avLst/>
              <a:gdLst/>
              <a:ahLst/>
              <a:cxnLst/>
              <a:rect l="l" t="t" r="r" b="b"/>
              <a:pathLst>
                <a:path w="2528" h="870" extrusionOk="0">
                  <a:moveTo>
                    <a:pt x="1386" y="0"/>
                  </a:moveTo>
                  <a:cubicBezTo>
                    <a:pt x="995" y="279"/>
                    <a:pt x="536" y="470"/>
                    <a:pt x="121" y="718"/>
                  </a:cubicBezTo>
                  <a:cubicBezTo>
                    <a:pt x="64" y="751"/>
                    <a:pt x="0" y="815"/>
                    <a:pt x="35" y="870"/>
                  </a:cubicBezTo>
                  <a:cubicBezTo>
                    <a:pt x="865" y="844"/>
                    <a:pt x="1698" y="819"/>
                    <a:pt x="2528" y="800"/>
                  </a:cubicBezTo>
                  <a:lnTo>
                    <a:pt x="2528" y="5"/>
                  </a:lnTo>
                  <a:cubicBezTo>
                    <a:pt x="2355" y="79"/>
                    <a:pt x="2153" y="119"/>
                    <a:pt x="1950" y="119"/>
                  </a:cubicBezTo>
                  <a:cubicBezTo>
                    <a:pt x="1753" y="119"/>
                    <a:pt x="1556" y="81"/>
                    <a:pt x="13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89;p67">
              <a:extLst>
                <a:ext uri="{FF2B5EF4-FFF2-40B4-BE49-F238E27FC236}">
                  <a16:creationId xmlns:a16="http://schemas.microsoft.com/office/drawing/2014/main" id="{2D3DFFB1-1773-4F6B-4D85-8265A26A46C2}"/>
                </a:ext>
              </a:extLst>
            </p:cNvPr>
            <p:cNvSpPr/>
            <p:nvPr/>
          </p:nvSpPr>
          <p:spPr>
            <a:xfrm>
              <a:off x="5652725" y="1492500"/>
              <a:ext cx="93025" cy="179125"/>
            </a:xfrm>
            <a:custGeom>
              <a:avLst/>
              <a:gdLst/>
              <a:ahLst/>
              <a:cxnLst/>
              <a:rect l="l" t="t" r="r" b="b"/>
              <a:pathLst>
                <a:path w="3721" h="7165" extrusionOk="0">
                  <a:moveTo>
                    <a:pt x="3626" y="1"/>
                  </a:moveTo>
                  <a:cubicBezTo>
                    <a:pt x="3603" y="1"/>
                    <a:pt x="3581" y="10"/>
                    <a:pt x="3564" y="33"/>
                  </a:cubicBezTo>
                  <a:lnTo>
                    <a:pt x="3564" y="30"/>
                  </a:lnTo>
                  <a:cubicBezTo>
                    <a:pt x="2023" y="2145"/>
                    <a:pt x="1599" y="4847"/>
                    <a:pt x="68" y="6977"/>
                  </a:cubicBezTo>
                  <a:cubicBezTo>
                    <a:pt x="0" y="7072"/>
                    <a:pt x="90" y="7164"/>
                    <a:pt x="183" y="7164"/>
                  </a:cubicBezTo>
                  <a:cubicBezTo>
                    <a:pt x="223" y="7164"/>
                    <a:pt x="263" y="7147"/>
                    <a:pt x="292" y="7106"/>
                  </a:cubicBezTo>
                  <a:cubicBezTo>
                    <a:pt x="1807" y="4981"/>
                    <a:pt x="2381" y="2352"/>
                    <a:pt x="3687" y="105"/>
                  </a:cubicBezTo>
                  <a:cubicBezTo>
                    <a:pt x="3721" y="48"/>
                    <a:pt x="3675" y="1"/>
                    <a:pt x="36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90;p67">
              <a:extLst>
                <a:ext uri="{FF2B5EF4-FFF2-40B4-BE49-F238E27FC236}">
                  <a16:creationId xmlns:a16="http://schemas.microsoft.com/office/drawing/2014/main" id="{A68A6664-6B49-167C-8AEE-6E4089847793}"/>
                </a:ext>
              </a:extLst>
            </p:cNvPr>
            <p:cNvSpPr/>
            <p:nvPr/>
          </p:nvSpPr>
          <p:spPr>
            <a:xfrm>
              <a:off x="5647150" y="1493500"/>
              <a:ext cx="84400" cy="177400"/>
            </a:xfrm>
            <a:custGeom>
              <a:avLst/>
              <a:gdLst/>
              <a:ahLst/>
              <a:cxnLst/>
              <a:rect l="l" t="t" r="r" b="b"/>
              <a:pathLst>
                <a:path w="3376" h="7096" extrusionOk="0">
                  <a:moveTo>
                    <a:pt x="84" y="1"/>
                  </a:moveTo>
                  <a:cubicBezTo>
                    <a:pt x="42" y="1"/>
                    <a:pt x="1" y="33"/>
                    <a:pt x="21" y="81"/>
                  </a:cubicBezTo>
                  <a:lnTo>
                    <a:pt x="19" y="81"/>
                  </a:lnTo>
                  <a:cubicBezTo>
                    <a:pt x="493" y="1227"/>
                    <a:pt x="1090" y="2321"/>
                    <a:pt x="1606" y="3447"/>
                  </a:cubicBezTo>
                  <a:cubicBezTo>
                    <a:pt x="2149" y="4627"/>
                    <a:pt x="2551" y="5909"/>
                    <a:pt x="3172" y="7047"/>
                  </a:cubicBezTo>
                  <a:cubicBezTo>
                    <a:pt x="3191" y="7081"/>
                    <a:pt x="3221" y="7096"/>
                    <a:pt x="3253" y="7096"/>
                  </a:cubicBezTo>
                  <a:cubicBezTo>
                    <a:pt x="3313" y="7096"/>
                    <a:pt x="3376" y="7040"/>
                    <a:pt x="3357" y="6968"/>
                  </a:cubicBezTo>
                  <a:cubicBezTo>
                    <a:pt x="3052" y="5799"/>
                    <a:pt x="2432" y="4638"/>
                    <a:pt x="1932" y="3542"/>
                  </a:cubicBezTo>
                  <a:cubicBezTo>
                    <a:pt x="1389" y="2354"/>
                    <a:pt x="851" y="1130"/>
                    <a:pt x="142" y="30"/>
                  </a:cubicBezTo>
                  <a:cubicBezTo>
                    <a:pt x="128" y="10"/>
                    <a:pt x="106" y="1"/>
                    <a:pt x="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91;p67">
              <a:extLst>
                <a:ext uri="{FF2B5EF4-FFF2-40B4-BE49-F238E27FC236}">
                  <a16:creationId xmlns:a16="http://schemas.microsoft.com/office/drawing/2014/main" id="{933AA090-3700-8B43-F94B-60D706C30E7A}"/>
                </a:ext>
              </a:extLst>
            </p:cNvPr>
            <p:cNvSpPr/>
            <p:nvPr/>
          </p:nvSpPr>
          <p:spPr>
            <a:xfrm>
              <a:off x="5647650" y="1486225"/>
              <a:ext cx="102050" cy="23850"/>
            </a:xfrm>
            <a:custGeom>
              <a:avLst/>
              <a:gdLst/>
              <a:ahLst/>
              <a:cxnLst/>
              <a:rect l="l" t="t" r="r" b="b"/>
              <a:pathLst>
                <a:path w="4082" h="954" extrusionOk="0">
                  <a:moveTo>
                    <a:pt x="25" y="0"/>
                  </a:moveTo>
                  <a:lnTo>
                    <a:pt x="1" y="953"/>
                  </a:lnTo>
                  <a:lnTo>
                    <a:pt x="4081" y="692"/>
                  </a:lnTo>
                  <a:lnTo>
                    <a:pt x="4053" y="44"/>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92;p67">
              <a:extLst>
                <a:ext uri="{FF2B5EF4-FFF2-40B4-BE49-F238E27FC236}">
                  <a16:creationId xmlns:a16="http://schemas.microsoft.com/office/drawing/2014/main" id="{7BD9DF4E-FCEB-63F5-2939-CE2964F2744B}"/>
                </a:ext>
              </a:extLst>
            </p:cNvPr>
            <p:cNvSpPr/>
            <p:nvPr/>
          </p:nvSpPr>
          <p:spPr>
            <a:xfrm>
              <a:off x="5689375" y="1259900"/>
              <a:ext cx="90625" cy="130525"/>
            </a:xfrm>
            <a:custGeom>
              <a:avLst/>
              <a:gdLst/>
              <a:ahLst/>
              <a:cxnLst/>
              <a:rect l="l" t="t" r="r" b="b"/>
              <a:pathLst>
                <a:path w="3625" h="5221" extrusionOk="0">
                  <a:moveTo>
                    <a:pt x="1657" y="1"/>
                  </a:moveTo>
                  <a:lnTo>
                    <a:pt x="1554" y="69"/>
                  </a:lnTo>
                  <a:lnTo>
                    <a:pt x="1136" y="1075"/>
                  </a:lnTo>
                  <a:cubicBezTo>
                    <a:pt x="1066" y="1242"/>
                    <a:pt x="967" y="1433"/>
                    <a:pt x="789" y="1457"/>
                  </a:cubicBezTo>
                  <a:cubicBezTo>
                    <a:pt x="779" y="1458"/>
                    <a:pt x="769" y="1459"/>
                    <a:pt x="759" y="1459"/>
                  </a:cubicBezTo>
                  <a:cubicBezTo>
                    <a:pt x="623" y="1459"/>
                    <a:pt x="500" y="1353"/>
                    <a:pt x="447" y="1226"/>
                  </a:cubicBezTo>
                  <a:cubicBezTo>
                    <a:pt x="390" y="1088"/>
                    <a:pt x="396" y="934"/>
                    <a:pt x="407" y="787"/>
                  </a:cubicBezTo>
                  <a:lnTo>
                    <a:pt x="407" y="787"/>
                  </a:lnTo>
                  <a:cubicBezTo>
                    <a:pt x="1" y="1611"/>
                    <a:pt x="124" y="2588"/>
                    <a:pt x="256" y="3499"/>
                  </a:cubicBezTo>
                  <a:lnTo>
                    <a:pt x="447" y="4802"/>
                  </a:lnTo>
                  <a:cubicBezTo>
                    <a:pt x="449" y="4846"/>
                    <a:pt x="462" y="4887"/>
                    <a:pt x="484" y="4925"/>
                  </a:cubicBezTo>
                  <a:cubicBezTo>
                    <a:pt x="517" y="4973"/>
                    <a:pt x="572" y="4997"/>
                    <a:pt x="627" y="5019"/>
                  </a:cubicBezTo>
                  <a:cubicBezTo>
                    <a:pt x="759" y="5070"/>
                    <a:pt x="893" y="5116"/>
                    <a:pt x="1027" y="5160"/>
                  </a:cubicBezTo>
                  <a:cubicBezTo>
                    <a:pt x="1273" y="5201"/>
                    <a:pt x="1526" y="5220"/>
                    <a:pt x="1778" y="5220"/>
                  </a:cubicBezTo>
                  <a:cubicBezTo>
                    <a:pt x="2307" y="5220"/>
                    <a:pt x="2832" y="5133"/>
                    <a:pt x="3284" y="4971"/>
                  </a:cubicBezTo>
                  <a:cubicBezTo>
                    <a:pt x="3625" y="4145"/>
                    <a:pt x="3416" y="262"/>
                    <a:pt x="1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93;p67">
              <a:extLst>
                <a:ext uri="{FF2B5EF4-FFF2-40B4-BE49-F238E27FC236}">
                  <a16:creationId xmlns:a16="http://schemas.microsoft.com/office/drawing/2014/main" id="{6600CA29-0442-6C66-82DA-93E23FBAFDC2}"/>
                </a:ext>
              </a:extLst>
            </p:cNvPr>
            <p:cNvSpPr>
              <a:spLocks noChangeAspect="1"/>
            </p:cNvSpPr>
            <p:nvPr/>
          </p:nvSpPr>
          <p:spPr>
            <a:xfrm>
              <a:off x="5664950" y="1268500"/>
              <a:ext cx="107200" cy="125975"/>
            </a:xfrm>
            <a:custGeom>
              <a:avLst/>
              <a:gdLst/>
              <a:ahLst/>
              <a:cxnLst/>
              <a:rect l="l" t="t" r="r" b="b"/>
              <a:pathLst>
                <a:path w="4288" h="5039" extrusionOk="0">
                  <a:moveTo>
                    <a:pt x="3103" y="1"/>
                  </a:moveTo>
                  <a:cubicBezTo>
                    <a:pt x="2999" y="1"/>
                    <a:pt x="2896" y="35"/>
                    <a:pt x="2810" y="100"/>
                  </a:cubicBezTo>
                  <a:cubicBezTo>
                    <a:pt x="2544" y="316"/>
                    <a:pt x="2561" y="854"/>
                    <a:pt x="2572" y="1278"/>
                  </a:cubicBezTo>
                  <a:cubicBezTo>
                    <a:pt x="2590" y="2004"/>
                    <a:pt x="2603" y="2731"/>
                    <a:pt x="2618" y="3458"/>
                  </a:cubicBezTo>
                  <a:cubicBezTo>
                    <a:pt x="2623" y="3564"/>
                    <a:pt x="2616" y="3685"/>
                    <a:pt x="2531" y="3746"/>
                  </a:cubicBezTo>
                  <a:cubicBezTo>
                    <a:pt x="2480" y="3783"/>
                    <a:pt x="2412" y="3786"/>
                    <a:pt x="2351" y="3788"/>
                  </a:cubicBezTo>
                  <a:cubicBezTo>
                    <a:pt x="2176" y="3794"/>
                    <a:pt x="2001" y="3796"/>
                    <a:pt x="1827" y="3796"/>
                  </a:cubicBezTo>
                  <a:cubicBezTo>
                    <a:pt x="1267" y="3796"/>
                    <a:pt x="708" y="3767"/>
                    <a:pt x="152" y="3707"/>
                  </a:cubicBezTo>
                  <a:lnTo>
                    <a:pt x="152" y="3707"/>
                  </a:lnTo>
                  <a:cubicBezTo>
                    <a:pt x="1" y="3827"/>
                    <a:pt x="31" y="4080"/>
                    <a:pt x="163" y="4220"/>
                  </a:cubicBezTo>
                  <a:cubicBezTo>
                    <a:pt x="297" y="4363"/>
                    <a:pt x="493" y="4418"/>
                    <a:pt x="679" y="4469"/>
                  </a:cubicBezTo>
                  <a:cubicBezTo>
                    <a:pt x="1165" y="4598"/>
                    <a:pt x="1652" y="4723"/>
                    <a:pt x="2138" y="4851"/>
                  </a:cubicBezTo>
                  <a:cubicBezTo>
                    <a:pt x="2498" y="4945"/>
                    <a:pt x="2869" y="5039"/>
                    <a:pt x="3239" y="5039"/>
                  </a:cubicBezTo>
                  <a:cubicBezTo>
                    <a:pt x="3345" y="5039"/>
                    <a:pt x="3451" y="5031"/>
                    <a:pt x="3556" y="5013"/>
                  </a:cubicBezTo>
                  <a:cubicBezTo>
                    <a:pt x="3692" y="4989"/>
                    <a:pt x="3831" y="4947"/>
                    <a:pt x="3936" y="4855"/>
                  </a:cubicBezTo>
                  <a:cubicBezTo>
                    <a:pt x="4099" y="4712"/>
                    <a:pt x="4145" y="4480"/>
                    <a:pt x="4171" y="4262"/>
                  </a:cubicBezTo>
                  <a:cubicBezTo>
                    <a:pt x="4288" y="3351"/>
                    <a:pt x="4261" y="2424"/>
                    <a:pt x="4090" y="1521"/>
                  </a:cubicBezTo>
                  <a:cubicBezTo>
                    <a:pt x="4013" y="1117"/>
                    <a:pt x="3903" y="711"/>
                    <a:pt x="3670" y="373"/>
                  </a:cubicBezTo>
                  <a:cubicBezTo>
                    <a:pt x="3572" y="234"/>
                    <a:pt x="3449" y="105"/>
                    <a:pt x="3290" y="39"/>
                  </a:cubicBezTo>
                  <a:cubicBezTo>
                    <a:pt x="3230" y="13"/>
                    <a:pt x="3166" y="1"/>
                    <a:pt x="31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94;p67">
              <a:extLst>
                <a:ext uri="{FF2B5EF4-FFF2-40B4-BE49-F238E27FC236}">
                  <a16:creationId xmlns:a16="http://schemas.microsoft.com/office/drawing/2014/main" id="{0F699BFC-CB2A-C930-F333-1DC4C0CC54DA}"/>
                </a:ext>
              </a:extLst>
            </p:cNvPr>
            <p:cNvSpPr/>
            <p:nvPr/>
          </p:nvSpPr>
          <p:spPr>
            <a:xfrm>
              <a:off x="5674225" y="1182175"/>
              <a:ext cx="75350" cy="73525"/>
            </a:xfrm>
            <a:custGeom>
              <a:avLst/>
              <a:gdLst/>
              <a:ahLst/>
              <a:cxnLst/>
              <a:rect l="l" t="t" r="r" b="b"/>
              <a:pathLst>
                <a:path w="3014" h="2941" extrusionOk="0">
                  <a:moveTo>
                    <a:pt x="236" y="0"/>
                  </a:moveTo>
                  <a:cubicBezTo>
                    <a:pt x="172" y="0"/>
                    <a:pt x="35" y="75"/>
                    <a:pt x="54" y="734"/>
                  </a:cubicBezTo>
                  <a:cubicBezTo>
                    <a:pt x="75" y="1586"/>
                    <a:pt x="1" y="2912"/>
                    <a:pt x="1246" y="2941"/>
                  </a:cubicBezTo>
                  <a:cubicBezTo>
                    <a:pt x="1813" y="2895"/>
                    <a:pt x="2144" y="2655"/>
                    <a:pt x="2553" y="2130"/>
                  </a:cubicBezTo>
                  <a:cubicBezTo>
                    <a:pt x="2851" y="1632"/>
                    <a:pt x="3014" y="1028"/>
                    <a:pt x="2882" y="463"/>
                  </a:cubicBezTo>
                  <a:cubicBezTo>
                    <a:pt x="2865" y="384"/>
                    <a:pt x="2838" y="305"/>
                    <a:pt x="2807" y="231"/>
                  </a:cubicBezTo>
                  <a:cubicBezTo>
                    <a:pt x="2612" y="213"/>
                    <a:pt x="2417" y="198"/>
                    <a:pt x="2226" y="187"/>
                  </a:cubicBezTo>
                  <a:cubicBezTo>
                    <a:pt x="1850" y="165"/>
                    <a:pt x="1452" y="195"/>
                    <a:pt x="1094" y="66"/>
                  </a:cubicBezTo>
                  <a:cubicBezTo>
                    <a:pt x="1044" y="73"/>
                    <a:pt x="986" y="76"/>
                    <a:pt x="925" y="76"/>
                  </a:cubicBezTo>
                  <a:cubicBezTo>
                    <a:pt x="632" y="76"/>
                    <a:pt x="267" y="7"/>
                    <a:pt x="267" y="7"/>
                  </a:cubicBezTo>
                  <a:cubicBezTo>
                    <a:pt x="267" y="7"/>
                    <a:pt x="254" y="0"/>
                    <a:pt x="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95;p67">
              <a:extLst>
                <a:ext uri="{FF2B5EF4-FFF2-40B4-BE49-F238E27FC236}">
                  <a16:creationId xmlns:a16="http://schemas.microsoft.com/office/drawing/2014/main" id="{603865F3-6EAB-78F7-2B4D-38FB8B7C6F47}"/>
                </a:ext>
              </a:extLst>
            </p:cNvPr>
            <p:cNvSpPr/>
            <p:nvPr/>
          </p:nvSpPr>
          <p:spPr>
            <a:xfrm>
              <a:off x="5675900" y="1205650"/>
              <a:ext cx="10250" cy="3850"/>
            </a:xfrm>
            <a:custGeom>
              <a:avLst/>
              <a:gdLst/>
              <a:ahLst/>
              <a:cxnLst/>
              <a:rect l="l" t="t" r="r" b="b"/>
              <a:pathLst>
                <a:path w="410" h="154" extrusionOk="0">
                  <a:moveTo>
                    <a:pt x="193" y="0"/>
                  </a:moveTo>
                  <a:cubicBezTo>
                    <a:pt x="117" y="0"/>
                    <a:pt x="44" y="31"/>
                    <a:pt x="13" y="98"/>
                  </a:cubicBezTo>
                  <a:cubicBezTo>
                    <a:pt x="1" y="124"/>
                    <a:pt x="20" y="153"/>
                    <a:pt x="48" y="153"/>
                  </a:cubicBezTo>
                  <a:cubicBezTo>
                    <a:pt x="51" y="153"/>
                    <a:pt x="54" y="153"/>
                    <a:pt x="57" y="153"/>
                  </a:cubicBezTo>
                  <a:cubicBezTo>
                    <a:pt x="112" y="137"/>
                    <a:pt x="156" y="111"/>
                    <a:pt x="215" y="109"/>
                  </a:cubicBezTo>
                  <a:cubicBezTo>
                    <a:pt x="270" y="109"/>
                    <a:pt x="325" y="122"/>
                    <a:pt x="375" y="146"/>
                  </a:cubicBezTo>
                  <a:cubicBezTo>
                    <a:pt x="378" y="147"/>
                    <a:pt x="380" y="148"/>
                    <a:pt x="383" y="148"/>
                  </a:cubicBezTo>
                  <a:cubicBezTo>
                    <a:pt x="399" y="148"/>
                    <a:pt x="409" y="124"/>
                    <a:pt x="402" y="111"/>
                  </a:cubicBezTo>
                  <a:cubicBezTo>
                    <a:pt x="368" y="40"/>
                    <a:pt x="279"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96;p67">
              <a:extLst>
                <a:ext uri="{FF2B5EF4-FFF2-40B4-BE49-F238E27FC236}">
                  <a16:creationId xmlns:a16="http://schemas.microsoft.com/office/drawing/2014/main" id="{DE44C6D5-EB55-BCF5-51BA-CAD94BF1B53B}"/>
                </a:ext>
              </a:extLst>
            </p:cNvPr>
            <p:cNvSpPr/>
            <p:nvPr/>
          </p:nvSpPr>
          <p:spPr>
            <a:xfrm>
              <a:off x="5697250" y="1203525"/>
              <a:ext cx="17000" cy="5575"/>
            </a:xfrm>
            <a:custGeom>
              <a:avLst/>
              <a:gdLst/>
              <a:ahLst/>
              <a:cxnLst/>
              <a:rect l="l" t="t" r="r" b="b"/>
              <a:pathLst>
                <a:path w="680" h="223" extrusionOk="0">
                  <a:moveTo>
                    <a:pt x="381" y="0"/>
                  </a:moveTo>
                  <a:cubicBezTo>
                    <a:pt x="249" y="0"/>
                    <a:pt x="123" y="50"/>
                    <a:pt x="29" y="141"/>
                  </a:cubicBezTo>
                  <a:cubicBezTo>
                    <a:pt x="1" y="171"/>
                    <a:pt x="23" y="215"/>
                    <a:pt x="60" y="215"/>
                  </a:cubicBezTo>
                  <a:cubicBezTo>
                    <a:pt x="64" y="215"/>
                    <a:pt x="68" y="214"/>
                    <a:pt x="72" y="213"/>
                  </a:cubicBezTo>
                  <a:cubicBezTo>
                    <a:pt x="169" y="187"/>
                    <a:pt x="259" y="141"/>
                    <a:pt x="362" y="141"/>
                  </a:cubicBezTo>
                  <a:cubicBezTo>
                    <a:pt x="461" y="141"/>
                    <a:pt x="520" y="202"/>
                    <a:pt x="611" y="220"/>
                  </a:cubicBezTo>
                  <a:cubicBezTo>
                    <a:pt x="615" y="221"/>
                    <a:pt x="620" y="222"/>
                    <a:pt x="625" y="222"/>
                  </a:cubicBezTo>
                  <a:cubicBezTo>
                    <a:pt x="656" y="222"/>
                    <a:pt x="680" y="193"/>
                    <a:pt x="672" y="161"/>
                  </a:cubicBezTo>
                  <a:cubicBezTo>
                    <a:pt x="643" y="46"/>
                    <a:pt x="501" y="7"/>
                    <a:pt x="397" y="0"/>
                  </a:cubicBezTo>
                  <a:cubicBezTo>
                    <a:pt x="392" y="0"/>
                    <a:pt x="386" y="0"/>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97;p67">
              <a:extLst>
                <a:ext uri="{FF2B5EF4-FFF2-40B4-BE49-F238E27FC236}">
                  <a16:creationId xmlns:a16="http://schemas.microsoft.com/office/drawing/2014/main" id="{BD9EA9DF-38E4-A117-5FC0-749AB4C87D4C}"/>
                </a:ext>
              </a:extLst>
            </p:cNvPr>
            <p:cNvSpPr/>
            <p:nvPr/>
          </p:nvSpPr>
          <p:spPr>
            <a:xfrm>
              <a:off x="5688900" y="1238825"/>
              <a:ext cx="11925" cy="8350"/>
            </a:xfrm>
            <a:custGeom>
              <a:avLst/>
              <a:gdLst/>
              <a:ahLst/>
              <a:cxnLst/>
              <a:rect l="l" t="t" r="r" b="b"/>
              <a:pathLst>
                <a:path w="477" h="334" extrusionOk="0">
                  <a:moveTo>
                    <a:pt x="477" y="0"/>
                  </a:moveTo>
                  <a:lnTo>
                    <a:pt x="477" y="0"/>
                  </a:lnTo>
                  <a:cubicBezTo>
                    <a:pt x="393" y="61"/>
                    <a:pt x="302" y="91"/>
                    <a:pt x="214" y="91"/>
                  </a:cubicBezTo>
                  <a:cubicBezTo>
                    <a:pt x="138" y="91"/>
                    <a:pt x="64" y="68"/>
                    <a:pt x="0" y="22"/>
                  </a:cubicBezTo>
                  <a:lnTo>
                    <a:pt x="0" y="22"/>
                  </a:lnTo>
                  <a:lnTo>
                    <a:pt x="18" y="55"/>
                  </a:lnTo>
                  <a:cubicBezTo>
                    <a:pt x="2" y="145"/>
                    <a:pt x="20" y="240"/>
                    <a:pt x="68" y="288"/>
                  </a:cubicBezTo>
                  <a:cubicBezTo>
                    <a:pt x="81" y="301"/>
                    <a:pt x="97" y="312"/>
                    <a:pt x="114" y="321"/>
                  </a:cubicBezTo>
                  <a:cubicBezTo>
                    <a:pt x="135" y="329"/>
                    <a:pt x="156" y="333"/>
                    <a:pt x="176" y="333"/>
                  </a:cubicBezTo>
                  <a:cubicBezTo>
                    <a:pt x="212" y="333"/>
                    <a:pt x="248" y="321"/>
                    <a:pt x="277" y="299"/>
                  </a:cubicBezTo>
                  <a:cubicBezTo>
                    <a:pt x="365" y="240"/>
                    <a:pt x="422" y="117"/>
                    <a:pt x="4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98;p67">
              <a:extLst>
                <a:ext uri="{FF2B5EF4-FFF2-40B4-BE49-F238E27FC236}">
                  <a16:creationId xmlns:a16="http://schemas.microsoft.com/office/drawing/2014/main" id="{6EE27556-0575-71A6-6081-4187BF7C0C43}"/>
                </a:ext>
              </a:extLst>
            </p:cNvPr>
            <p:cNvSpPr/>
            <p:nvPr/>
          </p:nvSpPr>
          <p:spPr>
            <a:xfrm>
              <a:off x="5684675" y="1206250"/>
              <a:ext cx="14375" cy="29775"/>
            </a:xfrm>
            <a:custGeom>
              <a:avLst/>
              <a:gdLst/>
              <a:ahLst/>
              <a:cxnLst/>
              <a:rect l="l" t="t" r="r" b="b"/>
              <a:pathLst>
                <a:path w="575" h="1191" extrusionOk="0">
                  <a:moveTo>
                    <a:pt x="137" y="0"/>
                  </a:moveTo>
                  <a:cubicBezTo>
                    <a:pt x="116" y="0"/>
                    <a:pt x="96" y="18"/>
                    <a:pt x="103" y="43"/>
                  </a:cubicBezTo>
                  <a:cubicBezTo>
                    <a:pt x="174" y="311"/>
                    <a:pt x="242" y="724"/>
                    <a:pt x="26" y="952"/>
                  </a:cubicBezTo>
                  <a:cubicBezTo>
                    <a:pt x="0" y="978"/>
                    <a:pt x="7" y="1022"/>
                    <a:pt x="37" y="1042"/>
                  </a:cubicBezTo>
                  <a:cubicBezTo>
                    <a:pt x="174" y="1110"/>
                    <a:pt x="316" y="1161"/>
                    <a:pt x="463" y="1189"/>
                  </a:cubicBezTo>
                  <a:cubicBezTo>
                    <a:pt x="469" y="1190"/>
                    <a:pt x="474" y="1191"/>
                    <a:pt x="479" y="1191"/>
                  </a:cubicBezTo>
                  <a:cubicBezTo>
                    <a:pt x="549" y="1191"/>
                    <a:pt x="574" y="1083"/>
                    <a:pt x="499" y="1066"/>
                  </a:cubicBezTo>
                  <a:cubicBezTo>
                    <a:pt x="382" y="1042"/>
                    <a:pt x="268" y="1010"/>
                    <a:pt x="157" y="968"/>
                  </a:cubicBezTo>
                  <a:lnTo>
                    <a:pt x="157" y="968"/>
                  </a:lnTo>
                  <a:cubicBezTo>
                    <a:pt x="319" y="711"/>
                    <a:pt x="324" y="252"/>
                    <a:pt x="165" y="17"/>
                  </a:cubicBezTo>
                  <a:cubicBezTo>
                    <a:pt x="158" y="5"/>
                    <a:pt x="147" y="0"/>
                    <a:pt x="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99;p67">
              <a:extLst>
                <a:ext uri="{FF2B5EF4-FFF2-40B4-BE49-F238E27FC236}">
                  <a16:creationId xmlns:a16="http://schemas.microsoft.com/office/drawing/2014/main" id="{F8F6CDB3-0DAF-77B8-DDB0-A33B3C1A50EE}"/>
                </a:ext>
              </a:extLst>
            </p:cNvPr>
            <p:cNvSpPr/>
            <p:nvPr/>
          </p:nvSpPr>
          <p:spPr>
            <a:xfrm>
              <a:off x="5699925" y="1218775"/>
              <a:ext cx="7100" cy="5525"/>
            </a:xfrm>
            <a:custGeom>
              <a:avLst/>
              <a:gdLst/>
              <a:ahLst/>
              <a:cxnLst/>
              <a:rect l="l" t="t" r="r" b="b"/>
              <a:pathLst>
                <a:path w="284" h="221" extrusionOk="0">
                  <a:moveTo>
                    <a:pt x="143" y="1"/>
                  </a:moveTo>
                  <a:cubicBezTo>
                    <a:pt x="1" y="1"/>
                    <a:pt x="1" y="220"/>
                    <a:pt x="143" y="220"/>
                  </a:cubicBezTo>
                  <a:cubicBezTo>
                    <a:pt x="284" y="220"/>
                    <a:pt x="284"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00;p67">
              <a:extLst>
                <a:ext uri="{FF2B5EF4-FFF2-40B4-BE49-F238E27FC236}">
                  <a16:creationId xmlns:a16="http://schemas.microsoft.com/office/drawing/2014/main" id="{250683DD-BF74-06FC-7F2C-9A4ABE04E60B}"/>
                </a:ext>
              </a:extLst>
            </p:cNvPr>
            <p:cNvSpPr/>
            <p:nvPr/>
          </p:nvSpPr>
          <p:spPr>
            <a:xfrm>
              <a:off x="5678525" y="1218225"/>
              <a:ext cx="6725" cy="5200"/>
            </a:xfrm>
            <a:custGeom>
              <a:avLst/>
              <a:gdLst/>
              <a:ahLst/>
              <a:cxnLst/>
              <a:rect l="l" t="t" r="r" b="b"/>
              <a:pathLst>
                <a:path w="269" h="208" extrusionOk="0">
                  <a:moveTo>
                    <a:pt x="134" y="1"/>
                  </a:moveTo>
                  <a:cubicBezTo>
                    <a:pt x="0" y="1"/>
                    <a:pt x="0" y="207"/>
                    <a:pt x="134" y="207"/>
                  </a:cubicBezTo>
                  <a:cubicBezTo>
                    <a:pt x="268" y="207"/>
                    <a:pt x="268"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01;p67">
              <a:extLst>
                <a:ext uri="{FF2B5EF4-FFF2-40B4-BE49-F238E27FC236}">
                  <a16:creationId xmlns:a16="http://schemas.microsoft.com/office/drawing/2014/main" id="{9253D130-7EF8-00F2-4E90-8FAC49FD3951}"/>
                </a:ext>
              </a:extLst>
            </p:cNvPr>
            <p:cNvSpPr/>
            <p:nvPr/>
          </p:nvSpPr>
          <p:spPr>
            <a:xfrm>
              <a:off x="5599200" y="1355600"/>
              <a:ext cx="43150" cy="23700"/>
            </a:xfrm>
            <a:custGeom>
              <a:avLst/>
              <a:gdLst/>
              <a:ahLst/>
              <a:cxnLst/>
              <a:rect l="l" t="t" r="r" b="b"/>
              <a:pathLst>
                <a:path w="1726" h="948" extrusionOk="0">
                  <a:moveTo>
                    <a:pt x="1480" y="1"/>
                  </a:moveTo>
                  <a:lnTo>
                    <a:pt x="164" y="18"/>
                  </a:lnTo>
                  <a:cubicBezTo>
                    <a:pt x="164" y="18"/>
                    <a:pt x="1" y="948"/>
                    <a:pt x="724" y="948"/>
                  </a:cubicBezTo>
                  <a:cubicBezTo>
                    <a:pt x="764" y="948"/>
                    <a:pt x="808" y="945"/>
                    <a:pt x="854" y="938"/>
                  </a:cubicBezTo>
                  <a:cubicBezTo>
                    <a:pt x="1726" y="824"/>
                    <a:pt x="1480" y="51"/>
                    <a:pt x="14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1302;p67">
              <a:extLst>
                <a:ext uri="{FF2B5EF4-FFF2-40B4-BE49-F238E27FC236}">
                  <a16:creationId xmlns:a16="http://schemas.microsoft.com/office/drawing/2014/main" id="{980A658E-BEF2-B2B0-685F-A33535AD0FAD}"/>
                </a:ext>
              </a:extLst>
            </p:cNvPr>
            <p:cNvSpPr/>
            <p:nvPr/>
          </p:nvSpPr>
          <p:spPr>
            <a:xfrm>
              <a:off x="5628175" y="1356875"/>
              <a:ext cx="25500" cy="18625"/>
            </a:xfrm>
            <a:custGeom>
              <a:avLst/>
              <a:gdLst/>
              <a:ahLst/>
              <a:cxnLst/>
              <a:rect l="l" t="t" r="r" b="b"/>
              <a:pathLst>
                <a:path w="1020" h="745" extrusionOk="0">
                  <a:moveTo>
                    <a:pt x="484" y="1"/>
                  </a:moveTo>
                  <a:cubicBezTo>
                    <a:pt x="390" y="1"/>
                    <a:pt x="298" y="17"/>
                    <a:pt x="229" y="46"/>
                  </a:cubicBezTo>
                  <a:cubicBezTo>
                    <a:pt x="182" y="66"/>
                    <a:pt x="213" y="123"/>
                    <a:pt x="251" y="128"/>
                  </a:cubicBezTo>
                  <a:cubicBezTo>
                    <a:pt x="398" y="145"/>
                    <a:pt x="1019" y="176"/>
                    <a:pt x="725" y="477"/>
                  </a:cubicBezTo>
                  <a:cubicBezTo>
                    <a:pt x="649" y="555"/>
                    <a:pt x="554" y="575"/>
                    <a:pt x="453" y="575"/>
                  </a:cubicBezTo>
                  <a:cubicBezTo>
                    <a:pt x="349" y="575"/>
                    <a:pt x="239" y="554"/>
                    <a:pt x="139" y="554"/>
                  </a:cubicBezTo>
                  <a:cubicBezTo>
                    <a:pt x="110" y="554"/>
                    <a:pt x="82" y="556"/>
                    <a:pt x="55" y="560"/>
                  </a:cubicBezTo>
                  <a:cubicBezTo>
                    <a:pt x="0" y="571"/>
                    <a:pt x="7" y="641"/>
                    <a:pt x="40" y="668"/>
                  </a:cubicBezTo>
                  <a:cubicBezTo>
                    <a:pt x="116" y="725"/>
                    <a:pt x="227" y="745"/>
                    <a:pt x="340" y="745"/>
                  </a:cubicBezTo>
                  <a:cubicBezTo>
                    <a:pt x="448" y="745"/>
                    <a:pt x="559" y="727"/>
                    <a:pt x="644" y="705"/>
                  </a:cubicBezTo>
                  <a:cubicBezTo>
                    <a:pt x="802" y="666"/>
                    <a:pt x="927" y="558"/>
                    <a:pt x="956" y="391"/>
                  </a:cubicBezTo>
                  <a:cubicBezTo>
                    <a:pt x="1005" y="114"/>
                    <a:pt x="734" y="1"/>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1303;p67">
              <a:extLst>
                <a:ext uri="{FF2B5EF4-FFF2-40B4-BE49-F238E27FC236}">
                  <a16:creationId xmlns:a16="http://schemas.microsoft.com/office/drawing/2014/main" id="{86EC2337-C19D-35A1-51AC-804F6AE6B760}"/>
                </a:ext>
              </a:extLst>
            </p:cNvPr>
            <p:cNvSpPr/>
            <p:nvPr/>
          </p:nvSpPr>
          <p:spPr>
            <a:xfrm>
              <a:off x="5640250" y="1352200"/>
              <a:ext cx="34725" cy="28625"/>
            </a:xfrm>
            <a:custGeom>
              <a:avLst/>
              <a:gdLst/>
              <a:ahLst/>
              <a:cxnLst/>
              <a:rect l="l" t="t" r="r" b="b"/>
              <a:pathLst>
                <a:path w="1389" h="1145" extrusionOk="0">
                  <a:moveTo>
                    <a:pt x="850" y="1"/>
                  </a:moveTo>
                  <a:cubicBezTo>
                    <a:pt x="721" y="36"/>
                    <a:pt x="589" y="64"/>
                    <a:pt x="455" y="84"/>
                  </a:cubicBezTo>
                  <a:cubicBezTo>
                    <a:pt x="427" y="88"/>
                    <a:pt x="400" y="90"/>
                    <a:pt x="373" y="90"/>
                  </a:cubicBezTo>
                  <a:cubicBezTo>
                    <a:pt x="276" y="90"/>
                    <a:pt x="187" y="64"/>
                    <a:pt x="106" y="5"/>
                  </a:cubicBezTo>
                  <a:lnTo>
                    <a:pt x="106" y="5"/>
                  </a:lnTo>
                  <a:cubicBezTo>
                    <a:pt x="75" y="126"/>
                    <a:pt x="174" y="251"/>
                    <a:pt x="295" y="293"/>
                  </a:cubicBezTo>
                  <a:cubicBezTo>
                    <a:pt x="335" y="304"/>
                    <a:pt x="376" y="310"/>
                    <a:pt x="418" y="310"/>
                  </a:cubicBezTo>
                  <a:cubicBezTo>
                    <a:pt x="432" y="310"/>
                    <a:pt x="446" y="309"/>
                    <a:pt x="459" y="308"/>
                  </a:cubicBezTo>
                  <a:lnTo>
                    <a:pt x="459" y="308"/>
                  </a:lnTo>
                  <a:cubicBezTo>
                    <a:pt x="330" y="332"/>
                    <a:pt x="205" y="365"/>
                    <a:pt x="79" y="405"/>
                  </a:cubicBezTo>
                  <a:cubicBezTo>
                    <a:pt x="62" y="409"/>
                    <a:pt x="44" y="418"/>
                    <a:pt x="31" y="431"/>
                  </a:cubicBezTo>
                  <a:cubicBezTo>
                    <a:pt x="0" y="466"/>
                    <a:pt x="25" y="523"/>
                    <a:pt x="64" y="545"/>
                  </a:cubicBezTo>
                  <a:cubicBezTo>
                    <a:pt x="87" y="557"/>
                    <a:pt x="112" y="560"/>
                    <a:pt x="138" y="560"/>
                  </a:cubicBezTo>
                  <a:cubicBezTo>
                    <a:pt x="158" y="560"/>
                    <a:pt x="177" y="558"/>
                    <a:pt x="196" y="556"/>
                  </a:cubicBezTo>
                  <a:lnTo>
                    <a:pt x="196" y="556"/>
                  </a:lnTo>
                  <a:cubicBezTo>
                    <a:pt x="174" y="602"/>
                    <a:pt x="110" y="615"/>
                    <a:pt x="86" y="662"/>
                  </a:cubicBezTo>
                  <a:cubicBezTo>
                    <a:pt x="64" y="708"/>
                    <a:pt x="99" y="767"/>
                    <a:pt x="148" y="789"/>
                  </a:cubicBezTo>
                  <a:cubicBezTo>
                    <a:pt x="173" y="800"/>
                    <a:pt x="200" y="803"/>
                    <a:pt x="229" y="803"/>
                  </a:cubicBezTo>
                  <a:cubicBezTo>
                    <a:pt x="253" y="803"/>
                    <a:pt x="277" y="801"/>
                    <a:pt x="301" y="798"/>
                  </a:cubicBezTo>
                  <a:lnTo>
                    <a:pt x="301" y="798"/>
                  </a:lnTo>
                  <a:cubicBezTo>
                    <a:pt x="220" y="894"/>
                    <a:pt x="286" y="1052"/>
                    <a:pt x="398" y="1110"/>
                  </a:cubicBezTo>
                  <a:cubicBezTo>
                    <a:pt x="450" y="1135"/>
                    <a:pt x="506" y="1144"/>
                    <a:pt x="564" y="1144"/>
                  </a:cubicBezTo>
                  <a:cubicBezTo>
                    <a:pt x="631" y="1144"/>
                    <a:pt x="700" y="1132"/>
                    <a:pt x="765" y="1116"/>
                  </a:cubicBezTo>
                  <a:cubicBezTo>
                    <a:pt x="980" y="1066"/>
                    <a:pt x="1191" y="987"/>
                    <a:pt x="1388" y="886"/>
                  </a:cubicBezTo>
                  <a:lnTo>
                    <a:pt x="1239" y="468"/>
                  </a:lnTo>
                  <a:cubicBezTo>
                    <a:pt x="1134" y="295"/>
                    <a:pt x="1002" y="137"/>
                    <a:pt x="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1304;p67">
              <a:extLst>
                <a:ext uri="{FF2B5EF4-FFF2-40B4-BE49-F238E27FC236}">
                  <a16:creationId xmlns:a16="http://schemas.microsoft.com/office/drawing/2014/main" id="{34E1BD0C-0129-6FD6-F08D-F56A9323F614}"/>
                </a:ext>
              </a:extLst>
            </p:cNvPr>
            <p:cNvSpPr/>
            <p:nvPr/>
          </p:nvSpPr>
          <p:spPr>
            <a:xfrm>
              <a:off x="5723850" y="1267000"/>
              <a:ext cx="49300" cy="85325"/>
            </a:xfrm>
            <a:custGeom>
              <a:avLst/>
              <a:gdLst/>
              <a:ahLst/>
              <a:cxnLst/>
              <a:rect l="l" t="t" r="r" b="b"/>
              <a:pathLst>
                <a:path w="1972" h="3413" extrusionOk="0">
                  <a:moveTo>
                    <a:pt x="651" y="1"/>
                  </a:moveTo>
                  <a:cubicBezTo>
                    <a:pt x="0" y="1"/>
                    <a:pt x="212" y="411"/>
                    <a:pt x="212" y="411"/>
                  </a:cubicBezTo>
                  <a:cubicBezTo>
                    <a:pt x="212" y="488"/>
                    <a:pt x="129" y="3299"/>
                    <a:pt x="129" y="3299"/>
                  </a:cubicBezTo>
                  <a:lnTo>
                    <a:pt x="1971" y="3413"/>
                  </a:lnTo>
                  <a:cubicBezTo>
                    <a:pt x="1971" y="3413"/>
                    <a:pt x="1905" y="297"/>
                    <a:pt x="820" y="9"/>
                  </a:cubicBezTo>
                  <a:cubicBezTo>
                    <a:pt x="758" y="3"/>
                    <a:pt x="702" y="1"/>
                    <a:pt x="6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1305;p67">
              <a:extLst>
                <a:ext uri="{FF2B5EF4-FFF2-40B4-BE49-F238E27FC236}">
                  <a16:creationId xmlns:a16="http://schemas.microsoft.com/office/drawing/2014/main" id="{90F77874-1D23-4BF8-D589-6D91627FFC2D}"/>
                </a:ext>
              </a:extLst>
            </p:cNvPr>
            <p:cNvSpPr/>
            <p:nvPr/>
          </p:nvSpPr>
          <p:spPr>
            <a:xfrm>
              <a:off x="5692525" y="1256500"/>
              <a:ext cx="39500" cy="54325"/>
            </a:xfrm>
            <a:custGeom>
              <a:avLst/>
              <a:gdLst/>
              <a:ahLst/>
              <a:cxnLst/>
              <a:rect l="l" t="t" r="r" b="b"/>
              <a:pathLst>
                <a:path w="1580" h="2173" extrusionOk="0">
                  <a:moveTo>
                    <a:pt x="1465" y="1"/>
                  </a:moveTo>
                  <a:lnTo>
                    <a:pt x="380" y="216"/>
                  </a:lnTo>
                  <a:lnTo>
                    <a:pt x="165" y="956"/>
                  </a:lnTo>
                  <a:lnTo>
                    <a:pt x="0" y="1894"/>
                  </a:lnTo>
                  <a:lnTo>
                    <a:pt x="362" y="2173"/>
                  </a:lnTo>
                  <a:lnTo>
                    <a:pt x="1087" y="2107"/>
                  </a:lnTo>
                  <a:lnTo>
                    <a:pt x="1579" y="1433"/>
                  </a:lnTo>
                  <a:lnTo>
                    <a:pt x="1579" y="216"/>
                  </a:lnTo>
                  <a:lnTo>
                    <a:pt x="1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1306;p67">
              <a:extLst>
                <a:ext uri="{FF2B5EF4-FFF2-40B4-BE49-F238E27FC236}">
                  <a16:creationId xmlns:a16="http://schemas.microsoft.com/office/drawing/2014/main" id="{256CF365-3516-1C03-29A8-58E8CF4EB95A}"/>
                </a:ext>
              </a:extLst>
            </p:cNvPr>
            <p:cNvSpPr/>
            <p:nvPr/>
          </p:nvSpPr>
          <p:spPr>
            <a:xfrm>
              <a:off x="5650525" y="1147875"/>
              <a:ext cx="76275" cy="48725"/>
            </a:xfrm>
            <a:custGeom>
              <a:avLst/>
              <a:gdLst/>
              <a:ahLst/>
              <a:cxnLst/>
              <a:rect l="l" t="t" r="r" b="b"/>
              <a:pathLst>
                <a:path w="3051" h="1949" extrusionOk="0">
                  <a:moveTo>
                    <a:pt x="2113" y="1"/>
                  </a:moveTo>
                  <a:cubicBezTo>
                    <a:pt x="2086" y="1"/>
                    <a:pt x="2059" y="3"/>
                    <a:pt x="2032" y="8"/>
                  </a:cubicBezTo>
                  <a:cubicBezTo>
                    <a:pt x="1946" y="26"/>
                    <a:pt x="1860" y="70"/>
                    <a:pt x="1816" y="147"/>
                  </a:cubicBezTo>
                  <a:cubicBezTo>
                    <a:pt x="1792" y="186"/>
                    <a:pt x="1781" y="232"/>
                    <a:pt x="1759" y="272"/>
                  </a:cubicBezTo>
                  <a:cubicBezTo>
                    <a:pt x="1706" y="362"/>
                    <a:pt x="1604" y="403"/>
                    <a:pt x="1498" y="403"/>
                  </a:cubicBezTo>
                  <a:cubicBezTo>
                    <a:pt x="1443" y="403"/>
                    <a:pt x="1386" y="392"/>
                    <a:pt x="1335" y="371"/>
                  </a:cubicBezTo>
                  <a:cubicBezTo>
                    <a:pt x="1276" y="344"/>
                    <a:pt x="1221" y="309"/>
                    <a:pt x="1160" y="285"/>
                  </a:cubicBezTo>
                  <a:cubicBezTo>
                    <a:pt x="1118" y="268"/>
                    <a:pt x="1074" y="260"/>
                    <a:pt x="1030" y="260"/>
                  </a:cubicBezTo>
                  <a:cubicBezTo>
                    <a:pt x="958" y="260"/>
                    <a:pt x="887" y="281"/>
                    <a:pt x="826" y="322"/>
                  </a:cubicBezTo>
                  <a:cubicBezTo>
                    <a:pt x="734" y="393"/>
                    <a:pt x="687" y="527"/>
                    <a:pt x="736" y="634"/>
                  </a:cubicBezTo>
                  <a:cubicBezTo>
                    <a:pt x="756" y="678"/>
                    <a:pt x="791" y="720"/>
                    <a:pt x="786" y="768"/>
                  </a:cubicBezTo>
                  <a:cubicBezTo>
                    <a:pt x="780" y="854"/>
                    <a:pt x="665" y="878"/>
                    <a:pt x="580" y="878"/>
                  </a:cubicBezTo>
                  <a:cubicBezTo>
                    <a:pt x="457" y="880"/>
                    <a:pt x="329" y="882"/>
                    <a:pt x="226" y="948"/>
                  </a:cubicBezTo>
                  <a:cubicBezTo>
                    <a:pt x="123" y="1014"/>
                    <a:pt x="68" y="1168"/>
                    <a:pt x="145" y="1260"/>
                  </a:cubicBezTo>
                  <a:cubicBezTo>
                    <a:pt x="174" y="1295"/>
                    <a:pt x="215" y="1315"/>
                    <a:pt x="246" y="1346"/>
                  </a:cubicBezTo>
                  <a:cubicBezTo>
                    <a:pt x="279" y="1376"/>
                    <a:pt x="301" y="1425"/>
                    <a:pt x="281" y="1464"/>
                  </a:cubicBezTo>
                  <a:cubicBezTo>
                    <a:pt x="270" y="1482"/>
                    <a:pt x="255" y="1497"/>
                    <a:pt x="237" y="1508"/>
                  </a:cubicBezTo>
                  <a:cubicBezTo>
                    <a:pt x="228" y="1514"/>
                    <a:pt x="218" y="1519"/>
                    <a:pt x="208" y="1524"/>
                  </a:cubicBezTo>
                  <a:lnTo>
                    <a:pt x="208" y="1524"/>
                  </a:lnTo>
                  <a:cubicBezTo>
                    <a:pt x="187" y="1518"/>
                    <a:pt x="164" y="1515"/>
                    <a:pt x="142" y="1515"/>
                  </a:cubicBezTo>
                  <a:cubicBezTo>
                    <a:pt x="88" y="1515"/>
                    <a:pt x="35" y="1533"/>
                    <a:pt x="0" y="1574"/>
                  </a:cubicBezTo>
                  <a:cubicBezTo>
                    <a:pt x="73" y="1574"/>
                    <a:pt x="143" y="1556"/>
                    <a:pt x="208" y="1524"/>
                  </a:cubicBezTo>
                  <a:lnTo>
                    <a:pt x="208" y="1524"/>
                  </a:lnTo>
                  <a:cubicBezTo>
                    <a:pt x="227" y="1528"/>
                    <a:pt x="245" y="1535"/>
                    <a:pt x="261" y="1543"/>
                  </a:cubicBezTo>
                  <a:cubicBezTo>
                    <a:pt x="347" y="1585"/>
                    <a:pt x="413" y="1660"/>
                    <a:pt x="488" y="1717"/>
                  </a:cubicBezTo>
                  <a:cubicBezTo>
                    <a:pt x="550" y="1764"/>
                    <a:pt x="625" y="1806"/>
                    <a:pt x="702" y="1806"/>
                  </a:cubicBezTo>
                  <a:cubicBezTo>
                    <a:pt x="718" y="1806"/>
                    <a:pt x="733" y="1804"/>
                    <a:pt x="749" y="1800"/>
                  </a:cubicBezTo>
                  <a:cubicBezTo>
                    <a:pt x="832" y="1778"/>
                    <a:pt x="889" y="1708"/>
                    <a:pt x="951" y="1647"/>
                  </a:cubicBezTo>
                  <a:cubicBezTo>
                    <a:pt x="1002" y="1594"/>
                    <a:pt x="1071" y="1544"/>
                    <a:pt x="1141" y="1544"/>
                  </a:cubicBezTo>
                  <a:cubicBezTo>
                    <a:pt x="1153" y="1544"/>
                    <a:pt x="1164" y="1545"/>
                    <a:pt x="1175" y="1548"/>
                  </a:cubicBezTo>
                  <a:cubicBezTo>
                    <a:pt x="1285" y="1574"/>
                    <a:pt x="1320" y="1706"/>
                    <a:pt x="1384" y="1798"/>
                  </a:cubicBezTo>
                  <a:cubicBezTo>
                    <a:pt x="1449" y="1895"/>
                    <a:pt x="1568" y="1948"/>
                    <a:pt x="1685" y="1948"/>
                  </a:cubicBezTo>
                  <a:cubicBezTo>
                    <a:pt x="1779" y="1948"/>
                    <a:pt x="1872" y="1913"/>
                    <a:pt x="1933" y="1840"/>
                  </a:cubicBezTo>
                  <a:cubicBezTo>
                    <a:pt x="1983" y="1781"/>
                    <a:pt x="2007" y="1701"/>
                    <a:pt x="2058" y="1642"/>
                  </a:cubicBezTo>
                  <a:cubicBezTo>
                    <a:pt x="2093" y="1603"/>
                    <a:pt x="2148" y="1573"/>
                    <a:pt x="2199" y="1573"/>
                  </a:cubicBezTo>
                  <a:cubicBezTo>
                    <a:pt x="2222" y="1573"/>
                    <a:pt x="2245" y="1579"/>
                    <a:pt x="2264" y="1594"/>
                  </a:cubicBezTo>
                  <a:cubicBezTo>
                    <a:pt x="2291" y="1616"/>
                    <a:pt x="2306" y="1649"/>
                    <a:pt x="2330" y="1675"/>
                  </a:cubicBezTo>
                  <a:cubicBezTo>
                    <a:pt x="2362" y="1709"/>
                    <a:pt x="2403" y="1723"/>
                    <a:pt x="2447" y="1723"/>
                  </a:cubicBezTo>
                  <a:cubicBezTo>
                    <a:pt x="2529" y="1723"/>
                    <a:pt x="2622" y="1674"/>
                    <a:pt x="2682" y="1611"/>
                  </a:cubicBezTo>
                  <a:cubicBezTo>
                    <a:pt x="2851" y="1434"/>
                    <a:pt x="2912" y="1185"/>
                    <a:pt x="2965" y="948"/>
                  </a:cubicBezTo>
                  <a:cubicBezTo>
                    <a:pt x="2993" y="825"/>
                    <a:pt x="3051" y="608"/>
                    <a:pt x="2925" y="588"/>
                  </a:cubicBezTo>
                  <a:cubicBezTo>
                    <a:pt x="2613" y="535"/>
                    <a:pt x="2603" y="322"/>
                    <a:pt x="2541" y="237"/>
                  </a:cubicBezTo>
                  <a:cubicBezTo>
                    <a:pt x="2445" y="97"/>
                    <a:pt x="2281" y="1"/>
                    <a:pt x="2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1307;p67">
              <a:extLst>
                <a:ext uri="{FF2B5EF4-FFF2-40B4-BE49-F238E27FC236}">
                  <a16:creationId xmlns:a16="http://schemas.microsoft.com/office/drawing/2014/main" id="{B5DDB7AB-9D26-C509-8A4E-A159E044F75D}"/>
                </a:ext>
              </a:extLst>
            </p:cNvPr>
            <p:cNvSpPr/>
            <p:nvPr/>
          </p:nvSpPr>
          <p:spPr>
            <a:xfrm>
              <a:off x="5710700" y="1158125"/>
              <a:ext cx="59250" cy="92300"/>
            </a:xfrm>
            <a:custGeom>
              <a:avLst/>
              <a:gdLst/>
              <a:ahLst/>
              <a:cxnLst/>
              <a:rect l="l" t="t" r="r" b="b"/>
              <a:pathLst>
                <a:path w="2370" h="3692" extrusionOk="0">
                  <a:moveTo>
                    <a:pt x="675" y="0"/>
                  </a:moveTo>
                  <a:cubicBezTo>
                    <a:pt x="635" y="0"/>
                    <a:pt x="595" y="8"/>
                    <a:pt x="556" y="24"/>
                  </a:cubicBezTo>
                  <a:cubicBezTo>
                    <a:pt x="450" y="70"/>
                    <a:pt x="380" y="174"/>
                    <a:pt x="303" y="261"/>
                  </a:cubicBezTo>
                  <a:cubicBezTo>
                    <a:pt x="236" y="336"/>
                    <a:pt x="145" y="404"/>
                    <a:pt x="50" y="404"/>
                  </a:cubicBezTo>
                  <a:cubicBezTo>
                    <a:pt x="34" y="404"/>
                    <a:pt x="17" y="402"/>
                    <a:pt x="0" y="398"/>
                  </a:cubicBezTo>
                  <a:lnTo>
                    <a:pt x="0" y="398"/>
                  </a:lnTo>
                  <a:lnTo>
                    <a:pt x="253" y="1164"/>
                  </a:lnTo>
                  <a:cubicBezTo>
                    <a:pt x="272" y="1145"/>
                    <a:pt x="297" y="1137"/>
                    <a:pt x="323" y="1137"/>
                  </a:cubicBezTo>
                  <a:cubicBezTo>
                    <a:pt x="388" y="1137"/>
                    <a:pt x="460" y="1191"/>
                    <a:pt x="474" y="1261"/>
                  </a:cubicBezTo>
                  <a:cubicBezTo>
                    <a:pt x="494" y="1357"/>
                    <a:pt x="441" y="1454"/>
                    <a:pt x="380" y="1531"/>
                  </a:cubicBezTo>
                  <a:cubicBezTo>
                    <a:pt x="318" y="1610"/>
                    <a:pt x="246" y="1682"/>
                    <a:pt x="220" y="1779"/>
                  </a:cubicBezTo>
                  <a:cubicBezTo>
                    <a:pt x="215" y="1790"/>
                    <a:pt x="215" y="1801"/>
                    <a:pt x="217" y="1814"/>
                  </a:cubicBezTo>
                  <a:cubicBezTo>
                    <a:pt x="222" y="1834"/>
                    <a:pt x="244" y="1847"/>
                    <a:pt x="264" y="1858"/>
                  </a:cubicBezTo>
                  <a:lnTo>
                    <a:pt x="584" y="2027"/>
                  </a:lnTo>
                  <a:cubicBezTo>
                    <a:pt x="600" y="2034"/>
                    <a:pt x="611" y="2045"/>
                    <a:pt x="617" y="2058"/>
                  </a:cubicBezTo>
                  <a:cubicBezTo>
                    <a:pt x="622" y="2075"/>
                    <a:pt x="617" y="2093"/>
                    <a:pt x="606" y="2106"/>
                  </a:cubicBezTo>
                  <a:cubicBezTo>
                    <a:pt x="543" y="2227"/>
                    <a:pt x="505" y="2359"/>
                    <a:pt x="499" y="2493"/>
                  </a:cubicBezTo>
                  <a:cubicBezTo>
                    <a:pt x="492" y="2523"/>
                    <a:pt x="501" y="2554"/>
                    <a:pt x="518" y="2578"/>
                  </a:cubicBezTo>
                  <a:cubicBezTo>
                    <a:pt x="531" y="2591"/>
                    <a:pt x="545" y="2596"/>
                    <a:pt x="561" y="2596"/>
                  </a:cubicBezTo>
                  <a:cubicBezTo>
                    <a:pt x="598" y="2596"/>
                    <a:pt x="640" y="2565"/>
                    <a:pt x="657" y="2528"/>
                  </a:cubicBezTo>
                  <a:cubicBezTo>
                    <a:pt x="679" y="2475"/>
                    <a:pt x="679" y="2414"/>
                    <a:pt x="707" y="2363"/>
                  </a:cubicBezTo>
                  <a:cubicBezTo>
                    <a:pt x="742" y="2307"/>
                    <a:pt x="803" y="2275"/>
                    <a:pt x="867" y="2275"/>
                  </a:cubicBezTo>
                  <a:cubicBezTo>
                    <a:pt x="884" y="2275"/>
                    <a:pt x="901" y="2277"/>
                    <a:pt x="918" y="2282"/>
                  </a:cubicBezTo>
                  <a:cubicBezTo>
                    <a:pt x="999" y="2306"/>
                    <a:pt x="1063" y="2365"/>
                    <a:pt x="1094" y="2442"/>
                  </a:cubicBezTo>
                  <a:cubicBezTo>
                    <a:pt x="1193" y="2666"/>
                    <a:pt x="1041" y="2921"/>
                    <a:pt x="797" y="2941"/>
                  </a:cubicBezTo>
                  <a:cubicBezTo>
                    <a:pt x="777" y="2941"/>
                    <a:pt x="758" y="2945"/>
                    <a:pt x="740" y="2954"/>
                  </a:cubicBezTo>
                  <a:cubicBezTo>
                    <a:pt x="723" y="2969"/>
                    <a:pt x="712" y="2987"/>
                    <a:pt x="707" y="3009"/>
                  </a:cubicBezTo>
                  <a:cubicBezTo>
                    <a:pt x="635" y="3228"/>
                    <a:pt x="615" y="3463"/>
                    <a:pt x="652" y="3692"/>
                  </a:cubicBezTo>
                  <a:cubicBezTo>
                    <a:pt x="769" y="3422"/>
                    <a:pt x="1094" y="3329"/>
                    <a:pt x="1333" y="3160"/>
                  </a:cubicBezTo>
                  <a:cubicBezTo>
                    <a:pt x="1656" y="2925"/>
                    <a:pt x="1825" y="2534"/>
                    <a:pt x="1777" y="2139"/>
                  </a:cubicBezTo>
                  <a:cubicBezTo>
                    <a:pt x="1770" y="2086"/>
                    <a:pt x="1759" y="2032"/>
                    <a:pt x="1775" y="1981"/>
                  </a:cubicBezTo>
                  <a:cubicBezTo>
                    <a:pt x="1801" y="1902"/>
                    <a:pt x="1884" y="1854"/>
                    <a:pt x="1963" y="1827"/>
                  </a:cubicBezTo>
                  <a:cubicBezTo>
                    <a:pt x="2045" y="1801"/>
                    <a:pt x="2130" y="1786"/>
                    <a:pt x="2196" y="1735"/>
                  </a:cubicBezTo>
                  <a:cubicBezTo>
                    <a:pt x="2370" y="1599"/>
                    <a:pt x="2299" y="1322"/>
                    <a:pt x="2082" y="1285"/>
                  </a:cubicBezTo>
                  <a:cubicBezTo>
                    <a:pt x="2049" y="1278"/>
                    <a:pt x="2012" y="1280"/>
                    <a:pt x="1983" y="1261"/>
                  </a:cubicBezTo>
                  <a:cubicBezTo>
                    <a:pt x="1911" y="1212"/>
                    <a:pt x="1955" y="1098"/>
                    <a:pt x="2021" y="1041"/>
                  </a:cubicBezTo>
                  <a:cubicBezTo>
                    <a:pt x="2084" y="984"/>
                    <a:pt x="2168" y="927"/>
                    <a:pt x="2168" y="841"/>
                  </a:cubicBezTo>
                  <a:cubicBezTo>
                    <a:pt x="2168" y="742"/>
                    <a:pt x="2055" y="691"/>
                    <a:pt x="1953" y="691"/>
                  </a:cubicBezTo>
                  <a:cubicBezTo>
                    <a:pt x="1939" y="691"/>
                    <a:pt x="1926" y="692"/>
                    <a:pt x="1913" y="694"/>
                  </a:cubicBezTo>
                  <a:cubicBezTo>
                    <a:pt x="1867" y="701"/>
                    <a:pt x="1817" y="712"/>
                    <a:pt x="1770" y="712"/>
                  </a:cubicBezTo>
                  <a:cubicBezTo>
                    <a:pt x="1730" y="712"/>
                    <a:pt x="1693" y="704"/>
                    <a:pt x="1663" y="679"/>
                  </a:cubicBezTo>
                  <a:cubicBezTo>
                    <a:pt x="1586" y="611"/>
                    <a:pt x="1625" y="481"/>
                    <a:pt x="1590" y="384"/>
                  </a:cubicBezTo>
                  <a:cubicBezTo>
                    <a:pt x="1556" y="307"/>
                    <a:pt x="1482" y="263"/>
                    <a:pt x="1405" y="263"/>
                  </a:cubicBezTo>
                  <a:cubicBezTo>
                    <a:pt x="1372" y="263"/>
                    <a:pt x="1338" y="271"/>
                    <a:pt x="1307" y="288"/>
                  </a:cubicBezTo>
                  <a:cubicBezTo>
                    <a:pt x="1291" y="299"/>
                    <a:pt x="1276" y="310"/>
                    <a:pt x="1258" y="319"/>
                  </a:cubicBezTo>
                  <a:cubicBezTo>
                    <a:pt x="1247" y="323"/>
                    <a:pt x="1235" y="325"/>
                    <a:pt x="1224" y="325"/>
                  </a:cubicBezTo>
                  <a:cubicBezTo>
                    <a:pt x="1161" y="325"/>
                    <a:pt x="1103" y="263"/>
                    <a:pt x="1059" y="209"/>
                  </a:cubicBezTo>
                  <a:cubicBezTo>
                    <a:pt x="963" y="94"/>
                    <a:pt x="818"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1308;p67">
              <a:extLst>
                <a:ext uri="{FF2B5EF4-FFF2-40B4-BE49-F238E27FC236}">
                  <a16:creationId xmlns:a16="http://schemas.microsoft.com/office/drawing/2014/main" id="{B0FBC0CD-2570-EE76-19E7-179BB2D8D308}"/>
                </a:ext>
              </a:extLst>
            </p:cNvPr>
            <p:cNvSpPr/>
            <p:nvPr/>
          </p:nvSpPr>
          <p:spPr>
            <a:xfrm>
              <a:off x="5408950" y="1388750"/>
              <a:ext cx="197750" cy="284125"/>
            </a:xfrm>
            <a:custGeom>
              <a:avLst/>
              <a:gdLst/>
              <a:ahLst/>
              <a:cxnLst/>
              <a:rect l="l" t="t" r="r" b="b"/>
              <a:pathLst>
                <a:path w="7910" h="11365" extrusionOk="0">
                  <a:moveTo>
                    <a:pt x="7812" y="0"/>
                  </a:moveTo>
                  <a:cubicBezTo>
                    <a:pt x="7795" y="0"/>
                    <a:pt x="7778" y="7"/>
                    <a:pt x="7763" y="23"/>
                  </a:cubicBezTo>
                  <a:cubicBezTo>
                    <a:pt x="4594" y="3300"/>
                    <a:pt x="3338" y="7910"/>
                    <a:pt x="92" y="11142"/>
                  </a:cubicBezTo>
                  <a:cubicBezTo>
                    <a:pt x="0" y="11234"/>
                    <a:pt x="90" y="11365"/>
                    <a:pt x="190" y="11365"/>
                  </a:cubicBezTo>
                  <a:cubicBezTo>
                    <a:pt x="219" y="11365"/>
                    <a:pt x="250" y="11354"/>
                    <a:pt x="277" y="11327"/>
                  </a:cubicBezTo>
                  <a:cubicBezTo>
                    <a:pt x="3512" y="8090"/>
                    <a:pt x="4893" y="3568"/>
                    <a:pt x="7864" y="124"/>
                  </a:cubicBezTo>
                  <a:cubicBezTo>
                    <a:pt x="7910" y="71"/>
                    <a:pt x="7864" y="0"/>
                    <a:pt x="7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1309;p67">
              <a:extLst>
                <a:ext uri="{FF2B5EF4-FFF2-40B4-BE49-F238E27FC236}">
                  <a16:creationId xmlns:a16="http://schemas.microsoft.com/office/drawing/2014/main" id="{C2EF588A-2022-272E-91BD-1F8CF941C427}"/>
                </a:ext>
              </a:extLst>
            </p:cNvPr>
            <p:cNvSpPr/>
            <p:nvPr/>
          </p:nvSpPr>
          <p:spPr>
            <a:xfrm>
              <a:off x="5399250" y="1390275"/>
              <a:ext cx="181125" cy="281450"/>
            </a:xfrm>
            <a:custGeom>
              <a:avLst/>
              <a:gdLst/>
              <a:ahLst/>
              <a:cxnLst/>
              <a:rect l="l" t="t" r="r" b="b"/>
              <a:pathLst>
                <a:path w="7245" h="11258" extrusionOk="0">
                  <a:moveTo>
                    <a:pt x="92" y="0"/>
                  </a:moveTo>
                  <a:cubicBezTo>
                    <a:pt x="47" y="0"/>
                    <a:pt x="0" y="55"/>
                    <a:pt x="30" y="100"/>
                  </a:cubicBezTo>
                  <a:cubicBezTo>
                    <a:pt x="1216" y="1967"/>
                    <a:pt x="2525" y="3755"/>
                    <a:pt x="3709" y="5624"/>
                  </a:cubicBezTo>
                  <a:cubicBezTo>
                    <a:pt x="4280" y="6529"/>
                    <a:pt x="4837" y="7440"/>
                    <a:pt x="5380" y="8360"/>
                  </a:cubicBezTo>
                  <a:cubicBezTo>
                    <a:pt x="5931" y="9296"/>
                    <a:pt x="6399" y="10335"/>
                    <a:pt x="7031" y="11215"/>
                  </a:cubicBezTo>
                  <a:cubicBezTo>
                    <a:pt x="7053" y="11244"/>
                    <a:pt x="7087" y="11258"/>
                    <a:pt x="7121" y="11258"/>
                  </a:cubicBezTo>
                  <a:cubicBezTo>
                    <a:pt x="7184" y="11258"/>
                    <a:pt x="7244" y="11212"/>
                    <a:pt x="7216" y="11136"/>
                  </a:cubicBezTo>
                  <a:cubicBezTo>
                    <a:pt x="6829" y="10161"/>
                    <a:pt x="6199" y="9239"/>
                    <a:pt x="5667" y="8336"/>
                  </a:cubicBezTo>
                  <a:cubicBezTo>
                    <a:pt x="5103" y="7381"/>
                    <a:pt x="4525" y="6432"/>
                    <a:pt x="3930" y="5496"/>
                  </a:cubicBezTo>
                  <a:cubicBezTo>
                    <a:pt x="2747" y="3630"/>
                    <a:pt x="1541" y="1732"/>
                    <a:pt x="135" y="21"/>
                  </a:cubicBezTo>
                  <a:cubicBezTo>
                    <a:pt x="123" y="6"/>
                    <a:pt x="108"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1310;p67">
              <a:extLst>
                <a:ext uri="{FF2B5EF4-FFF2-40B4-BE49-F238E27FC236}">
                  <a16:creationId xmlns:a16="http://schemas.microsoft.com/office/drawing/2014/main" id="{AFE108E2-8CFD-B9D5-AECA-B2E2B08000A1}"/>
                </a:ext>
              </a:extLst>
            </p:cNvPr>
            <p:cNvSpPr/>
            <p:nvPr/>
          </p:nvSpPr>
          <p:spPr>
            <a:xfrm>
              <a:off x="5364675" y="1379925"/>
              <a:ext cx="287350" cy="25450"/>
            </a:xfrm>
            <a:custGeom>
              <a:avLst/>
              <a:gdLst/>
              <a:ahLst/>
              <a:cxnLst/>
              <a:rect l="l" t="t" r="r" b="b"/>
              <a:pathLst>
                <a:path w="11494" h="1018" extrusionOk="0">
                  <a:moveTo>
                    <a:pt x="11421" y="1"/>
                  </a:moveTo>
                  <a:lnTo>
                    <a:pt x="23" y="97"/>
                  </a:lnTo>
                  <a:lnTo>
                    <a:pt x="1" y="558"/>
                  </a:lnTo>
                  <a:lnTo>
                    <a:pt x="11493" y="1017"/>
                  </a:lnTo>
                  <a:lnTo>
                    <a:pt x="11493" y="1017"/>
                  </a:lnTo>
                  <a:lnTo>
                    <a:pt x="114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7" name="Hộp Văn bản 25">
            <a:extLst>
              <a:ext uri="{FF2B5EF4-FFF2-40B4-BE49-F238E27FC236}">
                <a16:creationId xmlns:a16="http://schemas.microsoft.com/office/drawing/2014/main" id="{975651E3-C278-287A-5ED5-9F4BC739D824}"/>
              </a:ext>
            </a:extLst>
          </p:cNvPr>
          <p:cNvSpPr txBox="1"/>
          <p:nvPr/>
        </p:nvSpPr>
        <p:spPr>
          <a:xfrm>
            <a:off x="263393" y="1209219"/>
            <a:ext cx="6567646" cy="3031086"/>
          </a:xfrm>
          <a:prstGeom prst="rect">
            <a:avLst/>
          </a:prstGeom>
          <a:noFill/>
        </p:spPr>
        <p:txBody>
          <a:bodyPr wrap="square">
            <a:spAutoFit/>
          </a:bodyPr>
          <a:lstStyle/>
          <a:p>
            <a:pPr algn="just">
              <a:lnSpc>
                <a:spcPct val="150000"/>
              </a:lnSpc>
            </a:pPr>
            <a:r>
              <a:rPr lang="en-US" sz="2600" dirty="0">
                <a:latin typeface="Calibri" panose="020F0502020204030204" pitchFamily="34" charset="0"/>
                <a:ea typeface="Source Sans Pro" panose="020B0503030403020204" pitchFamily="34" charset="0"/>
                <a:cs typeface="Calibri" panose="020F0502020204030204" pitchFamily="34" charset="0"/>
              </a:rPr>
              <a:t>1. </a:t>
            </a:r>
            <a:r>
              <a:rPr lang="en-US" sz="2600" i="0" dirty="0">
                <a:effectLst/>
                <a:latin typeface="Calibri" panose="020F0502020204030204" pitchFamily="34" charset="0"/>
                <a:ea typeface="Source Sans Pro" panose="020B0503030403020204" pitchFamily="34" charset="0"/>
                <a:cs typeface="Calibri" panose="020F0502020204030204" pitchFamily="34" charset="0"/>
              </a:rPr>
              <a:t>What is his / her job?</a:t>
            </a:r>
          </a:p>
          <a:p>
            <a:pPr algn="just">
              <a:lnSpc>
                <a:spcPct val="150000"/>
              </a:lnSpc>
            </a:pPr>
            <a:r>
              <a:rPr lang="en-US" sz="2600" dirty="0">
                <a:latin typeface="Calibri" panose="020F0502020204030204" pitchFamily="34" charset="0"/>
                <a:ea typeface="Source Sans Pro" panose="020B0503030403020204" pitchFamily="34" charset="0"/>
                <a:cs typeface="Calibri" panose="020F0502020204030204" pitchFamily="34" charset="0"/>
              </a:rPr>
              <a:t>2.</a:t>
            </a:r>
            <a:r>
              <a:rPr lang="en-US" sz="2600" i="0" dirty="0">
                <a:effectLst/>
                <a:latin typeface="Calibri" panose="020F0502020204030204" pitchFamily="34" charset="0"/>
                <a:ea typeface="Source Sans Pro" panose="020B0503030403020204" pitchFamily="34" charset="0"/>
                <a:cs typeface="Calibri" panose="020F0502020204030204" pitchFamily="34" charset="0"/>
              </a:rPr>
              <a:t> What does he / she look like?</a:t>
            </a:r>
          </a:p>
          <a:p>
            <a:pPr algn="just">
              <a:lnSpc>
                <a:spcPct val="150000"/>
              </a:lnSpc>
            </a:pPr>
            <a:r>
              <a:rPr lang="en-US" sz="2600" dirty="0">
                <a:latin typeface="Calibri" panose="020F0502020204030204" pitchFamily="34" charset="0"/>
                <a:ea typeface="Source Sans Pro" panose="020B0503030403020204" pitchFamily="34" charset="0"/>
                <a:cs typeface="Calibri" panose="020F0502020204030204" pitchFamily="34" charset="0"/>
              </a:rPr>
              <a:t>3.</a:t>
            </a:r>
            <a:r>
              <a:rPr lang="en-US" sz="2600" i="0" dirty="0">
                <a:effectLst/>
                <a:latin typeface="Calibri" panose="020F0502020204030204" pitchFamily="34" charset="0"/>
                <a:ea typeface="Source Sans Pro" panose="020B0503030403020204" pitchFamily="34" charset="0"/>
                <a:cs typeface="Calibri" panose="020F0502020204030204" pitchFamily="34" charset="0"/>
              </a:rPr>
              <a:t> What is he / she like?</a:t>
            </a:r>
          </a:p>
          <a:p>
            <a:pPr algn="just">
              <a:lnSpc>
                <a:spcPct val="150000"/>
              </a:lnSpc>
            </a:pPr>
            <a:r>
              <a:rPr lang="en-US" sz="2600" dirty="0">
                <a:latin typeface="Calibri" panose="020F0502020204030204" pitchFamily="34" charset="0"/>
                <a:ea typeface="Source Sans Pro" panose="020B0503030403020204" pitchFamily="34" charset="0"/>
                <a:cs typeface="Calibri" panose="020F0502020204030204" pitchFamily="34" charset="0"/>
              </a:rPr>
              <a:t>4.</a:t>
            </a:r>
            <a:r>
              <a:rPr lang="en-US" sz="2600" i="0" dirty="0">
                <a:effectLst/>
                <a:latin typeface="Calibri" panose="020F0502020204030204" pitchFamily="34" charset="0"/>
                <a:ea typeface="Source Sans Pro" panose="020B0503030403020204" pitchFamily="34" charset="0"/>
                <a:cs typeface="Calibri" panose="020F0502020204030204" pitchFamily="34" charset="0"/>
              </a:rPr>
              <a:t> What does he / she do for the community?</a:t>
            </a:r>
          </a:p>
          <a:p>
            <a:pPr algn="just">
              <a:lnSpc>
                <a:spcPct val="150000"/>
              </a:lnSpc>
            </a:pPr>
            <a:r>
              <a:rPr lang="en-US" sz="2600" dirty="0">
                <a:latin typeface="Calibri" panose="020F0502020204030204" pitchFamily="34" charset="0"/>
                <a:ea typeface="Source Sans Pro" panose="020B0503030403020204" pitchFamily="34" charset="0"/>
                <a:cs typeface="Calibri" panose="020F0502020204030204" pitchFamily="34" charset="0"/>
              </a:rPr>
              <a:t>5.</a:t>
            </a:r>
            <a:r>
              <a:rPr lang="en-US" sz="2600" i="0" dirty="0">
                <a:effectLst/>
                <a:latin typeface="Calibri" panose="020F0502020204030204" pitchFamily="34" charset="0"/>
                <a:ea typeface="Source Sans Pro" panose="020B0503030403020204" pitchFamily="34" charset="0"/>
                <a:cs typeface="Calibri" panose="020F0502020204030204" pitchFamily="34" charset="0"/>
              </a:rPr>
              <a:t> How do you feel about him / her?</a:t>
            </a:r>
            <a:endParaRPr lang="vi-VN" sz="2600" dirty="0">
              <a:latin typeface="Calibri" panose="020F0502020204030204" pitchFamily="34" charset="0"/>
              <a:ea typeface="Source Sans Pro" panose="020B0503030403020204" pitchFamily="34" charset="0"/>
              <a:cs typeface="Calibri" panose="020F0502020204030204" pitchFamily="34" charset="0"/>
            </a:endParaRPr>
          </a:p>
        </p:txBody>
      </p:sp>
    </p:spTree>
    <p:extLst>
      <p:ext uri="{BB962C8B-B14F-4D97-AF65-F5344CB8AC3E}">
        <p14:creationId xmlns:p14="http://schemas.microsoft.com/office/powerpoint/2010/main" val="2194492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7">
                                            <p:txEl>
                                              <p:pRg st="0" end="0"/>
                                            </p:txEl>
                                          </p:spTgt>
                                        </p:tgtEl>
                                        <p:attrNameLst>
                                          <p:attrName>style.visibility</p:attrName>
                                        </p:attrNameLst>
                                      </p:cBhvr>
                                      <p:to>
                                        <p:strVal val="visible"/>
                                      </p:to>
                                    </p:set>
                                    <p:animEffect transition="in" filter="dissolve">
                                      <p:cBhvr>
                                        <p:cTn id="7" dur="500"/>
                                        <p:tgtEl>
                                          <p:spTgt spid="20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7">
                                            <p:txEl>
                                              <p:pRg st="1" end="1"/>
                                            </p:txEl>
                                          </p:spTgt>
                                        </p:tgtEl>
                                        <p:attrNameLst>
                                          <p:attrName>style.visibility</p:attrName>
                                        </p:attrNameLst>
                                      </p:cBhvr>
                                      <p:to>
                                        <p:strVal val="visible"/>
                                      </p:to>
                                    </p:set>
                                    <p:animEffect transition="in" filter="dissolve">
                                      <p:cBhvr>
                                        <p:cTn id="12" dur="500"/>
                                        <p:tgtEl>
                                          <p:spTgt spid="20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57">
                                            <p:txEl>
                                              <p:pRg st="2" end="2"/>
                                            </p:txEl>
                                          </p:spTgt>
                                        </p:tgtEl>
                                        <p:attrNameLst>
                                          <p:attrName>style.visibility</p:attrName>
                                        </p:attrNameLst>
                                      </p:cBhvr>
                                      <p:to>
                                        <p:strVal val="visible"/>
                                      </p:to>
                                    </p:set>
                                    <p:animEffect transition="in" filter="dissolve">
                                      <p:cBhvr>
                                        <p:cTn id="17" dur="500"/>
                                        <p:tgtEl>
                                          <p:spTgt spid="20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57">
                                            <p:txEl>
                                              <p:pRg st="3" end="3"/>
                                            </p:txEl>
                                          </p:spTgt>
                                        </p:tgtEl>
                                        <p:attrNameLst>
                                          <p:attrName>style.visibility</p:attrName>
                                        </p:attrNameLst>
                                      </p:cBhvr>
                                      <p:to>
                                        <p:strVal val="visible"/>
                                      </p:to>
                                    </p:set>
                                    <p:animEffect transition="in" filter="dissolve">
                                      <p:cBhvr>
                                        <p:cTn id="22" dur="500"/>
                                        <p:tgtEl>
                                          <p:spTgt spid="20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57">
                                            <p:txEl>
                                              <p:pRg st="4" end="4"/>
                                            </p:txEl>
                                          </p:spTgt>
                                        </p:tgtEl>
                                        <p:attrNameLst>
                                          <p:attrName>style.visibility</p:attrName>
                                        </p:attrNameLst>
                                      </p:cBhvr>
                                      <p:to>
                                        <p:strVal val="visible"/>
                                      </p:to>
                                    </p:set>
                                    <p:animEffect transition="in" filter="dissolve">
                                      <p:cBhvr>
                                        <p:cTn id="27" dur="500"/>
                                        <p:tgtEl>
                                          <p:spTgt spid="20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1"/>
        <p:cNvGrpSpPr/>
        <p:nvPr/>
      </p:nvGrpSpPr>
      <p:grpSpPr>
        <a:xfrm>
          <a:off x="0" y="0"/>
          <a:ext cx="0" cy="0"/>
          <a:chOff x="0" y="0"/>
          <a:chExt cx="0" cy="0"/>
        </a:xfrm>
      </p:grpSpPr>
      <p:sp>
        <p:nvSpPr>
          <p:cNvPr id="2082" name="Google Shape;2082;p75"/>
          <p:cNvSpPr txBox="1">
            <a:spLocks noGrp="1"/>
          </p:cNvSpPr>
          <p:nvPr>
            <p:ph type="title"/>
          </p:nvPr>
        </p:nvSpPr>
        <p:spPr>
          <a:xfrm>
            <a:off x="12696" y="0"/>
            <a:ext cx="9131303" cy="919792"/>
          </a:xfrm>
          <a:prstGeom prst="rect">
            <a:avLst/>
          </a:prstGeom>
          <a:solidFill>
            <a:schemeClr val="accent1">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accent5">
                    <a:lumMod val="75000"/>
                  </a:schemeClr>
                </a:solidFill>
              </a:rPr>
              <a:t>Ex 4: </a:t>
            </a:r>
            <a:r>
              <a:rPr lang="en-US" sz="2400" dirty="0">
                <a:solidFill>
                  <a:schemeClr val="accent5">
                    <a:lumMod val="75000"/>
                  </a:schemeClr>
                </a:solidFill>
              </a:rPr>
              <a:t>Work in pairs. </a:t>
            </a:r>
            <a:r>
              <a:rPr lang="en-US" sz="2400" dirty="0">
                <a:solidFill>
                  <a:srgbClr val="000000"/>
                </a:solidFill>
              </a:rPr>
              <a:t>Choose a community helper you like and answer the following questions.</a:t>
            </a:r>
            <a:endParaRPr sz="2400" dirty="0">
              <a:solidFill>
                <a:srgbClr val="000000"/>
              </a:solidFill>
            </a:endParaRPr>
          </a:p>
        </p:txBody>
      </p:sp>
      <p:sp>
        <p:nvSpPr>
          <p:cNvPr id="2057" name="Hộp Văn bản 25">
            <a:extLst>
              <a:ext uri="{FF2B5EF4-FFF2-40B4-BE49-F238E27FC236}">
                <a16:creationId xmlns:a16="http://schemas.microsoft.com/office/drawing/2014/main" id="{975651E3-C278-287A-5ED5-9F4BC739D824}"/>
              </a:ext>
            </a:extLst>
          </p:cNvPr>
          <p:cNvSpPr txBox="1"/>
          <p:nvPr/>
        </p:nvSpPr>
        <p:spPr>
          <a:xfrm>
            <a:off x="161399" y="1403250"/>
            <a:ext cx="8821201" cy="2646878"/>
          </a:xfrm>
          <a:prstGeom prst="rect">
            <a:avLst/>
          </a:prstGeom>
          <a:noFill/>
        </p:spPr>
        <p:txBody>
          <a:bodyPr wrap="square">
            <a:spAutoFit/>
          </a:bodyPr>
          <a:lstStyle/>
          <a:p>
            <a:pPr algn="just"/>
            <a:r>
              <a:rPr lang="en-US" sz="2600" dirty="0">
                <a:latin typeface="Calibri" panose="020F0502020204030204" pitchFamily="34" charset="0"/>
                <a:ea typeface="Source Sans Pro" panose="020B0503030403020204" pitchFamily="34" charset="0"/>
                <a:cs typeface="Calibri" panose="020F0502020204030204" pitchFamily="34" charset="0"/>
              </a:rPr>
              <a:t>1. </a:t>
            </a:r>
            <a:r>
              <a:rPr lang="en-US" sz="2600" i="0" dirty="0">
                <a:effectLst/>
                <a:latin typeface="Calibri" panose="020F0502020204030204" pitchFamily="34" charset="0"/>
                <a:ea typeface="Source Sans Pro" panose="020B0503030403020204" pitchFamily="34" charset="0"/>
                <a:cs typeface="Calibri" panose="020F0502020204030204" pitchFamily="34" charset="0"/>
              </a:rPr>
              <a:t>What is his / her job?    </a:t>
            </a:r>
            <a:r>
              <a:rPr lang="en-US" sz="2800" i="0" dirty="0">
                <a:solidFill>
                  <a:srgbClr val="FF0000"/>
                </a:solidFill>
                <a:effectLst/>
                <a:latin typeface="Calibri" panose="020F0502020204030204" pitchFamily="34" charset="0"/>
                <a:ea typeface="Source Sans Pro" panose="020B0503030403020204" pitchFamily="34" charset="0"/>
                <a:cs typeface="Calibri" panose="020F0502020204030204" pitchFamily="34" charset="0"/>
              </a:rPr>
              <a:t>-</a:t>
            </a:r>
            <a:r>
              <a:rPr lang="en-US" sz="2800" i="1" dirty="0">
                <a:solidFill>
                  <a:srgbClr val="FF0000"/>
                </a:solidFill>
                <a:latin typeface="Calibri" panose="020F0502020204030204" pitchFamily="34" charset="0"/>
                <a:cs typeface="Calibri" panose="020F0502020204030204" pitchFamily="34" charset="0"/>
              </a:rPr>
              <a:t> delivery person</a:t>
            </a:r>
            <a:endParaRPr lang="en-US" sz="2800" i="0" dirty="0">
              <a:solidFill>
                <a:srgbClr val="FF0000"/>
              </a:solidFill>
              <a:effectLst/>
              <a:latin typeface="Calibri" panose="020F0502020204030204" pitchFamily="34" charset="0"/>
              <a:ea typeface="Source Sans Pro" panose="020B0503030403020204" pitchFamily="34" charset="0"/>
              <a:cs typeface="Calibri" panose="020F0502020204030204" pitchFamily="34" charset="0"/>
            </a:endParaRPr>
          </a:p>
          <a:p>
            <a:pPr algn="just"/>
            <a:r>
              <a:rPr lang="en-US" sz="2600" dirty="0">
                <a:latin typeface="Calibri" panose="020F0502020204030204" pitchFamily="34" charset="0"/>
                <a:ea typeface="Source Sans Pro" panose="020B0503030403020204" pitchFamily="34" charset="0"/>
                <a:cs typeface="Calibri" panose="020F0502020204030204" pitchFamily="34" charset="0"/>
              </a:rPr>
              <a:t>2.</a:t>
            </a:r>
            <a:r>
              <a:rPr lang="en-US" sz="2600" i="0" dirty="0">
                <a:effectLst/>
                <a:latin typeface="Calibri" panose="020F0502020204030204" pitchFamily="34" charset="0"/>
                <a:ea typeface="Source Sans Pro" panose="020B0503030403020204" pitchFamily="34" charset="0"/>
                <a:cs typeface="Calibri" panose="020F0502020204030204" pitchFamily="34" charset="0"/>
              </a:rPr>
              <a:t> What does he / she look like? </a:t>
            </a:r>
            <a:r>
              <a:rPr lang="en-US" sz="2600" i="0" dirty="0">
                <a:solidFill>
                  <a:srgbClr val="FF0000"/>
                </a:solidFill>
                <a:effectLst/>
                <a:latin typeface="Calibri" panose="020F0502020204030204" pitchFamily="34" charset="0"/>
                <a:ea typeface="Source Sans Pro" panose="020B0503030403020204" pitchFamily="34" charset="0"/>
                <a:cs typeface="Calibri" panose="020F0502020204030204" pitchFamily="34" charset="0"/>
              </a:rPr>
              <a:t>- tall/big</a:t>
            </a:r>
          </a:p>
          <a:p>
            <a:pPr algn="just"/>
            <a:r>
              <a:rPr lang="en-US" sz="2600" dirty="0">
                <a:latin typeface="Calibri" panose="020F0502020204030204" pitchFamily="34" charset="0"/>
                <a:ea typeface="Source Sans Pro" panose="020B0503030403020204" pitchFamily="34" charset="0"/>
                <a:cs typeface="Calibri" panose="020F0502020204030204" pitchFamily="34" charset="0"/>
              </a:rPr>
              <a:t>3.</a:t>
            </a:r>
            <a:r>
              <a:rPr lang="en-US" sz="2600" i="0" dirty="0">
                <a:effectLst/>
                <a:latin typeface="Calibri" panose="020F0502020204030204" pitchFamily="34" charset="0"/>
                <a:ea typeface="Source Sans Pro" panose="020B0503030403020204" pitchFamily="34" charset="0"/>
                <a:cs typeface="Calibri" panose="020F0502020204030204" pitchFamily="34" charset="0"/>
              </a:rPr>
              <a:t> What is he / she like?</a:t>
            </a:r>
            <a:r>
              <a:rPr lang="en-US" sz="2800" i="1" dirty="0">
                <a:solidFill>
                  <a:srgbClr val="FF0000"/>
                </a:solidFill>
                <a:latin typeface="Calibri" panose="020F0502020204030204" pitchFamily="34" charset="0"/>
                <a:cs typeface="Calibri" panose="020F0502020204030204" pitchFamily="34" charset="0"/>
              </a:rPr>
              <a:t> – friendly/ hardworking/ responsible</a:t>
            </a:r>
            <a:endParaRPr lang="en-US" sz="2600" i="0" dirty="0">
              <a:effectLst/>
              <a:latin typeface="Calibri" panose="020F0502020204030204" pitchFamily="34" charset="0"/>
              <a:ea typeface="Source Sans Pro" panose="020B0503030403020204" pitchFamily="34" charset="0"/>
              <a:cs typeface="Calibri" panose="020F0502020204030204" pitchFamily="34" charset="0"/>
            </a:endParaRPr>
          </a:p>
          <a:p>
            <a:pPr algn="just"/>
            <a:r>
              <a:rPr lang="en-US" sz="2600" dirty="0">
                <a:latin typeface="Calibri" panose="020F0502020204030204" pitchFamily="34" charset="0"/>
                <a:ea typeface="Source Sans Pro" panose="020B0503030403020204" pitchFamily="34" charset="0"/>
                <a:cs typeface="Calibri" panose="020F0502020204030204" pitchFamily="34" charset="0"/>
              </a:rPr>
              <a:t>4.</a:t>
            </a:r>
            <a:r>
              <a:rPr lang="en-US" sz="2600" i="0" dirty="0">
                <a:effectLst/>
                <a:latin typeface="Calibri" panose="020F0502020204030204" pitchFamily="34" charset="0"/>
                <a:ea typeface="Source Sans Pro" panose="020B0503030403020204" pitchFamily="34" charset="0"/>
                <a:cs typeface="Calibri" panose="020F0502020204030204" pitchFamily="34" charset="0"/>
              </a:rPr>
              <a:t> What does he / she do for the community? - </a:t>
            </a:r>
            <a:r>
              <a:rPr lang="en-US" sz="2800" i="1" dirty="0">
                <a:solidFill>
                  <a:srgbClr val="FF0000"/>
                </a:solidFill>
                <a:latin typeface="Calibri" panose="020F0502020204030204" pitchFamily="34" charset="0"/>
                <a:cs typeface="Calibri" panose="020F0502020204030204" pitchFamily="34" charset="0"/>
              </a:rPr>
              <a:t>delivers goods </a:t>
            </a:r>
            <a:endParaRPr lang="en-US" sz="2600" i="0" dirty="0">
              <a:effectLst/>
              <a:latin typeface="Calibri" panose="020F0502020204030204" pitchFamily="34" charset="0"/>
              <a:ea typeface="Source Sans Pro" panose="020B0503030403020204" pitchFamily="34" charset="0"/>
              <a:cs typeface="Calibri" panose="020F0502020204030204" pitchFamily="34" charset="0"/>
            </a:endParaRPr>
          </a:p>
          <a:p>
            <a:pPr algn="just"/>
            <a:r>
              <a:rPr lang="en-US" sz="2600" dirty="0">
                <a:latin typeface="Calibri" panose="020F0502020204030204" pitchFamily="34" charset="0"/>
                <a:ea typeface="Source Sans Pro" panose="020B0503030403020204" pitchFamily="34" charset="0"/>
                <a:cs typeface="Calibri" panose="020F0502020204030204" pitchFamily="34" charset="0"/>
              </a:rPr>
              <a:t>5.</a:t>
            </a:r>
            <a:r>
              <a:rPr lang="en-US" sz="2600" i="0" dirty="0">
                <a:effectLst/>
                <a:latin typeface="Calibri" panose="020F0502020204030204" pitchFamily="34" charset="0"/>
                <a:ea typeface="Source Sans Pro" panose="020B0503030403020204" pitchFamily="34" charset="0"/>
                <a:cs typeface="Calibri" panose="020F0502020204030204" pitchFamily="34" charset="0"/>
              </a:rPr>
              <a:t> How do you feel about him / her?- </a:t>
            </a:r>
            <a:r>
              <a:rPr lang="en-US" sz="2800" i="1" dirty="0">
                <a:solidFill>
                  <a:srgbClr val="FF0000"/>
                </a:solidFill>
                <a:latin typeface="Calibri" panose="020F0502020204030204" pitchFamily="34" charset="0"/>
                <a:cs typeface="Calibri" panose="020F0502020204030204" pitchFamily="34" charset="0"/>
              </a:rPr>
              <a:t>dedicated community helper / makes our life easy and comfortable.</a:t>
            </a:r>
            <a:endParaRPr lang="vi-VN" sz="2600" dirty="0">
              <a:solidFill>
                <a:srgbClr val="FF0000"/>
              </a:solidFill>
              <a:latin typeface="Calibri" panose="020F0502020204030204" pitchFamily="34" charset="0"/>
              <a:ea typeface="Source Sans Pro" panose="020B0503030403020204" pitchFamily="34" charset="0"/>
              <a:cs typeface="Calibri" panose="020F0502020204030204" pitchFamily="34" charset="0"/>
            </a:endParaRPr>
          </a:p>
        </p:txBody>
      </p:sp>
    </p:spTree>
    <p:extLst>
      <p:ext uri="{BB962C8B-B14F-4D97-AF65-F5344CB8AC3E}">
        <p14:creationId xmlns:p14="http://schemas.microsoft.com/office/powerpoint/2010/main" val="2803308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7">
                                            <p:txEl>
                                              <p:pRg st="0" end="0"/>
                                            </p:txEl>
                                          </p:spTgt>
                                        </p:tgtEl>
                                        <p:attrNameLst>
                                          <p:attrName>style.visibility</p:attrName>
                                        </p:attrNameLst>
                                      </p:cBhvr>
                                      <p:to>
                                        <p:strVal val="visible"/>
                                      </p:to>
                                    </p:set>
                                    <p:animEffect transition="in" filter="dissolve">
                                      <p:cBhvr>
                                        <p:cTn id="7" dur="500"/>
                                        <p:tgtEl>
                                          <p:spTgt spid="20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7">
                                            <p:txEl>
                                              <p:pRg st="1" end="1"/>
                                            </p:txEl>
                                          </p:spTgt>
                                        </p:tgtEl>
                                        <p:attrNameLst>
                                          <p:attrName>style.visibility</p:attrName>
                                        </p:attrNameLst>
                                      </p:cBhvr>
                                      <p:to>
                                        <p:strVal val="visible"/>
                                      </p:to>
                                    </p:set>
                                    <p:animEffect transition="in" filter="dissolve">
                                      <p:cBhvr>
                                        <p:cTn id="12" dur="500"/>
                                        <p:tgtEl>
                                          <p:spTgt spid="20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57">
                                            <p:txEl>
                                              <p:pRg st="2" end="2"/>
                                            </p:txEl>
                                          </p:spTgt>
                                        </p:tgtEl>
                                        <p:attrNameLst>
                                          <p:attrName>style.visibility</p:attrName>
                                        </p:attrNameLst>
                                      </p:cBhvr>
                                      <p:to>
                                        <p:strVal val="visible"/>
                                      </p:to>
                                    </p:set>
                                    <p:animEffect transition="in" filter="dissolve">
                                      <p:cBhvr>
                                        <p:cTn id="17" dur="500"/>
                                        <p:tgtEl>
                                          <p:spTgt spid="20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57">
                                            <p:txEl>
                                              <p:pRg st="3" end="3"/>
                                            </p:txEl>
                                          </p:spTgt>
                                        </p:tgtEl>
                                        <p:attrNameLst>
                                          <p:attrName>style.visibility</p:attrName>
                                        </p:attrNameLst>
                                      </p:cBhvr>
                                      <p:to>
                                        <p:strVal val="visible"/>
                                      </p:to>
                                    </p:set>
                                    <p:animEffect transition="in" filter="dissolve">
                                      <p:cBhvr>
                                        <p:cTn id="22" dur="500"/>
                                        <p:tgtEl>
                                          <p:spTgt spid="20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57">
                                            <p:txEl>
                                              <p:pRg st="4" end="4"/>
                                            </p:txEl>
                                          </p:spTgt>
                                        </p:tgtEl>
                                        <p:attrNameLst>
                                          <p:attrName>style.visibility</p:attrName>
                                        </p:attrNameLst>
                                      </p:cBhvr>
                                      <p:to>
                                        <p:strVal val="visible"/>
                                      </p:to>
                                    </p:set>
                                    <p:animEffect transition="in" filter="dissolve">
                                      <p:cBhvr>
                                        <p:cTn id="27" dur="500"/>
                                        <p:tgtEl>
                                          <p:spTgt spid="20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5"/>
        <p:cNvGrpSpPr/>
        <p:nvPr/>
      </p:nvGrpSpPr>
      <p:grpSpPr>
        <a:xfrm>
          <a:off x="0" y="0"/>
          <a:ext cx="0" cy="0"/>
          <a:chOff x="0" y="0"/>
          <a:chExt cx="0" cy="0"/>
        </a:xfrm>
      </p:grpSpPr>
      <p:sp>
        <p:nvSpPr>
          <p:cNvPr id="6" name="Google Shape;2082;p75">
            <a:extLst>
              <a:ext uri="{FF2B5EF4-FFF2-40B4-BE49-F238E27FC236}">
                <a16:creationId xmlns:a16="http://schemas.microsoft.com/office/drawing/2014/main" id="{B158F20D-320B-976C-9F67-5517281A9D3D}"/>
              </a:ext>
            </a:extLst>
          </p:cNvPr>
          <p:cNvSpPr txBox="1">
            <a:spLocks/>
          </p:cNvSpPr>
          <p:nvPr/>
        </p:nvSpPr>
        <p:spPr>
          <a:xfrm>
            <a:off x="0" y="0"/>
            <a:ext cx="9144000" cy="1261698"/>
          </a:xfrm>
          <a:prstGeom prst="rect">
            <a:avLst/>
          </a:prstGeom>
          <a:solidFill>
            <a:schemeClr val="accent1">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800"/>
              <a:buFont typeface="Chelsea Market"/>
              <a:buNone/>
              <a:defRPr sz="2800" b="0" i="0" u="none" strike="noStrike" cap="none">
                <a:solidFill>
                  <a:schemeClr val="accent2"/>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accent2"/>
              </a:buClr>
              <a:buSzPts val="2800"/>
              <a:buFont typeface="Chelsea Market"/>
              <a:buNone/>
              <a:defRPr sz="2800" b="0" i="0" u="none" strike="noStrike" cap="none">
                <a:solidFill>
                  <a:schemeClr val="accent2"/>
                </a:solidFill>
                <a:latin typeface="Chelsea Market"/>
                <a:ea typeface="Chelsea Market"/>
                <a:cs typeface="Chelsea Market"/>
                <a:sym typeface="Chelsea Market"/>
              </a:defRPr>
            </a:lvl2pPr>
            <a:lvl3pPr marR="0" lvl="2" algn="l" rtl="0">
              <a:lnSpc>
                <a:spcPct val="100000"/>
              </a:lnSpc>
              <a:spcBef>
                <a:spcPts val="0"/>
              </a:spcBef>
              <a:spcAft>
                <a:spcPts val="0"/>
              </a:spcAft>
              <a:buClr>
                <a:schemeClr val="accent2"/>
              </a:buClr>
              <a:buSzPts val="2800"/>
              <a:buFont typeface="Chelsea Market"/>
              <a:buNone/>
              <a:defRPr sz="2800" b="0" i="0" u="none" strike="noStrike" cap="none">
                <a:solidFill>
                  <a:schemeClr val="accent2"/>
                </a:solidFill>
                <a:latin typeface="Chelsea Market"/>
                <a:ea typeface="Chelsea Market"/>
                <a:cs typeface="Chelsea Market"/>
                <a:sym typeface="Chelsea Market"/>
              </a:defRPr>
            </a:lvl3pPr>
            <a:lvl4pPr marR="0" lvl="3" algn="l" rtl="0">
              <a:lnSpc>
                <a:spcPct val="100000"/>
              </a:lnSpc>
              <a:spcBef>
                <a:spcPts val="0"/>
              </a:spcBef>
              <a:spcAft>
                <a:spcPts val="0"/>
              </a:spcAft>
              <a:buClr>
                <a:schemeClr val="accent2"/>
              </a:buClr>
              <a:buSzPts val="2800"/>
              <a:buFont typeface="Chelsea Market"/>
              <a:buNone/>
              <a:defRPr sz="2800" b="0" i="0" u="none" strike="noStrike" cap="none">
                <a:solidFill>
                  <a:schemeClr val="accent2"/>
                </a:solidFill>
                <a:latin typeface="Chelsea Market"/>
                <a:ea typeface="Chelsea Market"/>
                <a:cs typeface="Chelsea Market"/>
                <a:sym typeface="Chelsea Market"/>
              </a:defRPr>
            </a:lvl4pPr>
            <a:lvl5pPr marR="0" lvl="4" algn="l" rtl="0">
              <a:lnSpc>
                <a:spcPct val="100000"/>
              </a:lnSpc>
              <a:spcBef>
                <a:spcPts val="0"/>
              </a:spcBef>
              <a:spcAft>
                <a:spcPts val="0"/>
              </a:spcAft>
              <a:buClr>
                <a:schemeClr val="accent2"/>
              </a:buClr>
              <a:buSzPts val="2800"/>
              <a:buFont typeface="Chelsea Market"/>
              <a:buNone/>
              <a:defRPr sz="2800" b="0" i="0" u="none" strike="noStrike" cap="none">
                <a:solidFill>
                  <a:schemeClr val="accent2"/>
                </a:solidFill>
                <a:latin typeface="Chelsea Market"/>
                <a:ea typeface="Chelsea Market"/>
                <a:cs typeface="Chelsea Market"/>
                <a:sym typeface="Chelsea Market"/>
              </a:defRPr>
            </a:lvl5pPr>
            <a:lvl6pPr marR="0" lvl="5" algn="l" rtl="0">
              <a:lnSpc>
                <a:spcPct val="100000"/>
              </a:lnSpc>
              <a:spcBef>
                <a:spcPts val="0"/>
              </a:spcBef>
              <a:spcAft>
                <a:spcPts val="0"/>
              </a:spcAft>
              <a:buClr>
                <a:schemeClr val="accent2"/>
              </a:buClr>
              <a:buSzPts val="2800"/>
              <a:buFont typeface="Chelsea Market"/>
              <a:buNone/>
              <a:defRPr sz="2800" b="0" i="0" u="none" strike="noStrike" cap="none">
                <a:solidFill>
                  <a:schemeClr val="accent2"/>
                </a:solidFill>
                <a:latin typeface="Chelsea Market"/>
                <a:ea typeface="Chelsea Market"/>
                <a:cs typeface="Chelsea Market"/>
                <a:sym typeface="Chelsea Market"/>
              </a:defRPr>
            </a:lvl6pPr>
            <a:lvl7pPr marR="0" lvl="6" algn="l" rtl="0">
              <a:lnSpc>
                <a:spcPct val="100000"/>
              </a:lnSpc>
              <a:spcBef>
                <a:spcPts val="0"/>
              </a:spcBef>
              <a:spcAft>
                <a:spcPts val="0"/>
              </a:spcAft>
              <a:buClr>
                <a:schemeClr val="accent2"/>
              </a:buClr>
              <a:buSzPts val="2800"/>
              <a:buFont typeface="Chelsea Market"/>
              <a:buNone/>
              <a:defRPr sz="2800" b="0" i="0" u="none" strike="noStrike" cap="none">
                <a:solidFill>
                  <a:schemeClr val="accent2"/>
                </a:solidFill>
                <a:latin typeface="Chelsea Market"/>
                <a:ea typeface="Chelsea Market"/>
                <a:cs typeface="Chelsea Market"/>
                <a:sym typeface="Chelsea Market"/>
              </a:defRPr>
            </a:lvl7pPr>
            <a:lvl8pPr marR="0" lvl="7" algn="l" rtl="0">
              <a:lnSpc>
                <a:spcPct val="100000"/>
              </a:lnSpc>
              <a:spcBef>
                <a:spcPts val="0"/>
              </a:spcBef>
              <a:spcAft>
                <a:spcPts val="0"/>
              </a:spcAft>
              <a:buClr>
                <a:schemeClr val="accent2"/>
              </a:buClr>
              <a:buSzPts val="2800"/>
              <a:buFont typeface="Chelsea Market"/>
              <a:buNone/>
              <a:defRPr sz="2800" b="0" i="0" u="none" strike="noStrike" cap="none">
                <a:solidFill>
                  <a:schemeClr val="accent2"/>
                </a:solidFill>
                <a:latin typeface="Chelsea Market"/>
                <a:ea typeface="Chelsea Market"/>
                <a:cs typeface="Chelsea Market"/>
                <a:sym typeface="Chelsea Market"/>
              </a:defRPr>
            </a:lvl8pPr>
            <a:lvl9pPr marR="0" lvl="8" algn="l" rtl="0">
              <a:lnSpc>
                <a:spcPct val="100000"/>
              </a:lnSpc>
              <a:spcBef>
                <a:spcPts val="0"/>
              </a:spcBef>
              <a:spcAft>
                <a:spcPts val="0"/>
              </a:spcAft>
              <a:buClr>
                <a:schemeClr val="accent2"/>
              </a:buClr>
              <a:buSzPts val="2800"/>
              <a:buFont typeface="Chelsea Market"/>
              <a:buNone/>
              <a:defRPr sz="2800" b="0" i="0" u="none" strike="noStrike" cap="none">
                <a:solidFill>
                  <a:schemeClr val="accent2"/>
                </a:solidFill>
                <a:latin typeface="Chelsea Market"/>
                <a:ea typeface="Chelsea Market"/>
                <a:cs typeface="Chelsea Market"/>
                <a:sym typeface="Chelsea Market"/>
              </a:defRPr>
            </a:lvl9pPr>
          </a:lstStyle>
          <a:p>
            <a:pPr algn="ctr"/>
            <a:r>
              <a:rPr lang="en-US" sz="2400" dirty="0">
                <a:solidFill>
                  <a:srgbClr val="000000"/>
                </a:solidFill>
              </a:rPr>
              <a:t>Ex 5: Write a paragraph (about 100 words) about your </a:t>
            </a:r>
            <a:r>
              <a:rPr lang="en-US" sz="2400" dirty="0" err="1">
                <a:solidFill>
                  <a:srgbClr val="000000"/>
                </a:solidFill>
              </a:rPr>
              <a:t>favourite</a:t>
            </a:r>
            <a:r>
              <a:rPr lang="en-US" sz="2400" dirty="0">
                <a:solidFill>
                  <a:srgbClr val="000000"/>
                </a:solidFill>
              </a:rPr>
              <a:t> community helper.</a:t>
            </a:r>
          </a:p>
          <a:p>
            <a:pPr algn="ctr"/>
            <a:r>
              <a:rPr lang="en-US" sz="2400" dirty="0">
                <a:solidFill>
                  <a:srgbClr val="000000"/>
                </a:solidFill>
              </a:rPr>
              <a:t>Use the answers to the questions in 4 to help you.</a:t>
            </a:r>
          </a:p>
        </p:txBody>
      </p:sp>
      <p:sp>
        <p:nvSpPr>
          <p:cNvPr id="12" name="TextBox 11">
            <a:extLst>
              <a:ext uri="{FF2B5EF4-FFF2-40B4-BE49-F238E27FC236}">
                <a16:creationId xmlns:a16="http://schemas.microsoft.com/office/drawing/2014/main" id="{BEA681B8-BCE4-2B1A-E77A-DBF4EB070715}"/>
              </a:ext>
            </a:extLst>
          </p:cNvPr>
          <p:cNvSpPr txBox="1"/>
          <p:nvPr/>
        </p:nvSpPr>
        <p:spPr>
          <a:xfrm>
            <a:off x="0" y="1347125"/>
            <a:ext cx="979755" cy="369332"/>
          </a:xfrm>
          <a:prstGeom prst="rect">
            <a:avLst/>
          </a:prstGeom>
          <a:solidFill>
            <a:schemeClr val="accent5">
              <a:lumMod val="20000"/>
              <a:lumOff val="80000"/>
            </a:schemeClr>
          </a:solidFill>
        </p:spPr>
        <p:txBody>
          <a:bodyPr wrap="none" rtlCol="0">
            <a:spAutoFit/>
          </a:bodyPr>
          <a:lstStyle/>
          <a:p>
            <a:pPr algn="ctr"/>
            <a:r>
              <a:rPr lang="en-VN" sz="1800" i="1" dirty="0">
                <a:latin typeface="Calibri" panose="020F0502020204030204" pitchFamily="34" charset="0"/>
                <a:cs typeface="Calibri" panose="020F0502020204030204" pitchFamily="34" charset="0"/>
              </a:rPr>
              <a:t>Example</a:t>
            </a:r>
          </a:p>
        </p:txBody>
      </p:sp>
      <p:sp>
        <p:nvSpPr>
          <p:cNvPr id="14" name="TextBox 13">
            <a:extLst>
              <a:ext uri="{FF2B5EF4-FFF2-40B4-BE49-F238E27FC236}">
                <a16:creationId xmlns:a16="http://schemas.microsoft.com/office/drawing/2014/main" id="{81C1E8E7-689D-1BE6-95B7-60ACC3DDC7D6}"/>
              </a:ext>
            </a:extLst>
          </p:cNvPr>
          <p:cNvSpPr txBox="1"/>
          <p:nvPr/>
        </p:nvSpPr>
        <p:spPr>
          <a:xfrm>
            <a:off x="1" y="1347125"/>
            <a:ext cx="9143999" cy="2677656"/>
          </a:xfrm>
          <a:prstGeom prst="rect">
            <a:avLst/>
          </a:prstGeom>
          <a:noFill/>
        </p:spPr>
        <p:txBody>
          <a:bodyPr wrap="square" rtlCol="0">
            <a:spAutoFit/>
          </a:bodyPr>
          <a:lstStyle/>
          <a:p>
            <a:r>
              <a:rPr lang="en-US" sz="2200" i="1" dirty="0">
                <a:solidFill>
                  <a:srgbClr val="FF0000"/>
                </a:solidFill>
                <a:latin typeface="Calibri" panose="020F0502020204030204" pitchFamily="34" charset="0"/>
                <a:cs typeface="Calibri" panose="020F0502020204030204" pitchFamily="34" charset="0"/>
              </a:rPr>
              <a:t>                </a:t>
            </a:r>
            <a:r>
              <a:rPr lang="en-US" sz="2400" i="1" dirty="0">
                <a:solidFill>
                  <a:srgbClr val="FF0000"/>
                </a:solidFill>
                <a:latin typeface="Calibri" panose="020F0502020204030204" pitchFamily="34" charset="0"/>
                <a:cs typeface="Calibri" panose="020F0502020204030204" pitchFamily="34" charset="0"/>
              </a:rPr>
              <a:t>My </a:t>
            </a:r>
            <a:r>
              <a:rPr lang="en-US" sz="2400" i="1" dirty="0" err="1">
                <a:solidFill>
                  <a:srgbClr val="FF0000"/>
                </a:solidFill>
                <a:latin typeface="Calibri" panose="020F0502020204030204" pitchFamily="34" charset="0"/>
                <a:cs typeface="Calibri" panose="020F0502020204030204" pitchFamily="34" charset="0"/>
              </a:rPr>
              <a:t>favourite</a:t>
            </a:r>
            <a:r>
              <a:rPr lang="en-US" sz="2400" i="1" dirty="0">
                <a:solidFill>
                  <a:srgbClr val="FF0000"/>
                </a:solidFill>
                <a:latin typeface="Calibri" panose="020F0502020204030204" pitchFamily="34" charset="0"/>
                <a:cs typeface="Calibri" panose="020F0502020204030204" pitchFamily="34" charset="0"/>
              </a:rPr>
              <a:t> community helper is ……. He is ….. and …... He is a ….. in my </a:t>
            </a:r>
            <a:r>
              <a:rPr lang="en-US" sz="2400" i="1" dirty="0" err="1">
                <a:solidFill>
                  <a:srgbClr val="FF0000"/>
                </a:solidFill>
                <a:latin typeface="Calibri" panose="020F0502020204030204" pitchFamily="34" charset="0"/>
                <a:cs typeface="Calibri" panose="020F0502020204030204" pitchFamily="34" charset="0"/>
              </a:rPr>
              <a:t>neighbourhood</a:t>
            </a:r>
            <a:r>
              <a:rPr lang="en-US" sz="2400" i="1" dirty="0">
                <a:solidFill>
                  <a:srgbClr val="FF0000"/>
                </a:solidFill>
                <a:latin typeface="Calibri" panose="020F0502020204030204" pitchFamily="34" charset="0"/>
                <a:cs typeface="Calibri" panose="020F0502020204030204" pitchFamily="34" charset="0"/>
              </a:rPr>
              <a:t>. He is a …… person. Whenever he delivers something to us, he smiles happily. He sometimes asks me about my study. In addition, he is ….. And…... He …… to my family and other families in the </a:t>
            </a:r>
            <a:r>
              <a:rPr lang="en-US" sz="2400" i="1" dirty="0" err="1">
                <a:solidFill>
                  <a:srgbClr val="FF0000"/>
                </a:solidFill>
                <a:latin typeface="Calibri" panose="020F0502020204030204" pitchFamily="34" charset="0"/>
                <a:cs typeface="Calibri" panose="020F0502020204030204" pitchFamily="34" charset="0"/>
              </a:rPr>
              <a:t>neighbourhood</a:t>
            </a:r>
            <a:r>
              <a:rPr lang="en-US" sz="2400" i="1" dirty="0">
                <a:solidFill>
                  <a:srgbClr val="FF0000"/>
                </a:solidFill>
                <a:latin typeface="Calibri" panose="020F0502020204030204" pitchFamily="34" charset="0"/>
                <a:cs typeface="Calibri" panose="020F0502020204030204" pitchFamily="34" charset="0"/>
              </a:rPr>
              <a:t> despite the weather. Sometimes he has to return twice to deliver us a parcel because we are not at home. I really appreciate his manner. In general, </a:t>
            </a:r>
            <a:r>
              <a:rPr lang="en-US" sz="2400" i="1" dirty="0" err="1">
                <a:solidFill>
                  <a:srgbClr val="FF0000"/>
                </a:solidFill>
                <a:latin typeface="Calibri" panose="020F0502020204030204" pitchFamily="34" charset="0"/>
                <a:cs typeface="Calibri" panose="020F0502020204030204" pitchFamily="34" charset="0"/>
              </a:rPr>
              <a:t>Mr</a:t>
            </a:r>
            <a:r>
              <a:rPr lang="en-US" sz="2400" i="1" dirty="0">
                <a:solidFill>
                  <a:srgbClr val="FF0000"/>
                </a:solidFill>
                <a:latin typeface="Calibri" panose="020F0502020204030204" pitchFamily="34" charset="0"/>
                <a:cs typeface="Calibri" panose="020F0502020204030204" pitchFamily="34" charset="0"/>
              </a:rPr>
              <a:t> Nam is a very …..who……</a:t>
            </a:r>
            <a:endParaRPr lang="en-VN" sz="2400" i="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53468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5"/>
        <p:cNvGrpSpPr/>
        <p:nvPr/>
      </p:nvGrpSpPr>
      <p:grpSpPr>
        <a:xfrm>
          <a:off x="0" y="0"/>
          <a:ext cx="0" cy="0"/>
          <a:chOff x="0" y="0"/>
          <a:chExt cx="0" cy="0"/>
        </a:xfrm>
      </p:grpSpPr>
      <p:sp>
        <p:nvSpPr>
          <p:cNvPr id="6" name="Google Shape;2082;p75">
            <a:extLst>
              <a:ext uri="{FF2B5EF4-FFF2-40B4-BE49-F238E27FC236}">
                <a16:creationId xmlns:a16="http://schemas.microsoft.com/office/drawing/2014/main" id="{B158F20D-320B-976C-9F67-5517281A9D3D}"/>
              </a:ext>
            </a:extLst>
          </p:cNvPr>
          <p:cNvSpPr txBox="1">
            <a:spLocks/>
          </p:cNvSpPr>
          <p:nvPr/>
        </p:nvSpPr>
        <p:spPr>
          <a:xfrm>
            <a:off x="0" y="0"/>
            <a:ext cx="9144000" cy="1261698"/>
          </a:xfrm>
          <a:prstGeom prst="rect">
            <a:avLst/>
          </a:prstGeom>
          <a:solidFill>
            <a:schemeClr val="accent1">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800"/>
              <a:buFont typeface="Chelsea Market"/>
              <a:buNone/>
              <a:defRPr sz="2800" b="0" i="0" u="none" strike="noStrike" cap="none">
                <a:solidFill>
                  <a:schemeClr val="accent2"/>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accent2"/>
              </a:buClr>
              <a:buSzPts val="2800"/>
              <a:buFont typeface="Chelsea Market"/>
              <a:buNone/>
              <a:defRPr sz="2800" b="0" i="0" u="none" strike="noStrike" cap="none">
                <a:solidFill>
                  <a:schemeClr val="accent2"/>
                </a:solidFill>
                <a:latin typeface="Chelsea Market"/>
                <a:ea typeface="Chelsea Market"/>
                <a:cs typeface="Chelsea Market"/>
                <a:sym typeface="Chelsea Market"/>
              </a:defRPr>
            </a:lvl2pPr>
            <a:lvl3pPr marR="0" lvl="2" algn="l" rtl="0">
              <a:lnSpc>
                <a:spcPct val="100000"/>
              </a:lnSpc>
              <a:spcBef>
                <a:spcPts val="0"/>
              </a:spcBef>
              <a:spcAft>
                <a:spcPts val="0"/>
              </a:spcAft>
              <a:buClr>
                <a:schemeClr val="accent2"/>
              </a:buClr>
              <a:buSzPts val="2800"/>
              <a:buFont typeface="Chelsea Market"/>
              <a:buNone/>
              <a:defRPr sz="2800" b="0" i="0" u="none" strike="noStrike" cap="none">
                <a:solidFill>
                  <a:schemeClr val="accent2"/>
                </a:solidFill>
                <a:latin typeface="Chelsea Market"/>
                <a:ea typeface="Chelsea Market"/>
                <a:cs typeface="Chelsea Market"/>
                <a:sym typeface="Chelsea Market"/>
              </a:defRPr>
            </a:lvl3pPr>
            <a:lvl4pPr marR="0" lvl="3" algn="l" rtl="0">
              <a:lnSpc>
                <a:spcPct val="100000"/>
              </a:lnSpc>
              <a:spcBef>
                <a:spcPts val="0"/>
              </a:spcBef>
              <a:spcAft>
                <a:spcPts val="0"/>
              </a:spcAft>
              <a:buClr>
                <a:schemeClr val="accent2"/>
              </a:buClr>
              <a:buSzPts val="2800"/>
              <a:buFont typeface="Chelsea Market"/>
              <a:buNone/>
              <a:defRPr sz="2800" b="0" i="0" u="none" strike="noStrike" cap="none">
                <a:solidFill>
                  <a:schemeClr val="accent2"/>
                </a:solidFill>
                <a:latin typeface="Chelsea Market"/>
                <a:ea typeface="Chelsea Market"/>
                <a:cs typeface="Chelsea Market"/>
                <a:sym typeface="Chelsea Market"/>
              </a:defRPr>
            </a:lvl4pPr>
            <a:lvl5pPr marR="0" lvl="4" algn="l" rtl="0">
              <a:lnSpc>
                <a:spcPct val="100000"/>
              </a:lnSpc>
              <a:spcBef>
                <a:spcPts val="0"/>
              </a:spcBef>
              <a:spcAft>
                <a:spcPts val="0"/>
              </a:spcAft>
              <a:buClr>
                <a:schemeClr val="accent2"/>
              </a:buClr>
              <a:buSzPts val="2800"/>
              <a:buFont typeface="Chelsea Market"/>
              <a:buNone/>
              <a:defRPr sz="2800" b="0" i="0" u="none" strike="noStrike" cap="none">
                <a:solidFill>
                  <a:schemeClr val="accent2"/>
                </a:solidFill>
                <a:latin typeface="Chelsea Market"/>
                <a:ea typeface="Chelsea Market"/>
                <a:cs typeface="Chelsea Market"/>
                <a:sym typeface="Chelsea Market"/>
              </a:defRPr>
            </a:lvl5pPr>
            <a:lvl6pPr marR="0" lvl="5" algn="l" rtl="0">
              <a:lnSpc>
                <a:spcPct val="100000"/>
              </a:lnSpc>
              <a:spcBef>
                <a:spcPts val="0"/>
              </a:spcBef>
              <a:spcAft>
                <a:spcPts val="0"/>
              </a:spcAft>
              <a:buClr>
                <a:schemeClr val="accent2"/>
              </a:buClr>
              <a:buSzPts val="2800"/>
              <a:buFont typeface="Chelsea Market"/>
              <a:buNone/>
              <a:defRPr sz="2800" b="0" i="0" u="none" strike="noStrike" cap="none">
                <a:solidFill>
                  <a:schemeClr val="accent2"/>
                </a:solidFill>
                <a:latin typeface="Chelsea Market"/>
                <a:ea typeface="Chelsea Market"/>
                <a:cs typeface="Chelsea Market"/>
                <a:sym typeface="Chelsea Market"/>
              </a:defRPr>
            </a:lvl6pPr>
            <a:lvl7pPr marR="0" lvl="6" algn="l" rtl="0">
              <a:lnSpc>
                <a:spcPct val="100000"/>
              </a:lnSpc>
              <a:spcBef>
                <a:spcPts val="0"/>
              </a:spcBef>
              <a:spcAft>
                <a:spcPts val="0"/>
              </a:spcAft>
              <a:buClr>
                <a:schemeClr val="accent2"/>
              </a:buClr>
              <a:buSzPts val="2800"/>
              <a:buFont typeface="Chelsea Market"/>
              <a:buNone/>
              <a:defRPr sz="2800" b="0" i="0" u="none" strike="noStrike" cap="none">
                <a:solidFill>
                  <a:schemeClr val="accent2"/>
                </a:solidFill>
                <a:latin typeface="Chelsea Market"/>
                <a:ea typeface="Chelsea Market"/>
                <a:cs typeface="Chelsea Market"/>
                <a:sym typeface="Chelsea Market"/>
              </a:defRPr>
            </a:lvl7pPr>
            <a:lvl8pPr marR="0" lvl="7" algn="l" rtl="0">
              <a:lnSpc>
                <a:spcPct val="100000"/>
              </a:lnSpc>
              <a:spcBef>
                <a:spcPts val="0"/>
              </a:spcBef>
              <a:spcAft>
                <a:spcPts val="0"/>
              </a:spcAft>
              <a:buClr>
                <a:schemeClr val="accent2"/>
              </a:buClr>
              <a:buSzPts val="2800"/>
              <a:buFont typeface="Chelsea Market"/>
              <a:buNone/>
              <a:defRPr sz="2800" b="0" i="0" u="none" strike="noStrike" cap="none">
                <a:solidFill>
                  <a:schemeClr val="accent2"/>
                </a:solidFill>
                <a:latin typeface="Chelsea Market"/>
                <a:ea typeface="Chelsea Market"/>
                <a:cs typeface="Chelsea Market"/>
                <a:sym typeface="Chelsea Market"/>
              </a:defRPr>
            </a:lvl8pPr>
            <a:lvl9pPr marR="0" lvl="8" algn="l" rtl="0">
              <a:lnSpc>
                <a:spcPct val="100000"/>
              </a:lnSpc>
              <a:spcBef>
                <a:spcPts val="0"/>
              </a:spcBef>
              <a:spcAft>
                <a:spcPts val="0"/>
              </a:spcAft>
              <a:buClr>
                <a:schemeClr val="accent2"/>
              </a:buClr>
              <a:buSzPts val="2800"/>
              <a:buFont typeface="Chelsea Market"/>
              <a:buNone/>
              <a:defRPr sz="2800" b="0" i="0" u="none" strike="noStrike" cap="none">
                <a:solidFill>
                  <a:schemeClr val="accent2"/>
                </a:solidFill>
                <a:latin typeface="Chelsea Market"/>
                <a:ea typeface="Chelsea Market"/>
                <a:cs typeface="Chelsea Market"/>
                <a:sym typeface="Chelsea Market"/>
              </a:defRPr>
            </a:lvl9pPr>
          </a:lstStyle>
          <a:p>
            <a:pPr algn="ctr"/>
            <a:r>
              <a:rPr lang="en-US" sz="2400" dirty="0">
                <a:solidFill>
                  <a:srgbClr val="000000"/>
                </a:solidFill>
              </a:rPr>
              <a:t>Ex 5: Write a paragraph (about 100 words) about your </a:t>
            </a:r>
            <a:r>
              <a:rPr lang="en-US" sz="2400" dirty="0" err="1">
                <a:solidFill>
                  <a:srgbClr val="000000"/>
                </a:solidFill>
              </a:rPr>
              <a:t>favourite</a:t>
            </a:r>
            <a:r>
              <a:rPr lang="en-US" sz="2400" dirty="0">
                <a:solidFill>
                  <a:srgbClr val="000000"/>
                </a:solidFill>
              </a:rPr>
              <a:t> community helper.</a:t>
            </a:r>
          </a:p>
          <a:p>
            <a:pPr algn="ctr"/>
            <a:r>
              <a:rPr lang="en-US" sz="2400" dirty="0">
                <a:solidFill>
                  <a:srgbClr val="000000"/>
                </a:solidFill>
              </a:rPr>
              <a:t>Use the answers to the questions in 4 to help you.</a:t>
            </a:r>
          </a:p>
        </p:txBody>
      </p:sp>
      <p:sp>
        <p:nvSpPr>
          <p:cNvPr id="12" name="TextBox 11">
            <a:extLst>
              <a:ext uri="{FF2B5EF4-FFF2-40B4-BE49-F238E27FC236}">
                <a16:creationId xmlns:a16="http://schemas.microsoft.com/office/drawing/2014/main" id="{BEA681B8-BCE4-2B1A-E77A-DBF4EB070715}"/>
              </a:ext>
            </a:extLst>
          </p:cNvPr>
          <p:cNvSpPr txBox="1"/>
          <p:nvPr/>
        </p:nvSpPr>
        <p:spPr>
          <a:xfrm>
            <a:off x="0" y="1347125"/>
            <a:ext cx="979755" cy="369332"/>
          </a:xfrm>
          <a:prstGeom prst="rect">
            <a:avLst/>
          </a:prstGeom>
          <a:solidFill>
            <a:schemeClr val="accent5">
              <a:lumMod val="20000"/>
              <a:lumOff val="80000"/>
            </a:schemeClr>
          </a:solidFill>
        </p:spPr>
        <p:txBody>
          <a:bodyPr wrap="none" rtlCol="0">
            <a:spAutoFit/>
          </a:bodyPr>
          <a:lstStyle/>
          <a:p>
            <a:pPr algn="ctr"/>
            <a:r>
              <a:rPr lang="en-VN" sz="1800" i="1" dirty="0">
                <a:latin typeface="Calibri" panose="020F0502020204030204" pitchFamily="34" charset="0"/>
                <a:cs typeface="Calibri" panose="020F0502020204030204" pitchFamily="34" charset="0"/>
              </a:rPr>
              <a:t>Example</a:t>
            </a:r>
          </a:p>
        </p:txBody>
      </p:sp>
      <p:sp>
        <p:nvSpPr>
          <p:cNvPr id="14" name="TextBox 13">
            <a:extLst>
              <a:ext uri="{FF2B5EF4-FFF2-40B4-BE49-F238E27FC236}">
                <a16:creationId xmlns:a16="http://schemas.microsoft.com/office/drawing/2014/main" id="{81C1E8E7-689D-1BE6-95B7-60ACC3DDC7D6}"/>
              </a:ext>
            </a:extLst>
          </p:cNvPr>
          <p:cNvSpPr txBox="1"/>
          <p:nvPr/>
        </p:nvSpPr>
        <p:spPr>
          <a:xfrm>
            <a:off x="1" y="1347125"/>
            <a:ext cx="9143999" cy="3477875"/>
          </a:xfrm>
          <a:prstGeom prst="rect">
            <a:avLst/>
          </a:prstGeom>
          <a:noFill/>
        </p:spPr>
        <p:txBody>
          <a:bodyPr wrap="square" rtlCol="0">
            <a:spAutoFit/>
          </a:bodyPr>
          <a:lstStyle/>
          <a:p>
            <a:r>
              <a:rPr lang="en-US" sz="2200" i="1" dirty="0">
                <a:solidFill>
                  <a:srgbClr val="FF0000"/>
                </a:solidFill>
                <a:latin typeface="Calibri" panose="020F0502020204030204" pitchFamily="34" charset="0"/>
                <a:cs typeface="Calibri" panose="020F0502020204030204" pitchFamily="34" charset="0"/>
              </a:rPr>
              <a:t>                My </a:t>
            </a:r>
            <a:r>
              <a:rPr lang="en-US" sz="2200" i="1" dirty="0" err="1">
                <a:solidFill>
                  <a:srgbClr val="FF0000"/>
                </a:solidFill>
                <a:latin typeface="Calibri" panose="020F0502020204030204" pitchFamily="34" charset="0"/>
                <a:cs typeface="Calibri" panose="020F0502020204030204" pitchFamily="34" charset="0"/>
              </a:rPr>
              <a:t>favourite</a:t>
            </a:r>
            <a:r>
              <a:rPr lang="en-US" sz="2200" i="1" dirty="0">
                <a:solidFill>
                  <a:srgbClr val="FF0000"/>
                </a:solidFill>
                <a:latin typeface="Calibri" panose="020F0502020204030204" pitchFamily="34" charset="0"/>
                <a:cs typeface="Calibri" panose="020F0502020204030204" pitchFamily="34" charset="0"/>
              </a:rPr>
              <a:t> community helper is a firefighter. He typically wears specialized uniforms that include protective gear. He is a dedicated, brave, and quick-thinking individual. He can handle various emergency situations, often risking his lives to ensure the safety of others. He responds to fire incidents, accidents, and natural disasters to protect lives and property for communities.  Beyond extinguishing flames, he engages in rescue operations, administering emergency medical aid. He also engages in public programs, educating people on fire safety and prevention. I have immense respect and gratitude for him. His selfless, tireless dedication to serving the community is admirable. He is a true hero in real life.</a:t>
            </a:r>
            <a:endParaRPr lang="en-VN" sz="2400" i="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384654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9"/>
        <p:cNvGrpSpPr/>
        <p:nvPr/>
      </p:nvGrpSpPr>
      <p:grpSpPr>
        <a:xfrm>
          <a:off x="0" y="0"/>
          <a:ext cx="0" cy="0"/>
          <a:chOff x="0" y="0"/>
          <a:chExt cx="0" cy="0"/>
        </a:xfrm>
      </p:grpSpPr>
      <p:grpSp>
        <p:nvGrpSpPr>
          <p:cNvPr id="3861" name="Google Shape;3861;p89"/>
          <p:cNvGrpSpPr/>
          <p:nvPr/>
        </p:nvGrpSpPr>
        <p:grpSpPr>
          <a:xfrm flipH="1">
            <a:off x="8194642" y="4703095"/>
            <a:ext cx="441129" cy="440437"/>
            <a:chOff x="2286347" y="4984150"/>
            <a:chExt cx="196950" cy="196650"/>
          </a:xfrm>
        </p:grpSpPr>
        <p:sp>
          <p:nvSpPr>
            <p:cNvPr id="3862" name="Google Shape;3862;p89"/>
            <p:cNvSpPr/>
            <p:nvPr/>
          </p:nvSpPr>
          <p:spPr>
            <a:xfrm flipH="1">
              <a:off x="2335372"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89"/>
            <p:cNvSpPr/>
            <p:nvPr/>
          </p:nvSpPr>
          <p:spPr>
            <a:xfrm flipH="1">
              <a:off x="2367547"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89"/>
            <p:cNvSpPr/>
            <p:nvPr/>
          </p:nvSpPr>
          <p:spPr>
            <a:xfrm flipH="1">
              <a:off x="2402897"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89"/>
            <p:cNvSpPr/>
            <p:nvPr/>
          </p:nvSpPr>
          <p:spPr>
            <a:xfrm flipH="1">
              <a:off x="2435522"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89"/>
            <p:cNvSpPr/>
            <p:nvPr/>
          </p:nvSpPr>
          <p:spPr>
            <a:xfrm flipH="1">
              <a:off x="2286347"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7" name="Google Shape;3867;p89"/>
          <p:cNvGrpSpPr/>
          <p:nvPr/>
        </p:nvGrpSpPr>
        <p:grpSpPr>
          <a:xfrm flipH="1">
            <a:off x="8686792" y="4315882"/>
            <a:ext cx="533963" cy="763333"/>
            <a:chOff x="2006368" y="4640775"/>
            <a:chExt cx="241875" cy="345775"/>
          </a:xfrm>
        </p:grpSpPr>
        <p:sp>
          <p:nvSpPr>
            <p:cNvPr id="3868" name="Google Shape;3868;p89"/>
            <p:cNvSpPr/>
            <p:nvPr/>
          </p:nvSpPr>
          <p:spPr>
            <a:xfrm flipH="1">
              <a:off x="2139343"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89"/>
            <p:cNvSpPr/>
            <p:nvPr/>
          </p:nvSpPr>
          <p:spPr>
            <a:xfrm flipH="1">
              <a:off x="2087743"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89"/>
            <p:cNvSpPr/>
            <p:nvPr/>
          </p:nvSpPr>
          <p:spPr>
            <a:xfrm flipH="1">
              <a:off x="2006368"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89"/>
            <p:cNvSpPr/>
            <p:nvPr/>
          </p:nvSpPr>
          <p:spPr>
            <a:xfrm flipH="1">
              <a:off x="2201618"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89"/>
            <p:cNvSpPr/>
            <p:nvPr/>
          </p:nvSpPr>
          <p:spPr>
            <a:xfrm flipH="1">
              <a:off x="2141043"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89"/>
            <p:cNvSpPr/>
            <p:nvPr/>
          </p:nvSpPr>
          <p:spPr>
            <a:xfrm flipH="1">
              <a:off x="2117268"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89"/>
            <p:cNvSpPr/>
            <p:nvPr/>
          </p:nvSpPr>
          <p:spPr>
            <a:xfrm flipH="1">
              <a:off x="2146868"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89"/>
            <p:cNvSpPr/>
            <p:nvPr/>
          </p:nvSpPr>
          <p:spPr>
            <a:xfrm flipH="1">
              <a:off x="2177193"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89"/>
            <p:cNvSpPr/>
            <p:nvPr/>
          </p:nvSpPr>
          <p:spPr>
            <a:xfrm flipH="1">
              <a:off x="2156768"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89"/>
            <p:cNvSpPr/>
            <p:nvPr/>
          </p:nvSpPr>
          <p:spPr>
            <a:xfrm flipH="1">
              <a:off x="2135343"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89"/>
            <p:cNvSpPr/>
            <p:nvPr/>
          </p:nvSpPr>
          <p:spPr>
            <a:xfrm flipH="1">
              <a:off x="2110968"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89"/>
            <p:cNvSpPr/>
            <p:nvPr/>
          </p:nvSpPr>
          <p:spPr>
            <a:xfrm flipH="1">
              <a:off x="2082418"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89"/>
            <p:cNvSpPr/>
            <p:nvPr/>
          </p:nvSpPr>
          <p:spPr>
            <a:xfrm flipH="1">
              <a:off x="2074068"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1" name="Google Shape;3881;p89"/>
          <p:cNvGrpSpPr/>
          <p:nvPr/>
        </p:nvGrpSpPr>
        <p:grpSpPr>
          <a:xfrm flipH="1">
            <a:off x="-19605" y="1263390"/>
            <a:ext cx="953570" cy="723199"/>
            <a:chOff x="8164373" y="4077175"/>
            <a:chExt cx="398900" cy="347475"/>
          </a:xfrm>
        </p:grpSpPr>
        <p:sp>
          <p:nvSpPr>
            <p:cNvPr id="3882" name="Google Shape;3882;p89"/>
            <p:cNvSpPr/>
            <p:nvPr/>
          </p:nvSpPr>
          <p:spPr>
            <a:xfrm flipH="1">
              <a:off x="8164373"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89"/>
            <p:cNvSpPr/>
            <p:nvPr/>
          </p:nvSpPr>
          <p:spPr>
            <a:xfrm flipH="1">
              <a:off x="8353668"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89"/>
            <p:cNvSpPr/>
            <p:nvPr/>
          </p:nvSpPr>
          <p:spPr>
            <a:xfrm flipH="1">
              <a:off x="8271493"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89"/>
            <p:cNvSpPr/>
            <p:nvPr/>
          </p:nvSpPr>
          <p:spPr>
            <a:xfrm flipH="1">
              <a:off x="8311593"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89"/>
            <p:cNvSpPr/>
            <p:nvPr/>
          </p:nvSpPr>
          <p:spPr>
            <a:xfrm flipH="1">
              <a:off x="8254018"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89"/>
            <p:cNvSpPr/>
            <p:nvPr/>
          </p:nvSpPr>
          <p:spPr>
            <a:xfrm flipH="1">
              <a:off x="8277093"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89"/>
            <p:cNvSpPr/>
            <p:nvPr/>
          </p:nvSpPr>
          <p:spPr>
            <a:xfrm flipH="1">
              <a:off x="8281193"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9" name="Google Shape;3889;p89"/>
          <p:cNvGrpSpPr/>
          <p:nvPr/>
        </p:nvGrpSpPr>
        <p:grpSpPr>
          <a:xfrm flipH="1">
            <a:off x="-19610" y="46583"/>
            <a:ext cx="666082" cy="537501"/>
            <a:chOff x="19702109" y="4210883"/>
            <a:chExt cx="953999" cy="769838"/>
          </a:xfrm>
        </p:grpSpPr>
        <p:sp>
          <p:nvSpPr>
            <p:cNvPr id="3890" name="Google Shape;3890;p89"/>
            <p:cNvSpPr/>
            <p:nvPr/>
          </p:nvSpPr>
          <p:spPr>
            <a:xfrm flipH="1">
              <a:off x="199031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89"/>
            <p:cNvSpPr/>
            <p:nvPr/>
          </p:nvSpPr>
          <p:spPr>
            <a:xfrm flipH="1">
              <a:off x="20105295"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89"/>
            <p:cNvSpPr/>
            <p:nvPr/>
          </p:nvSpPr>
          <p:spPr>
            <a:xfrm flipH="1">
              <a:off x="19981127"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89"/>
            <p:cNvSpPr/>
            <p:nvPr/>
          </p:nvSpPr>
          <p:spPr>
            <a:xfrm flipH="1">
              <a:off x="20129696"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89"/>
            <p:cNvSpPr/>
            <p:nvPr/>
          </p:nvSpPr>
          <p:spPr>
            <a:xfrm flipH="1">
              <a:off x="20549844"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89"/>
            <p:cNvSpPr/>
            <p:nvPr/>
          </p:nvSpPr>
          <p:spPr>
            <a:xfrm flipH="1">
              <a:off x="19848584"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89"/>
            <p:cNvSpPr/>
            <p:nvPr/>
          </p:nvSpPr>
          <p:spPr>
            <a:xfrm flipH="1">
              <a:off x="19702109"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953;p30">
            <a:extLst>
              <a:ext uri="{FF2B5EF4-FFF2-40B4-BE49-F238E27FC236}">
                <a16:creationId xmlns:a16="http://schemas.microsoft.com/office/drawing/2014/main" id="{DC902F9D-E769-3D24-1AD7-7746D8947C43}"/>
              </a:ext>
            </a:extLst>
          </p:cNvPr>
          <p:cNvSpPr txBox="1">
            <a:spLocks/>
          </p:cNvSpPr>
          <p:nvPr/>
        </p:nvSpPr>
        <p:spPr>
          <a:xfrm>
            <a:off x="2436244" y="159186"/>
            <a:ext cx="5334845" cy="774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9pPr>
          </a:lstStyle>
          <a:p>
            <a:r>
              <a:rPr lang="en-US" sz="5400" dirty="0">
                <a:solidFill>
                  <a:schemeClr val="tx1"/>
                </a:solidFill>
                <a:latin typeface="Patrick Hand" panose="00000500000000000000" pitchFamily="2" charset="0"/>
              </a:rPr>
              <a:t>SWAP AND CHECK</a:t>
            </a:r>
            <a:endParaRPr lang="en-US" sz="5400" b="0" dirty="0">
              <a:solidFill>
                <a:schemeClr val="tx1"/>
              </a:solidFill>
              <a:latin typeface="Patrick Hand" panose="00000500000000000000" pitchFamily="2" charset="0"/>
              <a:ea typeface="Vibur"/>
              <a:cs typeface="Vibur"/>
              <a:sym typeface="Vibur"/>
            </a:endParaRPr>
          </a:p>
        </p:txBody>
      </p:sp>
      <p:sp>
        <p:nvSpPr>
          <p:cNvPr id="2" name="TextBox 1">
            <a:extLst>
              <a:ext uri="{FF2B5EF4-FFF2-40B4-BE49-F238E27FC236}">
                <a16:creationId xmlns:a16="http://schemas.microsoft.com/office/drawing/2014/main" id="{E541CBF3-8366-C9BC-0213-709D66BB00FC}"/>
              </a:ext>
            </a:extLst>
          </p:cNvPr>
          <p:cNvSpPr txBox="1"/>
          <p:nvPr/>
        </p:nvSpPr>
        <p:spPr>
          <a:xfrm>
            <a:off x="1297437" y="1057517"/>
            <a:ext cx="7718425" cy="3612207"/>
          </a:xfrm>
          <a:prstGeom prst="rect">
            <a:avLst/>
          </a:prstGeom>
          <a:noFill/>
        </p:spPr>
        <p:txBody>
          <a:bodyPr wrap="square" rtlCol="0">
            <a:spAutoFit/>
          </a:bodyPr>
          <a:lstStyle/>
          <a:p>
            <a:pPr>
              <a:lnSpc>
                <a:spcPct val="120000"/>
              </a:lnSpc>
            </a:pPr>
            <a:r>
              <a:rPr lang="en-US" sz="2400" b="1" dirty="0">
                <a:solidFill>
                  <a:srgbClr val="D37300"/>
                </a:solidFill>
                <a:latin typeface="Patrick hand" panose="00000500000000000000" pitchFamily="2" charset="0"/>
              </a:rPr>
              <a:t>Check for spelling</a:t>
            </a:r>
          </a:p>
          <a:p>
            <a:pPr>
              <a:lnSpc>
                <a:spcPct val="120000"/>
              </a:lnSpc>
            </a:pPr>
            <a:r>
              <a:rPr lang="en-US" sz="2400" dirty="0">
                <a:solidFill>
                  <a:schemeClr val="bg1">
                    <a:lumMod val="10000"/>
                  </a:schemeClr>
                </a:solidFill>
                <a:latin typeface="Patrick hand" panose="00000500000000000000" pitchFamily="2" charset="0"/>
              </a:rPr>
              <a:t>Do the words spell correctly?</a:t>
            </a:r>
            <a:endParaRPr lang="en-US" sz="2400" b="1" i="0" u="none" strike="noStrike" dirty="0">
              <a:solidFill>
                <a:srgbClr val="D37300"/>
              </a:solidFill>
              <a:effectLst/>
              <a:latin typeface="Patrick Hand" panose="00000500000000000000" pitchFamily="2" charset="0"/>
            </a:endParaRPr>
          </a:p>
          <a:p>
            <a:pPr rtl="0">
              <a:lnSpc>
                <a:spcPct val="120000"/>
              </a:lnSpc>
              <a:spcBef>
                <a:spcPts val="0"/>
              </a:spcBef>
              <a:spcAft>
                <a:spcPts val="0"/>
              </a:spcAft>
            </a:pPr>
            <a:r>
              <a:rPr lang="en-US" sz="2400" b="1" i="0" u="none" strike="noStrike" dirty="0">
                <a:solidFill>
                  <a:srgbClr val="D37300"/>
                </a:solidFill>
                <a:effectLst/>
                <a:latin typeface="Patrick Hand" panose="00000500000000000000" pitchFamily="2" charset="0"/>
              </a:rPr>
              <a:t>Check for ideas</a:t>
            </a:r>
            <a:endParaRPr lang="en-US" sz="1800" b="0" dirty="0">
              <a:effectLst/>
              <a:latin typeface="Patrick Hand" panose="00000500000000000000" pitchFamily="2" charset="0"/>
            </a:endParaRPr>
          </a:p>
          <a:p>
            <a:pPr>
              <a:lnSpc>
                <a:spcPct val="120000"/>
              </a:lnSpc>
            </a:pPr>
            <a:r>
              <a:rPr lang="en-US" sz="2400" b="0" i="0" u="none" strike="noStrike" dirty="0">
                <a:solidFill>
                  <a:srgbClr val="1F3636"/>
                </a:solidFill>
                <a:effectLst/>
                <a:latin typeface="Patrick Hand" panose="00000500000000000000" pitchFamily="2" charset="0"/>
              </a:rPr>
              <a:t>D</a:t>
            </a:r>
            <a:r>
              <a:rPr lang="en-US" sz="2400" dirty="0">
                <a:solidFill>
                  <a:srgbClr val="1F3636"/>
                </a:solidFill>
                <a:latin typeface="Patrick Hand" panose="00000500000000000000" pitchFamily="2" charset="0"/>
              </a:rPr>
              <a:t>oes</a:t>
            </a:r>
            <a:r>
              <a:rPr lang="en-US" sz="2400" b="0" i="0" u="none" strike="noStrike" dirty="0">
                <a:solidFill>
                  <a:srgbClr val="1F3636"/>
                </a:solidFill>
                <a:effectLst/>
                <a:latin typeface="Patrick Hand" panose="00000500000000000000" pitchFamily="2" charset="0"/>
              </a:rPr>
              <a:t> your friend write </a:t>
            </a:r>
            <a:r>
              <a:rPr lang="en-US" sz="2400" dirty="0">
                <a:solidFill>
                  <a:srgbClr val="1F3636"/>
                </a:solidFill>
                <a:latin typeface="Patrick Hand" panose="00000500000000000000" pitchFamily="2" charset="0"/>
              </a:rPr>
              <a:t>about your </a:t>
            </a:r>
            <a:r>
              <a:rPr lang="en-US" sz="2400" dirty="0" err="1">
                <a:solidFill>
                  <a:srgbClr val="1F3636"/>
                </a:solidFill>
                <a:latin typeface="Patrick Hand" panose="00000500000000000000" pitchFamily="2" charset="0"/>
              </a:rPr>
              <a:t>favourite</a:t>
            </a:r>
            <a:r>
              <a:rPr lang="en-US" sz="2400" dirty="0">
                <a:solidFill>
                  <a:srgbClr val="1F3636"/>
                </a:solidFill>
                <a:latin typeface="Patrick Hand" panose="00000500000000000000" pitchFamily="2" charset="0"/>
              </a:rPr>
              <a:t> community helper?</a:t>
            </a:r>
            <a:endParaRPr lang="en-US" sz="1800" b="0" dirty="0">
              <a:effectLst/>
              <a:latin typeface="Patrick Hand" panose="00000500000000000000" pitchFamily="2" charset="0"/>
            </a:endParaRPr>
          </a:p>
          <a:p>
            <a:pPr rtl="0">
              <a:lnSpc>
                <a:spcPct val="120000"/>
              </a:lnSpc>
              <a:spcBef>
                <a:spcPts val="0"/>
              </a:spcBef>
              <a:spcAft>
                <a:spcPts val="0"/>
              </a:spcAft>
            </a:pPr>
            <a:r>
              <a:rPr lang="en-US" sz="2400" b="1" i="0" u="none" strike="noStrike" dirty="0">
                <a:solidFill>
                  <a:srgbClr val="D37300"/>
                </a:solidFill>
                <a:effectLst/>
                <a:latin typeface="Patrick Hand" panose="00000500000000000000" pitchFamily="2" charset="0"/>
              </a:rPr>
              <a:t>Check for comprehension</a:t>
            </a:r>
            <a:endParaRPr lang="en-US" sz="1800" b="0" dirty="0">
              <a:effectLst/>
              <a:latin typeface="Patrick Hand" panose="00000500000000000000" pitchFamily="2" charset="0"/>
            </a:endParaRPr>
          </a:p>
          <a:p>
            <a:pPr rtl="0">
              <a:lnSpc>
                <a:spcPct val="120000"/>
              </a:lnSpc>
              <a:spcBef>
                <a:spcPts val="0"/>
              </a:spcBef>
              <a:spcAft>
                <a:spcPts val="0"/>
              </a:spcAft>
            </a:pPr>
            <a:r>
              <a:rPr lang="en-US" sz="2400" b="0" i="0" u="none" strike="noStrike" dirty="0">
                <a:solidFill>
                  <a:srgbClr val="1F3636"/>
                </a:solidFill>
                <a:effectLst/>
                <a:latin typeface="Patrick Hand" panose="00000500000000000000" pitchFamily="2" charset="0"/>
              </a:rPr>
              <a:t>Does the writing make sense?</a:t>
            </a:r>
            <a:endParaRPr lang="en-US" sz="1800" b="0" dirty="0">
              <a:effectLst/>
              <a:latin typeface="Patrick Hand" panose="00000500000000000000" pitchFamily="2" charset="0"/>
            </a:endParaRPr>
          </a:p>
          <a:p>
            <a:pPr rtl="0">
              <a:lnSpc>
                <a:spcPct val="120000"/>
              </a:lnSpc>
              <a:spcBef>
                <a:spcPts val="0"/>
              </a:spcBef>
              <a:spcAft>
                <a:spcPts val="0"/>
              </a:spcAft>
            </a:pPr>
            <a:r>
              <a:rPr lang="en-US" sz="2400" b="1" i="0" u="none" strike="noStrike" dirty="0">
                <a:solidFill>
                  <a:srgbClr val="D37300"/>
                </a:solidFill>
                <a:effectLst/>
                <a:latin typeface="Patrick Hand" panose="00000500000000000000" pitchFamily="2" charset="0"/>
              </a:rPr>
              <a:t>Check for grammar</a:t>
            </a:r>
            <a:endParaRPr lang="en-US" sz="1800" b="0" dirty="0">
              <a:effectLst/>
              <a:latin typeface="Patrick Hand" panose="00000500000000000000" pitchFamily="2" charset="0"/>
            </a:endParaRPr>
          </a:p>
          <a:p>
            <a:pPr rtl="0">
              <a:lnSpc>
                <a:spcPct val="120000"/>
              </a:lnSpc>
              <a:spcBef>
                <a:spcPts val="0"/>
              </a:spcBef>
              <a:spcAft>
                <a:spcPts val="0"/>
              </a:spcAft>
            </a:pPr>
            <a:r>
              <a:rPr lang="en-US" sz="2400" b="0" i="0" u="none" strike="noStrike" dirty="0">
                <a:solidFill>
                  <a:srgbClr val="1F3636"/>
                </a:solidFill>
                <a:effectLst/>
                <a:latin typeface="Patrick Hand" panose="00000500000000000000" pitchFamily="2" charset="0"/>
              </a:rPr>
              <a:t>Does the writing use the correct tenses and structures?</a:t>
            </a:r>
            <a:endParaRPr lang="en-US" sz="1800" b="0" dirty="0">
              <a:effectLst/>
              <a:latin typeface="Patrick Hand" panose="00000500000000000000" pitchFamily="2" charset="0"/>
            </a:endParaRPr>
          </a:p>
        </p:txBody>
      </p:sp>
    </p:spTree>
    <p:extLst>
      <p:ext uri="{BB962C8B-B14F-4D97-AF65-F5344CB8AC3E}">
        <p14:creationId xmlns:p14="http://schemas.microsoft.com/office/powerpoint/2010/main" val="3648177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64"/>
          <p:cNvSpPr txBox="1">
            <a:spLocks noGrp="1"/>
          </p:cNvSpPr>
          <p:nvPr>
            <p:ph type="title"/>
          </p:nvPr>
        </p:nvSpPr>
        <p:spPr>
          <a:xfrm>
            <a:off x="209091" y="185195"/>
            <a:ext cx="244572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Objectives</a:t>
            </a:r>
            <a:endParaRPr sz="3200" dirty="0"/>
          </a:p>
        </p:txBody>
      </p:sp>
      <p:sp>
        <p:nvSpPr>
          <p:cNvPr id="990" name="Google Shape;990;p64"/>
          <p:cNvSpPr txBox="1">
            <a:spLocks noGrp="1"/>
          </p:cNvSpPr>
          <p:nvPr>
            <p:ph type="title" idx="3"/>
          </p:nvPr>
        </p:nvSpPr>
        <p:spPr>
          <a:xfrm>
            <a:off x="10576" y="3432707"/>
            <a:ext cx="8064812" cy="572700"/>
          </a:xfrm>
          <a:prstGeom prst="rect">
            <a:avLst/>
          </a:prstGeom>
          <a:noFill/>
          <a:ln>
            <a:noFill/>
          </a:ln>
        </p:spPr>
        <p:txBody>
          <a:bodyPr spcFirstLastPara="1" wrap="square" lIns="91425" tIns="91425" rIns="91425" bIns="91425" anchor="t" anchorCtr="0">
            <a:noAutofit/>
          </a:bodyPr>
          <a:lstStyle/>
          <a:p>
            <a:r>
              <a:rPr lang="en-US" sz="2800" b="1" dirty="0"/>
              <a:t>- Write a paragraph about a community helper.</a:t>
            </a:r>
          </a:p>
        </p:txBody>
      </p:sp>
      <p:sp>
        <p:nvSpPr>
          <p:cNvPr id="995" name="Google Shape;995;p64"/>
          <p:cNvSpPr txBox="1">
            <a:spLocks noGrp="1"/>
          </p:cNvSpPr>
          <p:nvPr>
            <p:ph type="title" idx="8"/>
          </p:nvPr>
        </p:nvSpPr>
        <p:spPr>
          <a:xfrm>
            <a:off x="1" y="2065467"/>
            <a:ext cx="9144000" cy="41447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t>- Listen for specific information about a community helper.</a:t>
            </a:r>
          </a:p>
        </p:txBody>
      </p:sp>
      <p:sp>
        <p:nvSpPr>
          <p:cNvPr id="997" name="Google Shape;997;p64"/>
          <p:cNvSpPr txBox="1">
            <a:spLocks noGrp="1"/>
          </p:cNvSpPr>
          <p:nvPr>
            <p:ph type="title" idx="13"/>
          </p:nvPr>
        </p:nvSpPr>
        <p:spPr>
          <a:xfrm>
            <a:off x="476348" y="1337397"/>
            <a:ext cx="4414966" cy="795600"/>
          </a:xfrm>
          <a:prstGeom prst="rect">
            <a:avLst/>
          </a:prstGeom>
        </p:spPr>
        <p:txBody>
          <a:bodyPr spcFirstLastPara="1" wrap="square" lIns="91425" tIns="91425" rIns="91425" bIns="91425" anchor="b" anchorCtr="0">
            <a:noAutofit/>
          </a:bodyPr>
          <a:lstStyle/>
          <a:p>
            <a:r>
              <a:rPr lang="en-US" dirty="0"/>
              <a:t>I. Listening</a:t>
            </a:r>
            <a:endParaRPr dirty="0"/>
          </a:p>
        </p:txBody>
      </p:sp>
      <p:sp>
        <p:nvSpPr>
          <p:cNvPr id="999" name="Google Shape;999;p64"/>
          <p:cNvSpPr txBox="1">
            <a:spLocks noGrp="1"/>
          </p:cNvSpPr>
          <p:nvPr>
            <p:ph type="title" idx="15"/>
          </p:nvPr>
        </p:nvSpPr>
        <p:spPr>
          <a:xfrm>
            <a:off x="476348" y="2841023"/>
            <a:ext cx="3645709" cy="723125"/>
          </a:xfrm>
          <a:prstGeom prst="rect">
            <a:avLst/>
          </a:prstGeom>
        </p:spPr>
        <p:txBody>
          <a:bodyPr spcFirstLastPara="1" wrap="square" lIns="91425" tIns="91425" rIns="91425" bIns="91425" anchor="b" anchorCtr="0">
            <a:noAutofit/>
          </a:bodyPr>
          <a:lstStyle/>
          <a:p>
            <a:r>
              <a:rPr lang="en" dirty="0"/>
              <a:t>II. </a:t>
            </a:r>
            <a:r>
              <a:rPr lang="en-US" dirty="0"/>
              <a:t>Writing</a:t>
            </a:r>
            <a:endParaRPr dirty="0"/>
          </a:p>
        </p:txBody>
      </p:sp>
      <p:grpSp>
        <p:nvGrpSpPr>
          <p:cNvPr id="1001" name="Google Shape;1001;p64"/>
          <p:cNvGrpSpPr/>
          <p:nvPr/>
        </p:nvGrpSpPr>
        <p:grpSpPr>
          <a:xfrm>
            <a:off x="8004528" y="3653913"/>
            <a:ext cx="671469" cy="959975"/>
            <a:chOff x="5979675" y="4640775"/>
            <a:chExt cx="241875" cy="345775"/>
          </a:xfrm>
        </p:grpSpPr>
        <p:sp>
          <p:nvSpPr>
            <p:cNvPr id="1002" name="Google Shape;1002;p64"/>
            <p:cNvSpPr/>
            <p:nvPr/>
          </p:nvSpPr>
          <p:spPr>
            <a:xfrm>
              <a:off x="6008100"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4"/>
            <p:cNvSpPr/>
            <p:nvPr/>
          </p:nvSpPr>
          <p:spPr>
            <a:xfrm>
              <a:off x="6087325"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4"/>
            <p:cNvSpPr/>
            <p:nvPr/>
          </p:nvSpPr>
          <p:spPr>
            <a:xfrm>
              <a:off x="6133350"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4"/>
            <p:cNvSpPr/>
            <p:nvPr/>
          </p:nvSpPr>
          <p:spPr>
            <a:xfrm>
              <a:off x="5979675"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4"/>
            <p:cNvSpPr/>
            <p:nvPr/>
          </p:nvSpPr>
          <p:spPr>
            <a:xfrm>
              <a:off x="6072900"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64"/>
            <p:cNvSpPr/>
            <p:nvPr/>
          </p:nvSpPr>
          <p:spPr>
            <a:xfrm>
              <a:off x="6046475"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4"/>
            <p:cNvSpPr/>
            <p:nvPr/>
          </p:nvSpPr>
          <p:spPr>
            <a:xfrm>
              <a:off x="6062450"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64"/>
            <p:cNvSpPr/>
            <p:nvPr/>
          </p:nvSpPr>
          <p:spPr>
            <a:xfrm>
              <a:off x="6038200"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64"/>
            <p:cNvSpPr/>
            <p:nvPr/>
          </p:nvSpPr>
          <p:spPr>
            <a:xfrm>
              <a:off x="6056850"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4"/>
            <p:cNvSpPr/>
            <p:nvPr/>
          </p:nvSpPr>
          <p:spPr>
            <a:xfrm>
              <a:off x="6078100"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4"/>
            <p:cNvSpPr/>
            <p:nvPr/>
          </p:nvSpPr>
          <p:spPr>
            <a:xfrm>
              <a:off x="6101825"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4"/>
            <p:cNvSpPr/>
            <p:nvPr/>
          </p:nvSpPr>
          <p:spPr>
            <a:xfrm>
              <a:off x="6072975"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4"/>
            <p:cNvSpPr/>
            <p:nvPr/>
          </p:nvSpPr>
          <p:spPr>
            <a:xfrm>
              <a:off x="6134175"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 name="Google Shape;1015;p64"/>
          <p:cNvGrpSpPr/>
          <p:nvPr/>
        </p:nvGrpSpPr>
        <p:grpSpPr>
          <a:xfrm>
            <a:off x="4955312" y="128838"/>
            <a:ext cx="890185" cy="675108"/>
            <a:chOff x="4725044" y="4077175"/>
            <a:chExt cx="398900" cy="347475"/>
          </a:xfrm>
        </p:grpSpPr>
        <p:sp>
          <p:nvSpPr>
            <p:cNvPr id="1016" name="Google Shape;1016;p64"/>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4"/>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4"/>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4"/>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64"/>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64"/>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64"/>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64"/>
          <p:cNvGrpSpPr/>
          <p:nvPr/>
        </p:nvGrpSpPr>
        <p:grpSpPr>
          <a:xfrm>
            <a:off x="8564427" y="128842"/>
            <a:ext cx="411803" cy="411156"/>
            <a:chOff x="5721625" y="4984150"/>
            <a:chExt cx="196950" cy="196650"/>
          </a:xfrm>
        </p:grpSpPr>
        <p:sp>
          <p:nvSpPr>
            <p:cNvPr id="1024" name="Google Shape;1024;p64"/>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64"/>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64"/>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64"/>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64"/>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995;p64">
            <a:extLst>
              <a:ext uri="{FF2B5EF4-FFF2-40B4-BE49-F238E27FC236}">
                <a16:creationId xmlns:a16="http://schemas.microsoft.com/office/drawing/2014/main" id="{F33C0D06-8337-7280-1006-AA1CBEEDF58A}"/>
              </a:ext>
            </a:extLst>
          </p:cNvPr>
          <p:cNvSpPr txBox="1">
            <a:spLocks/>
          </p:cNvSpPr>
          <p:nvPr/>
        </p:nvSpPr>
        <p:spPr>
          <a:xfrm>
            <a:off x="209091" y="755370"/>
            <a:ext cx="4906128" cy="4144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1400"/>
              <a:buFont typeface="Josefin Slab"/>
              <a:buNone/>
              <a:defRPr sz="1400" b="0" i="0" u="none" strike="noStrike" cap="none">
                <a:solidFill>
                  <a:schemeClr val="accent4"/>
                </a:solidFill>
                <a:latin typeface="Josefin Slab"/>
                <a:ea typeface="Josefin Slab"/>
                <a:cs typeface="Josefin Slab"/>
                <a:sym typeface="Josefin Slab"/>
              </a:defRPr>
            </a:lvl1pPr>
            <a:lvl2pPr marR="0" lvl="1" algn="l" rtl="0">
              <a:lnSpc>
                <a:spcPct val="100000"/>
              </a:lnSpc>
              <a:spcBef>
                <a:spcPts val="0"/>
              </a:spcBef>
              <a:spcAft>
                <a:spcPts val="0"/>
              </a:spcAft>
              <a:buClr>
                <a:schemeClr val="accent4"/>
              </a:buClr>
              <a:buSzPts val="1400"/>
              <a:buFont typeface="Josefin Slab"/>
              <a:buNone/>
              <a:defRPr sz="1400" b="0" i="0" u="none" strike="noStrike" cap="none">
                <a:solidFill>
                  <a:schemeClr val="accent4"/>
                </a:solidFill>
                <a:latin typeface="Josefin Slab"/>
                <a:ea typeface="Josefin Slab"/>
                <a:cs typeface="Josefin Slab"/>
                <a:sym typeface="Josefin Slab"/>
              </a:defRPr>
            </a:lvl2pPr>
            <a:lvl3pPr marR="0" lvl="2" algn="l" rtl="0">
              <a:lnSpc>
                <a:spcPct val="100000"/>
              </a:lnSpc>
              <a:spcBef>
                <a:spcPts val="0"/>
              </a:spcBef>
              <a:spcAft>
                <a:spcPts val="0"/>
              </a:spcAft>
              <a:buClr>
                <a:schemeClr val="accent4"/>
              </a:buClr>
              <a:buSzPts val="1400"/>
              <a:buFont typeface="Josefin Slab"/>
              <a:buNone/>
              <a:defRPr sz="1400" b="0" i="0" u="none" strike="noStrike" cap="none">
                <a:solidFill>
                  <a:schemeClr val="accent4"/>
                </a:solidFill>
                <a:latin typeface="Josefin Slab"/>
                <a:ea typeface="Josefin Slab"/>
                <a:cs typeface="Josefin Slab"/>
                <a:sym typeface="Josefin Slab"/>
              </a:defRPr>
            </a:lvl3pPr>
            <a:lvl4pPr marR="0" lvl="3" algn="l" rtl="0">
              <a:lnSpc>
                <a:spcPct val="100000"/>
              </a:lnSpc>
              <a:spcBef>
                <a:spcPts val="0"/>
              </a:spcBef>
              <a:spcAft>
                <a:spcPts val="0"/>
              </a:spcAft>
              <a:buClr>
                <a:schemeClr val="accent4"/>
              </a:buClr>
              <a:buSzPts val="1400"/>
              <a:buFont typeface="Josefin Slab"/>
              <a:buNone/>
              <a:defRPr sz="1400" b="0" i="0" u="none" strike="noStrike" cap="none">
                <a:solidFill>
                  <a:schemeClr val="accent4"/>
                </a:solidFill>
                <a:latin typeface="Josefin Slab"/>
                <a:ea typeface="Josefin Slab"/>
                <a:cs typeface="Josefin Slab"/>
                <a:sym typeface="Josefin Slab"/>
              </a:defRPr>
            </a:lvl4pPr>
            <a:lvl5pPr marR="0" lvl="4" algn="l" rtl="0">
              <a:lnSpc>
                <a:spcPct val="100000"/>
              </a:lnSpc>
              <a:spcBef>
                <a:spcPts val="0"/>
              </a:spcBef>
              <a:spcAft>
                <a:spcPts val="0"/>
              </a:spcAft>
              <a:buClr>
                <a:schemeClr val="accent4"/>
              </a:buClr>
              <a:buSzPts val="1400"/>
              <a:buFont typeface="Josefin Slab"/>
              <a:buNone/>
              <a:defRPr sz="1400" b="0" i="0" u="none" strike="noStrike" cap="none">
                <a:solidFill>
                  <a:schemeClr val="accent4"/>
                </a:solidFill>
                <a:latin typeface="Josefin Slab"/>
                <a:ea typeface="Josefin Slab"/>
                <a:cs typeface="Josefin Slab"/>
                <a:sym typeface="Josefin Slab"/>
              </a:defRPr>
            </a:lvl5pPr>
            <a:lvl6pPr marR="0" lvl="5" algn="l" rtl="0">
              <a:lnSpc>
                <a:spcPct val="100000"/>
              </a:lnSpc>
              <a:spcBef>
                <a:spcPts val="0"/>
              </a:spcBef>
              <a:spcAft>
                <a:spcPts val="0"/>
              </a:spcAft>
              <a:buClr>
                <a:schemeClr val="accent4"/>
              </a:buClr>
              <a:buSzPts val="1400"/>
              <a:buFont typeface="Josefin Slab"/>
              <a:buNone/>
              <a:defRPr sz="1400" b="0" i="0" u="none" strike="noStrike" cap="none">
                <a:solidFill>
                  <a:schemeClr val="accent4"/>
                </a:solidFill>
                <a:latin typeface="Josefin Slab"/>
                <a:ea typeface="Josefin Slab"/>
                <a:cs typeface="Josefin Slab"/>
                <a:sym typeface="Josefin Slab"/>
              </a:defRPr>
            </a:lvl6pPr>
            <a:lvl7pPr marR="0" lvl="6" algn="l" rtl="0">
              <a:lnSpc>
                <a:spcPct val="100000"/>
              </a:lnSpc>
              <a:spcBef>
                <a:spcPts val="0"/>
              </a:spcBef>
              <a:spcAft>
                <a:spcPts val="0"/>
              </a:spcAft>
              <a:buClr>
                <a:schemeClr val="accent4"/>
              </a:buClr>
              <a:buSzPts val="1400"/>
              <a:buFont typeface="Josefin Slab"/>
              <a:buNone/>
              <a:defRPr sz="1400" b="0" i="0" u="none" strike="noStrike" cap="none">
                <a:solidFill>
                  <a:schemeClr val="accent4"/>
                </a:solidFill>
                <a:latin typeface="Josefin Slab"/>
                <a:ea typeface="Josefin Slab"/>
                <a:cs typeface="Josefin Slab"/>
                <a:sym typeface="Josefin Slab"/>
              </a:defRPr>
            </a:lvl7pPr>
            <a:lvl8pPr marR="0" lvl="7" algn="l" rtl="0">
              <a:lnSpc>
                <a:spcPct val="100000"/>
              </a:lnSpc>
              <a:spcBef>
                <a:spcPts val="0"/>
              </a:spcBef>
              <a:spcAft>
                <a:spcPts val="0"/>
              </a:spcAft>
              <a:buClr>
                <a:schemeClr val="accent4"/>
              </a:buClr>
              <a:buSzPts val="1400"/>
              <a:buFont typeface="Josefin Slab"/>
              <a:buNone/>
              <a:defRPr sz="1400" b="0" i="0" u="none" strike="noStrike" cap="none">
                <a:solidFill>
                  <a:schemeClr val="accent4"/>
                </a:solidFill>
                <a:latin typeface="Josefin Slab"/>
                <a:ea typeface="Josefin Slab"/>
                <a:cs typeface="Josefin Slab"/>
                <a:sym typeface="Josefin Slab"/>
              </a:defRPr>
            </a:lvl8pPr>
            <a:lvl9pPr marR="0" lvl="8" algn="l" rtl="0">
              <a:lnSpc>
                <a:spcPct val="100000"/>
              </a:lnSpc>
              <a:spcBef>
                <a:spcPts val="0"/>
              </a:spcBef>
              <a:spcAft>
                <a:spcPts val="0"/>
              </a:spcAft>
              <a:buClr>
                <a:schemeClr val="accent4"/>
              </a:buClr>
              <a:buSzPts val="1400"/>
              <a:buFont typeface="Josefin Slab"/>
              <a:buNone/>
              <a:defRPr sz="1400" b="0" i="0" u="none" strike="noStrike" cap="none">
                <a:solidFill>
                  <a:schemeClr val="accent4"/>
                </a:solidFill>
                <a:latin typeface="Josefin Slab"/>
                <a:ea typeface="Josefin Slab"/>
                <a:cs typeface="Josefin Slab"/>
                <a:sym typeface="Josefin Slab"/>
              </a:defRPr>
            </a:lvl9pPr>
          </a:lstStyle>
          <a:p>
            <a:r>
              <a:rPr lang="en-US" sz="2000" b="1" dirty="0"/>
              <a:t>By the end of this lesson, Ss will be able to:</a:t>
            </a:r>
          </a:p>
        </p:txBody>
      </p:sp>
      <p:pic>
        <p:nvPicPr>
          <p:cNvPr id="2" name="Picture 1" descr="A black background with green text&#10;&#10;Description automatically generated">
            <a:extLst>
              <a:ext uri="{FF2B5EF4-FFF2-40B4-BE49-F238E27FC236}">
                <a16:creationId xmlns:a16="http://schemas.microsoft.com/office/drawing/2014/main" id="{9DC67F8C-8444-9E95-5DCA-BC1F41844A53}"/>
              </a:ext>
            </a:extLst>
          </p:cNvPr>
          <p:cNvPicPr>
            <a:picLocks noChangeAspect="1"/>
          </p:cNvPicPr>
          <p:nvPr/>
        </p:nvPicPr>
        <p:blipFill>
          <a:blip r:embed="rId3"/>
          <a:stretch>
            <a:fillRect/>
          </a:stretch>
        </p:blipFill>
        <p:spPr>
          <a:xfrm>
            <a:off x="-109658" y="4493441"/>
            <a:ext cx="821650" cy="821650"/>
          </a:xfrm>
          <a:prstGeom prst="rect">
            <a:avLst/>
          </a:prstGeom>
        </p:spPr>
      </p:pic>
    </p:spTree>
    <p:extLst>
      <p:ext uri="{BB962C8B-B14F-4D97-AF65-F5344CB8AC3E}">
        <p14:creationId xmlns:p14="http://schemas.microsoft.com/office/powerpoint/2010/main" val="34096898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7"/>
                                        </p:tgtEl>
                                        <p:attrNameLst>
                                          <p:attrName>style.visibility</p:attrName>
                                        </p:attrNameLst>
                                      </p:cBhvr>
                                      <p:to>
                                        <p:strVal val="visible"/>
                                      </p:to>
                                    </p:set>
                                    <p:animEffect transition="in" filter="fade">
                                      <p:cBhvr>
                                        <p:cTn id="7" dur="500"/>
                                        <p:tgtEl>
                                          <p:spTgt spid="997"/>
                                        </p:tgtEl>
                                      </p:cBhvr>
                                    </p:animEffect>
                                  </p:childTnLst>
                                </p:cTn>
                              </p:par>
                              <p:par>
                                <p:cTn id="8" presetID="26" presetClass="emph" presetSubtype="0" fill="hold" grpId="1" nodeType="withEffect">
                                  <p:stCondLst>
                                    <p:cond delay="0"/>
                                  </p:stCondLst>
                                  <p:childTnLst>
                                    <p:animEffect transition="out" filter="fade">
                                      <p:cBhvr>
                                        <p:cTn id="9" dur="500" tmFilter="0, 0; .2, .5; .8, .5; 1, 0"/>
                                        <p:tgtEl>
                                          <p:spTgt spid="997"/>
                                        </p:tgtEl>
                                      </p:cBhvr>
                                    </p:animEffect>
                                    <p:animScale>
                                      <p:cBhvr>
                                        <p:cTn id="10" dur="250" autoRev="1" fill="hold"/>
                                        <p:tgtEl>
                                          <p:spTgt spid="997"/>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995"/>
                                        </p:tgtEl>
                                        <p:attrNameLst>
                                          <p:attrName>style.visibility</p:attrName>
                                        </p:attrNameLst>
                                      </p:cBhvr>
                                      <p:to>
                                        <p:strVal val="visible"/>
                                      </p:to>
                                    </p:set>
                                    <p:animEffect transition="in" filter="checkerboard(across)">
                                      <p:cBhvr>
                                        <p:cTn id="15" dur="500"/>
                                        <p:tgtEl>
                                          <p:spTgt spid="99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99"/>
                                        </p:tgtEl>
                                        <p:attrNameLst>
                                          <p:attrName>style.visibility</p:attrName>
                                        </p:attrNameLst>
                                      </p:cBhvr>
                                      <p:to>
                                        <p:strVal val="visible"/>
                                      </p:to>
                                    </p:set>
                                    <p:animEffect transition="in" filter="fade">
                                      <p:cBhvr>
                                        <p:cTn id="20" dur="500"/>
                                        <p:tgtEl>
                                          <p:spTgt spid="999"/>
                                        </p:tgtEl>
                                      </p:cBhvr>
                                    </p:animEffect>
                                  </p:childTnLst>
                                </p:cTn>
                              </p:par>
                              <p:par>
                                <p:cTn id="21" presetID="26" presetClass="emph" presetSubtype="0" fill="hold" grpId="1" nodeType="withEffect">
                                  <p:stCondLst>
                                    <p:cond delay="0"/>
                                  </p:stCondLst>
                                  <p:childTnLst>
                                    <p:animEffect transition="out" filter="fade">
                                      <p:cBhvr>
                                        <p:cTn id="22" dur="500" tmFilter="0, 0; .2, .5; .8, .5; 1, 0"/>
                                        <p:tgtEl>
                                          <p:spTgt spid="999"/>
                                        </p:tgtEl>
                                      </p:cBhvr>
                                    </p:animEffect>
                                    <p:animScale>
                                      <p:cBhvr>
                                        <p:cTn id="23" dur="250" autoRev="1" fill="hold"/>
                                        <p:tgtEl>
                                          <p:spTgt spid="999"/>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90"/>
                                        </p:tgtEl>
                                        <p:attrNameLst>
                                          <p:attrName>style.visibility</p:attrName>
                                        </p:attrNameLst>
                                      </p:cBhvr>
                                      <p:to>
                                        <p:strVal val="visible"/>
                                      </p:to>
                                    </p:set>
                                    <p:animEffect transition="in" filter="checkerboard(across)">
                                      <p:cBhvr>
                                        <p:cTn id="28" dur="500"/>
                                        <p:tgtEl>
                                          <p:spTgt spid="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0" grpId="0"/>
      <p:bldP spid="995" grpId="0"/>
      <p:bldP spid="997" grpId="0"/>
      <p:bldP spid="997" grpId="1"/>
      <p:bldP spid="999" grpId="0"/>
      <p:bldP spid="99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9"/>
        <p:cNvGrpSpPr/>
        <p:nvPr/>
      </p:nvGrpSpPr>
      <p:grpSpPr>
        <a:xfrm>
          <a:off x="0" y="0"/>
          <a:ext cx="0" cy="0"/>
          <a:chOff x="0" y="0"/>
          <a:chExt cx="0" cy="0"/>
        </a:xfrm>
      </p:grpSpPr>
      <p:grpSp>
        <p:nvGrpSpPr>
          <p:cNvPr id="3861" name="Google Shape;3861;p89"/>
          <p:cNvGrpSpPr/>
          <p:nvPr/>
        </p:nvGrpSpPr>
        <p:grpSpPr>
          <a:xfrm flipH="1">
            <a:off x="8194642" y="4703095"/>
            <a:ext cx="441129" cy="440437"/>
            <a:chOff x="2286347" y="4984150"/>
            <a:chExt cx="196950" cy="196650"/>
          </a:xfrm>
        </p:grpSpPr>
        <p:sp>
          <p:nvSpPr>
            <p:cNvPr id="3862" name="Google Shape;3862;p89"/>
            <p:cNvSpPr/>
            <p:nvPr/>
          </p:nvSpPr>
          <p:spPr>
            <a:xfrm flipH="1">
              <a:off x="2335372"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89"/>
            <p:cNvSpPr/>
            <p:nvPr/>
          </p:nvSpPr>
          <p:spPr>
            <a:xfrm flipH="1">
              <a:off x="2367547"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89"/>
            <p:cNvSpPr/>
            <p:nvPr/>
          </p:nvSpPr>
          <p:spPr>
            <a:xfrm flipH="1">
              <a:off x="2402897"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89"/>
            <p:cNvSpPr/>
            <p:nvPr/>
          </p:nvSpPr>
          <p:spPr>
            <a:xfrm flipH="1">
              <a:off x="2435522"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89"/>
            <p:cNvSpPr/>
            <p:nvPr/>
          </p:nvSpPr>
          <p:spPr>
            <a:xfrm flipH="1">
              <a:off x="2286347"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7" name="Google Shape;3867;p89"/>
          <p:cNvGrpSpPr/>
          <p:nvPr/>
        </p:nvGrpSpPr>
        <p:grpSpPr>
          <a:xfrm flipH="1">
            <a:off x="8686792" y="4315882"/>
            <a:ext cx="533963" cy="763333"/>
            <a:chOff x="2006368" y="4640775"/>
            <a:chExt cx="241875" cy="345775"/>
          </a:xfrm>
        </p:grpSpPr>
        <p:sp>
          <p:nvSpPr>
            <p:cNvPr id="3868" name="Google Shape;3868;p89"/>
            <p:cNvSpPr/>
            <p:nvPr/>
          </p:nvSpPr>
          <p:spPr>
            <a:xfrm flipH="1">
              <a:off x="2139343"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89"/>
            <p:cNvSpPr/>
            <p:nvPr/>
          </p:nvSpPr>
          <p:spPr>
            <a:xfrm flipH="1">
              <a:off x="2087743"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89"/>
            <p:cNvSpPr/>
            <p:nvPr/>
          </p:nvSpPr>
          <p:spPr>
            <a:xfrm flipH="1">
              <a:off x="2006368"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89"/>
            <p:cNvSpPr/>
            <p:nvPr/>
          </p:nvSpPr>
          <p:spPr>
            <a:xfrm flipH="1">
              <a:off x="2201618"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89"/>
            <p:cNvSpPr/>
            <p:nvPr/>
          </p:nvSpPr>
          <p:spPr>
            <a:xfrm flipH="1">
              <a:off x="2141043"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89"/>
            <p:cNvSpPr/>
            <p:nvPr/>
          </p:nvSpPr>
          <p:spPr>
            <a:xfrm flipH="1">
              <a:off x="2117268"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89"/>
            <p:cNvSpPr/>
            <p:nvPr/>
          </p:nvSpPr>
          <p:spPr>
            <a:xfrm flipH="1">
              <a:off x="2146868"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89"/>
            <p:cNvSpPr/>
            <p:nvPr/>
          </p:nvSpPr>
          <p:spPr>
            <a:xfrm flipH="1">
              <a:off x="2177193"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89"/>
            <p:cNvSpPr/>
            <p:nvPr/>
          </p:nvSpPr>
          <p:spPr>
            <a:xfrm flipH="1">
              <a:off x="2156768"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89"/>
            <p:cNvSpPr/>
            <p:nvPr/>
          </p:nvSpPr>
          <p:spPr>
            <a:xfrm flipH="1">
              <a:off x="2135343"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89"/>
            <p:cNvSpPr/>
            <p:nvPr/>
          </p:nvSpPr>
          <p:spPr>
            <a:xfrm flipH="1">
              <a:off x="2110968"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89"/>
            <p:cNvSpPr/>
            <p:nvPr/>
          </p:nvSpPr>
          <p:spPr>
            <a:xfrm flipH="1">
              <a:off x="2082418"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89"/>
            <p:cNvSpPr/>
            <p:nvPr/>
          </p:nvSpPr>
          <p:spPr>
            <a:xfrm flipH="1">
              <a:off x="2074068"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1" name="Google Shape;3881;p89"/>
          <p:cNvGrpSpPr/>
          <p:nvPr/>
        </p:nvGrpSpPr>
        <p:grpSpPr>
          <a:xfrm flipH="1">
            <a:off x="-19605" y="1263390"/>
            <a:ext cx="953570" cy="723199"/>
            <a:chOff x="8164373" y="4077175"/>
            <a:chExt cx="398900" cy="347475"/>
          </a:xfrm>
        </p:grpSpPr>
        <p:sp>
          <p:nvSpPr>
            <p:cNvPr id="3882" name="Google Shape;3882;p89"/>
            <p:cNvSpPr/>
            <p:nvPr/>
          </p:nvSpPr>
          <p:spPr>
            <a:xfrm flipH="1">
              <a:off x="8164373"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89"/>
            <p:cNvSpPr/>
            <p:nvPr/>
          </p:nvSpPr>
          <p:spPr>
            <a:xfrm flipH="1">
              <a:off x="8353668"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89"/>
            <p:cNvSpPr/>
            <p:nvPr/>
          </p:nvSpPr>
          <p:spPr>
            <a:xfrm flipH="1">
              <a:off x="8271493"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89"/>
            <p:cNvSpPr/>
            <p:nvPr/>
          </p:nvSpPr>
          <p:spPr>
            <a:xfrm flipH="1">
              <a:off x="8311593"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89"/>
            <p:cNvSpPr/>
            <p:nvPr/>
          </p:nvSpPr>
          <p:spPr>
            <a:xfrm flipH="1">
              <a:off x="8254018"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89"/>
            <p:cNvSpPr/>
            <p:nvPr/>
          </p:nvSpPr>
          <p:spPr>
            <a:xfrm flipH="1">
              <a:off x="8277093"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89"/>
            <p:cNvSpPr/>
            <p:nvPr/>
          </p:nvSpPr>
          <p:spPr>
            <a:xfrm flipH="1">
              <a:off x="8281193"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9" name="Google Shape;3889;p89"/>
          <p:cNvGrpSpPr/>
          <p:nvPr/>
        </p:nvGrpSpPr>
        <p:grpSpPr>
          <a:xfrm flipH="1">
            <a:off x="-19610" y="46583"/>
            <a:ext cx="666082" cy="537501"/>
            <a:chOff x="19702109" y="4210883"/>
            <a:chExt cx="953999" cy="769838"/>
          </a:xfrm>
        </p:grpSpPr>
        <p:sp>
          <p:nvSpPr>
            <p:cNvPr id="3890" name="Google Shape;3890;p89"/>
            <p:cNvSpPr/>
            <p:nvPr/>
          </p:nvSpPr>
          <p:spPr>
            <a:xfrm flipH="1">
              <a:off x="199031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89"/>
            <p:cNvSpPr/>
            <p:nvPr/>
          </p:nvSpPr>
          <p:spPr>
            <a:xfrm flipH="1">
              <a:off x="20105295"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89"/>
            <p:cNvSpPr/>
            <p:nvPr/>
          </p:nvSpPr>
          <p:spPr>
            <a:xfrm flipH="1">
              <a:off x="19981127"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89"/>
            <p:cNvSpPr/>
            <p:nvPr/>
          </p:nvSpPr>
          <p:spPr>
            <a:xfrm flipH="1">
              <a:off x="20129696"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89"/>
            <p:cNvSpPr/>
            <p:nvPr/>
          </p:nvSpPr>
          <p:spPr>
            <a:xfrm flipH="1">
              <a:off x="20549844"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89"/>
            <p:cNvSpPr/>
            <p:nvPr/>
          </p:nvSpPr>
          <p:spPr>
            <a:xfrm flipH="1">
              <a:off x="19848584"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89"/>
            <p:cNvSpPr/>
            <p:nvPr/>
          </p:nvSpPr>
          <p:spPr>
            <a:xfrm flipH="1">
              <a:off x="19702109"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953;p30">
            <a:extLst>
              <a:ext uri="{FF2B5EF4-FFF2-40B4-BE49-F238E27FC236}">
                <a16:creationId xmlns:a16="http://schemas.microsoft.com/office/drawing/2014/main" id="{DC902F9D-E769-3D24-1AD7-7746D8947C43}"/>
              </a:ext>
            </a:extLst>
          </p:cNvPr>
          <p:cNvSpPr txBox="1">
            <a:spLocks/>
          </p:cNvSpPr>
          <p:nvPr/>
        </p:nvSpPr>
        <p:spPr>
          <a:xfrm>
            <a:off x="720000" y="225113"/>
            <a:ext cx="7704000" cy="774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9pPr>
          </a:lstStyle>
          <a:p>
            <a:r>
              <a:rPr lang="en-US" sz="5400" dirty="0">
                <a:solidFill>
                  <a:schemeClr val="tx1"/>
                </a:solidFill>
                <a:latin typeface="Patrick Hand" panose="00000500000000000000" pitchFamily="2" charset="0"/>
              </a:rPr>
              <a:t>WRAP-UP</a:t>
            </a:r>
            <a:endParaRPr lang="en-US" sz="5400" b="0" dirty="0">
              <a:solidFill>
                <a:schemeClr val="tx1"/>
              </a:solidFill>
              <a:latin typeface="Patrick Hand" panose="00000500000000000000" pitchFamily="2" charset="0"/>
              <a:ea typeface="Vibur"/>
              <a:cs typeface="Vibur"/>
              <a:sym typeface="Vibur"/>
            </a:endParaRPr>
          </a:p>
        </p:txBody>
      </p:sp>
      <p:sp>
        <p:nvSpPr>
          <p:cNvPr id="5" name="Google Shape;962;p30">
            <a:extLst>
              <a:ext uri="{FF2B5EF4-FFF2-40B4-BE49-F238E27FC236}">
                <a16:creationId xmlns:a16="http://schemas.microsoft.com/office/drawing/2014/main" id="{1012D29E-82B7-2112-EE94-9517D2E2DED4}"/>
              </a:ext>
            </a:extLst>
          </p:cNvPr>
          <p:cNvSpPr txBox="1">
            <a:spLocks/>
          </p:cNvSpPr>
          <p:nvPr/>
        </p:nvSpPr>
        <p:spPr>
          <a:xfrm>
            <a:off x="1642457" y="2269006"/>
            <a:ext cx="6632271" cy="1083012"/>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latin typeface="Patrick Hand" panose="00000500000000000000" pitchFamily="2" charset="0"/>
              </a:rPr>
              <a:t>Listen for specific information about a community helper.</a:t>
            </a:r>
          </a:p>
        </p:txBody>
      </p:sp>
      <p:sp>
        <p:nvSpPr>
          <p:cNvPr id="6" name="Google Shape;964;p30">
            <a:extLst>
              <a:ext uri="{FF2B5EF4-FFF2-40B4-BE49-F238E27FC236}">
                <a16:creationId xmlns:a16="http://schemas.microsoft.com/office/drawing/2014/main" id="{1C1E384A-CEB7-E9FB-5BF0-523474D18D1D}"/>
              </a:ext>
            </a:extLst>
          </p:cNvPr>
          <p:cNvSpPr txBox="1">
            <a:spLocks/>
          </p:cNvSpPr>
          <p:nvPr/>
        </p:nvSpPr>
        <p:spPr>
          <a:xfrm>
            <a:off x="1651505" y="3841157"/>
            <a:ext cx="6824456" cy="444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latin typeface="Patrick Hand" panose="00000500000000000000" pitchFamily="2" charset="0"/>
              </a:rPr>
              <a:t>Write a paragraph about a community helper.</a:t>
            </a:r>
          </a:p>
        </p:txBody>
      </p:sp>
      <p:sp>
        <p:nvSpPr>
          <p:cNvPr id="7" name="TextBox 6">
            <a:extLst>
              <a:ext uri="{FF2B5EF4-FFF2-40B4-BE49-F238E27FC236}">
                <a16:creationId xmlns:a16="http://schemas.microsoft.com/office/drawing/2014/main" id="{F16369DA-0A53-12E5-8B9C-312718E3CC3A}"/>
              </a:ext>
            </a:extLst>
          </p:cNvPr>
          <p:cNvSpPr txBox="1"/>
          <p:nvPr/>
        </p:nvSpPr>
        <p:spPr>
          <a:xfrm>
            <a:off x="206364" y="1315259"/>
            <a:ext cx="8810786" cy="584775"/>
          </a:xfrm>
          <a:prstGeom prst="rect">
            <a:avLst/>
          </a:prstGeom>
          <a:noFill/>
        </p:spPr>
        <p:txBody>
          <a:bodyPr wrap="square" rtlCol="0">
            <a:spAutoFit/>
          </a:bodyPr>
          <a:lstStyle/>
          <a:p>
            <a:pPr algn="ctr"/>
            <a:r>
              <a:rPr lang="en-US" sz="3200" b="1" dirty="0">
                <a:solidFill>
                  <a:schemeClr val="accent5">
                    <a:lumMod val="75000"/>
                  </a:schemeClr>
                </a:solidFill>
                <a:latin typeface="Patrick Hand" panose="00000500000000000000" pitchFamily="2" charset="0"/>
              </a:rPr>
              <a:t>What have you learnt in this lesson? </a:t>
            </a:r>
          </a:p>
        </p:txBody>
      </p:sp>
      <p:sp>
        <p:nvSpPr>
          <p:cNvPr id="8" name="Google Shape;962;p30">
            <a:extLst>
              <a:ext uri="{FF2B5EF4-FFF2-40B4-BE49-F238E27FC236}">
                <a16:creationId xmlns:a16="http://schemas.microsoft.com/office/drawing/2014/main" id="{5BEABFB2-F046-A70C-F784-8A06D33F414D}"/>
              </a:ext>
            </a:extLst>
          </p:cNvPr>
          <p:cNvSpPr txBox="1">
            <a:spLocks/>
          </p:cNvSpPr>
          <p:nvPr/>
        </p:nvSpPr>
        <p:spPr>
          <a:xfrm>
            <a:off x="1111116" y="2442690"/>
            <a:ext cx="536478" cy="444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solidFill>
                  <a:srgbClr val="FF0000"/>
                </a:solidFill>
                <a:latin typeface="Patrick Hand" panose="00000500000000000000" pitchFamily="2" charset="0"/>
              </a:rPr>
              <a:t>1</a:t>
            </a:r>
          </a:p>
        </p:txBody>
      </p:sp>
      <p:sp>
        <p:nvSpPr>
          <p:cNvPr id="9" name="Google Shape;964;p30">
            <a:extLst>
              <a:ext uri="{FF2B5EF4-FFF2-40B4-BE49-F238E27FC236}">
                <a16:creationId xmlns:a16="http://schemas.microsoft.com/office/drawing/2014/main" id="{17039914-3104-2DD7-7846-B2A0C2C7161E}"/>
              </a:ext>
            </a:extLst>
          </p:cNvPr>
          <p:cNvSpPr txBox="1">
            <a:spLocks/>
          </p:cNvSpPr>
          <p:nvPr/>
        </p:nvSpPr>
        <p:spPr>
          <a:xfrm>
            <a:off x="1111116" y="3826666"/>
            <a:ext cx="531341" cy="444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solidFill>
                  <a:srgbClr val="FF0000"/>
                </a:solidFill>
                <a:latin typeface="Patrick Hand" panose="00000500000000000000" pitchFamily="2" charset="0"/>
              </a:rPr>
              <a:t>2</a:t>
            </a:r>
          </a:p>
        </p:txBody>
      </p:sp>
      <p:pic>
        <p:nvPicPr>
          <p:cNvPr id="2" name="Picture 1" descr="A black background with green text&#10;&#10;Description automatically generated">
            <a:extLst>
              <a:ext uri="{FF2B5EF4-FFF2-40B4-BE49-F238E27FC236}">
                <a16:creationId xmlns:a16="http://schemas.microsoft.com/office/drawing/2014/main" id="{4A8740FB-89FB-07A8-1BEE-070FA069BE8B}"/>
              </a:ext>
            </a:extLst>
          </p:cNvPr>
          <p:cNvPicPr>
            <a:picLocks noChangeAspect="1"/>
          </p:cNvPicPr>
          <p:nvPr/>
        </p:nvPicPr>
        <p:blipFill>
          <a:blip r:embed="rId3"/>
          <a:stretch>
            <a:fillRect/>
          </a:stretch>
        </p:blipFill>
        <p:spPr>
          <a:xfrm>
            <a:off x="-111274" y="4529146"/>
            <a:ext cx="821650" cy="821650"/>
          </a:xfrm>
          <a:prstGeom prst="rect">
            <a:avLst/>
          </a:prstGeom>
        </p:spPr>
      </p:pic>
    </p:spTree>
    <p:extLst>
      <p:ext uri="{BB962C8B-B14F-4D97-AF65-F5344CB8AC3E}">
        <p14:creationId xmlns:p14="http://schemas.microsoft.com/office/powerpoint/2010/main" val="25429559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26" presetClass="emph" presetSubtype="0" fill="hold" grpId="1" nodeType="withEffect">
                                  <p:stCondLst>
                                    <p:cond delay="0"/>
                                  </p:stCondLst>
                                  <p:childTnLst>
                                    <p:animEffect transition="out" filter="fade">
                                      <p:cBhvr>
                                        <p:cTn id="14" dur="500" tmFilter="0, 0; .2, .5; .8, .5; 1, 0"/>
                                        <p:tgtEl>
                                          <p:spTgt spid="8">
                                            <p:txEl>
                                              <p:pRg st="0" end="0"/>
                                            </p:txEl>
                                          </p:spTgt>
                                        </p:tgtEl>
                                      </p:cBhvr>
                                    </p:animEffect>
                                    <p:animScale>
                                      <p:cBhvr>
                                        <p:cTn id="15" dur="250" autoRev="1" fill="hold"/>
                                        <p:tgtEl>
                                          <p:spTgt spid="8">
                                            <p:txEl>
                                              <p:pRg st="0" end="0"/>
                                            </p:txEl>
                                          </p:spTgt>
                                        </p:tgtEl>
                                      </p:cBhvr>
                                      <p:by x="105000" y="105000"/>
                                    </p:animScale>
                                  </p:childTnLst>
                                </p:cTn>
                              </p:par>
                              <p:par>
                                <p:cTn id="16" presetID="16" presetClass="entr" presetSubtype="21"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Vertic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par>
                                <p:cTn id="24" presetID="26" presetClass="emph" presetSubtype="0" fill="hold" grpId="1" nodeType="withEffect">
                                  <p:stCondLst>
                                    <p:cond delay="0"/>
                                  </p:stCondLst>
                                  <p:childTnLst>
                                    <p:animEffect transition="out" filter="fade">
                                      <p:cBhvr>
                                        <p:cTn id="25" dur="500" tmFilter="0, 0; .2, .5; .8, .5; 1, 0"/>
                                        <p:tgtEl>
                                          <p:spTgt spid="9">
                                            <p:txEl>
                                              <p:pRg st="0" end="0"/>
                                            </p:txEl>
                                          </p:spTgt>
                                        </p:tgtEl>
                                      </p:cBhvr>
                                    </p:animEffect>
                                    <p:animScale>
                                      <p:cBhvr>
                                        <p:cTn id="26" dur="250" autoRev="1" fill="hold"/>
                                        <p:tgtEl>
                                          <p:spTgt spid="9">
                                            <p:txEl>
                                              <p:pRg st="0" end="0"/>
                                            </p:txEl>
                                          </p:spTgt>
                                        </p:tgtEl>
                                      </p:cBhvr>
                                      <p:by x="105000" y="105000"/>
                                    </p:animScale>
                                  </p:childTnLst>
                                </p:cTn>
                              </p:par>
                              <p:par>
                                <p:cTn id="27" presetID="16" presetClass="entr" presetSubtype="21" fill="hold" grpId="0"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barn(inVertical)">
                                      <p:cBhvr>
                                        <p:cTn id="2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p:bldP spid="8" grpId="0" build="p"/>
      <p:bldP spid="8" grpId="1" build="allAtOnce"/>
      <p:bldP spid="9" grpId="0" build="p"/>
      <p:bldP spid="9" grpId="1"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63"/>
          <p:cNvSpPr txBox="1">
            <a:spLocks noGrp="1"/>
          </p:cNvSpPr>
          <p:nvPr>
            <p:ph type="title"/>
          </p:nvPr>
        </p:nvSpPr>
        <p:spPr>
          <a:xfrm>
            <a:off x="577963" y="365747"/>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solidFill>
                  <a:srgbClr val="000000"/>
                </a:solidFill>
              </a:rPr>
              <a:t>Homework</a:t>
            </a:r>
            <a:endParaRPr sz="4000" dirty="0">
              <a:solidFill>
                <a:srgbClr val="000000"/>
              </a:solidFill>
            </a:endParaRPr>
          </a:p>
        </p:txBody>
      </p:sp>
      <p:sp>
        <p:nvSpPr>
          <p:cNvPr id="932" name="Google Shape;932;p63"/>
          <p:cNvSpPr txBox="1">
            <a:spLocks noGrp="1"/>
          </p:cNvSpPr>
          <p:nvPr>
            <p:ph type="title" idx="13"/>
          </p:nvPr>
        </p:nvSpPr>
        <p:spPr>
          <a:xfrm>
            <a:off x="0" y="2377440"/>
            <a:ext cx="9143999" cy="79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1. </a:t>
            </a:r>
            <a:r>
              <a:rPr lang="en-US" dirty="0"/>
              <a:t>Do exercises in workbook (B,C) </a:t>
            </a:r>
            <a:endParaRPr dirty="0"/>
          </a:p>
        </p:txBody>
      </p:sp>
      <p:sp>
        <p:nvSpPr>
          <p:cNvPr id="933" name="Google Shape;933;p63"/>
          <p:cNvSpPr txBox="1">
            <a:spLocks noGrp="1"/>
          </p:cNvSpPr>
          <p:nvPr>
            <p:ph type="title" idx="14"/>
          </p:nvPr>
        </p:nvSpPr>
        <p:spPr>
          <a:xfrm>
            <a:off x="76205" y="3249126"/>
            <a:ext cx="8991591" cy="79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2. </a:t>
            </a:r>
            <a:r>
              <a:rPr lang="en-US" dirty="0"/>
              <a:t>Prepare Skill 2 in </a:t>
            </a:r>
            <a:r>
              <a:rPr lang="en-US" dirty="0" err="1"/>
              <a:t>Studentbook</a:t>
            </a:r>
            <a:endParaRPr dirty="0"/>
          </a:p>
        </p:txBody>
      </p:sp>
      <p:grpSp>
        <p:nvGrpSpPr>
          <p:cNvPr id="940" name="Google Shape;940;p63"/>
          <p:cNvGrpSpPr/>
          <p:nvPr/>
        </p:nvGrpSpPr>
        <p:grpSpPr>
          <a:xfrm>
            <a:off x="8348548" y="4056892"/>
            <a:ext cx="719264" cy="1028266"/>
            <a:chOff x="5979675" y="4640775"/>
            <a:chExt cx="241875" cy="345775"/>
          </a:xfrm>
        </p:grpSpPr>
        <p:sp>
          <p:nvSpPr>
            <p:cNvPr id="941" name="Google Shape;941;p63"/>
            <p:cNvSpPr/>
            <p:nvPr/>
          </p:nvSpPr>
          <p:spPr>
            <a:xfrm>
              <a:off x="6008100"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63"/>
            <p:cNvSpPr/>
            <p:nvPr/>
          </p:nvSpPr>
          <p:spPr>
            <a:xfrm>
              <a:off x="6087325"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63"/>
            <p:cNvSpPr/>
            <p:nvPr/>
          </p:nvSpPr>
          <p:spPr>
            <a:xfrm>
              <a:off x="6133350"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3"/>
            <p:cNvSpPr/>
            <p:nvPr/>
          </p:nvSpPr>
          <p:spPr>
            <a:xfrm>
              <a:off x="5979675"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3"/>
            <p:cNvSpPr/>
            <p:nvPr/>
          </p:nvSpPr>
          <p:spPr>
            <a:xfrm>
              <a:off x="6072900"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63"/>
            <p:cNvSpPr/>
            <p:nvPr/>
          </p:nvSpPr>
          <p:spPr>
            <a:xfrm>
              <a:off x="6046475"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3"/>
            <p:cNvSpPr/>
            <p:nvPr/>
          </p:nvSpPr>
          <p:spPr>
            <a:xfrm>
              <a:off x="6062450"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63"/>
            <p:cNvSpPr/>
            <p:nvPr/>
          </p:nvSpPr>
          <p:spPr>
            <a:xfrm>
              <a:off x="6038200"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3"/>
            <p:cNvSpPr/>
            <p:nvPr/>
          </p:nvSpPr>
          <p:spPr>
            <a:xfrm>
              <a:off x="6056850"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3"/>
            <p:cNvSpPr/>
            <p:nvPr/>
          </p:nvSpPr>
          <p:spPr>
            <a:xfrm>
              <a:off x="6078100"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3"/>
            <p:cNvSpPr/>
            <p:nvPr/>
          </p:nvSpPr>
          <p:spPr>
            <a:xfrm>
              <a:off x="6101825"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3"/>
            <p:cNvSpPr/>
            <p:nvPr/>
          </p:nvSpPr>
          <p:spPr>
            <a:xfrm>
              <a:off x="6072975"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3"/>
            <p:cNvSpPr/>
            <p:nvPr/>
          </p:nvSpPr>
          <p:spPr>
            <a:xfrm>
              <a:off x="6134175"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4" name="Google Shape;954;p63"/>
          <p:cNvGrpSpPr/>
          <p:nvPr/>
        </p:nvGrpSpPr>
        <p:grpSpPr>
          <a:xfrm>
            <a:off x="76206" y="1687775"/>
            <a:ext cx="758143" cy="611790"/>
            <a:chOff x="7514750" y="4210883"/>
            <a:chExt cx="953999" cy="769838"/>
          </a:xfrm>
        </p:grpSpPr>
        <p:sp>
          <p:nvSpPr>
            <p:cNvPr id="955" name="Google Shape;955;p63"/>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63"/>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3"/>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3"/>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3"/>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3"/>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3"/>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 name="Google Shape;962;p63"/>
          <p:cNvGrpSpPr/>
          <p:nvPr/>
        </p:nvGrpSpPr>
        <p:grpSpPr>
          <a:xfrm>
            <a:off x="7932877" y="955867"/>
            <a:ext cx="411803" cy="411156"/>
            <a:chOff x="5721625" y="4984150"/>
            <a:chExt cx="196950" cy="196650"/>
          </a:xfrm>
        </p:grpSpPr>
        <p:sp>
          <p:nvSpPr>
            <p:cNvPr id="963" name="Google Shape;963;p63"/>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3"/>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63"/>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63"/>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63"/>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 name="Google Shape;968;p63"/>
          <p:cNvGrpSpPr/>
          <p:nvPr/>
        </p:nvGrpSpPr>
        <p:grpSpPr>
          <a:xfrm>
            <a:off x="8177612" y="369563"/>
            <a:ext cx="890185" cy="675108"/>
            <a:chOff x="4725044" y="4077175"/>
            <a:chExt cx="398900" cy="347475"/>
          </a:xfrm>
        </p:grpSpPr>
        <p:sp>
          <p:nvSpPr>
            <p:cNvPr id="969" name="Google Shape;969;p63"/>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63"/>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63"/>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63"/>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63"/>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63"/>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63"/>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6" name="Google Shape;976;p63"/>
          <p:cNvGrpSpPr/>
          <p:nvPr/>
        </p:nvGrpSpPr>
        <p:grpSpPr>
          <a:xfrm>
            <a:off x="16367362" y="3893763"/>
            <a:ext cx="890185" cy="675108"/>
            <a:chOff x="4725044" y="4077175"/>
            <a:chExt cx="398900" cy="347475"/>
          </a:xfrm>
        </p:grpSpPr>
        <p:sp>
          <p:nvSpPr>
            <p:cNvPr id="977" name="Google Shape;977;p63"/>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63"/>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63"/>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63"/>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63"/>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63"/>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63"/>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descr="A black background with green text&#10;&#10;Description automatically generated">
            <a:extLst>
              <a:ext uri="{FF2B5EF4-FFF2-40B4-BE49-F238E27FC236}">
                <a16:creationId xmlns:a16="http://schemas.microsoft.com/office/drawing/2014/main" id="{C45B0A42-D401-6B66-FF9B-A861CF7F95C4}"/>
              </a:ext>
            </a:extLst>
          </p:cNvPr>
          <p:cNvPicPr>
            <a:picLocks noChangeAspect="1"/>
          </p:cNvPicPr>
          <p:nvPr/>
        </p:nvPicPr>
        <p:blipFill>
          <a:blip r:embed="rId3"/>
          <a:stretch>
            <a:fillRect/>
          </a:stretch>
        </p:blipFill>
        <p:spPr>
          <a:xfrm>
            <a:off x="-111274" y="4529146"/>
            <a:ext cx="821650" cy="821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45"/>
        <p:cNvGrpSpPr/>
        <p:nvPr/>
      </p:nvGrpSpPr>
      <p:grpSpPr>
        <a:xfrm>
          <a:off x="0" y="0"/>
          <a:ext cx="0" cy="0"/>
          <a:chOff x="0" y="0"/>
          <a:chExt cx="0" cy="0"/>
        </a:xfrm>
      </p:grpSpPr>
      <p:sp>
        <p:nvSpPr>
          <p:cNvPr id="6" name="Google Shape;7455;p121">
            <a:extLst>
              <a:ext uri="{FF2B5EF4-FFF2-40B4-BE49-F238E27FC236}">
                <a16:creationId xmlns:a16="http://schemas.microsoft.com/office/drawing/2014/main" id="{A27A344F-F31C-6F21-258D-C5A47C57EDF3}"/>
              </a:ext>
            </a:extLst>
          </p:cNvPr>
          <p:cNvSpPr txBox="1">
            <a:spLocks/>
          </p:cNvSpPr>
          <p:nvPr/>
        </p:nvSpPr>
        <p:spPr>
          <a:xfrm flipH="1">
            <a:off x="1502301" y="1222414"/>
            <a:ext cx="3069000" cy="1015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indent="0">
              <a:buClr>
                <a:schemeClr val="accent2"/>
              </a:buClr>
              <a:buSzPts val="6000"/>
              <a:buFont typeface="Chelsea Market"/>
              <a:buNone/>
              <a:defRPr sz="6000">
                <a:solidFill>
                  <a:schemeClr val="accent2"/>
                </a:solidFill>
                <a:latin typeface="Chelsea Market"/>
                <a:ea typeface="Chelsea Market"/>
                <a:cs typeface="Chelsea Market"/>
                <a:sym typeface="Chelsea Market"/>
              </a:defRPr>
            </a:lvl1pPr>
            <a:lvl2pPr>
              <a:buClr>
                <a:schemeClr val="accent2"/>
              </a:buClr>
              <a:buSzPts val="6000"/>
              <a:buFont typeface="Chelsea Market"/>
              <a:buNone/>
              <a:defRPr sz="6000">
                <a:solidFill>
                  <a:schemeClr val="accent2"/>
                </a:solidFill>
                <a:latin typeface="Chelsea Market"/>
                <a:ea typeface="Chelsea Market"/>
                <a:cs typeface="Chelsea Market"/>
                <a:sym typeface="Chelsea Market"/>
              </a:defRPr>
            </a:lvl2pPr>
            <a:lvl3pPr>
              <a:buClr>
                <a:schemeClr val="accent2"/>
              </a:buClr>
              <a:buSzPts val="6000"/>
              <a:buFont typeface="Chelsea Market"/>
              <a:buNone/>
              <a:defRPr sz="6000">
                <a:solidFill>
                  <a:schemeClr val="accent2"/>
                </a:solidFill>
                <a:latin typeface="Chelsea Market"/>
                <a:ea typeface="Chelsea Market"/>
                <a:cs typeface="Chelsea Market"/>
                <a:sym typeface="Chelsea Market"/>
              </a:defRPr>
            </a:lvl3pPr>
            <a:lvl4pPr>
              <a:buClr>
                <a:schemeClr val="accent2"/>
              </a:buClr>
              <a:buSzPts val="6000"/>
              <a:buFont typeface="Chelsea Market"/>
              <a:buNone/>
              <a:defRPr sz="6000">
                <a:solidFill>
                  <a:schemeClr val="accent2"/>
                </a:solidFill>
                <a:latin typeface="Chelsea Market"/>
                <a:ea typeface="Chelsea Market"/>
                <a:cs typeface="Chelsea Market"/>
                <a:sym typeface="Chelsea Market"/>
              </a:defRPr>
            </a:lvl4pPr>
            <a:lvl5pPr>
              <a:buClr>
                <a:schemeClr val="accent2"/>
              </a:buClr>
              <a:buSzPts val="6000"/>
              <a:buFont typeface="Chelsea Market"/>
              <a:buNone/>
              <a:defRPr sz="6000">
                <a:solidFill>
                  <a:schemeClr val="accent2"/>
                </a:solidFill>
                <a:latin typeface="Chelsea Market"/>
                <a:ea typeface="Chelsea Market"/>
                <a:cs typeface="Chelsea Market"/>
                <a:sym typeface="Chelsea Market"/>
              </a:defRPr>
            </a:lvl5pPr>
            <a:lvl6pPr>
              <a:buClr>
                <a:schemeClr val="accent2"/>
              </a:buClr>
              <a:buSzPts val="6000"/>
              <a:buFont typeface="Chelsea Market"/>
              <a:buNone/>
              <a:defRPr sz="6000">
                <a:solidFill>
                  <a:schemeClr val="accent2"/>
                </a:solidFill>
                <a:latin typeface="Chelsea Market"/>
                <a:ea typeface="Chelsea Market"/>
                <a:cs typeface="Chelsea Market"/>
                <a:sym typeface="Chelsea Market"/>
              </a:defRPr>
            </a:lvl6pPr>
            <a:lvl7pPr>
              <a:buClr>
                <a:schemeClr val="accent2"/>
              </a:buClr>
              <a:buSzPts val="6000"/>
              <a:buFont typeface="Chelsea Market"/>
              <a:buNone/>
              <a:defRPr sz="6000">
                <a:solidFill>
                  <a:schemeClr val="accent2"/>
                </a:solidFill>
                <a:latin typeface="Chelsea Market"/>
                <a:ea typeface="Chelsea Market"/>
                <a:cs typeface="Chelsea Market"/>
                <a:sym typeface="Chelsea Market"/>
              </a:defRPr>
            </a:lvl7pPr>
            <a:lvl8pPr>
              <a:buClr>
                <a:schemeClr val="accent2"/>
              </a:buClr>
              <a:buSzPts val="6000"/>
              <a:buFont typeface="Chelsea Market"/>
              <a:buNone/>
              <a:defRPr sz="6000">
                <a:solidFill>
                  <a:schemeClr val="accent2"/>
                </a:solidFill>
                <a:latin typeface="Chelsea Market"/>
                <a:ea typeface="Chelsea Market"/>
                <a:cs typeface="Chelsea Market"/>
                <a:sym typeface="Chelsea Market"/>
              </a:defRPr>
            </a:lvl8pPr>
            <a:lvl9pPr>
              <a:buClr>
                <a:schemeClr val="accent2"/>
              </a:buClr>
              <a:buSzPts val="6000"/>
              <a:buFont typeface="Chelsea Market"/>
              <a:buNone/>
              <a:defRPr sz="6000">
                <a:solidFill>
                  <a:schemeClr val="accent2"/>
                </a:solidFill>
                <a:latin typeface="Chelsea Market"/>
                <a:ea typeface="Chelsea Market"/>
                <a:cs typeface="Chelsea Market"/>
                <a:sym typeface="Chelsea Market"/>
              </a:defRPr>
            </a:lvl9pPr>
          </a:lstStyle>
          <a:p>
            <a:r>
              <a:rPr lang="en-US" dirty="0"/>
              <a:t>Thanks!</a:t>
            </a:r>
          </a:p>
        </p:txBody>
      </p:sp>
      <p:sp>
        <p:nvSpPr>
          <p:cNvPr id="7" name="Google Shape;7456;p121">
            <a:extLst>
              <a:ext uri="{FF2B5EF4-FFF2-40B4-BE49-F238E27FC236}">
                <a16:creationId xmlns:a16="http://schemas.microsoft.com/office/drawing/2014/main" id="{D67308AA-1124-213F-7288-EEA15B28751A}"/>
              </a:ext>
            </a:extLst>
          </p:cNvPr>
          <p:cNvSpPr txBox="1">
            <a:spLocks/>
          </p:cNvSpPr>
          <p:nvPr/>
        </p:nvSpPr>
        <p:spPr>
          <a:xfrm flipH="1">
            <a:off x="1587008" y="2360669"/>
            <a:ext cx="3069000" cy="36923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60000"/>
              </a:lnSpc>
              <a:buClr>
                <a:schemeClr val="dk1"/>
              </a:buClr>
              <a:buSzPts val="1100"/>
              <a:buNone/>
              <a:defRPr>
                <a:solidFill>
                  <a:schemeClr val="accent4"/>
                </a:solidFill>
                <a:latin typeface="Josefin Slab"/>
                <a:ea typeface="Josefin Slab"/>
                <a:cs typeface="Josefin Slab"/>
                <a:sym typeface="Josefin Slab"/>
              </a:defRPr>
            </a:lvl1pPr>
            <a:lvl2pPr marL="914400" indent="-317500">
              <a:buClr>
                <a:schemeClr val="accent4"/>
              </a:buClr>
              <a:buSzPts val="1400"/>
              <a:buFont typeface="Josefin Slab"/>
              <a:buNone/>
              <a:defRPr>
                <a:solidFill>
                  <a:schemeClr val="accent4"/>
                </a:solidFill>
                <a:latin typeface="Josefin Slab"/>
                <a:ea typeface="Josefin Slab"/>
                <a:cs typeface="Josefin Slab"/>
                <a:sym typeface="Josefin Slab"/>
              </a:defRPr>
            </a:lvl2pPr>
            <a:lvl3pPr marL="1371600" indent="-317500">
              <a:buClr>
                <a:schemeClr val="accent4"/>
              </a:buClr>
              <a:buSzPts val="1400"/>
              <a:buFont typeface="Josefin Slab"/>
              <a:buNone/>
              <a:defRPr>
                <a:solidFill>
                  <a:schemeClr val="accent4"/>
                </a:solidFill>
                <a:latin typeface="Josefin Slab"/>
                <a:ea typeface="Josefin Slab"/>
                <a:cs typeface="Josefin Slab"/>
                <a:sym typeface="Josefin Slab"/>
              </a:defRPr>
            </a:lvl3pPr>
            <a:lvl4pPr marL="1828800" indent="-317500">
              <a:buClr>
                <a:schemeClr val="accent4"/>
              </a:buClr>
              <a:buSzPts val="1400"/>
              <a:buFont typeface="Josefin Slab"/>
              <a:buNone/>
              <a:defRPr>
                <a:solidFill>
                  <a:schemeClr val="accent4"/>
                </a:solidFill>
                <a:latin typeface="Josefin Slab"/>
                <a:ea typeface="Josefin Slab"/>
                <a:cs typeface="Josefin Slab"/>
                <a:sym typeface="Josefin Slab"/>
              </a:defRPr>
            </a:lvl4pPr>
            <a:lvl5pPr marL="2286000" indent="-317500">
              <a:buClr>
                <a:schemeClr val="accent4"/>
              </a:buClr>
              <a:buSzPts val="1400"/>
              <a:buFont typeface="Josefin Slab"/>
              <a:buNone/>
              <a:defRPr>
                <a:solidFill>
                  <a:schemeClr val="accent4"/>
                </a:solidFill>
                <a:latin typeface="Josefin Slab"/>
                <a:ea typeface="Josefin Slab"/>
                <a:cs typeface="Josefin Slab"/>
                <a:sym typeface="Josefin Slab"/>
              </a:defRPr>
            </a:lvl5pPr>
            <a:lvl6pPr marL="2743200" indent="-317500">
              <a:buClr>
                <a:schemeClr val="accent4"/>
              </a:buClr>
              <a:buSzPts val="1400"/>
              <a:buFont typeface="Josefin Slab"/>
              <a:buNone/>
              <a:defRPr>
                <a:solidFill>
                  <a:schemeClr val="accent4"/>
                </a:solidFill>
                <a:latin typeface="Josefin Slab"/>
                <a:ea typeface="Josefin Slab"/>
                <a:cs typeface="Josefin Slab"/>
                <a:sym typeface="Josefin Slab"/>
              </a:defRPr>
            </a:lvl6pPr>
            <a:lvl7pPr marL="3200400" indent="-317500">
              <a:buClr>
                <a:schemeClr val="accent4"/>
              </a:buClr>
              <a:buSzPts val="1400"/>
              <a:buFont typeface="Josefin Slab"/>
              <a:buNone/>
              <a:defRPr>
                <a:solidFill>
                  <a:schemeClr val="accent4"/>
                </a:solidFill>
                <a:latin typeface="Josefin Slab"/>
                <a:ea typeface="Josefin Slab"/>
                <a:cs typeface="Josefin Slab"/>
                <a:sym typeface="Josefin Slab"/>
              </a:defRPr>
            </a:lvl7pPr>
            <a:lvl8pPr marL="3657600" indent="-317500">
              <a:buClr>
                <a:schemeClr val="accent4"/>
              </a:buClr>
              <a:buSzPts val="1400"/>
              <a:buFont typeface="Josefin Slab"/>
              <a:buNone/>
              <a:defRPr>
                <a:solidFill>
                  <a:schemeClr val="accent4"/>
                </a:solidFill>
                <a:latin typeface="Josefin Slab"/>
                <a:ea typeface="Josefin Slab"/>
                <a:cs typeface="Josefin Slab"/>
                <a:sym typeface="Josefin Slab"/>
              </a:defRPr>
            </a:lvl8pPr>
            <a:lvl9pPr marL="4114800" indent="-317500">
              <a:buClr>
                <a:schemeClr val="accent4"/>
              </a:buClr>
              <a:buSzPts val="1400"/>
              <a:buFont typeface="Josefin Slab"/>
              <a:buNone/>
              <a:defRPr>
                <a:solidFill>
                  <a:schemeClr val="accent4"/>
                </a:solidFill>
                <a:latin typeface="Josefin Slab"/>
                <a:ea typeface="Josefin Slab"/>
                <a:cs typeface="Josefin Slab"/>
                <a:sym typeface="Josefin Slab"/>
              </a:defRPr>
            </a:lvl9pPr>
          </a:lstStyle>
          <a:p>
            <a:r>
              <a:rPr lang="en-US" b="1" i="1" dirty="0"/>
              <a:t>Do you have any questions?</a:t>
            </a:r>
          </a:p>
        </p:txBody>
      </p:sp>
      <p:cxnSp>
        <p:nvCxnSpPr>
          <p:cNvPr id="8" name="Google Shape;7457;p121">
            <a:extLst>
              <a:ext uri="{FF2B5EF4-FFF2-40B4-BE49-F238E27FC236}">
                <a16:creationId xmlns:a16="http://schemas.microsoft.com/office/drawing/2014/main" id="{D54188FC-0456-0B61-8AD4-921E41E38DAE}"/>
              </a:ext>
            </a:extLst>
          </p:cNvPr>
          <p:cNvCxnSpPr/>
          <p:nvPr/>
        </p:nvCxnSpPr>
        <p:spPr>
          <a:xfrm>
            <a:off x="1654025" y="2231980"/>
            <a:ext cx="2609700" cy="0"/>
          </a:xfrm>
          <a:prstGeom prst="straightConnector1">
            <a:avLst/>
          </a:prstGeom>
          <a:noFill/>
          <a:ln w="19050" cap="flat" cmpd="sng">
            <a:solidFill>
              <a:schemeClr val="accent1"/>
            </a:solidFill>
            <a:prstDash val="dash"/>
            <a:round/>
            <a:headEnd type="none" w="med" len="med"/>
            <a:tailEnd type="none" w="med" len="med"/>
          </a:ln>
        </p:spPr>
      </p:cxnSp>
      <p:grpSp>
        <p:nvGrpSpPr>
          <p:cNvPr id="9" name="Google Shape;7479;p121">
            <a:extLst>
              <a:ext uri="{FF2B5EF4-FFF2-40B4-BE49-F238E27FC236}">
                <a16:creationId xmlns:a16="http://schemas.microsoft.com/office/drawing/2014/main" id="{C44C0A8A-58EB-1B63-3CF5-D501A45107E6}"/>
              </a:ext>
            </a:extLst>
          </p:cNvPr>
          <p:cNvGrpSpPr/>
          <p:nvPr/>
        </p:nvGrpSpPr>
        <p:grpSpPr>
          <a:xfrm>
            <a:off x="4253727" y="2770678"/>
            <a:ext cx="3632507" cy="1737206"/>
            <a:chOff x="4853324" y="1970456"/>
            <a:chExt cx="3632507" cy="1737206"/>
          </a:xfrm>
        </p:grpSpPr>
        <p:grpSp>
          <p:nvGrpSpPr>
            <p:cNvPr id="10" name="Google Shape;7480;p121">
              <a:extLst>
                <a:ext uri="{FF2B5EF4-FFF2-40B4-BE49-F238E27FC236}">
                  <a16:creationId xmlns:a16="http://schemas.microsoft.com/office/drawing/2014/main" id="{CF915B6F-6113-033B-0DEB-0F9694C27838}"/>
                </a:ext>
              </a:extLst>
            </p:cNvPr>
            <p:cNvGrpSpPr/>
            <p:nvPr/>
          </p:nvGrpSpPr>
          <p:grpSpPr>
            <a:xfrm>
              <a:off x="4930201" y="2652034"/>
              <a:ext cx="3555630" cy="1055627"/>
              <a:chOff x="237525" y="3906700"/>
              <a:chExt cx="900000" cy="267200"/>
            </a:xfrm>
          </p:grpSpPr>
          <p:sp>
            <p:nvSpPr>
              <p:cNvPr id="6740" name="Google Shape;7481;p121">
                <a:extLst>
                  <a:ext uri="{FF2B5EF4-FFF2-40B4-BE49-F238E27FC236}">
                    <a16:creationId xmlns:a16="http://schemas.microsoft.com/office/drawing/2014/main" id="{B35AFBEF-7F73-235F-E8CC-36F3D392FFA1}"/>
                  </a:ext>
                </a:extLst>
              </p:cNvPr>
              <p:cNvSpPr/>
              <p:nvPr/>
            </p:nvSpPr>
            <p:spPr>
              <a:xfrm>
                <a:off x="237525" y="3906700"/>
                <a:ext cx="900000" cy="267200"/>
              </a:xfrm>
              <a:custGeom>
                <a:avLst/>
                <a:gdLst/>
                <a:ahLst/>
                <a:cxnLst/>
                <a:rect l="l" t="t" r="r" b="b"/>
                <a:pathLst>
                  <a:path w="36000" h="10688" extrusionOk="0">
                    <a:moveTo>
                      <a:pt x="17259" y="1"/>
                    </a:moveTo>
                    <a:cubicBezTo>
                      <a:pt x="17174" y="1"/>
                      <a:pt x="17088" y="5"/>
                      <a:pt x="17003" y="14"/>
                    </a:cubicBezTo>
                    <a:cubicBezTo>
                      <a:pt x="16500" y="69"/>
                      <a:pt x="16034" y="297"/>
                      <a:pt x="15577" y="519"/>
                    </a:cubicBezTo>
                    <a:cubicBezTo>
                      <a:pt x="10548" y="2970"/>
                      <a:pt x="5341" y="5037"/>
                      <a:pt x="0" y="6701"/>
                    </a:cubicBezTo>
                    <a:cubicBezTo>
                      <a:pt x="2660" y="7360"/>
                      <a:pt x="5326" y="8019"/>
                      <a:pt x="8042" y="8364"/>
                    </a:cubicBezTo>
                    <a:cubicBezTo>
                      <a:pt x="10777" y="8711"/>
                      <a:pt x="13575" y="8544"/>
                      <a:pt x="16278" y="9078"/>
                    </a:cubicBezTo>
                    <a:cubicBezTo>
                      <a:pt x="17440" y="9308"/>
                      <a:pt x="23389" y="10687"/>
                      <a:pt x="23389" y="10687"/>
                    </a:cubicBezTo>
                    <a:cubicBezTo>
                      <a:pt x="25807" y="9996"/>
                      <a:pt x="27970" y="8632"/>
                      <a:pt x="30096" y="7288"/>
                    </a:cubicBezTo>
                    <a:lnTo>
                      <a:pt x="36000" y="3552"/>
                    </a:lnTo>
                    <a:lnTo>
                      <a:pt x="18279" y="131"/>
                    </a:lnTo>
                    <a:cubicBezTo>
                      <a:pt x="17942" y="66"/>
                      <a:pt x="17600" y="1"/>
                      <a:pt x="17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7482;p121">
                <a:extLst>
                  <a:ext uri="{FF2B5EF4-FFF2-40B4-BE49-F238E27FC236}">
                    <a16:creationId xmlns:a16="http://schemas.microsoft.com/office/drawing/2014/main" id="{257BED3B-EA10-07E2-D29A-078BED788218}"/>
                  </a:ext>
                </a:extLst>
              </p:cNvPr>
              <p:cNvSpPr/>
              <p:nvPr/>
            </p:nvSpPr>
            <p:spPr>
              <a:xfrm>
                <a:off x="334575" y="4069550"/>
                <a:ext cx="217575" cy="50050"/>
              </a:xfrm>
              <a:custGeom>
                <a:avLst/>
                <a:gdLst/>
                <a:ahLst/>
                <a:cxnLst/>
                <a:rect l="l" t="t" r="r" b="b"/>
                <a:pathLst>
                  <a:path w="8703" h="2002" extrusionOk="0">
                    <a:moveTo>
                      <a:pt x="3069" y="1"/>
                    </a:moveTo>
                    <a:cubicBezTo>
                      <a:pt x="2054" y="394"/>
                      <a:pt x="1033" y="769"/>
                      <a:pt x="1" y="1110"/>
                    </a:cubicBezTo>
                    <a:cubicBezTo>
                      <a:pt x="1378" y="1413"/>
                      <a:pt x="2761" y="1672"/>
                      <a:pt x="4160" y="1850"/>
                    </a:cubicBezTo>
                    <a:cubicBezTo>
                      <a:pt x="4687" y="1916"/>
                      <a:pt x="5217" y="1964"/>
                      <a:pt x="5748" y="2001"/>
                    </a:cubicBezTo>
                    <a:cubicBezTo>
                      <a:pt x="6469" y="1685"/>
                      <a:pt x="7198" y="1389"/>
                      <a:pt x="7920" y="1073"/>
                    </a:cubicBezTo>
                    <a:cubicBezTo>
                      <a:pt x="8182" y="956"/>
                      <a:pt x="8443" y="835"/>
                      <a:pt x="8702" y="712"/>
                    </a:cubicBezTo>
                    <a:lnTo>
                      <a:pt x="8667" y="710"/>
                    </a:lnTo>
                    <a:cubicBezTo>
                      <a:pt x="6941" y="607"/>
                      <a:pt x="5184" y="506"/>
                      <a:pt x="3495" y="106"/>
                    </a:cubicBezTo>
                    <a:cubicBezTo>
                      <a:pt x="3352" y="73"/>
                      <a:pt x="3212" y="36"/>
                      <a:pt x="3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7483;p121">
                <a:extLst>
                  <a:ext uri="{FF2B5EF4-FFF2-40B4-BE49-F238E27FC236}">
                    <a16:creationId xmlns:a16="http://schemas.microsoft.com/office/drawing/2014/main" id="{3CF3C7FF-7DA0-EBD0-C40D-C23F76D755E0}"/>
                  </a:ext>
                </a:extLst>
              </p:cNvPr>
              <p:cNvSpPr/>
              <p:nvPr/>
            </p:nvSpPr>
            <p:spPr>
              <a:xfrm>
                <a:off x="636325" y="4101450"/>
                <a:ext cx="149600" cy="51250"/>
              </a:xfrm>
              <a:custGeom>
                <a:avLst/>
                <a:gdLst/>
                <a:ahLst/>
                <a:cxnLst/>
                <a:rect l="l" t="t" r="r" b="b"/>
                <a:pathLst>
                  <a:path w="5984" h="2050" extrusionOk="0">
                    <a:moveTo>
                      <a:pt x="2230" y="1"/>
                    </a:moveTo>
                    <a:cubicBezTo>
                      <a:pt x="1514" y="460"/>
                      <a:pt x="770" y="870"/>
                      <a:pt x="1" y="1228"/>
                    </a:cubicBezTo>
                    <a:cubicBezTo>
                      <a:pt x="109" y="1248"/>
                      <a:pt x="216" y="1266"/>
                      <a:pt x="324" y="1288"/>
                    </a:cubicBezTo>
                    <a:cubicBezTo>
                      <a:pt x="838" y="1389"/>
                      <a:pt x="2289" y="1716"/>
                      <a:pt x="3748" y="2050"/>
                    </a:cubicBezTo>
                    <a:cubicBezTo>
                      <a:pt x="4470" y="1685"/>
                      <a:pt x="5188" y="1314"/>
                      <a:pt x="5900" y="928"/>
                    </a:cubicBezTo>
                    <a:lnTo>
                      <a:pt x="5983" y="881"/>
                    </a:lnTo>
                    <a:cubicBezTo>
                      <a:pt x="4740" y="552"/>
                      <a:pt x="3495" y="229"/>
                      <a:pt x="2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7484;p121">
                <a:extLst>
                  <a:ext uri="{FF2B5EF4-FFF2-40B4-BE49-F238E27FC236}">
                    <a16:creationId xmlns:a16="http://schemas.microsoft.com/office/drawing/2014/main" id="{427A9FCB-AD35-BD0E-3DFA-FC007E15DBB9}"/>
                  </a:ext>
                </a:extLst>
              </p:cNvPr>
              <p:cNvSpPr/>
              <p:nvPr/>
            </p:nvSpPr>
            <p:spPr>
              <a:xfrm>
                <a:off x="941100" y="4002800"/>
                <a:ext cx="149200" cy="63875"/>
              </a:xfrm>
              <a:custGeom>
                <a:avLst/>
                <a:gdLst/>
                <a:ahLst/>
                <a:cxnLst/>
                <a:rect l="l" t="t" r="r" b="b"/>
                <a:pathLst>
                  <a:path w="5968" h="2555" extrusionOk="0">
                    <a:moveTo>
                      <a:pt x="2373" y="0"/>
                    </a:moveTo>
                    <a:cubicBezTo>
                      <a:pt x="1591" y="525"/>
                      <a:pt x="800" y="1035"/>
                      <a:pt x="1" y="1527"/>
                    </a:cubicBezTo>
                    <a:cubicBezTo>
                      <a:pt x="1123" y="1856"/>
                      <a:pt x="2239" y="2214"/>
                      <a:pt x="3357" y="2554"/>
                    </a:cubicBezTo>
                    <a:lnTo>
                      <a:pt x="5968" y="903"/>
                    </a:lnTo>
                    <a:cubicBezTo>
                      <a:pt x="5597" y="806"/>
                      <a:pt x="5228" y="710"/>
                      <a:pt x="4857" y="613"/>
                    </a:cubicBezTo>
                    <a:cubicBezTo>
                      <a:pt x="4031" y="400"/>
                      <a:pt x="3203" y="196"/>
                      <a:pt x="23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7485;p121">
                <a:extLst>
                  <a:ext uri="{FF2B5EF4-FFF2-40B4-BE49-F238E27FC236}">
                    <a16:creationId xmlns:a16="http://schemas.microsoft.com/office/drawing/2014/main" id="{65A2FDB6-78BB-0595-88D5-713577E97399}"/>
                  </a:ext>
                </a:extLst>
              </p:cNvPr>
              <p:cNvSpPr/>
              <p:nvPr/>
            </p:nvSpPr>
            <p:spPr>
              <a:xfrm>
                <a:off x="730600" y="3964250"/>
                <a:ext cx="132450" cy="46025"/>
              </a:xfrm>
              <a:custGeom>
                <a:avLst/>
                <a:gdLst/>
                <a:ahLst/>
                <a:cxnLst/>
                <a:rect l="l" t="t" r="r" b="b"/>
                <a:pathLst>
                  <a:path w="5298" h="1841" extrusionOk="0">
                    <a:moveTo>
                      <a:pt x="2533" y="1"/>
                    </a:moveTo>
                    <a:cubicBezTo>
                      <a:pt x="1690" y="466"/>
                      <a:pt x="846" y="927"/>
                      <a:pt x="1" y="1386"/>
                    </a:cubicBezTo>
                    <a:cubicBezTo>
                      <a:pt x="1037" y="1522"/>
                      <a:pt x="2074" y="1670"/>
                      <a:pt x="3102" y="1841"/>
                    </a:cubicBezTo>
                    <a:cubicBezTo>
                      <a:pt x="3816" y="1338"/>
                      <a:pt x="4547" y="864"/>
                      <a:pt x="5298" y="420"/>
                    </a:cubicBezTo>
                    <a:cubicBezTo>
                      <a:pt x="4659" y="312"/>
                      <a:pt x="4018" y="209"/>
                      <a:pt x="3376" y="117"/>
                    </a:cubicBezTo>
                    <a:cubicBezTo>
                      <a:pt x="3095" y="77"/>
                      <a:pt x="2814" y="38"/>
                      <a:pt x="2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7486;p121">
                <a:extLst>
                  <a:ext uri="{FF2B5EF4-FFF2-40B4-BE49-F238E27FC236}">
                    <a16:creationId xmlns:a16="http://schemas.microsoft.com/office/drawing/2014/main" id="{24EC758A-F94C-CC74-7697-EEE549A6E548}"/>
                  </a:ext>
                </a:extLst>
              </p:cNvPr>
              <p:cNvSpPr/>
              <p:nvPr/>
            </p:nvSpPr>
            <p:spPr>
              <a:xfrm>
                <a:off x="522900" y="3930150"/>
                <a:ext cx="163375" cy="51925"/>
              </a:xfrm>
              <a:custGeom>
                <a:avLst/>
                <a:gdLst/>
                <a:ahLst/>
                <a:cxnLst/>
                <a:rect l="l" t="t" r="r" b="b"/>
                <a:pathLst>
                  <a:path w="6535" h="2077" extrusionOk="0">
                    <a:moveTo>
                      <a:pt x="3288" y="1"/>
                    </a:moveTo>
                    <a:cubicBezTo>
                      <a:pt x="2201" y="519"/>
                      <a:pt x="1105" y="1018"/>
                      <a:pt x="1" y="1499"/>
                    </a:cubicBezTo>
                    <a:cubicBezTo>
                      <a:pt x="141" y="1523"/>
                      <a:pt x="275" y="1547"/>
                      <a:pt x="400" y="1564"/>
                    </a:cubicBezTo>
                    <a:cubicBezTo>
                      <a:pt x="1433" y="1703"/>
                      <a:pt x="2452" y="1909"/>
                      <a:pt x="3479" y="2076"/>
                    </a:cubicBezTo>
                    <a:cubicBezTo>
                      <a:pt x="4507" y="1641"/>
                      <a:pt x="5528" y="1191"/>
                      <a:pt x="6534" y="710"/>
                    </a:cubicBezTo>
                    <a:cubicBezTo>
                      <a:pt x="5449" y="499"/>
                      <a:pt x="4380" y="183"/>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7487;p121">
                <a:extLst>
                  <a:ext uri="{FF2B5EF4-FFF2-40B4-BE49-F238E27FC236}">
                    <a16:creationId xmlns:a16="http://schemas.microsoft.com/office/drawing/2014/main" id="{A7F28D64-586C-E2C3-4AEE-92A452A968F1}"/>
                  </a:ext>
                </a:extLst>
              </p:cNvPr>
              <p:cNvSpPr/>
              <p:nvPr/>
            </p:nvSpPr>
            <p:spPr>
              <a:xfrm>
                <a:off x="525475" y="3987650"/>
                <a:ext cx="186325" cy="50525"/>
              </a:xfrm>
              <a:custGeom>
                <a:avLst/>
                <a:gdLst/>
                <a:ahLst/>
                <a:cxnLst/>
                <a:rect l="l" t="t" r="r" b="b"/>
                <a:pathLst>
                  <a:path w="7453" h="2021" extrusionOk="0">
                    <a:moveTo>
                      <a:pt x="3444" y="0"/>
                    </a:moveTo>
                    <a:cubicBezTo>
                      <a:pt x="2300" y="485"/>
                      <a:pt x="1149" y="955"/>
                      <a:pt x="1" y="1425"/>
                    </a:cubicBezTo>
                    <a:cubicBezTo>
                      <a:pt x="1619" y="1597"/>
                      <a:pt x="3240" y="1761"/>
                      <a:pt x="4848" y="2021"/>
                    </a:cubicBezTo>
                    <a:cubicBezTo>
                      <a:pt x="5715" y="1553"/>
                      <a:pt x="6585" y="1094"/>
                      <a:pt x="7452" y="624"/>
                    </a:cubicBezTo>
                    <a:cubicBezTo>
                      <a:pt x="6113" y="433"/>
                      <a:pt x="4775" y="233"/>
                      <a:pt x="3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7488;p121">
                <a:extLst>
                  <a:ext uri="{FF2B5EF4-FFF2-40B4-BE49-F238E27FC236}">
                    <a16:creationId xmlns:a16="http://schemas.microsoft.com/office/drawing/2014/main" id="{5BA5FBCA-2F75-EF95-E986-1C0F50716526}"/>
                  </a:ext>
                </a:extLst>
              </p:cNvPr>
              <p:cNvSpPr/>
              <p:nvPr/>
            </p:nvSpPr>
            <p:spPr>
              <a:xfrm>
                <a:off x="655050" y="4004450"/>
                <a:ext cx="145300" cy="54600"/>
              </a:xfrm>
              <a:custGeom>
                <a:avLst/>
                <a:gdLst/>
                <a:ahLst/>
                <a:cxnLst/>
                <a:rect l="l" t="t" r="r" b="b"/>
                <a:pathLst>
                  <a:path w="5812" h="2184" extrusionOk="0">
                    <a:moveTo>
                      <a:pt x="2614" y="0"/>
                    </a:moveTo>
                    <a:cubicBezTo>
                      <a:pt x="1745" y="472"/>
                      <a:pt x="873" y="940"/>
                      <a:pt x="1" y="1406"/>
                    </a:cubicBezTo>
                    <a:cubicBezTo>
                      <a:pt x="1182" y="1608"/>
                      <a:pt x="2351" y="1878"/>
                      <a:pt x="3510" y="2183"/>
                    </a:cubicBezTo>
                    <a:cubicBezTo>
                      <a:pt x="4119" y="1724"/>
                      <a:pt x="4723" y="1261"/>
                      <a:pt x="5331" y="806"/>
                    </a:cubicBezTo>
                    <a:cubicBezTo>
                      <a:pt x="5489" y="688"/>
                      <a:pt x="5652" y="573"/>
                      <a:pt x="5812" y="457"/>
                    </a:cubicBezTo>
                    <a:cubicBezTo>
                      <a:pt x="5043" y="338"/>
                      <a:pt x="4272" y="233"/>
                      <a:pt x="3499" y="125"/>
                    </a:cubicBezTo>
                    <a:lnTo>
                      <a:pt x="26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7489;p121">
                <a:extLst>
                  <a:ext uri="{FF2B5EF4-FFF2-40B4-BE49-F238E27FC236}">
                    <a16:creationId xmlns:a16="http://schemas.microsoft.com/office/drawing/2014/main" id="{581991B9-BE7B-EDD1-C153-8DB7A8D92782}"/>
                  </a:ext>
                </a:extLst>
              </p:cNvPr>
              <p:cNvSpPr/>
              <p:nvPr/>
            </p:nvSpPr>
            <p:spPr>
              <a:xfrm>
                <a:off x="750150" y="4017450"/>
                <a:ext cx="174900" cy="72225"/>
              </a:xfrm>
              <a:custGeom>
                <a:avLst/>
                <a:gdLst/>
                <a:ahLst/>
                <a:cxnLst/>
                <a:rect l="l" t="t" r="r" b="b"/>
                <a:pathLst>
                  <a:path w="6996" h="2889" extrusionOk="0">
                    <a:moveTo>
                      <a:pt x="2414" y="1"/>
                    </a:moveTo>
                    <a:cubicBezTo>
                      <a:pt x="1602" y="565"/>
                      <a:pt x="802" y="1149"/>
                      <a:pt x="1" y="1742"/>
                    </a:cubicBezTo>
                    <a:cubicBezTo>
                      <a:pt x="317" y="1826"/>
                      <a:pt x="631" y="1913"/>
                      <a:pt x="945" y="2001"/>
                    </a:cubicBezTo>
                    <a:cubicBezTo>
                      <a:pt x="1922" y="2278"/>
                      <a:pt x="2889" y="2586"/>
                      <a:pt x="3857" y="2889"/>
                    </a:cubicBezTo>
                    <a:cubicBezTo>
                      <a:pt x="4913" y="2285"/>
                      <a:pt x="5961" y="1663"/>
                      <a:pt x="6995" y="1022"/>
                    </a:cubicBezTo>
                    <a:cubicBezTo>
                      <a:pt x="6299" y="829"/>
                      <a:pt x="5599" y="644"/>
                      <a:pt x="4894" y="479"/>
                    </a:cubicBezTo>
                    <a:cubicBezTo>
                      <a:pt x="4070" y="288"/>
                      <a:pt x="3244" y="135"/>
                      <a:pt x="2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7490;p121">
                <a:extLst>
                  <a:ext uri="{FF2B5EF4-FFF2-40B4-BE49-F238E27FC236}">
                    <a16:creationId xmlns:a16="http://schemas.microsoft.com/office/drawing/2014/main" id="{B4A5C9FE-0E93-EA99-A6C6-7A171DB15AA5}"/>
                  </a:ext>
                </a:extLst>
              </p:cNvPr>
              <p:cNvSpPr/>
              <p:nvPr/>
            </p:nvSpPr>
            <p:spPr>
              <a:xfrm>
                <a:off x="703000" y="3921875"/>
                <a:ext cx="128925" cy="37525"/>
              </a:xfrm>
              <a:custGeom>
                <a:avLst/>
                <a:gdLst/>
                <a:ahLst/>
                <a:cxnLst/>
                <a:rect l="l" t="t" r="r" b="b"/>
                <a:pathLst>
                  <a:path w="5157" h="1501" extrusionOk="0">
                    <a:moveTo>
                      <a:pt x="2115" y="0"/>
                    </a:moveTo>
                    <a:cubicBezTo>
                      <a:pt x="1403" y="305"/>
                      <a:pt x="707" y="650"/>
                      <a:pt x="0" y="991"/>
                    </a:cubicBezTo>
                    <a:cubicBezTo>
                      <a:pt x="1166" y="1173"/>
                      <a:pt x="2335" y="1335"/>
                      <a:pt x="3501" y="1500"/>
                    </a:cubicBezTo>
                    <a:cubicBezTo>
                      <a:pt x="3832" y="1313"/>
                      <a:pt x="4166" y="1129"/>
                      <a:pt x="4502" y="947"/>
                    </a:cubicBezTo>
                    <a:cubicBezTo>
                      <a:pt x="4720" y="828"/>
                      <a:pt x="4937" y="707"/>
                      <a:pt x="5157" y="584"/>
                    </a:cubicBezTo>
                    <a:lnTo>
                      <a:pt x="21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7491;p121">
                <a:extLst>
                  <a:ext uri="{FF2B5EF4-FFF2-40B4-BE49-F238E27FC236}">
                    <a16:creationId xmlns:a16="http://schemas.microsoft.com/office/drawing/2014/main" id="{8C0C3981-030C-CBF1-6DE1-0C1457FBF5B5}"/>
                  </a:ext>
                </a:extLst>
              </p:cNvPr>
              <p:cNvSpPr/>
              <p:nvPr/>
            </p:nvSpPr>
            <p:spPr>
              <a:xfrm>
                <a:off x="880650" y="3953150"/>
                <a:ext cx="147575" cy="43300"/>
              </a:xfrm>
              <a:custGeom>
                <a:avLst/>
                <a:gdLst/>
                <a:ahLst/>
                <a:cxnLst/>
                <a:rect l="l" t="t" r="r" b="b"/>
                <a:pathLst>
                  <a:path w="5903" h="1732" extrusionOk="0">
                    <a:moveTo>
                      <a:pt x="1505" y="1"/>
                    </a:moveTo>
                    <a:cubicBezTo>
                      <a:pt x="1147" y="174"/>
                      <a:pt x="792" y="352"/>
                      <a:pt x="440" y="543"/>
                    </a:cubicBezTo>
                    <a:cubicBezTo>
                      <a:pt x="293" y="622"/>
                      <a:pt x="148" y="708"/>
                      <a:pt x="1" y="789"/>
                    </a:cubicBezTo>
                    <a:cubicBezTo>
                      <a:pt x="980" y="952"/>
                      <a:pt x="1958" y="1130"/>
                      <a:pt x="2931" y="1341"/>
                    </a:cubicBezTo>
                    <a:cubicBezTo>
                      <a:pt x="3504" y="1464"/>
                      <a:pt x="4075" y="1595"/>
                      <a:pt x="4644" y="1732"/>
                    </a:cubicBezTo>
                    <a:cubicBezTo>
                      <a:pt x="5065" y="1442"/>
                      <a:pt x="5485" y="1147"/>
                      <a:pt x="5902" y="851"/>
                    </a:cubicBez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7492;p121">
                <a:extLst>
                  <a:ext uri="{FF2B5EF4-FFF2-40B4-BE49-F238E27FC236}">
                    <a16:creationId xmlns:a16="http://schemas.microsoft.com/office/drawing/2014/main" id="{48425915-9E35-E3E3-782A-77A17CAF23AB}"/>
                  </a:ext>
                </a:extLst>
              </p:cNvPr>
              <p:cNvSpPr/>
              <p:nvPr/>
            </p:nvSpPr>
            <p:spPr>
              <a:xfrm>
                <a:off x="324375" y="4012575"/>
                <a:ext cx="181875" cy="52625"/>
              </a:xfrm>
              <a:custGeom>
                <a:avLst/>
                <a:gdLst/>
                <a:ahLst/>
                <a:cxnLst/>
                <a:rect l="l" t="t" r="r" b="b"/>
                <a:pathLst>
                  <a:path w="7275" h="2105" extrusionOk="0">
                    <a:moveTo>
                      <a:pt x="3580" y="0"/>
                    </a:moveTo>
                    <a:cubicBezTo>
                      <a:pt x="2394" y="459"/>
                      <a:pt x="1202" y="898"/>
                      <a:pt x="0" y="1318"/>
                    </a:cubicBezTo>
                    <a:cubicBezTo>
                      <a:pt x="1136" y="1472"/>
                      <a:pt x="2243" y="1816"/>
                      <a:pt x="3358" y="2104"/>
                    </a:cubicBezTo>
                    <a:cubicBezTo>
                      <a:pt x="4667" y="1590"/>
                      <a:pt x="5974" y="1061"/>
                      <a:pt x="7274" y="518"/>
                    </a:cubicBezTo>
                    <a:cubicBezTo>
                      <a:pt x="6033" y="387"/>
                      <a:pt x="4799" y="233"/>
                      <a:pt x="35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7493;p121">
                <a:extLst>
                  <a:ext uri="{FF2B5EF4-FFF2-40B4-BE49-F238E27FC236}">
                    <a16:creationId xmlns:a16="http://schemas.microsoft.com/office/drawing/2014/main" id="{D91DDF1E-73D3-00CA-AE31-97BA1D85EEFC}"/>
                  </a:ext>
                </a:extLst>
              </p:cNvPr>
              <p:cNvSpPr/>
              <p:nvPr/>
            </p:nvSpPr>
            <p:spPr>
              <a:xfrm>
                <a:off x="568800" y="4042650"/>
                <a:ext cx="169800" cy="54100"/>
              </a:xfrm>
              <a:custGeom>
                <a:avLst/>
                <a:gdLst/>
                <a:ahLst/>
                <a:cxnLst/>
                <a:rect l="l" t="t" r="r" b="b"/>
                <a:pathLst>
                  <a:path w="6792" h="2164" extrusionOk="0">
                    <a:moveTo>
                      <a:pt x="3220" y="1"/>
                    </a:moveTo>
                    <a:cubicBezTo>
                      <a:pt x="2781" y="236"/>
                      <a:pt x="2342" y="473"/>
                      <a:pt x="1900" y="706"/>
                    </a:cubicBezTo>
                    <a:cubicBezTo>
                      <a:pt x="1272" y="1039"/>
                      <a:pt x="642" y="1360"/>
                      <a:pt x="1" y="1668"/>
                    </a:cubicBezTo>
                    <a:lnTo>
                      <a:pt x="51" y="1670"/>
                    </a:lnTo>
                    <a:cubicBezTo>
                      <a:pt x="1657" y="1764"/>
                      <a:pt x="3253" y="1894"/>
                      <a:pt x="4837" y="2164"/>
                    </a:cubicBezTo>
                    <a:cubicBezTo>
                      <a:pt x="5504" y="1729"/>
                      <a:pt x="6152" y="1259"/>
                      <a:pt x="6791" y="780"/>
                    </a:cubicBezTo>
                    <a:cubicBezTo>
                      <a:pt x="5612" y="475"/>
                      <a:pt x="4424" y="205"/>
                      <a:pt x="3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7494;p121">
                <a:extLst>
                  <a:ext uri="{FF2B5EF4-FFF2-40B4-BE49-F238E27FC236}">
                    <a16:creationId xmlns:a16="http://schemas.microsoft.com/office/drawing/2014/main" id="{5B9D817D-4EFF-A395-68DE-DD305F3FE9B3}"/>
                  </a:ext>
                </a:extLst>
              </p:cNvPr>
              <p:cNvSpPr/>
              <p:nvPr/>
            </p:nvSpPr>
            <p:spPr>
              <a:xfrm>
                <a:off x="799500" y="4094750"/>
                <a:ext cx="137525" cy="54450"/>
              </a:xfrm>
              <a:custGeom>
                <a:avLst/>
                <a:gdLst/>
                <a:ahLst/>
                <a:cxnLst/>
                <a:rect l="l" t="t" r="r" b="b"/>
                <a:pathLst>
                  <a:path w="5501" h="2178" extrusionOk="0">
                    <a:moveTo>
                      <a:pt x="2013" y="1"/>
                    </a:moveTo>
                    <a:cubicBezTo>
                      <a:pt x="1347" y="376"/>
                      <a:pt x="675" y="745"/>
                      <a:pt x="1" y="1108"/>
                    </a:cubicBezTo>
                    <a:cubicBezTo>
                      <a:pt x="377" y="1211"/>
                      <a:pt x="752" y="1312"/>
                      <a:pt x="1128" y="1413"/>
                    </a:cubicBezTo>
                    <a:cubicBezTo>
                      <a:pt x="1916" y="1626"/>
                      <a:pt x="2685" y="1909"/>
                      <a:pt x="3458" y="2177"/>
                    </a:cubicBezTo>
                    <a:cubicBezTo>
                      <a:pt x="4152" y="1843"/>
                      <a:pt x="4830" y="1468"/>
                      <a:pt x="5500" y="1073"/>
                    </a:cubicBezTo>
                    <a:cubicBezTo>
                      <a:pt x="4762" y="875"/>
                      <a:pt x="4038" y="642"/>
                      <a:pt x="3330" y="418"/>
                    </a:cubicBezTo>
                    <a:cubicBezTo>
                      <a:pt x="2891" y="278"/>
                      <a:pt x="2452" y="139"/>
                      <a:pt x="2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7495;p121">
              <a:extLst>
                <a:ext uri="{FF2B5EF4-FFF2-40B4-BE49-F238E27FC236}">
                  <a16:creationId xmlns:a16="http://schemas.microsoft.com/office/drawing/2014/main" id="{81A38220-A98B-E8CD-4C79-DE19D2FD6923}"/>
                </a:ext>
              </a:extLst>
            </p:cNvPr>
            <p:cNvSpPr/>
            <p:nvPr/>
          </p:nvSpPr>
          <p:spPr>
            <a:xfrm>
              <a:off x="7161520" y="2141027"/>
              <a:ext cx="207906" cy="210276"/>
            </a:xfrm>
            <a:custGeom>
              <a:avLst/>
              <a:gdLst/>
              <a:ahLst/>
              <a:cxnLst/>
              <a:rect l="l" t="t" r="r" b="b"/>
              <a:pathLst>
                <a:path w="2105" h="2129" extrusionOk="0">
                  <a:moveTo>
                    <a:pt x="455" y="0"/>
                  </a:moveTo>
                  <a:lnTo>
                    <a:pt x="455" y="0"/>
                  </a:lnTo>
                  <a:cubicBezTo>
                    <a:pt x="479" y="391"/>
                    <a:pt x="409" y="786"/>
                    <a:pt x="246" y="1144"/>
                  </a:cubicBezTo>
                  <a:cubicBezTo>
                    <a:pt x="176" y="1298"/>
                    <a:pt x="90" y="1443"/>
                    <a:pt x="40" y="1603"/>
                  </a:cubicBezTo>
                  <a:cubicBezTo>
                    <a:pt x="13" y="1682"/>
                    <a:pt x="0" y="1775"/>
                    <a:pt x="51" y="1838"/>
                  </a:cubicBezTo>
                  <a:cubicBezTo>
                    <a:pt x="82" y="1879"/>
                    <a:pt x="132" y="1897"/>
                    <a:pt x="183" y="1897"/>
                  </a:cubicBezTo>
                  <a:cubicBezTo>
                    <a:pt x="221" y="1897"/>
                    <a:pt x="260" y="1887"/>
                    <a:pt x="292" y="1869"/>
                  </a:cubicBezTo>
                  <a:cubicBezTo>
                    <a:pt x="367" y="1827"/>
                    <a:pt x="422" y="1753"/>
                    <a:pt x="472" y="1680"/>
                  </a:cubicBezTo>
                  <a:lnTo>
                    <a:pt x="472" y="1680"/>
                  </a:lnTo>
                  <a:cubicBezTo>
                    <a:pt x="418" y="1761"/>
                    <a:pt x="446" y="1891"/>
                    <a:pt x="534" y="1937"/>
                  </a:cubicBezTo>
                  <a:cubicBezTo>
                    <a:pt x="554" y="1947"/>
                    <a:pt x="575" y="1952"/>
                    <a:pt x="597" y="1952"/>
                  </a:cubicBezTo>
                  <a:cubicBezTo>
                    <a:pt x="673" y="1952"/>
                    <a:pt x="752" y="1897"/>
                    <a:pt x="760" y="1821"/>
                  </a:cubicBezTo>
                  <a:lnTo>
                    <a:pt x="760" y="1821"/>
                  </a:lnTo>
                  <a:cubicBezTo>
                    <a:pt x="759" y="1948"/>
                    <a:pt x="861" y="2025"/>
                    <a:pt x="965" y="2025"/>
                  </a:cubicBezTo>
                  <a:cubicBezTo>
                    <a:pt x="1033" y="2025"/>
                    <a:pt x="1102" y="1991"/>
                    <a:pt x="1142" y="1917"/>
                  </a:cubicBezTo>
                  <a:cubicBezTo>
                    <a:pt x="1158" y="2012"/>
                    <a:pt x="1202" y="2128"/>
                    <a:pt x="1296" y="2128"/>
                  </a:cubicBezTo>
                  <a:cubicBezTo>
                    <a:pt x="1351" y="2128"/>
                    <a:pt x="1397" y="2082"/>
                    <a:pt x="1452" y="2080"/>
                  </a:cubicBezTo>
                  <a:cubicBezTo>
                    <a:pt x="1454" y="2080"/>
                    <a:pt x="1457" y="2080"/>
                    <a:pt x="1459" y="2080"/>
                  </a:cubicBezTo>
                  <a:cubicBezTo>
                    <a:pt x="1494" y="2080"/>
                    <a:pt x="1525" y="2093"/>
                    <a:pt x="1557" y="2100"/>
                  </a:cubicBezTo>
                  <a:cubicBezTo>
                    <a:pt x="1569" y="2102"/>
                    <a:pt x="1580" y="2102"/>
                    <a:pt x="1591" y="2102"/>
                  </a:cubicBezTo>
                  <a:cubicBezTo>
                    <a:pt x="1720" y="2102"/>
                    <a:pt x="1822" y="1978"/>
                    <a:pt x="1885" y="1860"/>
                  </a:cubicBezTo>
                  <a:cubicBezTo>
                    <a:pt x="1988" y="1669"/>
                    <a:pt x="2060" y="1467"/>
                    <a:pt x="2104" y="1256"/>
                  </a:cubicBezTo>
                  <a:lnTo>
                    <a:pt x="4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496;p121">
              <a:extLst>
                <a:ext uri="{FF2B5EF4-FFF2-40B4-BE49-F238E27FC236}">
                  <a16:creationId xmlns:a16="http://schemas.microsoft.com/office/drawing/2014/main" id="{FB0FB461-ECB5-E9D4-047F-67A2D896A158}"/>
                </a:ext>
              </a:extLst>
            </p:cNvPr>
            <p:cNvSpPr/>
            <p:nvPr/>
          </p:nvSpPr>
          <p:spPr>
            <a:xfrm>
              <a:off x="7839954" y="3026379"/>
              <a:ext cx="104002" cy="105582"/>
            </a:xfrm>
            <a:custGeom>
              <a:avLst/>
              <a:gdLst/>
              <a:ahLst/>
              <a:cxnLst/>
              <a:rect l="l" t="t" r="r" b="b"/>
              <a:pathLst>
                <a:path w="1053" h="1069" extrusionOk="0">
                  <a:moveTo>
                    <a:pt x="787" y="1"/>
                  </a:moveTo>
                  <a:lnTo>
                    <a:pt x="1" y="194"/>
                  </a:lnTo>
                  <a:lnTo>
                    <a:pt x="477" y="1068"/>
                  </a:lnTo>
                  <a:lnTo>
                    <a:pt x="1053" y="873"/>
                  </a:lnTo>
                  <a:cubicBezTo>
                    <a:pt x="1053" y="873"/>
                    <a:pt x="798" y="49"/>
                    <a:pt x="7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497;p121">
              <a:extLst>
                <a:ext uri="{FF2B5EF4-FFF2-40B4-BE49-F238E27FC236}">
                  <a16:creationId xmlns:a16="http://schemas.microsoft.com/office/drawing/2014/main" id="{131996BD-DDDA-4B32-5CA3-94D054666536}"/>
                </a:ext>
              </a:extLst>
            </p:cNvPr>
            <p:cNvSpPr/>
            <p:nvPr/>
          </p:nvSpPr>
          <p:spPr>
            <a:xfrm>
              <a:off x="7678371" y="2557628"/>
              <a:ext cx="264993" cy="509640"/>
            </a:xfrm>
            <a:custGeom>
              <a:avLst/>
              <a:gdLst/>
              <a:ahLst/>
              <a:cxnLst/>
              <a:rect l="l" t="t" r="r" b="b"/>
              <a:pathLst>
                <a:path w="2683" h="5160" extrusionOk="0">
                  <a:moveTo>
                    <a:pt x="1461" y="1"/>
                  </a:moveTo>
                  <a:lnTo>
                    <a:pt x="1" y="1055"/>
                  </a:lnTo>
                  <a:lnTo>
                    <a:pt x="1709" y="5160"/>
                  </a:lnTo>
                  <a:lnTo>
                    <a:pt x="2682" y="4960"/>
                  </a:lnTo>
                  <a:lnTo>
                    <a:pt x="14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98;p121">
              <a:extLst>
                <a:ext uri="{FF2B5EF4-FFF2-40B4-BE49-F238E27FC236}">
                  <a16:creationId xmlns:a16="http://schemas.microsoft.com/office/drawing/2014/main" id="{4D5F2AA8-B681-08B8-D0B6-F9268D933B1A}"/>
                </a:ext>
              </a:extLst>
            </p:cNvPr>
            <p:cNvSpPr/>
            <p:nvPr/>
          </p:nvSpPr>
          <p:spPr>
            <a:xfrm>
              <a:off x="7813287" y="3006922"/>
              <a:ext cx="156250" cy="75755"/>
            </a:xfrm>
            <a:custGeom>
              <a:avLst/>
              <a:gdLst/>
              <a:ahLst/>
              <a:cxnLst/>
              <a:rect l="l" t="t" r="r" b="b"/>
              <a:pathLst>
                <a:path w="1582" h="767" extrusionOk="0">
                  <a:moveTo>
                    <a:pt x="1466" y="0"/>
                  </a:moveTo>
                  <a:cubicBezTo>
                    <a:pt x="1163" y="68"/>
                    <a:pt x="862" y="139"/>
                    <a:pt x="559" y="191"/>
                  </a:cubicBezTo>
                  <a:cubicBezTo>
                    <a:pt x="559" y="191"/>
                    <a:pt x="1" y="242"/>
                    <a:pt x="1" y="275"/>
                  </a:cubicBezTo>
                  <a:cubicBezTo>
                    <a:pt x="1" y="305"/>
                    <a:pt x="75" y="369"/>
                    <a:pt x="119" y="391"/>
                  </a:cubicBezTo>
                  <a:cubicBezTo>
                    <a:pt x="161" y="413"/>
                    <a:pt x="108" y="499"/>
                    <a:pt x="108" y="499"/>
                  </a:cubicBezTo>
                  <a:lnTo>
                    <a:pt x="42" y="628"/>
                  </a:lnTo>
                  <a:cubicBezTo>
                    <a:pt x="42" y="628"/>
                    <a:pt x="85" y="624"/>
                    <a:pt x="124" y="624"/>
                  </a:cubicBezTo>
                  <a:cubicBezTo>
                    <a:pt x="171" y="624"/>
                    <a:pt x="213" y="630"/>
                    <a:pt x="172" y="659"/>
                  </a:cubicBezTo>
                  <a:cubicBezTo>
                    <a:pt x="97" y="714"/>
                    <a:pt x="183" y="767"/>
                    <a:pt x="183" y="767"/>
                  </a:cubicBezTo>
                  <a:lnTo>
                    <a:pt x="741" y="602"/>
                  </a:lnTo>
                  <a:lnTo>
                    <a:pt x="1408" y="391"/>
                  </a:lnTo>
                  <a:cubicBezTo>
                    <a:pt x="1448" y="380"/>
                    <a:pt x="1485" y="365"/>
                    <a:pt x="1518" y="343"/>
                  </a:cubicBezTo>
                  <a:cubicBezTo>
                    <a:pt x="1553" y="321"/>
                    <a:pt x="1575" y="286"/>
                    <a:pt x="1580" y="246"/>
                  </a:cubicBezTo>
                  <a:cubicBezTo>
                    <a:pt x="1582" y="237"/>
                    <a:pt x="1580" y="229"/>
                    <a:pt x="1575" y="222"/>
                  </a:cubicBezTo>
                  <a:cubicBezTo>
                    <a:pt x="1566" y="213"/>
                    <a:pt x="1556" y="208"/>
                    <a:pt x="1545" y="208"/>
                  </a:cubicBezTo>
                  <a:cubicBezTo>
                    <a:pt x="1542" y="208"/>
                    <a:pt x="1540" y="208"/>
                    <a:pt x="1538" y="209"/>
                  </a:cubicBezTo>
                  <a:lnTo>
                    <a:pt x="1329" y="204"/>
                  </a:lnTo>
                  <a:cubicBezTo>
                    <a:pt x="1310" y="204"/>
                    <a:pt x="1288" y="200"/>
                    <a:pt x="1281" y="185"/>
                  </a:cubicBezTo>
                  <a:cubicBezTo>
                    <a:pt x="1268" y="163"/>
                    <a:pt x="1290" y="139"/>
                    <a:pt x="1307" y="125"/>
                  </a:cubicBezTo>
                  <a:cubicBezTo>
                    <a:pt x="1360" y="81"/>
                    <a:pt x="1413" y="40"/>
                    <a:pt x="14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499;p121">
              <a:extLst>
                <a:ext uri="{FF2B5EF4-FFF2-40B4-BE49-F238E27FC236}">
                  <a16:creationId xmlns:a16="http://schemas.microsoft.com/office/drawing/2014/main" id="{E6132BE8-F8D5-D0DA-93A1-1C7DF0F03191}"/>
                </a:ext>
              </a:extLst>
            </p:cNvPr>
            <p:cNvSpPr/>
            <p:nvPr/>
          </p:nvSpPr>
          <p:spPr>
            <a:xfrm>
              <a:off x="7195990" y="2719311"/>
              <a:ext cx="463615" cy="374230"/>
            </a:xfrm>
            <a:custGeom>
              <a:avLst/>
              <a:gdLst/>
              <a:ahLst/>
              <a:cxnLst/>
              <a:rect l="l" t="t" r="r" b="b"/>
              <a:pathLst>
                <a:path w="4694" h="3789" extrusionOk="0">
                  <a:moveTo>
                    <a:pt x="2746" y="0"/>
                  </a:moveTo>
                  <a:cubicBezTo>
                    <a:pt x="2478" y="0"/>
                    <a:pt x="2280" y="29"/>
                    <a:pt x="2280" y="29"/>
                  </a:cubicBezTo>
                  <a:cubicBezTo>
                    <a:pt x="2280" y="29"/>
                    <a:pt x="0" y="3789"/>
                    <a:pt x="398" y="3789"/>
                  </a:cubicBezTo>
                  <a:cubicBezTo>
                    <a:pt x="401" y="3789"/>
                    <a:pt x="404" y="3789"/>
                    <a:pt x="407" y="3788"/>
                  </a:cubicBezTo>
                  <a:cubicBezTo>
                    <a:pt x="1191" y="3698"/>
                    <a:pt x="3005" y="3788"/>
                    <a:pt x="3982" y="1715"/>
                  </a:cubicBezTo>
                  <a:cubicBezTo>
                    <a:pt x="4694" y="205"/>
                    <a:pt x="3466"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500;p121">
              <a:extLst>
                <a:ext uri="{FF2B5EF4-FFF2-40B4-BE49-F238E27FC236}">
                  <a16:creationId xmlns:a16="http://schemas.microsoft.com/office/drawing/2014/main" id="{D4FEEAE6-C8ED-2FDD-2426-841874CBB82E}"/>
                </a:ext>
              </a:extLst>
            </p:cNvPr>
            <p:cNvSpPr/>
            <p:nvPr/>
          </p:nvSpPr>
          <p:spPr>
            <a:xfrm>
              <a:off x="7655852" y="3081985"/>
              <a:ext cx="90076" cy="73384"/>
            </a:xfrm>
            <a:custGeom>
              <a:avLst/>
              <a:gdLst/>
              <a:ahLst/>
              <a:cxnLst/>
              <a:rect l="l" t="t" r="r" b="b"/>
              <a:pathLst>
                <a:path w="912" h="743" extrusionOk="0">
                  <a:moveTo>
                    <a:pt x="692" y="0"/>
                  </a:moveTo>
                  <a:lnTo>
                    <a:pt x="0" y="152"/>
                  </a:lnTo>
                  <a:cubicBezTo>
                    <a:pt x="35" y="202"/>
                    <a:pt x="202" y="742"/>
                    <a:pt x="202" y="742"/>
                  </a:cubicBezTo>
                  <a:lnTo>
                    <a:pt x="912" y="742"/>
                  </a:lnTo>
                  <a:lnTo>
                    <a:pt x="6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501;p121">
              <a:extLst>
                <a:ext uri="{FF2B5EF4-FFF2-40B4-BE49-F238E27FC236}">
                  <a16:creationId xmlns:a16="http://schemas.microsoft.com/office/drawing/2014/main" id="{7D5622F3-B464-81A0-1C47-540A3F440B32}"/>
                </a:ext>
              </a:extLst>
            </p:cNvPr>
            <p:cNvSpPr/>
            <p:nvPr/>
          </p:nvSpPr>
          <p:spPr>
            <a:xfrm>
              <a:off x="7355204" y="2376983"/>
              <a:ext cx="491566" cy="166423"/>
            </a:xfrm>
            <a:custGeom>
              <a:avLst/>
              <a:gdLst/>
              <a:ahLst/>
              <a:cxnLst/>
              <a:rect l="l" t="t" r="r" b="b"/>
              <a:pathLst>
                <a:path w="4977" h="1685" extrusionOk="0">
                  <a:moveTo>
                    <a:pt x="1299" y="1"/>
                  </a:moveTo>
                  <a:cubicBezTo>
                    <a:pt x="1127" y="1"/>
                    <a:pt x="953" y="3"/>
                    <a:pt x="780" y="7"/>
                  </a:cubicBezTo>
                  <a:cubicBezTo>
                    <a:pt x="668" y="9"/>
                    <a:pt x="554" y="16"/>
                    <a:pt x="440" y="20"/>
                  </a:cubicBezTo>
                  <a:cubicBezTo>
                    <a:pt x="352" y="27"/>
                    <a:pt x="262" y="33"/>
                    <a:pt x="174" y="40"/>
                  </a:cubicBezTo>
                  <a:cubicBezTo>
                    <a:pt x="148" y="170"/>
                    <a:pt x="130" y="297"/>
                    <a:pt x="108" y="416"/>
                  </a:cubicBezTo>
                  <a:cubicBezTo>
                    <a:pt x="69" y="640"/>
                    <a:pt x="33" y="864"/>
                    <a:pt x="7" y="1085"/>
                  </a:cubicBezTo>
                  <a:cubicBezTo>
                    <a:pt x="5" y="1107"/>
                    <a:pt x="5" y="1129"/>
                    <a:pt x="0" y="1151"/>
                  </a:cubicBezTo>
                  <a:cubicBezTo>
                    <a:pt x="424" y="1358"/>
                    <a:pt x="901" y="1470"/>
                    <a:pt x="1380" y="1555"/>
                  </a:cubicBezTo>
                  <a:cubicBezTo>
                    <a:pt x="1805" y="1631"/>
                    <a:pt x="2250" y="1685"/>
                    <a:pt x="2692" y="1685"/>
                  </a:cubicBezTo>
                  <a:cubicBezTo>
                    <a:pt x="3264" y="1685"/>
                    <a:pt x="3831" y="1594"/>
                    <a:pt x="4342" y="1342"/>
                  </a:cubicBezTo>
                  <a:cubicBezTo>
                    <a:pt x="4494" y="1266"/>
                    <a:pt x="4641" y="1175"/>
                    <a:pt x="4751" y="1055"/>
                  </a:cubicBezTo>
                  <a:cubicBezTo>
                    <a:pt x="4924" y="857"/>
                    <a:pt x="4977" y="593"/>
                    <a:pt x="4951" y="352"/>
                  </a:cubicBezTo>
                  <a:cubicBezTo>
                    <a:pt x="4151" y="161"/>
                    <a:pt x="3288" y="91"/>
                    <a:pt x="2465" y="38"/>
                  </a:cubicBezTo>
                  <a:cubicBezTo>
                    <a:pt x="2078" y="12"/>
                    <a:pt x="1689" y="1"/>
                    <a:pt x="1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502;p121">
              <a:extLst>
                <a:ext uri="{FF2B5EF4-FFF2-40B4-BE49-F238E27FC236}">
                  <a16:creationId xmlns:a16="http://schemas.microsoft.com/office/drawing/2014/main" id="{85AE07F7-D21F-16C0-5DC9-D4721E386C24}"/>
                </a:ext>
              </a:extLst>
            </p:cNvPr>
            <p:cNvSpPr/>
            <p:nvPr/>
          </p:nvSpPr>
          <p:spPr>
            <a:xfrm>
              <a:off x="7390760" y="2375699"/>
              <a:ext cx="201584" cy="200103"/>
            </a:xfrm>
            <a:custGeom>
              <a:avLst/>
              <a:gdLst/>
              <a:ahLst/>
              <a:cxnLst/>
              <a:rect l="l" t="t" r="r" b="b"/>
              <a:pathLst>
                <a:path w="2041" h="2026" extrusionOk="0">
                  <a:moveTo>
                    <a:pt x="5" y="0"/>
                  </a:moveTo>
                  <a:lnTo>
                    <a:pt x="1" y="1735"/>
                  </a:lnTo>
                  <a:lnTo>
                    <a:pt x="1272" y="1948"/>
                  </a:lnTo>
                  <a:lnTo>
                    <a:pt x="1725" y="2025"/>
                  </a:lnTo>
                  <a:lnTo>
                    <a:pt x="2041" y="11"/>
                  </a:lnTo>
                  <a:cubicBezTo>
                    <a:pt x="2041" y="11"/>
                    <a:pt x="1812" y="11"/>
                    <a:pt x="1507" y="9"/>
                  </a:cubicBezTo>
                  <a:cubicBezTo>
                    <a:pt x="916" y="7"/>
                    <a:pt x="40" y="3"/>
                    <a:pt x="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503;p121">
              <a:extLst>
                <a:ext uri="{FF2B5EF4-FFF2-40B4-BE49-F238E27FC236}">
                  <a16:creationId xmlns:a16="http://schemas.microsoft.com/office/drawing/2014/main" id="{C48D67E3-9132-9510-3AA5-B06F4FCCBBDF}"/>
                </a:ext>
              </a:extLst>
            </p:cNvPr>
            <p:cNvSpPr/>
            <p:nvPr/>
          </p:nvSpPr>
          <p:spPr>
            <a:xfrm>
              <a:off x="7378019" y="2495306"/>
              <a:ext cx="449688" cy="483664"/>
            </a:xfrm>
            <a:custGeom>
              <a:avLst/>
              <a:gdLst/>
              <a:ahLst/>
              <a:cxnLst/>
              <a:rect l="l" t="t" r="r" b="b"/>
              <a:pathLst>
                <a:path w="4553" h="4897" extrusionOk="0">
                  <a:moveTo>
                    <a:pt x="3618" y="0"/>
                  </a:moveTo>
                  <a:cubicBezTo>
                    <a:pt x="3586" y="0"/>
                    <a:pt x="3553" y="2"/>
                    <a:pt x="3520" y="6"/>
                  </a:cubicBezTo>
                  <a:cubicBezTo>
                    <a:pt x="3389" y="26"/>
                    <a:pt x="3261" y="61"/>
                    <a:pt x="3138" y="111"/>
                  </a:cubicBezTo>
                  <a:cubicBezTo>
                    <a:pt x="2534" y="340"/>
                    <a:pt x="1979" y="682"/>
                    <a:pt x="1502" y="1119"/>
                  </a:cubicBezTo>
                  <a:cubicBezTo>
                    <a:pt x="940" y="1636"/>
                    <a:pt x="503" y="2270"/>
                    <a:pt x="0" y="2843"/>
                  </a:cubicBezTo>
                  <a:lnTo>
                    <a:pt x="2473" y="4897"/>
                  </a:lnTo>
                  <a:cubicBezTo>
                    <a:pt x="2846" y="4607"/>
                    <a:pt x="3094" y="4190"/>
                    <a:pt x="3334" y="3781"/>
                  </a:cubicBezTo>
                  <a:lnTo>
                    <a:pt x="3742" y="3078"/>
                  </a:lnTo>
                  <a:cubicBezTo>
                    <a:pt x="3896" y="2817"/>
                    <a:pt x="4048" y="2558"/>
                    <a:pt x="4166" y="2279"/>
                  </a:cubicBezTo>
                  <a:cubicBezTo>
                    <a:pt x="4294" y="1978"/>
                    <a:pt x="4381" y="1660"/>
                    <a:pt x="4458" y="1341"/>
                  </a:cubicBezTo>
                  <a:cubicBezTo>
                    <a:pt x="4507" y="1135"/>
                    <a:pt x="4553" y="922"/>
                    <a:pt x="4515" y="713"/>
                  </a:cubicBezTo>
                  <a:cubicBezTo>
                    <a:pt x="4444" y="304"/>
                    <a:pt x="4033" y="0"/>
                    <a:pt x="3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504;p121">
              <a:extLst>
                <a:ext uri="{FF2B5EF4-FFF2-40B4-BE49-F238E27FC236}">
                  <a16:creationId xmlns:a16="http://schemas.microsoft.com/office/drawing/2014/main" id="{5D338254-7AB5-D089-7992-C296CA249FC1}"/>
                </a:ext>
              </a:extLst>
            </p:cNvPr>
            <p:cNvSpPr/>
            <p:nvPr/>
          </p:nvSpPr>
          <p:spPr>
            <a:xfrm>
              <a:off x="7324191" y="2699755"/>
              <a:ext cx="36939" cy="10667"/>
            </a:xfrm>
            <a:custGeom>
              <a:avLst/>
              <a:gdLst/>
              <a:ahLst/>
              <a:cxnLst/>
              <a:rect l="l" t="t" r="r" b="b"/>
              <a:pathLst>
                <a:path w="374" h="108" extrusionOk="0">
                  <a:moveTo>
                    <a:pt x="0" y="0"/>
                  </a:moveTo>
                  <a:lnTo>
                    <a:pt x="242" y="93"/>
                  </a:lnTo>
                  <a:lnTo>
                    <a:pt x="374" y="10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505;p121">
              <a:extLst>
                <a:ext uri="{FF2B5EF4-FFF2-40B4-BE49-F238E27FC236}">
                  <a16:creationId xmlns:a16="http://schemas.microsoft.com/office/drawing/2014/main" id="{44387ED8-F62E-40AF-BD5A-F476DF9865A5}"/>
                </a:ext>
              </a:extLst>
            </p:cNvPr>
            <p:cNvSpPr/>
            <p:nvPr/>
          </p:nvSpPr>
          <p:spPr>
            <a:xfrm>
              <a:off x="7125470" y="2363748"/>
              <a:ext cx="335908" cy="385885"/>
            </a:xfrm>
            <a:custGeom>
              <a:avLst/>
              <a:gdLst/>
              <a:ahLst/>
              <a:cxnLst/>
              <a:rect l="l" t="t" r="r" b="b"/>
              <a:pathLst>
                <a:path w="3401" h="3907" extrusionOk="0">
                  <a:moveTo>
                    <a:pt x="2214" y="0"/>
                  </a:moveTo>
                  <a:cubicBezTo>
                    <a:pt x="1832" y="0"/>
                    <a:pt x="1457" y="88"/>
                    <a:pt x="1112" y="255"/>
                  </a:cubicBezTo>
                  <a:cubicBezTo>
                    <a:pt x="1" y="811"/>
                    <a:pt x="506" y="3822"/>
                    <a:pt x="506" y="3822"/>
                  </a:cubicBezTo>
                  <a:cubicBezTo>
                    <a:pt x="1015" y="3873"/>
                    <a:pt x="1491" y="3906"/>
                    <a:pt x="1905" y="3906"/>
                  </a:cubicBezTo>
                  <a:cubicBezTo>
                    <a:pt x="2528" y="3906"/>
                    <a:pt x="3008" y="3830"/>
                    <a:pt x="3238" y="3620"/>
                  </a:cubicBezTo>
                  <a:lnTo>
                    <a:pt x="3389" y="433"/>
                  </a:lnTo>
                  <a:lnTo>
                    <a:pt x="3400" y="231"/>
                  </a:lnTo>
                  <a:lnTo>
                    <a:pt x="3400" y="227"/>
                  </a:lnTo>
                  <a:lnTo>
                    <a:pt x="3381" y="218"/>
                  </a:lnTo>
                  <a:cubicBezTo>
                    <a:pt x="3350" y="205"/>
                    <a:pt x="3286" y="181"/>
                    <a:pt x="3194" y="150"/>
                  </a:cubicBezTo>
                  <a:lnTo>
                    <a:pt x="3190" y="150"/>
                  </a:lnTo>
                  <a:cubicBezTo>
                    <a:pt x="3014" y="95"/>
                    <a:pt x="2832" y="53"/>
                    <a:pt x="2647" y="29"/>
                  </a:cubicBezTo>
                  <a:cubicBezTo>
                    <a:pt x="2542" y="14"/>
                    <a:pt x="2436" y="5"/>
                    <a:pt x="2331" y="3"/>
                  </a:cubicBezTo>
                  <a:cubicBezTo>
                    <a:pt x="2292" y="1"/>
                    <a:pt x="2253" y="0"/>
                    <a:pt x="2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506;p121">
              <a:extLst>
                <a:ext uri="{FF2B5EF4-FFF2-40B4-BE49-F238E27FC236}">
                  <a16:creationId xmlns:a16="http://schemas.microsoft.com/office/drawing/2014/main" id="{9BBBEF2C-BC91-99A7-B06B-478532FFAB34}"/>
                </a:ext>
              </a:extLst>
            </p:cNvPr>
            <p:cNvSpPr/>
            <p:nvPr/>
          </p:nvSpPr>
          <p:spPr>
            <a:xfrm>
              <a:off x="7297326" y="2252931"/>
              <a:ext cx="118225" cy="137583"/>
            </a:xfrm>
            <a:custGeom>
              <a:avLst/>
              <a:gdLst/>
              <a:ahLst/>
              <a:cxnLst/>
              <a:rect l="l" t="t" r="r" b="b"/>
              <a:pathLst>
                <a:path w="1197" h="1393" extrusionOk="0">
                  <a:moveTo>
                    <a:pt x="417" y="0"/>
                  </a:moveTo>
                  <a:lnTo>
                    <a:pt x="0" y="1226"/>
                  </a:lnTo>
                  <a:lnTo>
                    <a:pt x="1030" y="1393"/>
                  </a:lnTo>
                  <a:lnTo>
                    <a:pt x="1100" y="877"/>
                  </a:lnTo>
                  <a:lnTo>
                    <a:pt x="1135" y="624"/>
                  </a:lnTo>
                  <a:lnTo>
                    <a:pt x="1197" y="169"/>
                  </a:lnTo>
                  <a:lnTo>
                    <a:pt x="4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507;p121">
              <a:extLst>
                <a:ext uri="{FF2B5EF4-FFF2-40B4-BE49-F238E27FC236}">
                  <a16:creationId xmlns:a16="http://schemas.microsoft.com/office/drawing/2014/main" id="{E80D561D-0001-6372-072E-2C14ECFBE823}"/>
                </a:ext>
              </a:extLst>
            </p:cNvPr>
            <p:cNvSpPr/>
            <p:nvPr/>
          </p:nvSpPr>
          <p:spPr>
            <a:xfrm>
              <a:off x="7069765" y="2382415"/>
              <a:ext cx="395761" cy="544505"/>
            </a:xfrm>
            <a:custGeom>
              <a:avLst/>
              <a:gdLst/>
              <a:ahLst/>
              <a:cxnLst/>
              <a:rect l="l" t="t" r="r" b="b"/>
              <a:pathLst>
                <a:path w="4007" h="5513" extrusionOk="0">
                  <a:moveTo>
                    <a:pt x="1735" y="0"/>
                  </a:moveTo>
                  <a:cubicBezTo>
                    <a:pt x="1698" y="14"/>
                    <a:pt x="1663" y="33"/>
                    <a:pt x="1628" y="55"/>
                  </a:cubicBezTo>
                  <a:cubicBezTo>
                    <a:pt x="1428" y="187"/>
                    <a:pt x="1274" y="275"/>
                    <a:pt x="1274" y="275"/>
                  </a:cubicBezTo>
                  <a:lnTo>
                    <a:pt x="0" y="5513"/>
                  </a:lnTo>
                  <a:cubicBezTo>
                    <a:pt x="455" y="5339"/>
                    <a:pt x="945" y="5262"/>
                    <a:pt x="1437" y="5210"/>
                  </a:cubicBezTo>
                  <a:cubicBezTo>
                    <a:pt x="1933" y="5155"/>
                    <a:pt x="2447" y="5128"/>
                    <a:pt x="2919" y="4933"/>
                  </a:cubicBezTo>
                  <a:cubicBezTo>
                    <a:pt x="3264" y="4788"/>
                    <a:pt x="3571" y="4546"/>
                    <a:pt x="3923" y="4467"/>
                  </a:cubicBezTo>
                  <a:lnTo>
                    <a:pt x="3960" y="2546"/>
                  </a:lnTo>
                  <a:lnTo>
                    <a:pt x="3986" y="1090"/>
                  </a:lnTo>
                  <a:lnTo>
                    <a:pt x="4006" y="159"/>
                  </a:lnTo>
                  <a:lnTo>
                    <a:pt x="4006" y="159"/>
                  </a:lnTo>
                  <a:cubicBezTo>
                    <a:pt x="3734" y="323"/>
                    <a:pt x="3396" y="400"/>
                    <a:pt x="3095" y="409"/>
                  </a:cubicBezTo>
                  <a:cubicBezTo>
                    <a:pt x="3077" y="409"/>
                    <a:pt x="3058" y="410"/>
                    <a:pt x="3040" y="410"/>
                  </a:cubicBezTo>
                  <a:cubicBezTo>
                    <a:pt x="2765" y="410"/>
                    <a:pt x="2500" y="348"/>
                    <a:pt x="2240" y="260"/>
                  </a:cubicBezTo>
                  <a:cubicBezTo>
                    <a:pt x="2065" y="200"/>
                    <a:pt x="1869" y="132"/>
                    <a:pt x="1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508;p121">
              <a:extLst>
                <a:ext uri="{FF2B5EF4-FFF2-40B4-BE49-F238E27FC236}">
                  <a16:creationId xmlns:a16="http://schemas.microsoft.com/office/drawing/2014/main" id="{27C9F224-AB7B-553C-C424-9F85840A3DFC}"/>
                </a:ext>
              </a:extLst>
            </p:cNvPr>
            <p:cNvSpPr/>
            <p:nvPr/>
          </p:nvSpPr>
          <p:spPr>
            <a:xfrm>
              <a:off x="7205966" y="2057964"/>
              <a:ext cx="310525" cy="279808"/>
            </a:xfrm>
            <a:custGeom>
              <a:avLst/>
              <a:gdLst/>
              <a:ahLst/>
              <a:cxnLst/>
              <a:rect l="l" t="t" r="r" b="b"/>
              <a:pathLst>
                <a:path w="3144" h="2833" extrusionOk="0">
                  <a:moveTo>
                    <a:pt x="1405" y="0"/>
                  </a:moveTo>
                  <a:cubicBezTo>
                    <a:pt x="1329" y="0"/>
                    <a:pt x="1253" y="4"/>
                    <a:pt x="1180" y="9"/>
                  </a:cubicBezTo>
                  <a:cubicBezTo>
                    <a:pt x="886" y="29"/>
                    <a:pt x="622" y="189"/>
                    <a:pt x="383" y="360"/>
                  </a:cubicBezTo>
                  <a:cubicBezTo>
                    <a:pt x="196" y="496"/>
                    <a:pt x="0" y="679"/>
                    <a:pt x="9" y="909"/>
                  </a:cubicBezTo>
                  <a:cubicBezTo>
                    <a:pt x="11" y="990"/>
                    <a:pt x="47" y="1065"/>
                    <a:pt x="71" y="1142"/>
                  </a:cubicBezTo>
                  <a:cubicBezTo>
                    <a:pt x="345" y="1999"/>
                    <a:pt x="405" y="2833"/>
                    <a:pt x="1203" y="2833"/>
                  </a:cubicBezTo>
                  <a:cubicBezTo>
                    <a:pt x="1269" y="2833"/>
                    <a:pt x="1339" y="2827"/>
                    <a:pt x="1415" y="2815"/>
                  </a:cubicBezTo>
                  <a:cubicBezTo>
                    <a:pt x="2726" y="2512"/>
                    <a:pt x="3143" y="712"/>
                    <a:pt x="2337" y="426"/>
                  </a:cubicBezTo>
                  <a:cubicBezTo>
                    <a:pt x="2192" y="83"/>
                    <a:pt x="1792" y="0"/>
                    <a:pt x="1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509;p121">
              <a:extLst>
                <a:ext uri="{FF2B5EF4-FFF2-40B4-BE49-F238E27FC236}">
                  <a16:creationId xmlns:a16="http://schemas.microsoft.com/office/drawing/2014/main" id="{724FABA5-28EF-437E-C218-A2D56A3EA18A}"/>
                </a:ext>
              </a:extLst>
            </p:cNvPr>
            <p:cNvSpPr/>
            <p:nvPr/>
          </p:nvSpPr>
          <p:spPr>
            <a:xfrm>
              <a:off x="7442613" y="2608889"/>
              <a:ext cx="320007" cy="511319"/>
            </a:xfrm>
            <a:custGeom>
              <a:avLst/>
              <a:gdLst/>
              <a:ahLst/>
              <a:cxnLst/>
              <a:rect l="l" t="t" r="r" b="b"/>
              <a:pathLst>
                <a:path w="3240" h="5177" extrusionOk="0">
                  <a:moveTo>
                    <a:pt x="2194" y="0"/>
                  </a:moveTo>
                  <a:lnTo>
                    <a:pt x="0" y="1316"/>
                  </a:lnTo>
                  <a:lnTo>
                    <a:pt x="1940" y="5177"/>
                  </a:lnTo>
                  <a:cubicBezTo>
                    <a:pt x="1940" y="5177"/>
                    <a:pt x="3137" y="4975"/>
                    <a:pt x="3189" y="4975"/>
                  </a:cubicBezTo>
                  <a:cubicBezTo>
                    <a:pt x="3240" y="4975"/>
                    <a:pt x="2194" y="0"/>
                    <a:pt x="2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510;p121">
              <a:extLst>
                <a:ext uri="{FF2B5EF4-FFF2-40B4-BE49-F238E27FC236}">
                  <a16:creationId xmlns:a16="http://schemas.microsoft.com/office/drawing/2014/main" id="{500C84DF-49D9-2F4A-552D-A5AE2E9E51AA}"/>
                </a:ext>
              </a:extLst>
            </p:cNvPr>
            <p:cNvSpPr/>
            <p:nvPr/>
          </p:nvSpPr>
          <p:spPr>
            <a:xfrm>
              <a:off x="7045864" y="2575505"/>
              <a:ext cx="630630" cy="532752"/>
            </a:xfrm>
            <a:custGeom>
              <a:avLst/>
              <a:gdLst/>
              <a:ahLst/>
              <a:cxnLst/>
              <a:rect l="l" t="t" r="r" b="b"/>
              <a:pathLst>
                <a:path w="6385" h="5394" extrusionOk="0">
                  <a:moveTo>
                    <a:pt x="5447" y="0"/>
                  </a:moveTo>
                  <a:cubicBezTo>
                    <a:pt x="5255" y="0"/>
                    <a:pt x="5058" y="32"/>
                    <a:pt x="4872" y="75"/>
                  </a:cubicBezTo>
                  <a:cubicBezTo>
                    <a:pt x="3446" y="402"/>
                    <a:pt x="2201" y="1234"/>
                    <a:pt x="1000" y="2078"/>
                  </a:cubicBezTo>
                  <a:cubicBezTo>
                    <a:pt x="1026" y="2045"/>
                    <a:pt x="1055" y="2012"/>
                    <a:pt x="1083" y="1981"/>
                  </a:cubicBezTo>
                  <a:lnTo>
                    <a:pt x="1083" y="1981"/>
                  </a:lnTo>
                  <a:lnTo>
                    <a:pt x="785" y="2229"/>
                  </a:lnTo>
                  <a:cubicBezTo>
                    <a:pt x="855" y="2179"/>
                    <a:pt x="925" y="2130"/>
                    <a:pt x="998" y="2080"/>
                  </a:cubicBezTo>
                  <a:lnTo>
                    <a:pt x="998" y="2080"/>
                  </a:lnTo>
                  <a:cubicBezTo>
                    <a:pt x="576" y="2572"/>
                    <a:pt x="165" y="3103"/>
                    <a:pt x="47" y="3738"/>
                  </a:cubicBezTo>
                  <a:cubicBezTo>
                    <a:pt x="1" y="3984"/>
                    <a:pt x="14" y="4239"/>
                    <a:pt x="86" y="4480"/>
                  </a:cubicBezTo>
                  <a:cubicBezTo>
                    <a:pt x="115" y="4572"/>
                    <a:pt x="152" y="4660"/>
                    <a:pt x="196" y="4744"/>
                  </a:cubicBezTo>
                  <a:cubicBezTo>
                    <a:pt x="389" y="5095"/>
                    <a:pt x="747" y="5370"/>
                    <a:pt x="1323" y="5394"/>
                  </a:cubicBezTo>
                  <a:cubicBezTo>
                    <a:pt x="3580" y="5394"/>
                    <a:pt x="4472" y="3518"/>
                    <a:pt x="5221" y="2565"/>
                  </a:cubicBezTo>
                  <a:cubicBezTo>
                    <a:pt x="5326" y="2431"/>
                    <a:pt x="5423" y="2295"/>
                    <a:pt x="5517" y="2154"/>
                  </a:cubicBezTo>
                  <a:cubicBezTo>
                    <a:pt x="5566" y="2082"/>
                    <a:pt x="5614" y="2007"/>
                    <a:pt x="5660" y="1935"/>
                  </a:cubicBezTo>
                  <a:cubicBezTo>
                    <a:pt x="5853" y="1636"/>
                    <a:pt x="6027" y="1326"/>
                    <a:pt x="6200" y="1019"/>
                  </a:cubicBezTo>
                  <a:cubicBezTo>
                    <a:pt x="6293" y="859"/>
                    <a:pt x="6385" y="676"/>
                    <a:pt x="6345" y="499"/>
                  </a:cubicBezTo>
                  <a:cubicBezTo>
                    <a:pt x="6319" y="378"/>
                    <a:pt x="6236" y="279"/>
                    <a:pt x="6139" y="204"/>
                  </a:cubicBezTo>
                  <a:cubicBezTo>
                    <a:pt x="5941" y="54"/>
                    <a:pt x="5699" y="0"/>
                    <a:pt x="5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511;p121">
              <a:extLst>
                <a:ext uri="{FF2B5EF4-FFF2-40B4-BE49-F238E27FC236}">
                  <a16:creationId xmlns:a16="http://schemas.microsoft.com/office/drawing/2014/main" id="{DE6928E7-21BE-0CC4-8BAC-47B6E6595E85}"/>
                </a:ext>
              </a:extLst>
            </p:cNvPr>
            <p:cNvSpPr/>
            <p:nvPr/>
          </p:nvSpPr>
          <p:spPr>
            <a:xfrm>
              <a:off x="7058506" y="2651161"/>
              <a:ext cx="645347" cy="453837"/>
            </a:xfrm>
            <a:custGeom>
              <a:avLst/>
              <a:gdLst/>
              <a:ahLst/>
              <a:cxnLst/>
              <a:rect l="l" t="t" r="r" b="b"/>
              <a:pathLst>
                <a:path w="6534" h="4595" extrusionOk="0">
                  <a:moveTo>
                    <a:pt x="5224" y="1"/>
                  </a:moveTo>
                  <a:cubicBezTo>
                    <a:pt x="5201" y="1"/>
                    <a:pt x="5177" y="8"/>
                    <a:pt x="5154" y="25"/>
                  </a:cubicBezTo>
                  <a:cubicBezTo>
                    <a:pt x="5104" y="63"/>
                    <a:pt x="5053" y="102"/>
                    <a:pt x="5002" y="140"/>
                  </a:cubicBezTo>
                  <a:lnTo>
                    <a:pt x="5002" y="140"/>
                  </a:lnTo>
                  <a:cubicBezTo>
                    <a:pt x="5000" y="58"/>
                    <a:pt x="4926" y="18"/>
                    <a:pt x="4852" y="18"/>
                  </a:cubicBezTo>
                  <a:cubicBezTo>
                    <a:pt x="4810" y="18"/>
                    <a:pt x="4768" y="31"/>
                    <a:pt x="4737" y="55"/>
                  </a:cubicBezTo>
                  <a:cubicBezTo>
                    <a:pt x="4322" y="391"/>
                    <a:pt x="3907" y="719"/>
                    <a:pt x="3532" y="1101"/>
                  </a:cubicBezTo>
                  <a:cubicBezTo>
                    <a:pt x="3169" y="1467"/>
                    <a:pt x="2802" y="1825"/>
                    <a:pt x="2403" y="2153"/>
                  </a:cubicBezTo>
                  <a:cubicBezTo>
                    <a:pt x="2012" y="2476"/>
                    <a:pt x="1601" y="2774"/>
                    <a:pt x="1173" y="3044"/>
                  </a:cubicBezTo>
                  <a:cubicBezTo>
                    <a:pt x="958" y="3178"/>
                    <a:pt x="745" y="3319"/>
                    <a:pt x="532" y="3457"/>
                  </a:cubicBezTo>
                  <a:cubicBezTo>
                    <a:pt x="345" y="3578"/>
                    <a:pt x="136" y="3694"/>
                    <a:pt x="15" y="3888"/>
                  </a:cubicBezTo>
                  <a:cubicBezTo>
                    <a:pt x="0" y="3912"/>
                    <a:pt x="18" y="3945"/>
                    <a:pt x="48" y="3945"/>
                  </a:cubicBezTo>
                  <a:cubicBezTo>
                    <a:pt x="264" y="3923"/>
                    <a:pt x="446" y="3804"/>
                    <a:pt x="628" y="3697"/>
                  </a:cubicBezTo>
                  <a:cubicBezTo>
                    <a:pt x="846" y="3567"/>
                    <a:pt x="1063" y="3433"/>
                    <a:pt x="1272" y="3290"/>
                  </a:cubicBezTo>
                  <a:cubicBezTo>
                    <a:pt x="1693" y="3003"/>
                    <a:pt x="2122" y="2719"/>
                    <a:pt x="2526" y="2407"/>
                  </a:cubicBezTo>
                  <a:cubicBezTo>
                    <a:pt x="3280" y="1825"/>
                    <a:pt x="3912" y="1118"/>
                    <a:pt x="4647" y="516"/>
                  </a:cubicBezTo>
                  <a:lnTo>
                    <a:pt x="4647" y="516"/>
                  </a:lnTo>
                  <a:cubicBezTo>
                    <a:pt x="4662" y="584"/>
                    <a:pt x="4732" y="622"/>
                    <a:pt x="4801" y="622"/>
                  </a:cubicBezTo>
                  <a:cubicBezTo>
                    <a:pt x="4842" y="622"/>
                    <a:pt x="4883" y="608"/>
                    <a:pt x="4913" y="580"/>
                  </a:cubicBezTo>
                  <a:cubicBezTo>
                    <a:pt x="4975" y="521"/>
                    <a:pt x="5043" y="466"/>
                    <a:pt x="5112" y="412"/>
                  </a:cubicBezTo>
                  <a:lnTo>
                    <a:pt x="5112" y="412"/>
                  </a:lnTo>
                  <a:cubicBezTo>
                    <a:pt x="5277" y="1815"/>
                    <a:pt x="5749" y="3148"/>
                    <a:pt x="6189" y="4485"/>
                  </a:cubicBezTo>
                  <a:cubicBezTo>
                    <a:pt x="6214" y="4562"/>
                    <a:pt x="6278" y="4595"/>
                    <a:pt x="6341" y="4595"/>
                  </a:cubicBezTo>
                  <a:cubicBezTo>
                    <a:pt x="6437" y="4595"/>
                    <a:pt x="6534" y="4517"/>
                    <a:pt x="6494" y="4399"/>
                  </a:cubicBezTo>
                  <a:cubicBezTo>
                    <a:pt x="6259" y="3710"/>
                    <a:pt x="6029" y="3016"/>
                    <a:pt x="5785" y="2328"/>
                  </a:cubicBezTo>
                  <a:cubicBezTo>
                    <a:pt x="5534" y="1619"/>
                    <a:pt x="5414" y="896"/>
                    <a:pt x="5370" y="148"/>
                  </a:cubicBezTo>
                  <a:cubicBezTo>
                    <a:pt x="5365" y="74"/>
                    <a:pt x="5297" y="1"/>
                    <a:pt x="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512;p121">
              <a:extLst>
                <a:ext uri="{FF2B5EF4-FFF2-40B4-BE49-F238E27FC236}">
                  <a16:creationId xmlns:a16="http://schemas.microsoft.com/office/drawing/2014/main" id="{BC562A1C-C12A-9FE2-FF36-64EBA44B6B77}"/>
                </a:ext>
              </a:extLst>
            </p:cNvPr>
            <p:cNvSpPr/>
            <p:nvPr/>
          </p:nvSpPr>
          <p:spPr>
            <a:xfrm>
              <a:off x="7416143" y="2782423"/>
              <a:ext cx="164744" cy="109138"/>
            </a:xfrm>
            <a:custGeom>
              <a:avLst/>
              <a:gdLst/>
              <a:ahLst/>
              <a:cxnLst/>
              <a:rect l="l" t="t" r="r" b="b"/>
              <a:pathLst>
                <a:path w="1668" h="1105" extrusionOk="0">
                  <a:moveTo>
                    <a:pt x="943" y="0"/>
                  </a:moveTo>
                  <a:cubicBezTo>
                    <a:pt x="842" y="108"/>
                    <a:pt x="719" y="196"/>
                    <a:pt x="583" y="257"/>
                  </a:cubicBezTo>
                  <a:cubicBezTo>
                    <a:pt x="546" y="273"/>
                    <a:pt x="506" y="288"/>
                    <a:pt x="467" y="288"/>
                  </a:cubicBezTo>
                  <a:cubicBezTo>
                    <a:pt x="453" y="288"/>
                    <a:pt x="439" y="286"/>
                    <a:pt x="424" y="281"/>
                  </a:cubicBezTo>
                  <a:lnTo>
                    <a:pt x="1" y="461"/>
                  </a:lnTo>
                  <a:cubicBezTo>
                    <a:pt x="172" y="650"/>
                    <a:pt x="381" y="802"/>
                    <a:pt x="611" y="907"/>
                  </a:cubicBezTo>
                  <a:cubicBezTo>
                    <a:pt x="664" y="931"/>
                    <a:pt x="717" y="951"/>
                    <a:pt x="769" y="982"/>
                  </a:cubicBezTo>
                  <a:cubicBezTo>
                    <a:pt x="824" y="1013"/>
                    <a:pt x="875" y="1050"/>
                    <a:pt x="930" y="1078"/>
                  </a:cubicBezTo>
                  <a:cubicBezTo>
                    <a:pt x="962" y="1095"/>
                    <a:pt x="999" y="1105"/>
                    <a:pt x="1036" y="1105"/>
                  </a:cubicBezTo>
                  <a:cubicBezTo>
                    <a:pt x="1061" y="1105"/>
                    <a:pt x="1086" y="1100"/>
                    <a:pt x="1110" y="1092"/>
                  </a:cubicBezTo>
                  <a:cubicBezTo>
                    <a:pt x="1116" y="1087"/>
                    <a:pt x="1125" y="1083"/>
                    <a:pt x="1129" y="1076"/>
                  </a:cubicBezTo>
                  <a:cubicBezTo>
                    <a:pt x="1138" y="1059"/>
                    <a:pt x="1125" y="1039"/>
                    <a:pt x="1110" y="1028"/>
                  </a:cubicBezTo>
                  <a:cubicBezTo>
                    <a:pt x="1048" y="969"/>
                    <a:pt x="969" y="927"/>
                    <a:pt x="930" y="852"/>
                  </a:cubicBezTo>
                  <a:lnTo>
                    <a:pt x="930" y="852"/>
                  </a:lnTo>
                  <a:lnTo>
                    <a:pt x="1325" y="1008"/>
                  </a:lnTo>
                  <a:cubicBezTo>
                    <a:pt x="1348" y="1020"/>
                    <a:pt x="1371" y="1026"/>
                    <a:pt x="1396" y="1026"/>
                  </a:cubicBezTo>
                  <a:cubicBezTo>
                    <a:pt x="1404" y="1026"/>
                    <a:pt x="1413" y="1025"/>
                    <a:pt x="1421" y="1024"/>
                  </a:cubicBezTo>
                  <a:cubicBezTo>
                    <a:pt x="1452" y="1015"/>
                    <a:pt x="1476" y="975"/>
                    <a:pt x="1459" y="949"/>
                  </a:cubicBezTo>
                  <a:cubicBezTo>
                    <a:pt x="1450" y="940"/>
                    <a:pt x="1443" y="934"/>
                    <a:pt x="1432" y="929"/>
                  </a:cubicBezTo>
                  <a:lnTo>
                    <a:pt x="1103" y="736"/>
                  </a:lnTo>
                  <a:lnTo>
                    <a:pt x="1103" y="736"/>
                  </a:lnTo>
                  <a:cubicBezTo>
                    <a:pt x="1251" y="748"/>
                    <a:pt x="1395" y="804"/>
                    <a:pt x="1543" y="804"/>
                  </a:cubicBezTo>
                  <a:cubicBezTo>
                    <a:pt x="1551" y="804"/>
                    <a:pt x="1559" y="804"/>
                    <a:pt x="1566" y="804"/>
                  </a:cubicBezTo>
                  <a:cubicBezTo>
                    <a:pt x="1588" y="804"/>
                    <a:pt x="1610" y="800"/>
                    <a:pt x="1630" y="789"/>
                  </a:cubicBezTo>
                  <a:cubicBezTo>
                    <a:pt x="1650" y="780"/>
                    <a:pt x="1665" y="760"/>
                    <a:pt x="1665" y="738"/>
                  </a:cubicBezTo>
                  <a:cubicBezTo>
                    <a:pt x="1667" y="705"/>
                    <a:pt x="1635" y="681"/>
                    <a:pt x="1604" y="668"/>
                  </a:cubicBezTo>
                  <a:cubicBezTo>
                    <a:pt x="1494" y="619"/>
                    <a:pt x="1367" y="628"/>
                    <a:pt x="1252" y="591"/>
                  </a:cubicBezTo>
                  <a:cubicBezTo>
                    <a:pt x="1197" y="573"/>
                    <a:pt x="1145" y="549"/>
                    <a:pt x="1096" y="523"/>
                  </a:cubicBezTo>
                  <a:lnTo>
                    <a:pt x="1096" y="523"/>
                  </a:lnTo>
                  <a:cubicBezTo>
                    <a:pt x="1167" y="532"/>
                    <a:pt x="1237" y="536"/>
                    <a:pt x="1309" y="536"/>
                  </a:cubicBezTo>
                  <a:cubicBezTo>
                    <a:pt x="1339" y="536"/>
                    <a:pt x="1370" y="535"/>
                    <a:pt x="1402" y="534"/>
                  </a:cubicBezTo>
                  <a:cubicBezTo>
                    <a:pt x="1437" y="534"/>
                    <a:pt x="1474" y="523"/>
                    <a:pt x="1505" y="505"/>
                  </a:cubicBezTo>
                  <a:cubicBezTo>
                    <a:pt x="1538" y="485"/>
                    <a:pt x="1549" y="444"/>
                    <a:pt x="1533" y="411"/>
                  </a:cubicBezTo>
                  <a:cubicBezTo>
                    <a:pt x="1514" y="387"/>
                    <a:pt x="1485" y="373"/>
                    <a:pt x="1454" y="371"/>
                  </a:cubicBezTo>
                  <a:cubicBezTo>
                    <a:pt x="1364" y="354"/>
                    <a:pt x="1274" y="341"/>
                    <a:pt x="1184" y="336"/>
                  </a:cubicBezTo>
                  <a:cubicBezTo>
                    <a:pt x="1059" y="327"/>
                    <a:pt x="930" y="336"/>
                    <a:pt x="815" y="283"/>
                  </a:cubicBezTo>
                  <a:cubicBezTo>
                    <a:pt x="875" y="264"/>
                    <a:pt x="923" y="224"/>
                    <a:pt x="954" y="171"/>
                  </a:cubicBezTo>
                  <a:cubicBezTo>
                    <a:pt x="982" y="117"/>
                    <a:pt x="980" y="51"/>
                    <a:pt x="9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513;p121">
              <a:extLst>
                <a:ext uri="{FF2B5EF4-FFF2-40B4-BE49-F238E27FC236}">
                  <a16:creationId xmlns:a16="http://schemas.microsoft.com/office/drawing/2014/main" id="{AB8E8E11-1C9E-E3E3-CF70-730E01AE377C}"/>
                </a:ext>
              </a:extLst>
            </p:cNvPr>
            <p:cNvSpPr/>
            <p:nvPr/>
          </p:nvSpPr>
          <p:spPr>
            <a:xfrm>
              <a:off x="7075790" y="2418268"/>
              <a:ext cx="381934" cy="424108"/>
            </a:xfrm>
            <a:custGeom>
              <a:avLst/>
              <a:gdLst/>
              <a:ahLst/>
              <a:cxnLst/>
              <a:rect l="l" t="t" r="r" b="b"/>
              <a:pathLst>
                <a:path w="3867" h="4294" extrusionOk="0">
                  <a:moveTo>
                    <a:pt x="1439" y="0"/>
                  </a:moveTo>
                  <a:cubicBezTo>
                    <a:pt x="1344" y="0"/>
                    <a:pt x="1249" y="29"/>
                    <a:pt x="1154" y="77"/>
                  </a:cubicBezTo>
                  <a:cubicBezTo>
                    <a:pt x="1000" y="298"/>
                    <a:pt x="862" y="531"/>
                    <a:pt x="739" y="771"/>
                  </a:cubicBezTo>
                  <a:cubicBezTo>
                    <a:pt x="326" y="1566"/>
                    <a:pt x="1" y="2473"/>
                    <a:pt x="207" y="3342"/>
                  </a:cubicBezTo>
                  <a:cubicBezTo>
                    <a:pt x="240" y="3489"/>
                    <a:pt x="293" y="3634"/>
                    <a:pt x="381" y="3753"/>
                  </a:cubicBezTo>
                  <a:cubicBezTo>
                    <a:pt x="532" y="3948"/>
                    <a:pt x="3585" y="4293"/>
                    <a:pt x="3585" y="4293"/>
                  </a:cubicBezTo>
                  <a:lnTo>
                    <a:pt x="3866" y="3975"/>
                  </a:lnTo>
                  <a:lnTo>
                    <a:pt x="1644" y="2998"/>
                  </a:lnTo>
                  <a:cubicBezTo>
                    <a:pt x="1644" y="2998"/>
                    <a:pt x="1900" y="2326"/>
                    <a:pt x="2155" y="1469"/>
                  </a:cubicBezTo>
                  <a:cubicBezTo>
                    <a:pt x="2157" y="1425"/>
                    <a:pt x="2157" y="1386"/>
                    <a:pt x="2157" y="1344"/>
                  </a:cubicBezTo>
                  <a:cubicBezTo>
                    <a:pt x="2155" y="933"/>
                    <a:pt x="2083" y="428"/>
                    <a:pt x="1762" y="136"/>
                  </a:cubicBezTo>
                  <a:cubicBezTo>
                    <a:pt x="1658" y="40"/>
                    <a:pt x="1549" y="0"/>
                    <a:pt x="1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514;p121">
              <a:extLst>
                <a:ext uri="{FF2B5EF4-FFF2-40B4-BE49-F238E27FC236}">
                  <a16:creationId xmlns:a16="http://schemas.microsoft.com/office/drawing/2014/main" id="{37BA8DDC-7B0B-37A2-D334-E44B7910B6DF}"/>
                </a:ext>
              </a:extLst>
            </p:cNvPr>
            <p:cNvSpPr/>
            <p:nvPr/>
          </p:nvSpPr>
          <p:spPr>
            <a:xfrm>
              <a:off x="7075790" y="2400588"/>
              <a:ext cx="228548" cy="248697"/>
            </a:xfrm>
            <a:custGeom>
              <a:avLst/>
              <a:gdLst/>
              <a:ahLst/>
              <a:cxnLst/>
              <a:rect l="l" t="t" r="r" b="b"/>
              <a:pathLst>
                <a:path w="2314" h="2518" extrusionOk="0">
                  <a:moveTo>
                    <a:pt x="1443" y="1"/>
                  </a:moveTo>
                  <a:cubicBezTo>
                    <a:pt x="1416" y="1"/>
                    <a:pt x="1392" y="4"/>
                    <a:pt x="1371" y="12"/>
                  </a:cubicBezTo>
                  <a:cubicBezTo>
                    <a:pt x="884" y="183"/>
                    <a:pt x="394" y="1257"/>
                    <a:pt x="152" y="1857"/>
                  </a:cubicBezTo>
                  <a:cubicBezTo>
                    <a:pt x="56" y="2098"/>
                    <a:pt x="1" y="2263"/>
                    <a:pt x="1" y="2263"/>
                  </a:cubicBezTo>
                  <a:lnTo>
                    <a:pt x="2118" y="2518"/>
                  </a:lnTo>
                  <a:cubicBezTo>
                    <a:pt x="2164" y="2344"/>
                    <a:pt x="2204" y="2166"/>
                    <a:pt x="2230" y="1988"/>
                  </a:cubicBezTo>
                  <a:cubicBezTo>
                    <a:pt x="2278" y="1696"/>
                    <a:pt x="2313" y="1325"/>
                    <a:pt x="2272" y="987"/>
                  </a:cubicBezTo>
                  <a:cubicBezTo>
                    <a:pt x="2194" y="359"/>
                    <a:pt x="1704" y="1"/>
                    <a:pt x="1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515;p121">
              <a:extLst>
                <a:ext uri="{FF2B5EF4-FFF2-40B4-BE49-F238E27FC236}">
                  <a16:creationId xmlns:a16="http://schemas.microsoft.com/office/drawing/2014/main" id="{5EFEE4BA-48CD-B85C-2F89-86D773FE93A3}"/>
                </a:ext>
              </a:extLst>
            </p:cNvPr>
            <p:cNvSpPr/>
            <p:nvPr/>
          </p:nvSpPr>
          <p:spPr>
            <a:xfrm>
              <a:off x="7543059" y="2266561"/>
              <a:ext cx="328896" cy="224103"/>
            </a:xfrm>
            <a:custGeom>
              <a:avLst/>
              <a:gdLst/>
              <a:ahLst/>
              <a:cxnLst/>
              <a:rect l="l" t="t" r="r" b="b"/>
              <a:pathLst>
                <a:path w="3330" h="2269" extrusionOk="0">
                  <a:moveTo>
                    <a:pt x="281" y="1"/>
                  </a:moveTo>
                  <a:lnTo>
                    <a:pt x="0" y="315"/>
                  </a:lnTo>
                  <a:cubicBezTo>
                    <a:pt x="0" y="315"/>
                    <a:pt x="270" y="666"/>
                    <a:pt x="1188" y="1463"/>
                  </a:cubicBezTo>
                  <a:cubicBezTo>
                    <a:pt x="1752" y="1950"/>
                    <a:pt x="2250" y="2268"/>
                    <a:pt x="2606" y="2268"/>
                  </a:cubicBezTo>
                  <a:cubicBezTo>
                    <a:pt x="2832" y="2268"/>
                    <a:pt x="3001" y="2141"/>
                    <a:pt x="3093" y="1848"/>
                  </a:cubicBezTo>
                  <a:cubicBezTo>
                    <a:pt x="3330" y="1092"/>
                    <a:pt x="1206" y="330"/>
                    <a:pt x="1206" y="330"/>
                  </a:cubicBezTo>
                  <a:lnTo>
                    <a:pt x="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516;p121">
              <a:extLst>
                <a:ext uri="{FF2B5EF4-FFF2-40B4-BE49-F238E27FC236}">
                  <a16:creationId xmlns:a16="http://schemas.microsoft.com/office/drawing/2014/main" id="{A6A65CDD-04B1-AA70-1C97-899BCD1E566A}"/>
                </a:ext>
              </a:extLst>
            </p:cNvPr>
            <p:cNvSpPr/>
            <p:nvPr/>
          </p:nvSpPr>
          <p:spPr>
            <a:xfrm>
              <a:off x="7518269" y="2141916"/>
              <a:ext cx="104298" cy="166226"/>
            </a:xfrm>
            <a:custGeom>
              <a:avLst/>
              <a:gdLst/>
              <a:ahLst/>
              <a:cxnLst/>
              <a:rect l="l" t="t" r="r" b="b"/>
              <a:pathLst>
                <a:path w="1056" h="1683" extrusionOk="0">
                  <a:moveTo>
                    <a:pt x="534" y="1"/>
                  </a:moveTo>
                  <a:cubicBezTo>
                    <a:pt x="516" y="1"/>
                    <a:pt x="499" y="9"/>
                    <a:pt x="486" y="22"/>
                  </a:cubicBezTo>
                  <a:cubicBezTo>
                    <a:pt x="473" y="39"/>
                    <a:pt x="462" y="59"/>
                    <a:pt x="456" y="81"/>
                  </a:cubicBezTo>
                  <a:cubicBezTo>
                    <a:pt x="405" y="228"/>
                    <a:pt x="425" y="391"/>
                    <a:pt x="392" y="545"/>
                  </a:cubicBezTo>
                  <a:lnTo>
                    <a:pt x="297" y="176"/>
                  </a:lnTo>
                  <a:cubicBezTo>
                    <a:pt x="295" y="165"/>
                    <a:pt x="291" y="154"/>
                    <a:pt x="284" y="145"/>
                  </a:cubicBezTo>
                  <a:cubicBezTo>
                    <a:pt x="277" y="136"/>
                    <a:pt x="266" y="132"/>
                    <a:pt x="254" y="132"/>
                  </a:cubicBezTo>
                  <a:cubicBezTo>
                    <a:pt x="235" y="132"/>
                    <a:pt x="214" y="142"/>
                    <a:pt x="203" y="160"/>
                  </a:cubicBezTo>
                  <a:cubicBezTo>
                    <a:pt x="188" y="191"/>
                    <a:pt x="185" y="224"/>
                    <a:pt x="192" y="257"/>
                  </a:cubicBezTo>
                  <a:cubicBezTo>
                    <a:pt x="205" y="397"/>
                    <a:pt x="218" y="540"/>
                    <a:pt x="232" y="681"/>
                  </a:cubicBezTo>
                  <a:cubicBezTo>
                    <a:pt x="172" y="621"/>
                    <a:pt x="152" y="534"/>
                    <a:pt x="113" y="459"/>
                  </a:cubicBezTo>
                  <a:cubicBezTo>
                    <a:pt x="107" y="442"/>
                    <a:pt x="93" y="426"/>
                    <a:pt x="76" y="426"/>
                  </a:cubicBezTo>
                  <a:cubicBezTo>
                    <a:pt x="75" y="426"/>
                    <a:pt x="74" y="426"/>
                    <a:pt x="73" y="426"/>
                  </a:cubicBezTo>
                  <a:cubicBezTo>
                    <a:pt x="65" y="430"/>
                    <a:pt x="56" y="435"/>
                    <a:pt x="51" y="441"/>
                  </a:cubicBezTo>
                  <a:cubicBezTo>
                    <a:pt x="14" y="492"/>
                    <a:pt x="1" y="558"/>
                    <a:pt x="14" y="619"/>
                  </a:cubicBezTo>
                  <a:cubicBezTo>
                    <a:pt x="25" y="681"/>
                    <a:pt x="47" y="738"/>
                    <a:pt x="62" y="797"/>
                  </a:cubicBezTo>
                  <a:cubicBezTo>
                    <a:pt x="78" y="859"/>
                    <a:pt x="82" y="913"/>
                    <a:pt x="91" y="971"/>
                  </a:cubicBezTo>
                  <a:cubicBezTo>
                    <a:pt x="128" y="1223"/>
                    <a:pt x="216" y="1465"/>
                    <a:pt x="350" y="1682"/>
                  </a:cubicBezTo>
                  <a:lnTo>
                    <a:pt x="642" y="1322"/>
                  </a:lnTo>
                  <a:cubicBezTo>
                    <a:pt x="640" y="1267"/>
                    <a:pt x="673" y="1219"/>
                    <a:pt x="708" y="1177"/>
                  </a:cubicBezTo>
                  <a:cubicBezTo>
                    <a:pt x="805" y="1063"/>
                    <a:pt x="923" y="971"/>
                    <a:pt x="1055" y="900"/>
                  </a:cubicBezTo>
                  <a:cubicBezTo>
                    <a:pt x="1023" y="861"/>
                    <a:pt x="977" y="839"/>
                    <a:pt x="929" y="839"/>
                  </a:cubicBezTo>
                  <a:cubicBezTo>
                    <a:pt x="918" y="839"/>
                    <a:pt x="906" y="841"/>
                    <a:pt x="895" y="843"/>
                  </a:cubicBezTo>
                  <a:cubicBezTo>
                    <a:pt x="836" y="859"/>
                    <a:pt x="783" y="894"/>
                    <a:pt x="748" y="944"/>
                  </a:cubicBezTo>
                  <a:cubicBezTo>
                    <a:pt x="730" y="821"/>
                    <a:pt x="772" y="696"/>
                    <a:pt x="800" y="575"/>
                  </a:cubicBezTo>
                  <a:cubicBezTo>
                    <a:pt x="818" y="487"/>
                    <a:pt x="831" y="397"/>
                    <a:pt x="840" y="307"/>
                  </a:cubicBezTo>
                  <a:cubicBezTo>
                    <a:pt x="846" y="277"/>
                    <a:pt x="840" y="246"/>
                    <a:pt x="825" y="219"/>
                  </a:cubicBezTo>
                  <a:cubicBezTo>
                    <a:pt x="811" y="208"/>
                    <a:pt x="793" y="202"/>
                    <a:pt x="775" y="202"/>
                  </a:cubicBezTo>
                  <a:cubicBezTo>
                    <a:pt x="757" y="202"/>
                    <a:pt x="739" y="208"/>
                    <a:pt x="726" y="222"/>
                  </a:cubicBezTo>
                  <a:cubicBezTo>
                    <a:pt x="697" y="246"/>
                    <a:pt x="680" y="279"/>
                    <a:pt x="671" y="314"/>
                  </a:cubicBezTo>
                  <a:cubicBezTo>
                    <a:pt x="636" y="411"/>
                    <a:pt x="611" y="509"/>
                    <a:pt x="596" y="610"/>
                  </a:cubicBezTo>
                  <a:cubicBezTo>
                    <a:pt x="583" y="556"/>
                    <a:pt x="574" y="498"/>
                    <a:pt x="572" y="441"/>
                  </a:cubicBezTo>
                  <a:cubicBezTo>
                    <a:pt x="570" y="321"/>
                    <a:pt x="614" y="202"/>
                    <a:pt x="596" y="81"/>
                  </a:cubicBezTo>
                  <a:cubicBezTo>
                    <a:pt x="592" y="48"/>
                    <a:pt x="579" y="11"/>
                    <a:pt x="546" y="2"/>
                  </a:cubicBezTo>
                  <a:cubicBezTo>
                    <a:pt x="542" y="1"/>
                    <a:pt x="538" y="1"/>
                    <a:pt x="5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517;p121">
              <a:extLst>
                <a:ext uri="{FF2B5EF4-FFF2-40B4-BE49-F238E27FC236}">
                  <a16:creationId xmlns:a16="http://schemas.microsoft.com/office/drawing/2014/main" id="{3765C55F-F15E-D977-4687-B332029647B5}"/>
                </a:ext>
              </a:extLst>
            </p:cNvPr>
            <p:cNvSpPr/>
            <p:nvPr/>
          </p:nvSpPr>
          <p:spPr>
            <a:xfrm>
              <a:off x="7662568" y="3155271"/>
              <a:ext cx="191609" cy="54915"/>
            </a:xfrm>
            <a:custGeom>
              <a:avLst/>
              <a:gdLst/>
              <a:ahLst/>
              <a:cxnLst/>
              <a:rect l="l" t="t" r="r" b="b"/>
              <a:pathLst>
                <a:path w="1940" h="556" extrusionOk="0">
                  <a:moveTo>
                    <a:pt x="134" y="0"/>
                  </a:moveTo>
                  <a:cubicBezTo>
                    <a:pt x="134" y="0"/>
                    <a:pt x="0" y="369"/>
                    <a:pt x="101" y="451"/>
                  </a:cubicBezTo>
                  <a:cubicBezTo>
                    <a:pt x="202" y="530"/>
                    <a:pt x="1856" y="556"/>
                    <a:pt x="1856" y="556"/>
                  </a:cubicBezTo>
                  <a:cubicBezTo>
                    <a:pt x="1856" y="556"/>
                    <a:pt x="1940" y="343"/>
                    <a:pt x="1568" y="290"/>
                  </a:cubicBezTo>
                  <a:cubicBezTo>
                    <a:pt x="1197" y="238"/>
                    <a:pt x="844" y="0"/>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518;p121">
              <a:extLst>
                <a:ext uri="{FF2B5EF4-FFF2-40B4-BE49-F238E27FC236}">
                  <a16:creationId xmlns:a16="http://schemas.microsoft.com/office/drawing/2014/main" id="{CDF93A8E-E75E-C1BB-3C3E-515768BD70C7}"/>
                </a:ext>
              </a:extLst>
            </p:cNvPr>
            <p:cNvSpPr/>
            <p:nvPr/>
          </p:nvSpPr>
          <p:spPr>
            <a:xfrm>
              <a:off x="7603801" y="3050083"/>
              <a:ext cx="168794" cy="73187"/>
            </a:xfrm>
            <a:custGeom>
              <a:avLst/>
              <a:gdLst/>
              <a:ahLst/>
              <a:cxnLst/>
              <a:rect l="l" t="t" r="r" b="b"/>
              <a:pathLst>
                <a:path w="1709" h="741" extrusionOk="0">
                  <a:moveTo>
                    <a:pt x="1542" y="0"/>
                  </a:moveTo>
                  <a:cubicBezTo>
                    <a:pt x="1028" y="18"/>
                    <a:pt x="593" y="444"/>
                    <a:pt x="79" y="455"/>
                  </a:cubicBezTo>
                  <a:cubicBezTo>
                    <a:pt x="79" y="455"/>
                    <a:pt x="0" y="505"/>
                    <a:pt x="79" y="558"/>
                  </a:cubicBezTo>
                  <a:cubicBezTo>
                    <a:pt x="132" y="595"/>
                    <a:pt x="176" y="644"/>
                    <a:pt x="231" y="677"/>
                  </a:cubicBezTo>
                  <a:cubicBezTo>
                    <a:pt x="220" y="707"/>
                    <a:pt x="194" y="732"/>
                    <a:pt x="163" y="740"/>
                  </a:cubicBezTo>
                  <a:cubicBezTo>
                    <a:pt x="688" y="740"/>
                    <a:pt x="1210" y="655"/>
                    <a:pt x="1709" y="488"/>
                  </a:cubicBezTo>
                  <a:cubicBezTo>
                    <a:pt x="1709" y="426"/>
                    <a:pt x="1573" y="426"/>
                    <a:pt x="1592" y="369"/>
                  </a:cubicBezTo>
                  <a:cubicBezTo>
                    <a:pt x="1603" y="341"/>
                    <a:pt x="1654" y="323"/>
                    <a:pt x="1639" y="297"/>
                  </a:cubicBezTo>
                  <a:lnTo>
                    <a:pt x="1639" y="297"/>
                  </a:lnTo>
                  <a:cubicBezTo>
                    <a:pt x="1635" y="297"/>
                    <a:pt x="1631" y="298"/>
                    <a:pt x="1627" y="298"/>
                  </a:cubicBezTo>
                  <a:cubicBezTo>
                    <a:pt x="1588" y="298"/>
                    <a:pt x="1555" y="258"/>
                    <a:pt x="1557" y="218"/>
                  </a:cubicBezTo>
                  <a:cubicBezTo>
                    <a:pt x="1562" y="174"/>
                    <a:pt x="1584" y="134"/>
                    <a:pt x="1617" y="106"/>
                  </a:cubicBezTo>
                  <a:cubicBezTo>
                    <a:pt x="1630" y="97"/>
                    <a:pt x="1639" y="84"/>
                    <a:pt x="1643" y="70"/>
                  </a:cubicBezTo>
                  <a:cubicBezTo>
                    <a:pt x="1656" y="24"/>
                    <a:pt x="1588" y="0"/>
                    <a:pt x="15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519;p121">
              <a:extLst>
                <a:ext uri="{FF2B5EF4-FFF2-40B4-BE49-F238E27FC236}">
                  <a16:creationId xmlns:a16="http://schemas.microsoft.com/office/drawing/2014/main" id="{FB7EB331-31C4-B827-D1C6-6F75DAAC01F8}"/>
                </a:ext>
              </a:extLst>
            </p:cNvPr>
            <p:cNvSpPr/>
            <p:nvPr/>
          </p:nvSpPr>
          <p:spPr>
            <a:xfrm>
              <a:off x="7875116" y="3105788"/>
              <a:ext cx="184992" cy="63606"/>
            </a:xfrm>
            <a:custGeom>
              <a:avLst/>
              <a:gdLst/>
              <a:ahLst/>
              <a:cxnLst/>
              <a:rect l="l" t="t" r="r" b="b"/>
              <a:pathLst>
                <a:path w="1873" h="644" extrusionOk="0">
                  <a:moveTo>
                    <a:pt x="725" y="1"/>
                  </a:moveTo>
                  <a:lnTo>
                    <a:pt x="38" y="172"/>
                  </a:lnTo>
                  <a:cubicBezTo>
                    <a:pt x="38" y="172"/>
                    <a:pt x="1" y="583"/>
                    <a:pt x="119" y="637"/>
                  </a:cubicBezTo>
                  <a:cubicBezTo>
                    <a:pt x="128" y="641"/>
                    <a:pt x="143" y="643"/>
                    <a:pt x="165" y="643"/>
                  </a:cubicBezTo>
                  <a:cubicBezTo>
                    <a:pt x="455" y="643"/>
                    <a:pt x="1848" y="328"/>
                    <a:pt x="1848" y="328"/>
                  </a:cubicBezTo>
                  <a:cubicBezTo>
                    <a:pt x="1848" y="328"/>
                    <a:pt x="1872" y="122"/>
                    <a:pt x="1574" y="122"/>
                  </a:cubicBezTo>
                  <a:cubicBezTo>
                    <a:pt x="1552" y="122"/>
                    <a:pt x="1529" y="123"/>
                    <a:pt x="1503" y="126"/>
                  </a:cubicBezTo>
                  <a:cubicBezTo>
                    <a:pt x="1468" y="129"/>
                    <a:pt x="1432" y="130"/>
                    <a:pt x="1397" y="130"/>
                  </a:cubicBezTo>
                  <a:cubicBezTo>
                    <a:pt x="1059" y="130"/>
                    <a:pt x="725" y="1"/>
                    <a:pt x="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520;p121">
              <a:extLst>
                <a:ext uri="{FF2B5EF4-FFF2-40B4-BE49-F238E27FC236}">
                  <a16:creationId xmlns:a16="http://schemas.microsoft.com/office/drawing/2014/main" id="{126CD8D1-BD2E-70CD-0353-A5F811505625}"/>
                </a:ext>
              </a:extLst>
            </p:cNvPr>
            <p:cNvSpPr/>
            <p:nvPr/>
          </p:nvSpPr>
          <p:spPr>
            <a:xfrm>
              <a:off x="7237176" y="2221325"/>
              <a:ext cx="20939" cy="18272"/>
            </a:xfrm>
            <a:custGeom>
              <a:avLst/>
              <a:gdLst/>
              <a:ahLst/>
              <a:cxnLst/>
              <a:rect l="l" t="t" r="r" b="b"/>
              <a:pathLst>
                <a:path w="212" h="185" extrusionOk="0">
                  <a:moveTo>
                    <a:pt x="93" y="0"/>
                  </a:moveTo>
                  <a:cubicBezTo>
                    <a:pt x="69" y="0"/>
                    <a:pt x="46" y="10"/>
                    <a:pt x="27" y="28"/>
                  </a:cubicBezTo>
                  <a:cubicBezTo>
                    <a:pt x="18" y="35"/>
                    <a:pt x="12" y="46"/>
                    <a:pt x="10" y="57"/>
                  </a:cubicBezTo>
                  <a:cubicBezTo>
                    <a:pt x="3" y="68"/>
                    <a:pt x="1" y="81"/>
                    <a:pt x="1" y="92"/>
                  </a:cubicBezTo>
                  <a:cubicBezTo>
                    <a:pt x="1" y="109"/>
                    <a:pt x="5" y="125"/>
                    <a:pt x="14" y="138"/>
                  </a:cubicBezTo>
                  <a:cubicBezTo>
                    <a:pt x="20" y="153"/>
                    <a:pt x="31" y="164"/>
                    <a:pt x="47" y="171"/>
                  </a:cubicBezTo>
                  <a:cubicBezTo>
                    <a:pt x="60" y="180"/>
                    <a:pt x="75" y="184"/>
                    <a:pt x="93" y="184"/>
                  </a:cubicBezTo>
                  <a:lnTo>
                    <a:pt x="91" y="182"/>
                  </a:lnTo>
                  <a:lnTo>
                    <a:pt x="111" y="180"/>
                  </a:lnTo>
                  <a:lnTo>
                    <a:pt x="128" y="178"/>
                  </a:lnTo>
                  <a:lnTo>
                    <a:pt x="137" y="178"/>
                  </a:lnTo>
                  <a:cubicBezTo>
                    <a:pt x="146" y="178"/>
                    <a:pt x="152" y="178"/>
                    <a:pt x="159" y="175"/>
                  </a:cubicBezTo>
                  <a:cubicBezTo>
                    <a:pt x="161" y="174"/>
                    <a:pt x="165" y="173"/>
                    <a:pt x="168" y="172"/>
                  </a:cubicBezTo>
                  <a:lnTo>
                    <a:pt x="168" y="172"/>
                  </a:lnTo>
                  <a:cubicBezTo>
                    <a:pt x="170" y="171"/>
                    <a:pt x="173" y="170"/>
                    <a:pt x="175" y="169"/>
                  </a:cubicBezTo>
                  <a:lnTo>
                    <a:pt x="175" y="169"/>
                  </a:lnTo>
                  <a:cubicBezTo>
                    <a:pt x="175" y="169"/>
                    <a:pt x="176" y="169"/>
                    <a:pt x="176" y="169"/>
                  </a:cubicBezTo>
                  <a:lnTo>
                    <a:pt x="181" y="167"/>
                  </a:lnTo>
                  <a:lnTo>
                    <a:pt x="181" y="167"/>
                  </a:lnTo>
                  <a:cubicBezTo>
                    <a:pt x="183" y="165"/>
                    <a:pt x="185" y="164"/>
                    <a:pt x="187" y="162"/>
                  </a:cubicBezTo>
                  <a:cubicBezTo>
                    <a:pt x="194" y="158"/>
                    <a:pt x="198" y="151"/>
                    <a:pt x="201" y="147"/>
                  </a:cubicBezTo>
                  <a:cubicBezTo>
                    <a:pt x="209" y="134"/>
                    <a:pt x="212" y="118"/>
                    <a:pt x="207" y="103"/>
                  </a:cubicBezTo>
                  <a:cubicBezTo>
                    <a:pt x="207" y="102"/>
                    <a:pt x="207" y="101"/>
                    <a:pt x="206" y="101"/>
                  </a:cubicBezTo>
                  <a:lnTo>
                    <a:pt x="206" y="101"/>
                  </a:lnTo>
                  <a:lnTo>
                    <a:pt x="205" y="99"/>
                  </a:lnTo>
                  <a:lnTo>
                    <a:pt x="205" y="96"/>
                  </a:lnTo>
                  <a:cubicBezTo>
                    <a:pt x="205" y="96"/>
                    <a:pt x="198" y="81"/>
                    <a:pt x="198" y="81"/>
                  </a:cubicBezTo>
                  <a:cubicBezTo>
                    <a:pt x="198" y="81"/>
                    <a:pt x="190" y="70"/>
                    <a:pt x="187" y="68"/>
                  </a:cubicBezTo>
                  <a:lnTo>
                    <a:pt x="183" y="61"/>
                  </a:lnTo>
                  <a:lnTo>
                    <a:pt x="163" y="35"/>
                  </a:lnTo>
                  <a:lnTo>
                    <a:pt x="157" y="28"/>
                  </a:lnTo>
                  <a:cubicBezTo>
                    <a:pt x="139" y="10"/>
                    <a:pt x="116" y="0"/>
                    <a:pt x="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521;p121">
              <a:extLst>
                <a:ext uri="{FF2B5EF4-FFF2-40B4-BE49-F238E27FC236}">
                  <a16:creationId xmlns:a16="http://schemas.microsoft.com/office/drawing/2014/main" id="{74D39C18-E3A7-82BA-7699-84235F72056F}"/>
                </a:ext>
              </a:extLst>
            </p:cNvPr>
            <p:cNvSpPr/>
            <p:nvPr/>
          </p:nvSpPr>
          <p:spPr>
            <a:xfrm>
              <a:off x="7224139" y="2189818"/>
              <a:ext cx="28741" cy="15605"/>
            </a:xfrm>
            <a:custGeom>
              <a:avLst/>
              <a:gdLst/>
              <a:ahLst/>
              <a:cxnLst/>
              <a:rect l="l" t="t" r="r" b="b"/>
              <a:pathLst>
                <a:path w="291" h="158" extrusionOk="0">
                  <a:moveTo>
                    <a:pt x="154" y="0"/>
                  </a:moveTo>
                  <a:cubicBezTo>
                    <a:pt x="139" y="0"/>
                    <a:pt x="125" y="2"/>
                    <a:pt x="111" y="7"/>
                  </a:cubicBezTo>
                  <a:cubicBezTo>
                    <a:pt x="84" y="13"/>
                    <a:pt x="60" y="27"/>
                    <a:pt x="40" y="46"/>
                  </a:cubicBezTo>
                  <a:cubicBezTo>
                    <a:pt x="32" y="57"/>
                    <a:pt x="23" y="68"/>
                    <a:pt x="16" y="81"/>
                  </a:cubicBezTo>
                  <a:cubicBezTo>
                    <a:pt x="14" y="88"/>
                    <a:pt x="10" y="95"/>
                    <a:pt x="8" y="101"/>
                  </a:cubicBezTo>
                  <a:cubicBezTo>
                    <a:pt x="8" y="103"/>
                    <a:pt x="6" y="113"/>
                    <a:pt x="7" y="113"/>
                  </a:cubicBezTo>
                  <a:cubicBezTo>
                    <a:pt x="7" y="113"/>
                    <a:pt x="7" y="112"/>
                    <a:pt x="8" y="110"/>
                  </a:cubicBezTo>
                  <a:lnTo>
                    <a:pt x="8" y="110"/>
                  </a:lnTo>
                  <a:lnTo>
                    <a:pt x="5" y="121"/>
                  </a:lnTo>
                  <a:cubicBezTo>
                    <a:pt x="1" y="134"/>
                    <a:pt x="8" y="150"/>
                    <a:pt x="23" y="156"/>
                  </a:cubicBezTo>
                  <a:cubicBezTo>
                    <a:pt x="26" y="157"/>
                    <a:pt x="30" y="158"/>
                    <a:pt x="33" y="158"/>
                  </a:cubicBezTo>
                  <a:cubicBezTo>
                    <a:pt x="43" y="158"/>
                    <a:pt x="54" y="153"/>
                    <a:pt x="60" y="143"/>
                  </a:cubicBezTo>
                  <a:lnTo>
                    <a:pt x="62" y="143"/>
                  </a:lnTo>
                  <a:cubicBezTo>
                    <a:pt x="62" y="141"/>
                    <a:pt x="65" y="139"/>
                    <a:pt x="67" y="136"/>
                  </a:cubicBezTo>
                  <a:lnTo>
                    <a:pt x="71" y="130"/>
                  </a:lnTo>
                  <a:cubicBezTo>
                    <a:pt x="76" y="125"/>
                    <a:pt x="80" y="121"/>
                    <a:pt x="84" y="117"/>
                  </a:cubicBezTo>
                  <a:cubicBezTo>
                    <a:pt x="86" y="115"/>
                    <a:pt x="89" y="114"/>
                    <a:pt x="88" y="114"/>
                  </a:cubicBezTo>
                  <a:lnTo>
                    <a:pt x="88" y="114"/>
                  </a:lnTo>
                  <a:cubicBezTo>
                    <a:pt x="88" y="114"/>
                    <a:pt x="88" y="114"/>
                    <a:pt x="87" y="114"/>
                  </a:cubicBezTo>
                  <a:lnTo>
                    <a:pt x="87" y="114"/>
                  </a:lnTo>
                  <a:lnTo>
                    <a:pt x="95" y="110"/>
                  </a:lnTo>
                  <a:cubicBezTo>
                    <a:pt x="102" y="106"/>
                    <a:pt x="106" y="101"/>
                    <a:pt x="113" y="99"/>
                  </a:cubicBezTo>
                  <a:lnTo>
                    <a:pt x="122" y="95"/>
                  </a:lnTo>
                  <a:cubicBezTo>
                    <a:pt x="122" y="95"/>
                    <a:pt x="122" y="95"/>
                    <a:pt x="122" y="95"/>
                  </a:cubicBezTo>
                  <a:lnTo>
                    <a:pt x="122" y="95"/>
                  </a:lnTo>
                  <a:cubicBezTo>
                    <a:pt x="122" y="95"/>
                    <a:pt x="123" y="95"/>
                    <a:pt x="124" y="95"/>
                  </a:cubicBezTo>
                  <a:cubicBezTo>
                    <a:pt x="131" y="90"/>
                    <a:pt x="137" y="88"/>
                    <a:pt x="144" y="88"/>
                  </a:cubicBezTo>
                  <a:lnTo>
                    <a:pt x="157" y="88"/>
                  </a:lnTo>
                  <a:cubicBezTo>
                    <a:pt x="161" y="88"/>
                    <a:pt x="166" y="88"/>
                    <a:pt x="170" y="90"/>
                  </a:cubicBezTo>
                  <a:cubicBezTo>
                    <a:pt x="176" y="92"/>
                    <a:pt x="181" y="92"/>
                    <a:pt x="187" y="95"/>
                  </a:cubicBezTo>
                  <a:lnTo>
                    <a:pt x="187" y="95"/>
                  </a:lnTo>
                  <a:lnTo>
                    <a:pt x="185" y="95"/>
                  </a:lnTo>
                  <a:lnTo>
                    <a:pt x="190" y="97"/>
                  </a:lnTo>
                  <a:cubicBezTo>
                    <a:pt x="189" y="96"/>
                    <a:pt x="188" y="96"/>
                    <a:pt x="187" y="95"/>
                  </a:cubicBezTo>
                  <a:lnTo>
                    <a:pt x="187" y="95"/>
                  </a:lnTo>
                  <a:lnTo>
                    <a:pt x="192" y="97"/>
                  </a:lnTo>
                  <a:lnTo>
                    <a:pt x="199" y="103"/>
                  </a:lnTo>
                  <a:lnTo>
                    <a:pt x="207" y="108"/>
                  </a:lnTo>
                  <a:cubicBezTo>
                    <a:pt x="212" y="110"/>
                    <a:pt x="216" y="112"/>
                    <a:pt x="221" y="114"/>
                  </a:cubicBezTo>
                  <a:cubicBezTo>
                    <a:pt x="218" y="113"/>
                    <a:pt x="218" y="113"/>
                    <a:pt x="218" y="113"/>
                  </a:cubicBezTo>
                  <a:cubicBezTo>
                    <a:pt x="218" y="113"/>
                    <a:pt x="219" y="113"/>
                    <a:pt x="221" y="114"/>
                  </a:cubicBezTo>
                  <a:lnTo>
                    <a:pt x="227" y="121"/>
                  </a:lnTo>
                  <a:cubicBezTo>
                    <a:pt x="234" y="128"/>
                    <a:pt x="246" y="133"/>
                    <a:pt x="258" y="133"/>
                  </a:cubicBezTo>
                  <a:cubicBezTo>
                    <a:pt x="260" y="133"/>
                    <a:pt x="262" y="132"/>
                    <a:pt x="264" y="132"/>
                  </a:cubicBezTo>
                  <a:cubicBezTo>
                    <a:pt x="275" y="128"/>
                    <a:pt x="284" y="119"/>
                    <a:pt x="286" y="108"/>
                  </a:cubicBezTo>
                  <a:cubicBezTo>
                    <a:pt x="290" y="90"/>
                    <a:pt x="279" y="73"/>
                    <a:pt x="269" y="58"/>
                  </a:cubicBezTo>
                  <a:lnTo>
                    <a:pt x="269" y="58"/>
                  </a:lnTo>
                  <a:cubicBezTo>
                    <a:pt x="266" y="51"/>
                    <a:pt x="261" y="45"/>
                    <a:pt x="256" y="40"/>
                  </a:cubicBezTo>
                  <a:cubicBezTo>
                    <a:pt x="249" y="33"/>
                    <a:pt x="243" y="29"/>
                    <a:pt x="234" y="24"/>
                  </a:cubicBezTo>
                  <a:cubicBezTo>
                    <a:pt x="223" y="16"/>
                    <a:pt x="210" y="11"/>
                    <a:pt x="196" y="7"/>
                  </a:cubicBezTo>
                  <a:cubicBezTo>
                    <a:pt x="182" y="2"/>
                    <a:pt x="168"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522;p121">
              <a:extLst>
                <a:ext uri="{FF2B5EF4-FFF2-40B4-BE49-F238E27FC236}">
                  <a16:creationId xmlns:a16="http://schemas.microsoft.com/office/drawing/2014/main" id="{9F0C253E-03B7-FDE1-0A56-DDB70F03B249}"/>
                </a:ext>
              </a:extLst>
            </p:cNvPr>
            <p:cNvSpPr/>
            <p:nvPr/>
          </p:nvSpPr>
          <p:spPr>
            <a:xfrm>
              <a:off x="7283992" y="2177670"/>
              <a:ext cx="50865" cy="16297"/>
            </a:xfrm>
            <a:custGeom>
              <a:avLst/>
              <a:gdLst/>
              <a:ahLst/>
              <a:cxnLst/>
              <a:rect l="l" t="t" r="r" b="b"/>
              <a:pathLst>
                <a:path w="515" h="165" extrusionOk="0">
                  <a:moveTo>
                    <a:pt x="273" y="0"/>
                  </a:moveTo>
                  <a:cubicBezTo>
                    <a:pt x="227" y="0"/>
                    <a:pt x="181" y="7"/>
                    <a:pt x="139" y="24"/>
                  </a:cubicBezTo>
                  <a:cubicBezTo>
                    <a:pt x="91" y="38"/>
                    <a:pt x="49" y="66"/>
                    <a:pt x="19" y="106"/>
                  </a:cubicBezTo>
                  <a:cubicBezTo>
                    <a:pt x="0" y="135"/>
                    <a:pt x="28" y="164"/>
                    <a:pt x="57" y="164"/>
                  </a:cubicBezTo>
                  <a:cubicBezTo>
                    <a:pt x="62" y="164"/>
                    <a:pt x="68" y="163"/>
                    <a:pt x="74" y="161"/>
                  </a:cubicBezTo>
                  <a:lnTo>
                    <a:pt x="74" y="158"/>
                  </a:lnTo>
                  <a:cubicBezTo>
                    <a:pt x="91" y="152"/>
                    <a:pt x="104" y="139"/>
                    <a:pt x="122" y="130"/>
                  </a:cubicBezTo>
                  <a:cubicBezTo>
                    <a:pt x="137" y="121"/>
                    <a:pt x="153" y="114"/>
                    <a:pt x="168" y="110"/>
                  </a:cubicBezTo>
                  <a:cubicBezTo>
                    <a:pt x="199" y="100"/>
                    <a:pt x="229" y="94"/>
                    <a:pt x="260" y="94"/>
                  </a:cubicBezTo>
                  <a:cubicBezTo>
                    <a:pt x="264" y="94"/>
                    <a:pt x="269" y="94"/>
                    <a:pt x="273" y="95"/>
                  </a:cubicBezTo>
                  <a:cubicBezTo>
                    <a:pt x="309" y="97"/>
                    <a:pt x="344" y="103"/>
                    <a:pt x="377" y="114"/>
                  </a:cubicBezTo>
                  <a:cubicBezTo>
                    <a:pt x="392" y="121"/>
                    <a:pt x="407" y="128"/>
                    <a:pt x="423" y="136"/>
                  </a:cubicBezTo>
                  <a:cubicBezTo>
                    <a:pt x="440" y="150"/>
                    <a:pt x="460" y="158"/>
                    <a:pt x="482" y="161"/>
                  </a:cubicBezTo>
                  <a:cubicBezTo>
                    <a:pt x="500" y="161"/>
                    <a:pt x="515" y="145"/>
                    <a:pt x="515" y="128"/>
                  </a:cubicBezTo>
                  <a:cubicBezTo>
                    <a:pt x="513" y="79"/>
                    <a:pt x="454" y="49"/>
                    <a:pt x="414" y="31"/>
                  </a:cubicBezTo>
                  <a:cubicBezTo>
                    <a:pt x="370" y="11"/>
                    <a:pt x="322"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523;p121">
              <a:extLst>
                <a:ext uri="{FF2B5EF4-FFF2-40B4-BE49-F238E27FC236}">
                  <a16:creationId xmlns:a16="http://schemas.microsoft.com/office/drawing/2014/main" id="{AAD11AE6-3623-A7FE-9565-FD6F1BB09DAB}"/>
                </a:ext>
              </a:extLst>
            </p:cNvPr>
            <p:cNvSpPr/>
            <p:nvPr/>
          </p:nvSpPr>
          <p:spPr>
            <a:xfrm>
              <a:off x="7251103" y="2196930"/>
              <a:ext cx="41680" cy="71903"/>
            </a:xfrm>
            <a:custGeom>
              <a:avLst/>
              <a:gdLst/>
              <a:ahLst/>
              <a:cxnLst/>
              <a:rect l="l" t="t" r="r" b="b"/>
              <a:pathLst>
                <a:path w="422" h="728" extrusionOk="0">
                  <a:moveTo>
                    <a:pt x="89" y="1"/>
                  </a:moveTo>
                  <a:cubicBezTo>
                    <a:pt x="62" y="1"/>
                    <a:pt x="41" y="31"/>
                    <a:pt x="49" y="56"/>
                  </a:cubicBezTo>
                  <a:lnTo>
                    <a:pt x="46" y="56"/>
                  </a:lnTo>
                  <a:cubicBezTo>
                    <a:pt x="60" y="95"/>
                    <a:pt x="82" y="130"/>
                    <a:pt x="95" y="170"/>
                  </a:cubicBezTo>
                  <a:cubicBezTo>
                    <a:pt x="106" y="212"/>
                    <a:pt x="112" y="255"/>
                    <a:pt x="114" y="297"/>
                  </a:cubicBezTo>
                  <a:cubicBezTo>
                    <a:pt x="117" y="343"/>
                    <a:pt x="119" y="389"/>
                    <a:pt x="117" y="436"/>
                  </a:cubicBezTo>
                  <a:cubicBezTo>
                    <a:pt x="117" y="460"/>
                    <a:pt x="112" y="523"/>
                    <a:pt x="77" y="528"/>
                  </a:cubicBezTo>
                  <a:cubicBezTo>
                    <a:pt x="40" y="530"/>
                    <a:pt x="0" y="574"/>
                    <a:pt x="29" y="611"/>
                  </a:cubicBezTo>
                  <a:cubicBezTo>
                    <a:pt x="68" y="671"/>
                    <a:pt x="132" y="708"/>
                    <a:pt x="202" y="719"/>
                  </a:cubicBezTo>
                  <a:cubicBezTo>
                    <a:pt x="237" y="725"/>
                    <a:pt x="273" y="728"/>
                    <a:pt x="308" y="728"/>
                  </a:cubicBezTo>
                  <a:cubicBezTo>
                    <a:pt x="328" y="728"/>
                    <a:pt x="347" y="725"/>
                    <a:pt x="367" y="721"/>
                  </a:cubicBezTo>
                  <a:cubicBezTo>
                    <a:pt x="387" y="717"/>
                    <a:pt x="393" y="703"/>
                    <a:pt x="409" y="692"/>
                  </a:cubicBezTo>
                  <a:cubicBezTo>
                    <a:pt x="422" y="677"/>
                    <a:pt x="420" y="655"/>
                    <a:pt x="402" y="644"/>
                  </a:cubicBezTo>
                  <a:cubicBezTo>
                    <a:pt x="389" y="638"/>
                    <a:pt x="382" y="629"/>
                    <a:pt x="367" y="624"/>
                  </a:cubicBezTo>
                  <a:cubicBezTo>
                    <a:pt x="356" y="623"/>
                    <a:pt x="345" y="621"/>
                    <a:pt x="335" y="621"/>
                  </a:cubicBezTo>
                  <a:cubicBezTo>
                    <a:pt x="331" y="621"/>
                    <a:pt x="327" y="622"/>
                    <a:pt x="323" y="622"/>
                  </a:cubicBezTo>
                  <a:cubicBezTo>
                    <a:pt x="297" y="622"/>
                    <a:pt x="270" y="620"/>
                    <a:pt x="244" y="618"/>
                  </a:cubicBezTo>
                  <a:cubicBezTo>
                    <a:pt x="220" y="616"/>
                    <a:pt x="196" y="608"/>
                    <a:pt x="175" y="597"/>
                  </a:cubicBezTo>
                  <a:lnTo>
                    <a:pt x="175" y="597"/>
                  </a:lnTo>
                  <a:cubicBezTo>
                    <a:pt x="236" y="533"/>
                    <a:pt x="237" y="413"/>
                    <a:pt x="237" y="326"/>
                  </a:cubicBezTo>
                  <a:cubicBezTo>
                    <a:pt x="237" y="216"/>
                    <a:pt x="220" y="49"/>
                    <a:pt x="101" y="3"/>
                  </a:cubicBezTo>
                  <a:cubicBezTo>
                    <a:pt x="97" y="1"/>
                    <a:pt x="9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524;p121">
              <a:extLst>
                <a:ext uri="{FF2B5EF4-FFF2-40B4-BE49-F238E27FC236}">
                  <a16:creationId xmlns:a16="http://schemas.microsoft.com/office/drawing/2014/main" id="{13D14DB2-9C90-33A9-FBE9-7ADDE8BBB245}"/>
                </a:ext>
              </a:extLst>
            </p:cNvPr>
            <p:cNvSpPr/>
            <p:nvPr/>
          </p:nvSpPr>
          <p:spPr>
            <a:xfrm>
              <a:off x="7284486" y="2268141"/>
              <a:ext cx="44149" cy="43754"/>
            </a:xfrm>
            <a:custGeom>
              <a:avLst/>
              <a:gdLst/>
              <a:ahLst/>
              <a:cxnLst/>
              <a:rect l="l" t="t" r="r" b="b"/>
              <a:pathLst>
                <a:path w="447" h="443" extrusionOk="0">
                  <a:moveTo>
                    <a:pt x="431" y="0"/>
                  </a:moveTo>
                  <a:cubicBezTo>
                    <a:pt x="303" y="89"/>
                    <a:pt x="164" y="159"/>
                    <a:pt x="14" y="203"/>
                  </a:cubicBezTo>
                  <a:lnTo>
                    <a:pt x="14" y="203"/>
                  </a:lnTo>
                  <a:cubicBezTo>
                    <a:pt x="9" y="197"/>
                    <a:pt x="5" y="191"/>
                    <a:pt x="0" y="185"/>
                  </a:cubicBezTo>
                  <a:lnTo>
                    <a:pt x="0" y="185"/>
                  </a:lnTo>
                  <a:lnTo>
                    <a:pt x="9" y="204"/>
                  </a:lnTo>
                  <a:cubicBezTo>
                    <a:pt x="11" y="204"/>
                    <a:pt x="12" y="203"/>
                    <a:pt x="14" y="203"/>
                  </a:cubicBezTo>
                  <a:lnTo>
                    <a:pt x="14" y="203"/>
                  </a:lnTo>
                  <a:cubicBezTo>
                    <a:pt x="61" y="266"/>
                    <a:pt x="111" y="326"/>
                    <a:pt x="165" y="384"/>
                  </a:cubicBezTo>
                  <a:cubicBezTo>
                    <a:pt x="183" y="409"/>
                    <a:pt x="207" y="428"/>
                    <a:pt x="238" y="439"/>
                  </a:cubicBezTo>
                  <a:cubicBezTo>
                    <a:pt x="245" y="441"/>
                    <a:pt x="253" y="443"/>
                    <a:pt x="261" y="443"/>
                  </a:cubicBezTo>
                  <a:cubicBezTo>
                    <a:pt x="321" y="443"/>
                    <a:pt x="372" y="377"/>
                    <a:pt x="396" y="316"/>
                  </a:cubicBezTo>
                  <a:cubicBezTo>
                    <a:pt x="435" y="215"/>
                    <a:pt x="446" y="108"/>
                    <a:pt x="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525;p121">
              <a:extLst>
                <a:ext uri="{FF2B5EF4-FFF2-40B4-BE49-F238E27FC236}">
                  <a16:creationId xmlns:a16="http://schemas.microsoft.com/office/drawing/2014/main" id="{D5001936-5B83-4868-D8C6-F9533FA5997B}"/>
                </a:ext>
              </a:extLst>
            </p:cNvPr>
            <p:cNvSpPr/>
            <p:nvPr/>
          </p:nvSpPr>
          <p:spPr>
            <a:xfrm>
              <a:off x="7202904" y="2053420"/>
              <a:ext cx="312303" cy="301142"/>
            </a:xfrm>
            <a:custGeom>
              <a:avLst/>
              <a:gdLst/>
              <a:ahLst/>
              <a:cxnLst/>
              <a:rect l="l" t="t" r="r" b="b"/>
              <a:pathLst>
                <a:path w="3162" h="3049" extrusionOk="0">
                  <a:moveTo>
                    <a:pt x="1563" y="1"/>
                  </a:moveTo>
                  <a:cubicBezTo>
                    <a:pt x="1315" y="1"/>
                    <a:pt x="1068" y="32"/>
                    <a:pt x="826" y="92"/>
                  </a:cubicBezTo>
                  <a:cubicBezTo>
                    <a:pt x="624" y="143"/>
                    <a:pt x="425" y="217"/>
                    <a:pt x="269" y="349"/>
                  </a:cubicBezTo>
                  <a:cubicBezTo>
                    <a:pt x="111" y="483"/>
                    <a:pt x="1" y="683"/>
                    <a:pt x="20" y="887"/>
                  </a:cubicBezTo>
                  <a:lnTo>
                    <a:pt x="1009" y="714"/>
                  </a:lnTo>
                  <a:cubicBezTo>
                    <a:pt x="1054" y="704"/>
                    <a:pt x="1100" y="696"/>
                    <a:pt x="1146" y="696"/>
                  </a:cubicBezTo>
                  <a:cubicBezTo>
                    <a:pt x="1177" y="696"/>
                    <a:pt x="1207" y="700"/>
                    <a:pt x="1237" y="709"/>
                  </a:cubicBezTo>
                  <a:cubicBezTo>
                    <a:pt x="1387" y="755"/>
                    <a:pt x="1448" y="927"/>
                    <a:pt x="1490" y="1076"/>
                  </a:cubicBezTo>
                  <a:cubicBezTo>
                    <a:pt x="1531" y="1223"/>
                    <a:pt x="1573" y="1368"/>
                    <a:pt x="1613" y="1515"/>
                  </a:cubicBezTo>
                  <a:cubicBezTo>
                    <a:pt x="1630" y="1577"/>
                    <a:pt x="1654" y="1647"/>
                    <a:pt x="1716" y="1676"/>
                  </a:cubicBezTo>
                  <a:cubicBezTo>
                    <a:pt x="1725" y="1680"/>
                    <a:pt x="1735" y="1682"/>
                    <a:pt x="1745" y="1682"/>
                  </a:cubicBezTo>
                  <a:cubicBezTo>
                    <a:pt x="1773" y="1682"/>
                    <a:pt x="1802" y="1668"/>
                    <a:pt x="1819" y="1648"/>
                  </a:cubicBezTo>
                  <a:lnTo>
                    <a:pt x="1819" y="1648"/>
                  </a:lnTo>
                  <a:lnTo>
                    <a:pt x="1819" y="1649"/>
                  </a:lnTo>
                  <a:cubicBezTo>
                    <a:pt x="1819" y="1649"/>
                    <a:pt x="1820" y="1648"/>
                    <a:pt x="1820" y="1648"/>
                  </a:cubicBezTo>
                  <a:lnTo>
                    <a:pt x="1820" y="1648"/>
                  </a:lnTo>
                  <a:cubicBezTo>
                    <a:pt x="1826" y="1641"/>
                    <a:pt x="1831" y="1633"/>
                    <a:pt x="1834" y="1625"/>
                  </a:cubicBezTo>
                  <a:lnTo>
                    <a:pt x="1834" y="1625"/>
                  </a:lnTo>
                  <a:cubicBezTo>
                    <a:pt x="1870" y="1576"/>
                    <a:pt x="1933" y="1551"/>
                    <a:pt x="1996" y="1551"/>
                  </a:cubicBezTo>
                  <a:cubicBezTo>
                    <a:pt x="2064" y="1551"/>
                    <a:pt x="2133" y="1581"/>
                    <a:pt x="2166" y="1640"/>
                  </a:cubicBezTo>
                  <a:cubicBezTo>
                    <a:pt x="2228" y="1758"/>
                    <a:pt x="2120" y="1917"/>
                    <a:pt x="1989" y="1917"/>
                  </a:cubicBezTo>
                  <a:cubicBezTo>
                    <a:pt x="1980" y="1917"/>
                    <a:pt x="1971" y="1916"/>
                    <a:pt x="1962" y="1915"/>
                  </a:cubicBezTo>
                  <a:lnTo>
                    <a:pt x="1962" y="1915"/>
                  </a:lnTo>
                  <a:cubicBezTo>
                    <a:pt x="1971" y="2192"/>
                    <a:pt x="1977" y="2468"/>
                    <a:pt x="1986" y="2745"/>
                  </a:cubicBezTo>
                  <a:cubicBezTo>
                    <a:pt x="1988" y="2855"/>
                    <a:pt x="1997" y="2976"/>
                    <a:pt x="2081" y="3048"/>
                  </a:cubicBezTo>
                  <a:cubicBezTo>
                    <a:pt x="2162" y="2969"/>
                    <a:pt x="2217" y="2866"/>
                    <a:pt x="2239" y="2756"/>
                  </a:cubicBezTo>
                  <a:cubicBezTo>
                    <a:pt x="2298" y="2839"/>
                    <a:pt x="2392" y="2897"/>
                    <a:pt x="2496" y="2910"/>
                  </a:cubicBezTo>
                  <a:cubicBezTo>
                    <a:pt x="2501" y="2911"/>
                    <a:pt x="2507" y="2911"/>
                    <a:pt x="2512" y="2911"/>
                  </a:cubicBezTo>
                  <a:cubicBezTo>
                    <a:pt x="2529" y="2911"/>
                    <a:pt x="2547" y="2906"/>
                    <a:pt x="2561" y="2897"/>
                  </a:cubicBezTo>
                  <a:cubicBezTo>
                    <a:pt x="2575" y="2883"/>
                    <a:pt x="2583" y="2864"/>
                    <a:pt x="2583" y="2844"/>
                  </a:cubicBezTo>
                  <a:cubicBezTo>
                    <a:pt x="2601" y="2756"/>
                    <a:pt x="2610" y="2664"/>
                    <a:pt x="2608" y="2574"/>
                  </a:cubicBezTo>
                  <a:lnTo>
                    <a:pt x="2608" y="2574"/>
                  </a:lnTo>
                  <a:cubicBezTo>
                    <a:pt x="2689" y="2613"/>
                    <a:pt x="2717" y="2734"/>
                    <a:pt x="2807" y="2752"/>
                  </a:cubicBezTo>
                  <a:cubicBezTo>
                    <a:pt x="2813" y="2753"/>
                    <a:pt x="2818" y="2753"/>
                    <a:pt x="2824" y="2753"/>
                  </a:cubicBezTo>
                  <a:cubicBezTo>
                    <a:pt x="2881" y="2753"/>
                    <a:pt x="2934" y="2702"/>
                    <a:pt x="2950" y="2646"/>
                  </a:cubicBezTo>
                  <a:cubicBezTo>
                    <a:pt x="2968" y="2585"/>
                    <a:pt x="2952" y="2519"/>
                    <a:pt x="2939" y="2457"/>
                  </a:cubicBezTo>
                  <a:lnTo>
                    <a:pt x="2939" y="2457"/>
                  </a:lnTo>
                  <a:cubicBezTo>
                    <a:pt x="2948" y="2494"/>
                    <a:pt x="2982" y="2511"/>
                    <a:pt x="3019" y="2511"/>
                  </a:cubicBezTo>
                  <a:cubicBezTo>
                    <a:pt x="3059" y="2511"/>
                    <a:pt x="3101" y="2492"/>
                    <a:pt x="3121" y="2457"/>
                  </a:cubicBezTo>
                  <a:cubicBezTo>
                    <a:pt x="3161" y="2391"/>
                    <a:pt x="3141" y="2308"/>
                    <a:pt x="3121" y="2233"/>
                  </a:cubicBezTo>
                  <a:cubicBezTo>
                    <a:pt x="3012" y="1842"/>
                    <a:pt x="2900" y="1452"/>
                    <a:pt x="2790" y="1058"/>
                  </a:cubicBezTo>
                  <a:cubicBezTo>
                    <a:pt x="2684" y="689"/>
                    <a:pt x="2548" y="279"/>
                    <a:pt x="2199" y="105"/>
                  </a:cubicBezTo>
                  <a:cubicBezTo>
                    <a:pt x="2061" y="37"/>
                    <a:pt x="1903" y="15"/>
                    <a:pt x="1747" y="6"/>
                  </a:cubicBezTo>
                  <a:cubicBezTo>
                    <a:pt x="1685" y="3"/>
                    <a:pt x="1624" y="1"/>
                    <a:pt x="1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526;p121">
              <a:extLst>
                <a:ext uri="{FF2B5EF4-FFF2-40B4-BE49-F238E27FC236}">
                  <a16:creationId xmlns:a16="http://schemas.microsoft.com/office/drawing/2014/main" id="{6C47B247-D6EA-354B-7D29-E4A2F8AD1FEA}"/>
                </a:ext>
              </a:extLst>
            </p:cNvPr>
            <p:cNvSpPr/>
            <p:nvPr/>
          </p:nvSpPr>
          <p:spPr>
            <a:xfrm>
              <a:off x="7376636" y="1970456"/>
              <a:ext cx="116644" cy="102718"/>
            </a:xfrm>
            <a:custGeom>
              <a:avLst/>
              <a:gdLst/>
              <a:ahLst/>
              <a:cxnLst/>
              <a:rect l="l" t="t" r="r" b="b"/>
              <a:pathLst>
                <a:path w="1181" h="1040" extrusionOk="0">
                  <a:moveTo>
                    <a:pt x="909" y="0"/>
                  </a:moveTo>
                  <a:cubicBezTo>
                    <a:pt x="878" y="0"/>
                    <a:pt x="846" y="3"/>
                    <a:pt x="816" y="5"/>
                  </a:cubicBezTo>
                  <a:cubicBezTo>
                    <a:pt x="600" y="29"/>
                    <a:pt x="385" y="73"/>
                    <a:pt x="177" y="137"/>
                  </a:cubicBezTo>
                  <a:cubicBezTo>
                    <a:pt x="135" y="148"/>
                    <a:pt x="95" y="168"/>
                    <a:pt x="60" y="199"/>
                  </a:cubicBezTo>
                  <a:cubicBezTo>
                    <a:pt x="1" y="258"/>
                    <a:pt x="7" y="359"/>
                    <a:pt x="29" y="440"/>
                  </a:cubicBezTo>
                  <a:cubicBezTo>
                    <a:pt x="78" y="636"/>
                    <a:pt x="174" y="813"/>
                    <a:pt x="311" y="961"/>
                  </a:cubicBezTo>
                  <a:lnTo>
                    <a:pt x="199" y="1040"/>
                  </a:lnTo>
                  <a:cubicBezTo>
                    <a:pt x="583" y="965"/>
                    <a:pt x="917" y="728"/>
                    <a:pt x="1114" y="390"/>
                  </a:cubicBezTo>
                  <a:cubicBezTo>
                    <a:pt x="1141" y="350"/>
                    <a:pt x="1160" y="304"/>
                    <a:pt x="1169" y="256"/>
                  </a:cubicBezTo>
                  <a:cubicBezTo>
                    <a:pt x="1180" y="163"/>
                    <a:pt x="1136" y="76"/>
                    <a:pt x="1055" y="32"/>
                  </a:cubicBezTo>
                  <a:cubicBezTo>
                    <a:pt x="1010" y="7"/>
                    <a:pt x="960" y="0"/>
                    <a:pt x="9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527;p121">
              <a:extLst>
                <a:ext uri="{FF2B5EF4-FFF2-40B4-BE49-F238E27FC236}">
                  <a16:creationId xmlns:a16="http://schemas.microsoft.com/office/drawing/2014/main" id="{CA906507-EE07-BA42-3D79-B438FA7265DA}"/>
                </a:ext>
              </a:extLst>
            </p:cNvPr>
            <p:cNvSpPr/>
            <p:nvPr/>
          </p:nvSpPr>
          <p:spPr>
            <a:xfrm>
              <a:off x="7174064" y="2093322"/>
              <a:ext cx="211362" cy="97681"/>
            </a:xfrm>
            <a:custGeom>
              <a:avLst/>
              <a:gdLst/>
              <a:ahLst/>
              <a:cxnLst/>
              <a:rect l="l" t="t" r="r" b="b"/>
              <a:pathLst>
                <a:path w="2140" h="989" extrusionOk="0">
                  <a:moveTo>
                    <a:pt x="1105" y="0"/>
                  </a:moveTo>
                  <a:cubicBezTo>
                    <a:pt x="882" y="0"/>
                    <a:pt x="658" y="26"/>
                    <a:pt x="486" y="123"/>
                  </a:cubicBezTo>
                  <a:cubicBezTo>
                    <a:pt x="209" y="279"/>
                    <a:pt x="75" y="703"/>
                    <a:pt x="1" y="986"/>
                  </a:cubicBezTo>
                  <a:cubicBezTo>
                    <a:pt x="30" y="988"/>
                    <a:pt x="60" y="989"/>
                    <a:pt x="90" y="989"/>
                  </a:cubicBezTo>
                  <a:cubicBezTo>
                    <a:pt x="386" y="989"/>
                    <a:pt x="702" y="906"/>
                    <a:pt x="989" y="852"/>
                  </a:cubicBezTo>
                  <a:lnTo>
                    <a:pt x="2140" y="637"/>
                  </a:lnTo>
                  <a:cubicBezTo>
                    <a:pt x="2089" y="470"/>
                    <a:pt x="2012" y="310"/>
                    <a:pt x="1911" y="169"/>
                  </a:cubicBezTo>
                  <a:cubicBezTo>
                    <a:pt x="1883" y="121"/>
                    <a:pt x="1843" y="83"/>
                    <a:pt x="1795" y="55"/>
                  </a:cubicBezTo>
                  <a:cubicBezTo>
                    <a:pt x="1753" y="39"/>
                    <a:pt x="1707" y="28"/>
                    <a:pt x="1662" y="28"/>
                  </a:cubicBezTo>
                  <a:cubicBezTo>
                    <a:pt x="1658" y="28"/>
                    <a:pt x="1654" y="28"/>
                    <a:pt x="1650" y="28"/>
                  </a:cubicBezTo>
                  <a:cubicBezTo>
                    <a:pt x="1490" y="19"/>
                    <a:pt x="1297" y="0"/>
                    <a:pt x="1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528;p121">
              <a:extLst>
                <a:ext uri="{FF2B5EF4-FFF2-40B4-BE49-F238E27FC236}">
                  <a16:creationId xmlns:a16="http://schemas.microsoft.com/office/drawing/2014/main" id="{F05015F9-7E1F-320A-80E2-80AB8011F3FB}"/>
                </a:ext>
              </a:extLst>
            </p:cNvPr>
            <p:cNvSpPr/>
            <p:nvPr/>
          </p:nvSpPr>
          <p:spPr>
            <a:xfrm>
              <a:off x="7311351" y="2211448"/>
              <a:ext cx="17482" cy="15506"/>
            </a:xfrm>
            <a:custGeom>
              <a:avLst/>
              <a:gdLst/>
              <a:ahLst/>
              <a:cxnLst/>
              <a:rect l="l" t="t" r="r" b="b"/>
              <a:pathLst>
                <a:path w="177" h="157" extrusionOk="0">
                  <a:moveTo>
                    <a:pt x="177" y="1"/>
                  </a:moveTo>
                  <a:lnTo>
                    <a:pt x="1" y="65"/>
                  </a:lnTo>
                  <a:lnTo>
                    <a:pt x="82" y="157"/>
                  </a:lnTo>
                  <a:lnTo>
                    <a:pt x="1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529;p121">
              <a:extLst>
                <a:ext uri="{FF2B5EF4-FFF2-40B4-BE49-F238E27FC236}">
                  <a16:creationId xmlns:a16="http://schemas.microsoft.com/office/drawing/2014/main" id="{3F3A59CF-E672-C79B-8E4D-7ABACD313DFB}"/>
                </a:ext>
              </a:extLst>
            </p:cNvPr>
            <p:cNvSpPr/>
            <p:nvPr/>
          </p:nvSpPr>
          <p:spPr>
            <a:xfrm>
              <a:off x="7309770" y="2210164"/>
              <a:ext cx="20741" cy="18173"/>
            </a:xfrm>
            <a:custGeom>
              <a:avLst/>
              <a:gdLst/>
              <a:ahLst/>
              <a:cxnLst/>
              <a:rect l="l" t="t" r="r" b="b"/>
              <a:pathLst>
                <a:path w="210" h="184" extrusionOk="0">
                  <a:moveTo>
                    <a:pt x="163" y="38"/>
                  </a:moveTo>
                  <a:lnTo>
                    <a:pt x="100" y="143"/>
                  </a:lnTo>
                  <a:lnTo>
                    <a:pt x="96" y="149"/>
                  </a:lnTo>
                  <a:lnTo>
                    <a:pt x="96" y="149"/>
                  </a:lnTo>
                  <a:lnTo>
                    <a:pt x="39" y="84"/>
                  </a:lnTo>
                  <a:lnTo>
                    <a:pt x="39" y="84"/>
                  </a:lnTo>
                  <a:lnTo>
                    <a:pt x="163" y="38"/>
                  </a:lnTo>
                  <a:close/>
                  <a:moveTo>
                    <a:pt x="195" y="0"/>
                  </a:moveTo>
                  <a:cubicBezTo>
                    <a:pt x="194" y="0"/>
                    <a:pt x="193" y="0"/>
                    <a:pt x="193" y="1"/>
                  </a:cubicBezTo>
                  <a:lnTo>
                    <a:pt x="37" y="58"/>
                  </a:lnTo>
                  <a:lnTo>
                    <a:pt x="15" y="64"/>
                  </a:lnTo>
                  <a:cubicBezTo>
                    <a:pt x="0" y="70"/>
                    <a:pt x="2" y="87"/>
                    <a:pt x="12" y="91"/>
                  </a:cubicBezTo>
                  <a:lnTo>
                    <a:pt x="12" y="91"/>
                  </a:lnTo>
                  <a:lnTo>
                    <a:pt x="91" y="181"/>
                  </a:lnTo>
                  <a:cubicBezTo>
                    <a:pt x="94" y="183"/>
                    <a:pt x="97" y="184"/>
                    <a:pt x="100" y="184"/>
                  </a:cubicBezTo>
                  <a:cubicBezTo>
                    <a:pt x="105" y="184"/>
                    <a:pt x="109" y="182"/>
                    <a:pt x="111" y="176"/>
                  </a:cubicBezTo>
                  <a:lnTo>
                    <a:pt x="193" y="40"/>
                  </a:lnTo>
                  <a:lnTo>
                    <a:pt x="206" y="20"/>
                  </a:lnTo>
                  <a:cubicBezTo>
                    <a:pt x="210" y="10"/>
                    <a:pt x="203"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530;p121">
              <a:extLst>
                <a:ext uri="{FF2B5EF4-FFF2-40B4-BE49-F238E27FC236}">
                  <a16:creationId xmlns:a16="http://schemas.microsoft.com/office/drawing/2014/main" id="{2B75E4FD-445A-2EBB-8BA6-C627010F807A}"/>
                </a:ext>
              </a:extLst>
            </p:cNvPr>
            <p:cNvSpPr/>
            <p:nvPr/>
          </p:nvSpPr>
          <p:spPr>
            <a:xfrm>
              <a:off x="7231744" y="2223597"/>
              <a:ext cx="18173" cy="11655"/>
            </a:xfrm>
            <a:custGeom>
              <a:avLst/>
              <a:gdLst/>
              <a:ahLst/>
              <a:cxnLst/>
              <a:rect l="l" t="t" r="r" b="b"/>
              <a:pathLst>
                <a:path w="184" h="118" extrusionOk="0">
                  <a:moveTo>
                    <a:pt x="1" y="1"/>
                  </a:moveTo>
                  <a:lnTo>
                    <a:pt x="119" y="117"/>
                  </a:lnTo>
                  <a:lnTo>
                    <a:pt x="183" y="5"/>
                  </a:lnTo>
                  <a:cubicBezTo>
                    <a:pt x="174" y="5"/>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531;p121">
              <a:extLst>
                <a:ext uri="{FF2B5EF4-FFF2-40B4-BE49-F238E27FC236}">
                  <a16:creationId xmlns:a16="http://schemas.microsoft.com/office/drawing/2014/main" id="{F950566F-F801-9663-7923-097D4CAD8653}"/>
                </a:ext>
              </a:extLst>
            </p:cNvPr>
            <p:cNvSpPr/>
            <p:nvPr/>
          </p:nvSpPr>
          <p:spPr>
            <a:xfrm>
              <a:off x="7230263" y="2222313"/>
              <a:ext cx="20939" cy="14124"/>
            </a:xfrm>
            <a:custGeom>
              <a:avLst/>
              <a:gdLst/>
              <a:ahLst/>
              <a:cxnLst/>
              <a:rect l="l" t="t" r="r" b="b"/>
              <a:pathLst>
                <a:path w="212" h="143" extrusionOk="0">
                  <a:moveTo>
                    <a:pt x="49" y="27"/>
                  </a:moveTo>
                  <a:lnTo>
                    <a:pt x="172" y="29"/>
                  </a:lnTo>
                  <a:lnTo>
                    <a:pt x="175" y="29"/>
                  </a:lnTo>
                  <a:lnTo>
                    <a:pt x="131" y="109"/>
                  </a:lnTo>
                  <a:lnTo>
                    <a:pt x="131" y="109"/>
                  </a:lnTo>
                  <a:lnTo>
                    <a:pt x="49" y="27"/>
                  </a:lnTo>
                  <a:close/>
                  <a:moveTo>
                    <a:pt x="16" y="1"/>
                  </a:moveTo>
                  <a:cubicBezTo>
                    <a:pt x="5" y="1"/>
                    <a:pt x="0" y="14"/>
                    <a:pt x="7" y="23"/>
                  </a:cubicBezTo>
                  <a:lnTo>
                    <a:pt x="110" y="124"/>
                  </a:lnTo>
                  <a:lnTo>
                    <a:pt x="126" y="139"/>
                  </a:lnTo>
                  <a:cubicBezTo>
                    <a:pt x="128" y="142"/>
                    <a:pt x="132" y="143"/>
                    <a:pt x="135" y="143"/>
                  </a:cubicBezTo>
                  <a:cubicBezTo>
                    <a:pt x="139" y="143"/>
                    <a:pt x="143" y="141"/>
                    <a:pt x="145" y="137"/>
                  </a:cubicBezTo>
                  <a:lnTo>
                    <a:pt x="209" y="25"/>
                  </a:lnTo>
                  <a:cubicBezTo>
                    <a:pt x="212" y="18"/>
                    <a:pt x="210" y="13"/>
                    <a:pt x="206" y="9"/>
                  </a:cubicBezTo>
                  <a:lnTo>
                    <a:pt x="206" y="9"/>
                  </a:lnTo>
                  <a:cubicBezTo>
                    <a:pt x="204" y="7"/>
                    <a:pt x="202" y="6"/>
                    <a:pt x="198" y="5"/>
                  </a:cubicBezTo>
                  <a:cubicBezTo>
                    <a:pt x="176" y="3"/>
                    <a:pt x="154" y="3"/>
                    <a:pt x="132" y="3"/>
                  </a:cubicBezTo>
                  <a:lnTo>
                    <a:pt x="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532;p121">
              <a:extLst>
                <a:ext uri="{FF2B5EF4-FFF2-40B4-BE49-F238E27FC236}">
                  <a16:creationId xmlns:a16="http://schemas.microsoft.com/office/drawing/2014/main" id="{D7CC19A4-1094-06D1-2D05-A6F1D09B871B}"/>
                </a:ext>
              </a:extLst>
            </p:cNvPr>
            <p:cNvSpPr/>
            <p:nvPr/>
          </p:nvSpPr>
          <p:spPr>
            <a:xfrm>
              <a:off x="7298610" y="2215399"/>
              <a:ext cx="32198" cy="19161"/>
            </a:xfrm>
            <a:custGeom>
              <a:avLst/>
              <a:gdLst/>
              <a:ahLst/>
              <a:cxnLst/>
              <a:rect l="l" t="t" r="r" b="b"/>
              <a:pathLst>
                <a:path w="326" h="194" extrusionOk="0">
                  <a:moveTo>
                    <a:pt x="207" y="1"/>
                  </a:moveTo>
                  <a:cubicBezTo>
                    <a:pt x="154" y="1"/>
                    <a:pt x="98" y="26"/>
                    <a:pt x="62" y="51"/>
                  </a:cubicBezTo>
                  <a:cubicBezTo>
                    <a:pt x="22" y="79"/>
                    <a:pt x="0" y="121"/>
                    <a:pt x="20" y="156"/>
                  </a:cubicBezTo>
                  <a:cubicBezTo>
                    <a:pt x="24" y="165"/>
                    <a:pt x="31" y="172"/>
                    <a:pt x="40" y="178"/>
                  </a:cubicBezTo>
                  <a:cubicBezTo>
                    <a:pt x="60" y="188"/>
                    <a:pt x="82" y="193"/>
                    <a:pt x="104" y="193"/>
                  </a:cubicBezTo>
                  <a:cubicBezTo>
                    <a:pt x="111" y="193"/>
                    <a:pt x="118" y="193"/>
                    <a:pt x="125" y="191"/>
                  </a:cubicBezTo>
                  <a:cubicBezTo>
                    <a:pt x="130" y="192"/>
                    <a:pt x="134" y="192"/>
                    <a:pt x="138" y="192"/>
                  </a:cubicBezTo>
                  <a:cubicBezTo>
                    <a:pt x="151" y="192"/>
                    <a:pt x="162" y="190"/>
                    <a:pt x="174" y="185"/>
                  </a:cubicBezTo>
                  <a:cubicBezTo>
                    <a:pt x="185" y="180"/>
                    <a:pt x="194" y="174"/>
                    <a:pt x="202" y="167"/>
                  </a:cubicBezTo>
                  <a:cubicBezTo>
                    <a:pt x="237" y="137"/>
                    <a:pt x="325" y="42"/>
                    <a:pt x="259" y="11"/>
                  </a:cubicBezTo>
                  <a:cubicBezTo>
                    <a:pt x="243" y="4"/>
                    <a:pt x="225"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533;p121">
              <a:extLst>
                <a:ext uri="{FF2B5EF4-FFF2-40B4-BE49-F238E27FC236}">
                  <a16:creationId xmlns:a16="http://schemas.microsoft.com/office/drawing/2014/main" id="{7774ACD9-0955-DB69-EC14-66C2513D4220}"/>
                </a:ext>
              </a:extLst>
            </p:cNvPr>
            <p:cNvSpPr/>
            <p:nvPr/>
          </p:nvSpPr>
          <p:spPr>
            <a:xfrm>
              <a:off x="6791636" y="2589728"/>
              <a:ext cx="66075" cy="94916"/>
            </a:xfrm>
            <a:custGeom>
              <a:avLst/>
              <a:gdLst/>
              <a:ahLst/>
              <a:cxnLst/>
              <a:rect l="l" t="t" r="r" b="b"/>
              <a:pathLst>
                <a:path w="669" h="961" extrusionOk="0">
                  <a:moveTo>
                    <a:pt x="58" y="1"/>
                  </a:moveTo>
                  <a:cubicBezTo>
                    <a:pt x="1" y="98"/>
                    <a:pt x="5" y="221"/>
                    <a:pt x="32" y="330"/>
                  </a:cubicBezTo>
                  <a:cubicBezTo>
                    <a:pt x="91" y="592"/>
                    <a:pt x="251" y="818"/>
                    <a:pt x="477" y="961"/>
                  </a:cubicBezTo>
                  <a:lnTo>
                    <a:pt x="668" y="743"/>
                  </a:lnTo>
                  <a:cubicBezTo>
                    <a:pt x="508" y="699"/>
                    <a:pt x="370" y="587"/>
                    <a:pt x="271" y="453"/>
                  </a:cubicBezTo>
                  <a:cubicBezTo>
                    <a:pt x="172" y="319"/>
                    <a:pt x="108" y="161"/>
                    <a:pt x="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534;p121">
              <a:extLst>
                <a:ext uri="{FF2B5EF4-FFF2-40B4-BE49-F238E27FC236}">
                  <a16:creationId xmlns:a16="http://schemas.microsoft.com/office/drawing/2014/main" id="{106B999E-9043-43B8-6DC1-0500134D0AB5}"/>
                </a:ext>
              </a:extLst>
            </p:cNvPr>
            <p:cNvSpPr/>
            <p:nvPr/>
          </p:nvSpPr>
          <p:spPr>
            <a:xfrm>
              <a:off x="6779093" y="2603062"/>
              <a:ext cx="107854" cy="160991"/>
            </a:xfrm>
            <a:custGeom>
              <a:avLst/>
              <a:gdLst/>
              <a:ahLst/>
              <a:cxnLst/>
              <a:rect l="l" t="t" r="r" b="b"/>
              <a:pathLst>
                <a:path w="1092" h="1630" extrusionOk="0">
                  <a:moveTo>
                    <a:pt x="390" y="1"/>
                  </a:moveTo>
                  <a:cubicBezTo>
                    <a:pt x="345" y="1"/>
                    <a:pt x="306" y="57"/>
                    <a:pt x="312" y="105"/>
                  </a:cubicBezTo>
                  <a:cubicBezTo>
                    <a:pt x="319" y="158"/>
                    <a:pt x="543" y="551"/>
                    <a:pt x="727" y="591"/>
                  </a:cubicBezTo>
                  <a:cubicBezTo>
                    <a:pt x="517" y="731"/>
                    <a:pt x="312" y="878"/>
                    <a:pt x="112" y="1034"/>
                  </a:cubicBezTo>
                  <a:cubicBezTo>
                    <a:pt x="82" y="1054"/>
                    <a:pt x="55" y="1080"/>
                    <a:pt x="38" y="1111"/>
                  </a:cubicBezTo>
                  <a:cubicBezTo>
                    <a:pt x="0" y="1192"/>
                    <a:pt x="62" y="1280"/>
                    <a:pt x="119" y="1346"/>
                  </a:cubicBezTo>
                  <a:cubicBezTo>
                    <a:pt x="198" y="1441"/>
                    <a:pt x="279" y="1535"/>
                    <a:pt x="361" y="1629"/>
                  </a:cubicBezTo>
                  <a:lnTo>
                    <a:pt x="571" y="1302"/>
                  </a:lnTo>
                  <a:cubicBezTo>
                    <a:pt x="571" y="1302"/>
                    <a:pt x="910" y="942"/>
                    <a:pt x="1039" y="780"/>
                  </a:cubicBezTo>
                  <a:cubicBezTo>
                    <a:pt x="1066" y="747"/>
                    <a:pt x="1092" y="703"/>
                    <a:pt x="1070" y="668"/>
                  </a:cubicBezTo>
                  <a:cubicBezTo>
                    <a:pt x="1059" y="650"/>
                    <a:pt x="1044" y="637"/>
                    <a:pt x="1024" y="628"/>
                  </a:cubicBezTo>
                  <a:cubicBezTo>
                    <a:pt x="762" y="483"/>
                    <a:pt x="547" y="266"/>
                    <a:pt x="402" y="2"/>
                  </a:cubicBezTo>
                  <a:cubicBezTo>
                    <a:pt x="398" y="1"/>
                    <a:pt x="394" y="1"/>
                    <a:pt x="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535;p121">
              <a:extLst>
                <a:ext uri="{FF2B5EF4-FFF2-40B4-BE49-F238E27FC236}">
                  <a16:creationId xmlns:a16="http://schemas.microsoft.com/office/drawing/2014/main" id="{0CDEBAEE-C4A9-D242-F371-F5F4F7D250EC}"/>
                </a:ext>
              </a:extLst>
            </p:cNvPr>
            <p:cNvSpPr/>
            <p:nvPr/>
          </p:nvSpPr>
          <p:spPr>
            <a:xfrm>
              <a:off x="6686251" y="2712990"/>
              <a:ext cx="273191" cy="531172"/>
            </a:xfrm>
            <a:custGeom>
              <a:avLst/>
              <a:gdLst/>
              <a:ahLst/>
              <a:cxnLst/>
              <a:rect l="l" t="t" r="r" b="b"/>
              <a:pathLst>
                <a:path w="2766" h="5378" extrusionOk="0">
                  <a:moveTo>
                    <a:pt x="1606" y="0"/>
                  </a:moveTo>
                  <a:cubicBezTo>
                    <a:pt x="1514" y="95"/>
                    <a:pt x="1156" y="369"/>
                    <a:pt x="1156" y="369"/>
                  </a:cubicBezTo>
                  <a:cubicBezTo>
                    <a:pt x="1156" y="369"/>
                    <a:pt x="2089" y="3947"/>
                    <a:pt x="2052" y="3953"/>
                  </a:cubicBezTo>
                  <a:cubicBezTo>
                    <a:pt x="2052" y="3953"/>
                    <a:pt x="2051" y="3954"/>
                    <a:pt x="2051" y="3954"/>
                  </a:cubicBezTo>
                  <a:cubicBezTo>
                    <a:pt x="2010" y="3954"/>
                    <a:pt x="1497" y="2875"/>
                    <a:pt x="1294" y="2304"/>
                  </a:cubicBezTo>
                  <a:cubicBezTo>
                    <a:pt x="1088" y="1731"/>
                    <a:pt x="795" y="1140"/>
                    <a:pt x="260" y="850"/>
                  </a:cubicBezTo>
                  <a:lnTo>
                    <a:pt x="0" y="4043"/>
                  </a:lnTo>
                  <a:cubicBezTo>
                    <a:pt x="156" y="4265"/>
                    <a:pt x="328" y="4478"/>
                    <a:pt x="508" y="4680"/>
                  </a:cubicBezTo>
                  <a:cubicBezTo>
                    <a:pt x="688" y="4885"/>
                    <a:pt x="883" y="5078"/>
                    <a:pt x="1121" y="5214"/>
                  </a:cubicBezTo>
                  <a:cubicBezTo>
                    <a:pt x="1296" y="5314"/>
                    <a:pt x="1499" y="5377"/>
                    <a:pt x="1700" y="5377"/>
                  </a:cubicBezTo>
                  <a:cubicBezTo>
                    <a:pt x="1768" y="5377"/>
                    <a:pt x="1836" y="5370"/>
                    <a:pt x="1902" y="5355"/>
                  </a:cubicBezTo>
                  <a:cubicBezTo>
                    <a:pt x="2280" y="5262"/>
                    <a:pt x="2557" y="4915"/>
                    <a:pt x="2662" y="4542"/>
                  </a:cubicBezTo>
                  <a:cubicBezTo>
                    <a:pt x="2765" y="4169"/>
                    <a:pt x="2730" y="3771"/>
                    <a:pt x="2673" y="3387"/>
                  </a:cubicBezTo>
                  <a:cubicBezTo>
                    <a:pt x="2498" y="2210"/>
                    <a:pt x="2137" y="1066"/>
                    <a:pt x="1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536;p121">
              <a:extLst>
                <a:ext uri="{FF2B5EF4-FFF2-40B4-BE49-F238E27FC236}">
                  <a16:creationId xmlns:a16="http://schemas.microsoft.com/office/drawing/2014/main" id="{B12B0C7A-1FA3-D2ED-C391-715A8BDB1C74}"/>
                </a:ext>
              </a:extLst>
            </p:cNvPr>
            <p:cNvSpPr/>
            <p:nvPr/>
          </p:nvSpPr>
          <p:spPr>
            <a:xfrm>
              <a:off x="6718351" y="2789337"/>
              <a:ext cx="43260" cy="160596"/>
            </a:xfrm>
            <a:custGeom>
              <a:avLst/>
              <a:gdLst/>
              <a:ahLst/>
              <a:cxnLst/>
              <a:rect l="l" t="t" r="r" b="b"/>
              <a:pathLst>
                <a:path w="438" h="1626" extrusionOk="0">
                  <a:moveTo>
                    <a:pt x="7" y="0"/>
                  </a:moveTo>
                  <a:cubicBezTo>
                    <a:pt x="3" y="0"/>
                    <a:pt x="0" y="0"/>
                    <a:pt x="0" y="0"/>
                  </a:cubicBezTo>
                  <a:lnTo>
                    <a:pt x="209" y="1626"/>
                  </a:lnTo>
                  <a:cubicBezTo>
                    <a:pt x="376" y="1301"/>
                    <a:pt x="438" y="932"/>
                    <a:pt x="391" y="569"/>
                  </a:cubicBezTo>
                  <a:cubicBezTo>
                    <a:pt x="315" y="24"/>
                    <a:pt x="52" y="0"/>
                    <a:pt x="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537;p121">
              <a:extLst>
                <a:ext uri="{FF2B5EF4-FFF2-40B4-BE49-F238E27FC236}">
                  <a16:creationId xmlns:a16="http://schemas.microsoft.com/office/drawing/2014/main" id="{6D10DE6F-8824-DBDC-7188-20E837025780}"/>
                </a:ext>
              </a:extLst>
            </p:cNvPr>
            <p:cNvSpPr/>
            <p:nvPr/>
          </p:nvSpPr>
          <p:spPr>
            <a:xfrm>
              <a:off x="6628966" y="2702125"/>
              <a:ext cx="112694" cy="165139"/>
            </a:xfrm>
            <a:custGeom>
              <a:avLst/>
              <a:gdLst/>
              <a:ahLst/>
              <a:cxnLst/>
              <a:rect l="l" t="t" r="r" b="b"/>
              <a:pathLst>
                <a:path w="1141" h="1672" extrusionOk="0">
                  <a:moveTo>
                    <a:pt x="64" y="1"/>
                  </a:moveTo>
                  <a:lnTo>
                    <a:pt x="14" y="993"/>
                  </a:lnTo>
                  <a:lnTo>
                    <a:pt x="1" y="1235"/>
                  </a:lnTo>
                  <a:lnTo>
                    <a:pt x="1140" y="1672"/>
                  </a:lnTo>
                  <a:lnTo>
                    <a:pt x="1103" y="1367"/>
                  </a:lnTo>
                  <a:lnTo>
                    <a:pt x="1064" y="1028"/>
                  </a:lnTo>
                  <a:lnTo>
                    <a:pt x="1061" y="1020"/>
                  </a:lnTo>
                  <a:lnTo>
                    <a:pt x="1033" y="767"/>
                  </a:lnTo>
                  <a:lnTo>
                    <a:pt x="998" y="475"/>
                  </a:lnTo>
                  <a:lnTo>
                    <a:pt x="978" y="315"/>
                  </a:lnTo>
                  <a:lnTo>
                    <a:pt x="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538;p121">
              <a:extLst>
                <a:ext uri="{FF2B5EF4-FFF2-40B4-BE49-F238E27FC236}">
                  <a16:creationId xmlns:a16="http://schemas.microsoft.com/office/drawing/2014/main" id="{FEB20EF5-3D17-E5CD-E266-CB341BCCFAF6}"/>
                </a:ext>
              </a:extLst>
            </p:cNvPr>
            <p:cNvSpPr/>
            <p:nvPr/>
          </p:nvSpPr>
          <p:spPr>
            <a:xfrm>
              <a:off x="6132956" y="2783312"/>
              <a:ext cx="667076" cy="519715"/>
            </a:xfrm>
            <a:custGeom>
              <a:avLst/>
              <a:gdLst/>
              <a:ahLst/>
              <a:cxnLst/>
              <a:rect l="l" t="t" r="r" b="b"/>
              <a:pathLst>
                <a:path w="6754" h="5262" extrusionOk="0">
                  <a:moveTo>
                    <a:pt x="5130" y="0"/>
                  </a:moveTo>
                  <a:cubicBezTo>
                    <a:pt x="4925" y="0"/>
                    <a:pt x="4725" y="45"/>
                    <a:pt x="4540" y="129"/>
                  </a:cubicBezTo>
                  <a:cubicBezTo>
                    <a:pt x="4081" y="347"/>
                    <a:pt x="3747" y="755"/>
                    <a:pt x="3448" y="1164"/>
                  </a:cubicBezTo>
                  <a:cubicBezTo>
                    <a:pt x="3024" y="1750"/>
                    <a:pt x="2640" y="2363"/>
                    <a:pt x="2299" y="3002"/>
                  </a:cubicBezTo>
                  <a:cubicBezTo>
                    <a:pt x="2271" y="3053"/>
                    <a:pt x="2238" y="3107"/>
                    <a:pt x="2190" y="3125"/>
                  </a:cubicBezTo>
                  <a:cubicBezTo>
                    <a:pt x="2174" y="3131"/>
                    <a:pt x="2157" y="3134"/>
                    <a:pt x="2141" y="3134"/>
                  </a:cubicBezTo>
                  <a:cubicBezTo>
                    <a:pt x="2105" y="3134"/>
                    <a:pt x="2068" y="3122"/>
                    <a:pt x="2034" y="3110"/>
                  </a:cubicBezTo>
                  <a:cubicBezTo>
                    <a:pt x="1972" y="3090"/>
                    <a:pt x="1911" y="3070"/>
                    <a:pt x="1851" y="3050"/>
                  </a:cubicBezTo>
                  <a:cubicBezTo>
                    <a:pt x="1546" y="2949"/>
                    <a:pt x="1241" y="2848"/>
                    <a:pt x="938" y="2747"/>
                  </a:cubicBezTo>
                  <a:lnTo>
                    <a:pt x="0" y="4948"/>
                  </a:lnTo>
                  <a:cubicBezTo>
                    <a:pt x="753" y="5157"/>
                    <a:pt x="1528" y="5262"/>
                    <a:pt x="2303" y="5262"/>
                  </a:cubicBezTo>
                  <a:cubicBezTo>
                    <a:pt x="2999" y="5262"/>
                    <a:pt x="3696" y="5178"/>
                    <a:pt x="4377" y="5009"/>
                  </a:cubicBezTo>
                  <a:cubicBezTo>
                    <a:pt x="4704" y="4928"/>
                    <a:pt x="5038" y="4823"/>
                    <a:pt x="5304" y="4614"/>
                  </a:cubicBezTo>
                  <a:cubicBezTo>
                    <a:pt x="5535" y="4434"/>
                    <a:pt x="5623" y="3913"/>
                    <a:pt x="5886" y="3913"/>
                  </a:cubicBezTo>
                  <a:cubicBezTo>
                    <a:pt x="5903" y="3913"/>
                    <a:pt x="5920" y="3916"/>
                    <a:pt x="5938" y="3920"/>
                  </a:cubicBezTo>
                  <a:cubicBezTo>
                    <a:pt x="5994" y="3934"/>
                    <a:pt x="6045" y="3940"/>
                    <a:pt x="6094" y="3940"/>
                  </a:cubicBezTo>
                  <a:cubicBezTo>
                    <a:pt x="6410" y="3940"/>
                    <a:pt x="6591" y="3676"/>
                    <a:pt x="6753" y="3516"/>
                  </a:cubicBezTo>
                  <a:cubicBezTo>
                    <a:pt x="6595" y="3329"/>
                    <a:pt x="6479" y="3112"/>
                    <a:pt x="6413" y="2877"/>
                  </a:cubicBezTo>
                  <a:cubicBezTo>
                    <a:pt x="6250" y="2356"/>
                    <a:pt x="6268" y="1755"/>
                    <a:pt x="6217" y="1199"/>
                  </a:cubicBezTo>
                  <a:cubicBezTo>
                    <a:pt x="6189" y="894"/>
                    <a:pt x="6130" y="575"/>
                    <a:pt x="5934" y="340"/>
                  </a:cubicBezTo>
                  <a:cubicBezTo>
                    <a:pt x="5754" y="123"/>
                    <a:pt x="5482" y="15"/>
                    <a:pt x="5198" y="2"/>
                  </a:cubicBezTo>
                  <a:cubicBezTo>
                    <a:pt x="5175" y="1"/>
                    <a:pt x="5153" y="0"/>
                    <a:pt x="51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539;p121">
              <a:extLst>
                <a:ext uri="{FF2B5EF4-FFF2-40B4-BE49-F238E27FC236}">
                  <a16:creationId xmlns:a16="http://schemas.microsoft.com/office/drawing/2014/main" id="{F845C321-6A8C-29CA-761A-A728470BFA5E}"/>
                </a:ext>
              </a:extLst>
            </p:cNvPr>
            <p:cNvSpPr/>
            <p:nvPr/>
          </p:nvSpPr>
          <p:spPr>
            <a:xfrm>
              <a:off x="5529684" y="2625087"/>
              <a:ext cx="91656" cy="201387"/>
            </a:xfrm>
            <a:custGeom>
              <a:avLst/>
              <a:gdLst/>
              <a:ahLst/>
              <a:cxnLst/>
              <a:rect l="l" t="t" r="r" b="b"/>
              <a:pathLst>
                <a:path w="928" h="2039" extrusionOk="0">
                  <a:moveTo>
                    <a:pt x="260" y="1"/>
                  </a:moveTo>
                  <a:lnTo>
                    <a:pt x="0" y="1483"/>
                  </a:lnTo>
                  <a:lnTo>
                    <a:pt x="668" y="2039"/>
                  </a:lnTo>
                  <a:lnTo>
                    <a:pt x="927" y="407"/>
                  </a:lnTo>
                  <a:lnTo>
                    <a:pt x="2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540;p121">
              <a:extLst>
                <a:ext uri="{FF2B5EF4-FFF2-40B4-BE49-F238E27FC236}">
                  <a16:creationId xmlns:a16="http://schemas.microsoft.com/office/drawing/2014/main" id="{9023B72E-ACE8-A5C9-A7E5-2E97E59A9846}"/>
                </a:ext>
              </a:extLst>
            </p:cNvPr>
            <p:cNvSpPr/>
            <p:nvPr/>
          </p:nvSpPr>
          <p:spPr>
            <a:xfrm>
              <a:off x="5039501" y="2786275"/>
              <a:ext cx="223313" cy="215708"/>
            </a:xfrm>
            <a:custGeom>
              <a:avLst/>
              <a:gdLst/>
              <a:ahLst/>
              <a:cxnLst/>
              <a:rect l="l" t="t" r="r" b="b"/>
              <a:pathLst>
                <a:path w="2261" h="2184" extrusionOk="0">
                  <a:moveTo>
                    <a:pt x="444" y="1"/>
                  </a:moveTo>
                  <a:lnTo>
                    <a:pt x="0" y="407"/>
                  </a:lnTo>
                  <a:cubicBezTo>
                    <a:pt x="0" y="407"/>
                    <a:pt x="740" y="1553"/>
                    <a:pt x="740" y="1665"/>
                  </a:cubicBezTo>
                  <a:lnTo>
                    <a:pt x="1445" y="2184"/>
                  </a:lnTo>
                  <a:lnTo>
                    <a:pt x="2260" y="1815"/>
                  </a:lnTo>
                  <a:lnTo>
                    <a:pt x="4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541;p121">
              <a:extLst>
                <a:ext uri="{FF2B5EF4-FFF2-40B4-BE49-F238E27FC236}">
                  <a16:creationId xmlns:a16="http://schemas.microsoft.com/office/drawing/2014/main" id="{E612AFEE-D772-C3E7-86DD-FFCD559841AA}"/>
                </a:ext>
              </a:extLst>
            </p:cNvPr>
            <p:cNvSpPr/>
            <p:nvPr/>
          </p:nvSpPr>
          <p:spPr>
            <a:xfrm>
              <a:off x="5418175" y="2747657"/>
              <a:ext cx="204251" cy="468454"/>
            </a:xfrm>
            <a:custGeom>
              <a:avLst/>
              <a:gdLst/>
              <a:ahLst/>
              <a:cxnLst/>
              <a:rect l="l" t="t" r="r" b="b"/>
              <a:pathLst>
                <a:path w="2068" h="4743" extrusionOk="0">
                  <a:moveTo>
                    <a:pt x="965" y="1"/>
                  </a:moveTo>
                  <a:cubicBezTo>
                    <a:pt x="965" y="1"/>
                    <a:pt x="115" y="4059"/>
                    <a:pt x="1" y="4180"/>
                  </a:cubicBezTo>
                  <a:cubicBezTo>
                    <a:pt x="1" y="4180"/>
                    <a:pt x="615" y="4742"/>
                    <a:pt x="1124" y="4742"/>
                  </a:cubicBezTo>
                  <a:cubicBezTo>
                    <a:pt x="1358" y="4742"/>
                    <a:pt x="1570" y="4623"/>
                    <a:pt x="1690" y="4274"/>
                  </a:cubicBezTo>
                  <a:cubicBezTo>
                    <a:pt x="2067" y="3170"/>
                    <a:pt x="2032" y="420"/>
                    <a:pt x="2032" y="420"/>
                  </a:cubicBezTo>
                  <a:lnTo>
                    <a:pt x="9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542;p121">
              <a:extLst>
                <a:ext uri="{FF2B5EF4-FFF2-40B4-BE49-F238E27FC236}">
                  <a16:creationId xmlns:a16="http://schemas.microsoft.com/office/drawing/2014/main" id="{BACA082B-6F4F-F764-877D-1DBAD9A0C0A8}"/>
                </a:ext>
              </a:extLst>
            </p:cNvPr>
            <p:cNvSpPr/>
            <p:nvPr/>
          </p:nvSpPr>
          <p:spPr>
            <a:xfrm>
              <a:off x="5074366" y="2886228"/>
              <a:ext cx="1220272" cy="443071"/>
            </a:xfrm>
            <a:custGeom>
              <a:avLst/>
              <a:gdLst/>
              <a:ahLst/>
              <a:cxnLst/>
              <a:rect l="l" t="t" r="r" b="b"/>
              <a:pathLst>
                <a:path w="12355" h="4486" extrusionOk="0">
                  <a:moveTo>
                    <a:pt x="616" y="1"/>
                  </a:moveTo>
                  <a:cubicBezTo>
                    <a:pt x="374" y="1"/>
                    <a:pt x="133" y="92"/>
                    <a:pt x="1" y="291"/>
                  </a:cubicBezTo>
                  <a:cubicBezTo>
                    <a:pt x="1" y="291"/>
                    <a:pt x="1654" y="4130"/>
                    <a:pt x="5037" y="4451"/>
                  </a:cubicBezTo>
                  <a:cubicBezTo>
                    <a:pt x="5284" y="4474"/>
                    <a:pt x="5813" y="4486"/>
                    <a:pt x="6470" y="4486"/>
                  </a:cubicBezTo>
                  <a:cubicBezTo>
                    <a:pt x="8420" y="4486"/>
                    <a:pt x="11495" y="4378"/>
                    <a:pt x="11689" y="4132"/>
                  </a:cubicBezTo>
                  <a:cubicBezTo>
                    <a:pt x="11693" y="4125"/>
                    <a:pt x="11700" y="4121"/>
                    <a:pt x="11706" y="4115"/>
                  </a:cubicBezTo>
                  <a:cubicBezTo>
                    <a:pt x="11687" y="3609"/>
                    <a:pt x="11687" y="3098"/>
                    <a:pt x="11889" y="2623"/>
                  </a:cubicBezTo>
                  <a:cubicBezTo>
                    <a:pt x="11937" y="2507"/>
                    <a:pt x="11998" y="2395"/>
                    <a:pt x="12071" y="2292"/>
                  </a:cubicBezTo>
                  <a:cubicBezTo>
                    <a:pt x="12154" y="2169"/>
                    <a:pt x="12249" y="2052"/>
                    <a:pt x="12354" y="1945"/>
                  </a:cubicBezTo>
                  <a:cubicBezTo>
                    <a:pt x="11593" y="915"/>
                    <a:pt x="10371" y="404"/>
                    <a:pt x="9097" y="404"/>
                  </a:cubicBezTo>
                  <a:cubicBezTo>
                    <a:pt x="8996" y="404"/>
                    <a:pt x="8894" y="407"/>
                    <a:pt x="8792" y="414"/>
                  </a:cubicBezTo>
                  <a:cubicBezTo>
                    <a:pt x="7395" y="502"/>
                    <a:pt x="6640" y="899"/>
                    <a:pt x="5474" y="1672"/>
                  </a:cubicBezTo>
                  <a:cubicBezTo>
                    <a:pt x="5355" y="1749"/>
                    <a:pt x="4938" y="2158"/>
                    <a:pt x="4575" y="2184"/>
                  </a:cubicBezTo>
                  <a:cubicBezTo>
                    <a:pt x="4551" y="2186"/>
                    <a:pt x="4526" y="2187"/>
                    <a:pt x="4500" y="2187"/>
                  </a:cubicBezTo>
                  <a:cubicBezTo>
                    <a:pt x="4142" y="2187"/>
                    <a:pt x="3651" y="2025"/>
                    <a:pt x="3508" y="1914"/>
                  </a:cubicBezTo>
                  <a:lnTo>
                    <a:pt x="1663" y="497"/>
                  </a:lnTo>
                  <a:cubicBezTo>
                    <a:pt x="1413" y="304"/>
                    <a:pt x="1156" y="107"/>
                    <a:pt x="848" y="30"/>
                  </a:cubicBezTo>
                  <a:cubicBezTo>
                    <a:pt x="773" y="11"/>
                    <a:pt x="694" y="1"/>
                    <a:pt x="6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543;p121">
              <a:extLst>
                <a:ext uri="{FF2B5EF4-FFF2-40B4-BE49-F238E27FC236}">
                  <a16:creationId xmlns:a16="http://schemas.microsoft.com/office/drawing/2014/main" id="{132D6CA0-D1D1-2110-5ECA-071A44F4FC52}"/>
                </a:ext>
              </a:extLst>
            </p:cNvPr>
            <p:cNvSpPr/>
            <p:nvPr/>
          </p:nvSpPr>
          <p:spPr>
            <a:xfrm>
              <a:off x="5551116" y="2926130"/>
              <a:ext cx="743225" cy="193881"/>
            </a:xfrm>
            <a:custGeom>
              <a:avLst/>
              <a:gdLst/>
              <a:ahLst/>
              <a:cxnLst/>
              <a:rect l="l" t="t" r="r" b="b"/>
              <a:pathLst>
                <a:path w="7525" h="1963" extrusionOk="0">
                  <a:moveTo>
                    <a:pt x="4268" y="0"/>
                  </a:moveTo>
                  <a:cubicBezTo>
                    <a:pt x="4166" y="0"/>
                    <a:pt x="4065" y="3"/>
                    <a:pt x="3963" y="10"/>
                  </a:cubicBezTo>
                  <a:cubicBezTo>
                    <a:pt x="2566" y="98"/>
                    <a:pt x="1811" y="495"/>
                    <a:pt x="644" y="1268"/>
                  </a:cubicBezTo>
                  <a:cubicBezTo>
                    <a:pt x="554" y="1328"/>
                    <a:pt x="284" y="1582"/>
                    <a:pt x="1" y="1710"/>
                  </a:cubicBezTo>
                  <a:cubicBezTo>
                    <a:pt x="68" y="1714"/>
                    <a:pt x="134" y="1717"/>
                    <a:pt x="200" y="1717"/>
                  </a:cubicBezTo>
                  <a:cubicBezTo>
                    <a:pt x="419" y="1717"/>
                    <a:pt x="637" y="1688"/>
                    <a:pt x="873" y="1600"/>
                  </a:cubicBezTo>
                  <a:cubicBezTo>
                    <a:pt x="1305" y="1444"/>
                    <a:pt x="1703" y="1202"/>
                    <a:pt x="2136" y="1040"/>
                  </a:cubicBezTo>
                  <a:cubicBezTo>
                    <a:pt x="2574" y="874"/>
                    <a:pt x="3041" y="810"/>
                    <a:pt x="3512" y="810"/>
                  </a:cubicBezTo>
                  <a:cubicBezTo>
                    <a:pt x="3932" y="810"/>
                    <a:pt x="4354" y="861"/>
                    <a:pt x="4760" y="937"/>
                  </a:cubicBezTo>
                  <a:cubicBezTo>
                    <a:pt x="4769" y="939"/>
                    <a:pt x="4778" y="943"/>
                    <a:pt x="4786" y="950"/>
                  </a:cubicBezTo>
                  <a:cubicBezTo>
                    <a:pt x="5353" y="1018"/>
                    <a:pt x="5902" y="1304"/>
                    <a:pt x="6401" y="1560"/>
                  </a:cubicBezTo>
                  <a:cubicBezTo>
                    <a:pt x="6649" y="1690"/>
                    <a:pt x="6899" y="1817"/>
                    <a:pt x="7152" y="1940"/>
                  </a:cubicBezTo>
                  <a:lnTo>
                    <a:pt x="7196" y="1962"/>
                  </a:lnTo>
                  <a:cubicBezTo>
                    <a:pt x="7211" y="1936"/>
                    <a:pt x="7226" y="1912"/>
                    <a:pt x="7242" y="1888"/>
                  </a:cubicBezTo>
                  <a:cubicBezTo>
                    <a:pt x="7325" y="1765"/>
                    <a:pt x="7420" y="1648"/>
                    <a:pt x="7525" y="1541"/>
                  </a:cubicBezTo>
                  <a:cubicBezTo>
                    <a:pt x="6764" y="511"/>
                    <a:pt x="5542" y="0"/>
                    <a:pt x="4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544;p121">
              <a:extLst>
                <a:ext uri="{FF2B5EF4-FFF2-40B4-BE49-F238E27FC236}">
                  <a16:creationId xmlns:a16="http://schemas.microsoft.com/office/drawing/2014/main" id="{9E35A38B-9510-765D-D927-B43CA8162A5C}"/>
                </a:ext>
              </a:extLst>
            </p:cNvPr>
            <p:cNvSpPr/>
            <p:nvPr/>
          </p:nvSpPr>
          <p:spPr>
            <a:xfrm>
              <a:off x="5790430" y="2926130"/>
              <a:ext cx="504208" cy="402280"/>
            </a:xfrm>
            <a:custGeom>
              <a:avLst/>
              <a:gdLst/>
              <a:ahLst/>
              <a:cxnLst/>
              <a:rect l="l" t="t" r="r" b="b"/>
              <a:pathLst>
                <a:path w="5105" h="4073" extrusionOk="0">
                  <a:moveTo>
                    <a:pt x="1847" y="0"/>
                  </a:moveTo>
                  <a:cubicBezTo>
                    <a:pt x="1746" y="0"/>
                    <a:pt x="1644" y="3"/>
                    <a:pt x="1542" y="10"/>
                  </a:cubicBezTo>
                  <a:cubicBezTo>
                    <a:pt x="1441" y="17"/>
                    <a:pt x="1344" y="23"/>
                    <a:pt x="1250" y="34"/>
                  </a:cubicBezTo>
                  <a:cubicBezTo>
                    <a:pt x="532" y="522"/>
                    <a:pt x="145" y="1453"/>
                    <a:pt x="46" y="2312"/>
                  </a:cubicBezTo>
                  <a:cubicBezTo>
                    <a:pt x="0" y="2722"/>
                    <a:pt x="46" y="3067"/>
                    <a:pt x="145" y="3462"/>
                  </a:cubicBezTo>
                  <a:cubicBezTo>
                    <a:pt x="196" y="3667"/>
                    <a:pt x="251" y="3871"/>
                    <a:pt x="312" y="4073"/>
                  </a:cubicBezTo>
                  <a:cubicBezTo>
                    <a:pt x="2148" y="4040"/>
                    <a:pt x="4278" y="3932"/>
                    <a:pt x="4439" y="3728"/>
                  </a:cubicBezTo>
                  <a:cubicBezTo>
                    <a:pt x="4443" y="3721"/>
                    <a:pt x="4450" y="3717"/>
                    <a:pt x="4456" y="3713"/>
                  </a:cubicBezTo>
                  <a:cubicBezTo>
                    <a:pt x="4437" y="3205"/>
                    <a:pt x="4437" y="2694"/>
                    <a:pt x="4639" y="2219"/>
                  </a:cubicBezTo>
                  <a:cubicBezTo>
                    <a:pt x="4687" y="2103"/>
                    <a:pt x="4748" y="1991"/>
                    <a:pt x="4821" y="1888"/>
                  </a:cubicBezTo>
                  <a:cubicBezTo>
                    <a:pt x="4904" y="1765"/>
                    <a:pt x="4999" y="1648"/>
                    <a:pt x="5104" y="1541"/>
                  </a:cubicBezTo>
                  <a:cubicBezTo>
                    <a:pt x="4343" y="511"/>
                    <a:pt x="3121" y="0"/>
                    <a:pt x="18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545;p121">
              <a:extLst>
                <a:ext uri="{FF2B5EF4-FFF2-40B4-BE49-F238E27FC236}">
                  <a16:creationId xmlns:a16="http://schemas.microsoft.com/office/drawing/2014/main" id="{F79EF538-257F-0BB1-A79D-3DC7FA7B46EC}"/>
                </a:ext>
              </a:extLst>
            </p:cNvPr>
            <p:cNvSpPr/>
            <p:nvPr/>
          </p:nvSpPr>
          <p:spPr>
            <a:xfrm>
              <a:off x="6329404" y="2800103"/>
              <a:ext cx="470627" cy="502924"/>
            </a:xfrm>
            <a:custGeom>
              <a:avLst/>
              <a:gdLst/>
              <a:ahLst/>
              <a:cxnLst/>
              <a:rect l="l" t="t" r="r" b="b"/>
              <a:pathLst>
                <a:path w="4765" h="5092" extrusionOk="0">
                  <a:moveTo>
                    <a:pt x="2600" y="1"/>
                  </a:moveTo>
                  <a:cubicBezTo>
                    <a:pt x="2554" y="1"/>
                    <a:pt x="2507" y="4"/>
                    <a:pt x="2460" y="10"/>
                  </a:cubicBezTo>
                  <a:cubicBezTo>
                    <a:pt x="2050" y="234"/>
                    <a:pt x="1738" y="614"/>
                    <a:pt x="1461" y="996"/>
                  </a:cubicBezTo>
                  <a:cubicBezTo>
                    <a:pt x="1035" y="1580"/>
                    <a:pt x="651" y="2195"/>
                    <a:pt x="310" y="2832"/>
                  </a:cubicBezTo>
                  <a:cubicBezTo>
                    <a:pt x="282" y="2883"/>
                    <a:pt x="253" y="2937"/>
                    <a:pt x="201" y="2957"/>
                  </a:cubicBezTo>
                  <a:cubicBezTo>
                    <a:pt x="122" y="3357"/>
                    <a:pt x="1" y="3750"/>
                    <a:pt x="1" y="4163"/>
                  </a:cubicBezTo>
                  <a:cubicBezTo>
                    <a:pt x="1" y="4506"/>
                    <a:pt x="73" y="4798"/>
                    <a:pt x="176" y="5090"/>
                  </a:cubicBezTo>
                  <a:cubicBezTo>
                    <a:pt x="227" y="5091"/>
                    <a:pt x="278" y="5091"/>
                    <a:pt x="329" y="5091"/>
                  </a:cubicBezTo>
                  <a:cubicBezTo>
                    <a:pt x="1022" y="5091"/>
                    <a:pt x="1715" y="5007"/>
                    <a:pt x="2388" y="4842"/>
                  </a:cubicBezTo>
                  <a:cubicBezTo>
                    <a:pt x="2717" y="4760"/>
                    <a:pt x="3049" y="4655"/>
                    <a:pt x="3315" y="4444"/>
                  </a:cubicBezTo>
                  <a:cubicBezTo>
                    <a:pt x="3548" y="4262"/>
                    <a:pt x="3634" y="3743"/>
                    <a:pt x="3897" y="3743"/>
                  </a:cubicBezTo>
                  <a:cubicBezTo>
                    <a:pt x="3913" y="3743"/>
                    <a:pt x="3931" y="3746"/>
                    <a:pt x="3949" y="3750"/>
                  </a:cubicBezTo>
                  <a:cubicBezTo>
                    <a:pt x="4004" y="3763"/>
                    <a:pt x="4055" y="3769"/>
                    <a:pt x="4103" y="3769"/>
                  </a:cubicBezTo>
                  <a:cubicBezTo>
                    <a:pt x="4420" y="3769"/>
                    <a:pt x="4602" y="3506"/>
                    <a:pt x="4764" y="3346"/>
                  </a:cubicBezTo>
                  <a:cubicBezTo>
                    <a:pt x="4606" y="3159"/>
                    <a:pt x="4490" y="2942"/>
                    <a:pt x="4424" y="2709"/>
                  </a:cubicBezTo>
                  <a:cubicBezTo>
                    <a:pt x="4411" y="2709"/>
                    <a:pt x="4397" y="2709"/>
                    <a:pt x="4387" y="2711"/>
                  </a:cubicBezTo>
                  <a:cubicBezTo>
                    <a:pt x="4328" y="2716"/>
                    <a:pt x="4274" y="2718"/>
                    <a:pt x="4222" y="2718"/>
                  </a:cubicBezTo>
                  <a:cubicBezTo>
                    <a:pt x="3130" y="2718"/>
                    <a:pt x="3447" y="1705"/>
                    <a:pt x="3462" y="906"/>
                  </a:cubicBezTo>
                  <a:cubicBezTo>
                    <a:pt x="3449" y="825"/>
                    <a:pt x="3433" y="741"/>
                    <a:pt x="3414" y="660"/>
                  </a:cubicBezTo>
                  <a:cubicBezTo>
                    <a:pt x="3314" y="215"/>
                    <a:pt x="2982" y="1"/>
                    <a:pt x="26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546;p121">
              <a:extLst>
                <a:ext uri="{FF2B5EF4-FFF2-40B4-BE49-F238E27FC236}">
                  <a16:creationId xmlns:a16="http://schemas.microsoft.com/office/drawing/2014/main" id="{45870F87-55E4-7DAB-52C1-66E3A9051D51}"/>
                </a:ext>
              </a:extLst>
            </p:cNvPr>
            <p:cNvSpPr/>
            <p:nvPr/>
          </p:nvSpPr>
          <p:spPr>
            <a:xfrm>
              <a:off x="6466296" y="2818869"/>
              <a:ext cx="442577" cy="544900"/>
            </a:xfrm>
            <a:custGeom>
              <a:avLst/>
              <a:gdLst/>
              <a:ahLst/>
              <a:cxnLst/>
              <a:rect l="l" t="t" r="r" b="b"/>
              <a:pathLst>
                <a:path w="4481" h="5517" extrusionOk="0">
                  <a:moveTo>
                    <a:pt x="1295" y="0"/>
                  </a:moveTo>
                  <a:cubicBezTo>
                    <a:pt x="812" y="0"/>
                    <a:pt x="76" y="827"/>
                    <a:pt x="185" y="2559"/>
                  </a:cubicBezTo>
                  <a:cubicBezTo>
                    <a:pt x="297" y="4335"/>
                    <a:pt x="1" y="5299"/>
                    <a:pt x="1222" y="5484"/>
                  </a:cubicBezTo>
                  <a:cubicBezTo>
                    <a:pt x="1371" y="5506"/>
                    <a:pt x="1531" y="5516"/>
                    <a:pt x="1699" y="5516"/>
                  </a:cubicBezTo>
                  <a:cubicBezTo>
                    <a:pt x="2910" y="5516"/>
                    <a:pt x="4481" y="5003"/>
                    <a:pt x="4481" y="5003"/>
                  </a:cubicBezTo>
                  <a:lnTo>
                    <a:pt x="4371" y="4632"/>
                  </a:lnTo>
                  <a:cubicBezTo>
                    <a:pt x="4371" y="4632"/>
                    <a:pt x="2223" y="4485"/>
                    <a:pt x="1964" y="3966"/>
                  </a:cubicBezTo>
                  <a:cubicBezTo>
                    <a:pt x="1705" y="3446"/>
                    <a:pt x="2111" y="77"/>
                    <a:pt x="1334" y="2"/>
                  </a:cubicBezTo>
                  <a:cubicBezTo>
                    <a:pt x="1321" y="1"/>
                    <a:pt x="1308" y="0"/>
                    <a:pt x="1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547;p121">
              <a:extLst>
                <a:ext uri="{FF2B5EF4-FFF2-40B4-BE49-F238E27FC236}">
                  <a16:creationId xmlns:a16="http://schemas.microsoft.com/office/drawing/2014/main" id="{0351FC50-49D4-5A8A-5A6E-ACBDEB4EFE37}"/>
                </a:ext>
              </a:extLst>
            </p:cNvPr>
            <p:cNvSpPr/>
            <p:nvPr/>
          </p:nvSpPr>
          <p:spPr>
            <a:xfrm>
              <a:off x="6653263" y="2748941"/>
              <a:ext cx="80594" cy="53927"/>
            </a:xfrm>
            <a:custGeom>
              <a:avLst/>
              <a:gdLst/>
              <a:ahLst/>
              <a:cxnLst/>
              <a:rect l="l" t="t" r="r" b="b"/>
              <a:pathLst>
                <a:path w="816" h="546" extrusionOk="0">
                  <a:moveTo>
                    <a:pt x="752" y="1"/>
                  </a:moveTo>
                  <a:lnTo>
                    <a:pt x="1" y="14"/>
                  </a:lnTo>
                  <a:cubicBezTo>
                    <a:pt x="1" y="27"/>
                    <a:pt x="337" y="482"/>
                    <a:pt x="815" y="546"/>
                  </a:cubicBezTo>
                  <a:lnTo>
                    <a:pt x="787" y="293"/>
                  </a:lnTo>
                  <a:lnTo>
                    <a:pt x="7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7548;p121">
              <a:extLst>
                <a:ext uri="{FF2B5EF4-FFF2-40B4-BE49-F238E27FC236}">
                  <a16:creationId xmlns:a16="http://schemas.microsoft.com/office/drawing/2014/main" id="{44575125-2B9C-BC9E-BF57-57FCD1EEA0A5}"/>
                </a:ext>
              </a:extLst>
            </p:cNvPr>
            <p:cNvSpPr/>
            <p:nvPr/>
          </p:nvSpPr>
          <p:spPr>
            <a:xfrm>
              <a:off x="6520914" y="2481578"/>
              <a:ext cx="300154" cy="278524"/>
            </a:xfrm>
            <a:custGeom>
              <a:avLst/>
              <a:gdLst/>
              <a:ahLst/>
              <a:cxnLst/>
              <a:rect l="l" t="t" r="r" b="b"/>
              <a:pathLst>
                <a:path w="3039" h="2820" extrusionOk="0">
                  <a:moveTo>
                    <a:pt x="2287" y="0"/>
                  </a:moveTo>
                  <a:cubicBezTo>
                    <a:pt x="2234" y="7"/>
                    <a:pt x="2182" y="11"/>
                    <a:pt x="2129" y="20"/>
                  </a:cubicBezTo>
                  <a:cubicBezTo>
                    <a:pt x="1833" y="64"/>
                    <a:pt x="1536" y="125"/>
                    <a:pt x="1246" y="202"/>
                  </a:cubicBezTo>
                  <a:cubicBezTo>
                    <a:pt x="809" y="316"/>
                    <a:pt x="355" y="431"/>
                    <a:pt x="5" y="718"/>
                  </a:cubicBezTo>
                  <a:cubicBezTo>
                    <a:pt x="1" y="819"/>
                    <a:pt x="8" y="918"/>
                    <a:pt x="21" y="1017"/>
                  </a:cubicBezTo>
                  <a:cubicBezTo>
                    <a:pt x="36" y="1120"/>
                    <a:pt x="56" y="1219"/>
                    <a:pt x="80" y="1318"/>
                  </a:cubicBezTo>
                  <a:lnTo>
                    <a:pt x="62" y="1280"/>
                  </a:lnTo>
                  <a:lnTo>
                    <a:pt x="62" y="1280"/>
                  </a:lnTo>
                  <a:cubicBezTo>
                    <a:pt x="65" y="1768"/>
                    <a:pt x="344" y="2234"/>
                    <a:pt x="748" y="2506"/>
                  </a:cubicBezTo>
                  <a:cubicBezTo>
                    <a:pt x="1059" y="2718"/>
                    <a:pt x="1437" y="2819"/>
                    <a:pt x="1815" y="2819"/>
                  </a:cubicBezTo>
                  <a:cubicBezTo>
                    <a:pt x="1925" y="2819"/>
                    <a:pt x="2036" y="2810"/>
                    <a:pt x="2144" y="2794"/>
                  </a:cubicBezTo>
                  <a:cubicBezTo>
                    <a:pt x="2331" y="2765"/>
                    <a:pt x="2518" y="2712"/>
                    <a:pt x="2669" y="2603"/>
                  </a:cubicBezTo>
                  <a:cubicBezTo>
                    <a:pt x="2711" y="2572"/>
                    <a:pt x="2751" y="2537"/>
                    <a:pt x="2786" y="2499"/>
                  </a:cubicBezTo>
                  <a:cubicBezTo>
                    <a:pt x="2979" y="2238"/>
                    <a:pt x="3038" y="1937"/>
                    <a:pt x="2902" y="1610"/>
                  </a:cubicBezTo>
                  <a:cubicBezTo>
                    <a:pt x="2781" y="1313"/>
                    <a:pt x="2775" y="1015"/>
                    <a:pt x="2707" y="705"/>
                  </a:cubicBezTo>
                  <a:cubicBezTo>
                    <a:pt x="2643" y="409"/>
                    <a:pt x="2491" y="202"/>
                    <a:pt x="22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7549;p121">
              <a:extLst>
                <a:ext uri="{FF2B5EF4-FFF2-40B4-BE49-F238E27FC236}">
                  <a16:creationId xmlns:a16="http://schemas.microsoft.com/office/drawing/2014/main" id="{DD47AFF4-6955-B995-98EB-6D224D857D9E}"/>
                </a:ext>
              </a:extLst>
            </p:cNvPr>
            <p:cNvSpPr/>
            <p:nvPr/>
          </p:nvSpPr>
          <p:spPr>
            <a:xfrm>
              <a:off x="6691683" y="2624494"/>
              <a:ext cx="38717" cy="30025"/>
            </a:xfrm>
            <a:custGeom>
              <a:avLst/>
              <a:gdLst/>
              <a:ahLst/>
              <a:cxnLst/>
              <a:rect l="l" t="t" r="r" b="b"/>
              <a:pathLst>
                <a:path w="392" h="304" extrusionOk="0">
                  <a:moveTo>
                    <a:pt x="196" y="0"/>
                  </a:moveTo>
                  <a:cubicBezTo>
                    <a:pt x="0" y="0"/>
                    <a:pt x="0" y="303"/>
                    <a:pt x="196" y="303"/>
                  </a:cubicBezTo>
                  <a:cubicBezTo>
                    <a:pt x="389" y="303"/>
                    <a:pt x="391"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7550;p121">
              <a:extLst>
                <a:ext uri="{FF2B5EF4-FFF2-40B4-BE49-F238E27FC236}">
                  <a16:creationId xmlns:a16="http://schemas.microsoft.com/office/drawing/2014/main" id="{822B5B53-5E67-88E4-4DCE-C4C3F48BA6AC}"/>
                </a:ext>
              </a:extLst>
            </p:cNvPr>
            <p:cNvSpPr/>
            <p:nvPr/>
          </p:nvSpPr>
          <p:spPr>
            <a:xfrm>
              <a:off x="6768722" y="2604049"/>
              <a:ext cx="33482" cy="25976"/>
            </a:xfrm>
            <a:custGeom>
              <a:avLst/>
              <a:gdLst/>
              <a:ahLst/>
              <a:cxnLst/>
              <a:rect l="l" t="t" r="r" b="b"/>
              <a:pathLst>
                <a:path w="339" h="263" extrusionOk="0">
                  <a:moveTo>
                    <a:pt x="169" y="1"/>
                  </a:moveTo>
                  <a:cubicBezTo>
                    <a:pt x="0" y="1"/>
                    <a:pt x="0" y="262"/>
                    <a:pt x="169" y="262"/>
                  </a:cubicBezTo>
                  <a:cubicBezTo>
                    <a:pt x="338" y="262"/>
                    <a:pt x="338"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7551;p121">
              <a:extLst>
                <a:ext uri="{FF2B5EF4-FFF2-40B4-BE49-F238E27FC236}">
                  <a16:creationId xmlns:a16="http://schemas.microsoft.com/office/drawing/2014/main" id="{2FDA58B0-E718-5D81-B72B-3402087015A9}"/>
                </a:ext>
              </a:extLst>
            </p:cNvPr>
            <p:cNvSpPr/>
            <p:nvPr/>
          </p:nvSpPr>
          <p:spPr>
            <a:xfrm>
              <a:off x="6743536" y="2595160"/>
              <a:ext cx="45236" cy="81977"/>
            </a:xfrm>
            <a:custGeom>
              <a:avLst/>
              <a:gdLst/>
              <a:ahLst/>
              <a:cxnLst/>
              <a:rect l="l" t="t" r="r" b="b"/>
              <a:pathLst>
                <a:path w="458" h="830" extrusionOk="0">
                  <a:moveTo>
                    <a:pt x="67" y="1"/>
                  </a:moveTo>
                  <a:cubicBezTo>
                    <a:pt x="43" y="1"/>
                    <a:pt x="18" y="15"/>
                    <a:pt x="11" y="38"/>
                  </a:cubicBezTo>
                  <a:cubicBezTo>
                    <a:pt x="0" y="87"/>
                    <a:pt x="0" y="135"/>
                    <a:pt x="11" y="181"/>
                  </a:cubicBezTo>
                  <a:cubicBezTo>
                    <a:pt x="16" y="225"/>
                    <a:pt x="27" y="269"/>
                    <a:pt x="42" y="311"/>
                  </a:cubicBezTo>
                  <a:cubicBezTo>
                    <a:pt x="71" y="392"/>
                    <a:pt x="125" y="460"/>
                    <a:pt x="198" y="508"/>
                  </a:cubicBezTo>
                  <a:cubicBezTo>
                    <a:pt x="233" y="530"/>
                    <a:pt x="277" y="541"/>
                    <a:pt x="310" y="567"/>
                  </a:cubicBezTo>
                  <a:cubicBezTo>
                    <a:pt x="316" y="572"/>
                    <a:pt x="323" y="578"/>
                    <a:pt x="327" y="587"/>
                  </a:cubicBezTo>
                  <a:cubicBezTo>
                    <a:pt x="327" y="596"/>
                    <a:pt x="290" y="620"/>
                    <a:pt x="284" y="627"/>
                  </a:cubicBezTo>
                  <a:cubicBezTo>
                    <a:pt x="251" y="653"/>
                    <a:pt x="213" y="677"/>
                    <a:pt x="178" y="704"/>
                  </a:cubicBezTo>
                  <a:cubicBezTo>
                    <a:pt x="141" y="726"/>
                    <a:pt x="106" y="754"/>
                    <a:pt x="75" y="785"/>
                  </a:cubicBezTo>
                  <a:cubicBezTo>
                    <a:pt x="62" y="800"/>
                    <a:pt x="73" y="824"/>
                    <a:pt x="92" y="827"/>
                  </a:cubicBezTo>
                  <a:lnTo>
                    <a:pt x="92" y="829"/>
                  </a:lnTo>
                  <a:cubicBezTo>
                    <a:pt x="98" y="829"/>
                    <a:pt x="103" y="830"/>
                    <a:pt x="109" y="830"/>
                  </a:cubicBezTo>
                  <a:cubicBezTo>
                    <a:pt x="197" y="830"/>
                    <a:pt x="292" y="766"/>
                    <a:pt x="360" y="717"/>
                  </a:cubicBezTo>
                  <a:cubicBezTo>
                    <a:pt x="398" y="688"/>
                    <a:pt x="439" y="658"/>
                    <a:pt x="450" y="609"/>
                  </a:cubicBezTo>
                  <a:cubicBezTo>
                    <a:pt x="457" y="556"/>
                    <a:pt x="437" y="506"/>
                    <a:pt x="398" y="475"/>
                  </a:cubicBezTo>
                  <a:cubicBezTo>
                    <a:pt x="358" y="447"/>
                    <a:pt x="316" y="423"/>
                    <a:pt x="273" y="403"/>
                  </a:cubicBezTo>
                  <a:cubicBezTo>
                    <a:pt x="235" y="383"/>
                    <a:pt x="204" y="352"/>
                    <a:pt x="185" y="315"/>
                  </a:cubicBezTo>
                  <a:cubicBezTo>
                    <a:pt x="165" y="275"/>
                    <a:pt x="150" y="231"/>
                    <a:pt x="143" y="188"/>
                  </a:cubicBezTo>
                  <a:cubicBezTo>
                    <a:pt x="132" y="133"/>
                    <a:pt x="132" y="78"/>
                    <a:pt x="110" y="27"/>
                  </a:cubicBezTo>
                  <a:cubicBezTo>
                    <a:pt x="102" y="9"/>
                    <a:pt x="85"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7552;p121">
              <a:extLst>
                <a:ext uri="{FF2B5EF4-FFF2-40B4-BE49-F238E27FC236}">
                  <a16:creationId xmlns:a16="http://schemas.microsoft.com/office/drawing/2014/main" id="{D62F8FE6-57A7-504F-CF78-43E682C41E39}"/>
                </a:ext>
              </a:extLst>
            </p:cNvPr>
            <p:cNvSpPr/>
            <p:nvPr/>
          </p:nvSpPr>
          <p:spPr>
            <a:xfrm>
              <a:off x="6659189" y="2586567"/>
              <a:ext cx="52347" cy="36643"/>
            </a:xfrm>
            <a:custGeom>
              <a:avLst/>
              <a:gdLst/>
              <a:ahLst/>
              <a:cxnLst/>
              <a:rect l="l" t="t" r="r" b="b"/>
              <a:pathLst>
                <a:path w="530" h="371" extrusionOk="0">
                  <a:moveTo>
                    <a:pt x="400" y="0"/>
                  </a:moveTo>
                  <a:cubicBezTo>
                    <a:pt x="382" y="0"/>
                    <a:pt x="362" y="2"/>
                    <a:pt x="343" y="4"/>
                  </a:cubicBezTo>
                  <a:cubicBezTo>
                    <a:pt x="292" y="11"/>
                    <a:pt x="239" y="29"/>
                    <a:pt x="193" y="53"/>
                  </a:cubicBezTo>
                  <a:cubicBezTo>
                    <a:pt x="154" y="75"/>
                    <a:pt x="116" y="101"/>
                    <a:pt x="86" y="136"/>
                  </a:cubicBezTo>
                  <a:cubicBezTo>
                    <a:pt x="45" y="178"/>
                    <a:pt x="0" y="238"/>
                    <a:pt x="15" y="297"/>
                  </a:cubicBezTo>
                  <a:lnTo>
                    <a:pt x="15" y="297"/>
                  </a:lnTo>
                  <a:lnTo>
                    <a:pt x="15" y="303"/>
                  </a:lnTo>
                  <a:cubicBezTo>
                    <a:pt x="17" y="343"/>
                    <a:pt x="49" y="371"/>
                    <a:pt x="85" y="371"/>
                  </a:cubicBezTo>
                  <a:cubicBezTo>
                    <a:pt x="96" y="371"/>
                    <a:pt x="108" y="368"/>
                    <a:pt x="119" y="362"/>
                  </a:cubicBezTo>
                  <a:cubicBezTo>
                    <a:pt x="119" y="362"/>
                    <a:pt x="120" y="361"/>
                    <a:pt x="121" y="360"/>
                  </a:cubicBezTo>
                  <a:lnTo>
                    <a:pt x="121" y="360"/>
                  </a:lnTo>
                  <a:cubicBezTo>
                    <a:pt x="163" y="351"/>
                    <a:pt x="193" y="310"/>
                    <a:pt x="224" y="281"/>
                  </a:cubicBezTo>
                  <a:cubicBezTo>
                    <a:pt x="229" y="276"/>
                    <a:pt x="234" y="271"/>
                    <a:pt x="239" y="266"/>
                  </a:cubicBezTo>
                  <a:lnTo>
                    <a:pt x="239" y="266"/>
                  </a:lnTo>
                  <a:lnTo>
                    <a:pt x="250" y="257"/>
                  </a:lnTo>
                  <a:cubicBezTo>
                    <a:pt x="255" y="253"/>
                    <a:pt x="260" y="249"/>
                    <a:pt x="264" y="245"/>
                  </a:cubicBezTo>
                  <a:lnTo>
                    <a:pt x="264" y="245"/>
                  </a:lnTo>
                  <a:cubicBezTo>
                    <a:pt x="266" y="244"/>
                    <a:pt x="268" y="243"/>
                    <a:pt x="270" y="242"/>
                  </a:cubicBezTo>
                  <a:cubicBezTo>
                    <a:pt x="274" y="239"/>
                    <a:pt x="285" y="233"/>
                    <a:pt x="292" y="226"/>
                  </a:cubicBezTo>
                  <a:cubicBezTo>
                    <a:pt x="306" y="218"/>
                    <a:pt x="320" y="210"/>
                    <a:pt x="334" y="204"/>
                  </a:cubicBezTo>
                  <a:lnTo>
                    <a:pt x="334" y="204"/>
                  </a:lnTo>
                  <a:cubicBezTo>
                    <a:pt x="334" y="204"/>
                    <a:pt x="334" y="204"/>
                    <a:pt x="334" y="204"/>
                  </a:cubicBezTo>
                  <a:cubicBezTo>
                    <a:pt x="335" y="204"/>
                    <a:pt x="339" y="202"/>
                    <a:pt x="349" y="198"/>
                  </a:cubicBezTo>
                  <a:lnTo>
                    <a:pt x="349" y="198"/>
                  </a:lnTo>
                  <a:lnTo>
                    <a:pt x="338" y="202"/>
                  </a:lnTo>
                  <a:cubicBezTo>
                    <a:pt x="337" y="203"/>
                    <a:pt x="336" y="203"/>
                    <a:pt x="334" y="204"/>
                  </a:cubicBezTo>
                  <a:lnTo>
                    <a:pt x="334" y="204"/>
                  </a:lnTo>
                  <a:cubicBezTo>
                    <a:pt x="334" y="203"/>
                    <a:pt x="339" y="201"/>
                    <a:pt x="343" y="200"/>
                  </a:cubicBezTo>
                  <a:lnTo>
                    <a:pt x="356" y="195"/>
                  </a:lnTo>
                  <a:lnTo>
                    <a:pt x="374" y="187"/>
                  </a:lnTo>
                  <a:lnTo>
                    <a:pt x="374" y="187"/>
                  </a:lnTo>
                  <a:cubicBezTo>
                    <a:pt x="374" y="187"/>
                    <a:pt x="374" y="187"/>
                    <a:pt x="374" y="187"/>
                  </a:cubicBezTo>
                  <a:cubicBezTo>
                    <a:pt x="375" y="187"/>
                    <a:pt x="383" y="184"/>
                    <a:pt x="384" y="184"/>
                  </a:cubicBezTo>
                  <a:lnTo>
                    <a:pt x="393" y="180"/>
                  </a:lnTo>
                  <a:lnTo>
                    <a:pt x="422" y="171"/>
                  </a:lnTo>
                  <a:cubicBezTo>
                    <a:pt x="430" y="169"/>
                    <a:pt x="439" y="169"/>
                    <a:pt x="448" y="167"/>
                  </a:cubicBezTo>
                  <a:cubicBezTo>
                    <a:pt x="457" y="163"/>
                    <a:pt x="466" y="160"/>
                    <a:pt x="472" y="156"/>
                  </a:cubicBezTo>
                  <a:cubicBezTo>
                    <a:pt x="475" y="155"/>
                    <a:pt x="482" y="151"/>
                    <a:pt x="482" y="151"/>
                  </a:cubicBezTo>
                  <a:lnTo>
                    <a:pt x="482" y="151"/>
                  </a:lnTo>
                  <a:cubicBezTo>
                    <a:pt x="482" y="151"/>
                    <a:pt x="480" y="153"/>
                    <a:pt x="472" y="156"/>
                  </a:cubicBezTo>
                  <a:cubicBezTo>
                    <a:pt x="501" y="147"/>
                    <a:pt x="520" y="123"/>
                    <a:pt x="525" y="94"/>
                  </a:cubicBezTo>
                  <a:cubicBezTo>
                    <a:pt x="529" y="66"/>
                    <a:pt x="516" y="37"/>
                    <a:pt x="490" y="22"/>
                  </a:cubicBezTo>
                  <a:lnTo>
                    <a:pt x="487" y="22"/>
                  </a:lnTo>
                  <a:cubicBezTo>
                    <a:pt x="474" y="15"/>
                    <a:pt x="459" y="11"/>
                    <a:pt x="448" y="4"/>
                  </a:cubicBezTo>
                  <a:cubicBezTo>
                    <a:pt x="433" y="2"/>
                    <a:pt x="417" y="0"/>
                    <a:pt x="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7553;p121">
              <a:extLst>
                <a:ext uri="{FF2B5EF4-FFF2-40B4-BE49-F238E27FC236}">
                  <a16:creationId xmlns:a16="http://schemas.microsoft.com/office/drawing/2014/main" id="{8F451768-56D6-E75B-CD5F-4A52636D9ED3}"/>
                </a:ext>
              </a:extLst>
            </p:cNvPr>
            <p:cNvSpPr/>
            <p:nvPr/>
          </p:nvSpPr>
          <p:spPr>
            <a:xfrm>
              <a:off x="6759537" y="2558517"/>
              <a:ext cx="35951" cy="25284"/>
            </a:xfrm>
            <a:custGeom>
              <a:avLst/>
              <a:gdLst/>
              <a:ahLst/>
              <a:cxnLst/>
              <a:rect l="l" t="t" r="r" b="b"/>
              <a:pathLst>
                <a:path w="364" h="256" extrusionOk="0">
                  <a:moveTo>
                    <a:pt x="174" y="225"/>
                  </a:moveTo>
                  <a:cubicBezTo>
                    <a:pt x="170" y="227"/>
                    <a:pt x="165" y="229"/>
                    <a:pt x="161" y="231"/>
                  </a:cubicBezTo>
                  <a:lnTo>
                    <a:pt x="174" y="225"/>
                  </a:lnTo>
                  <a:close/>
                  <a:moveTo>
                    <a:pt x="249" y="1"/>
                  </a:moveTo>
                  <a:cubicBezTo>
                    <a:pt x="231" y="3"/>
                    <a:pt x="214" y="5"/>
                    <a:pt x="196" y="7"/>
                  </a:cubicBezTo>
                  <a:cubicBezTo>
                    <a:pt x="187" y="9"/>
                    <a:pt x="176" y="9"/>
                    <a:pt x="168" y="14"/>
                  </a:cubicBezTo>
                  <a:cubicBezTo>
                    <a:pt x="141" y="20"/>
                    <a:pt x="117" y="31"/>
                    <a:pt x="93" y="45"/>
                  </a:cubicBezTo>
                  <a:cubicBezTo>
                    <a:pt x="60" y="70"/>
                    <a:pt x="26" y="96"/>
                    <a:pt x="18" y="136"/>
                  </a:cubicBezTo>
                  <a:lnTo>
                    <a:pt x="18" y="136"/>
                  </a:lnTo>
                  <a:cubicBezTo>
                    <a:pt x="14" y="146"/>
                    <a:pt x="10" y="157"/>
                    <a:pt x="7" y="168"/>
                  </a:cubicBezTo>
                  <a:cubicBezTo>
                    <a:pt x="1" y="196"/>
                    <a:pt x="10" y="225"/>
                    <a:pt x="32" y="240"/>
                  </a:cubicBezTo>
                  <a:cubicBezTo>
                    <a:pt x="44" y="250"/>
                    <a:pt x="59" y="255"/>
                    <a:pt x="75" y="255"/>
                  </a:cubicBezTo>
                  <a:cubicBezTo>
                    <a:pt x="85" y="255"/>
                    <a:pt x="95" y="253"/>
                    <a:pt x="104" y="249"/>
                  </a:cubicBezTo>
                  <a:lnTo>
                    <a:pt x="104" y="249"/>
                  </a:lnTo>
                  <a:lnTo>
                    <a:pt x="100" y="251"/>
                  </a:lnTo>
                  <a:cubicBezTo>
                    <a:pt x="104" y="249"/>
                    <a:pt x="109" y="246"/>
                    <a:pt x="115" y="244"/>
                  </a:cubicBezTo>
                  <a:lnTo>
                    <a:pt x="115" y="244"/>
                  </a:lnTo>
                  <a:cubicBezTo>
                    <a:pt x="132" y="244"/>
                    <a:pt x="149" y="238"/>
                    <a:pt x="163" y="229"/>
                  </a:cubicBezTo>
                  <a:cubicBezTo>
                    <a:pt x="170" y="227"/>
                    <a:pt x="176" y="223"/>
                    <a:pt x="185" y="220"/>
                  </a:cubicBezTo>
                  <a:lnTo>
                    <a:pt x="185" y="220"/>
                  </a:lnTo>
                  <a:lnTo>
                    <a:pt x="174" y="225"/>
                  </a:lnTo>
                  <a:lnTo>
                    <a:pt x="174" y="225"/>
                  </a:lnTo>
                  <a:cubicBezTo>
                    <a:pt x="193" y="218"/>
                    <a:pt x="213" y="212"/>
                    <a:pt x="234" y="208"/>
                  </a:cubicBezTo>
                  <a:lnTo>
                    <a:pt x="234" y="208"/>
                  </a:lnTo>
                  <a:cubicBezTo>
                    <a:pt x="237" y="207"/>
                    <a:pt x="239" y="207"/>
                    <a:pt x="242" y="207"/>
                  </a:cubicBezTo>
                  <a:cubicBezTo>
                    <a:pt x="253" y="207"/>
                    <a:pt x="266" y="207"/>
                    <a:pt x="277" y="203"/>
                  </a:cubicBezTo>
                  <a:cubicBezTo>
                    <a:pt x="288" y="201"/>
                    <a:pt x="299" y="196"/>
                    <a:pt x="310" y="192"/>
                  </a:cubicBezTo>
                  <a:lnTo>
                    <a:pt x="310" y="192"/>
                  </a:lnTo>
                  <a:lnTo>
                    <a:pt x="299" y="196"/>
                  </a:lnTo>
                  <a:lnTo>
                    <a:pt x="299" y="196"/>
                  </a:lnTo>
                  <a:cubicBezTo>
                    <a:pt x="307" y="193"/>
                    <a:pt x="314" y="189"/>
                    <a:pt x="321" y="183"/>
                  </a:cubicBezTo>
                  <a:cubicBezTo>
                    <a:pt x="335" y="172"/>
                    <a:pt x="346" y="159"/>
                    <a:pt x="352" y="143"/>
                  </a:cubicBezTo>
                  <a:cubicBezTo>
                    <a:pt x="361" y="124"/>
                    <a:pt x="363" y="100"/>
                    <a:pt x="357" y="80"/>
                  </a:cubicBezTo>
                  <a:cubicBezTo>
                    <a:pt x="341" y="31"/>
                    <a:pt x="297"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7554;p121">
              <a:extLst>
                <a:ext uri="{FF2B5EF4-FFF2-40B4-BE49-F238E27FC236}">
                  <a16:creationId xmlns:a16="http://schemas.microsoft.com/office/drawing/2014/main" id="{E23EC72A-0CF8-05F8-5826-0497AF68E0B4}"/>
                </a:ext>
              </a:extLst>
            </p:cNvPr>
            <p:cNvSpPr/>
            <p:nvPr/>
          </p:nvSpPr>
          <p:spPr>
            <a:xfrm>
              <a:off x="6502346" y="2466960"/>
              <a:ext cx="267462" cy="280203"/>
            </a:xfrm>
            <a:custGeom>
              <a:avLst/>
              <a:gdLst/>
              <a:ahLst/>
              <a:cxnLst/>
              <a:rect l="l" t="t" r="r" b="b"/>
              <a:pathLst>
                <a:path w="2708" h="2837" extrusionOk="0">
                  <a:moveTo>
                    <a:pt x="2036" y="0"/>
                  </a:moveTo>
                  <a:cubicBezTo>
                    <a:pt x="1545" y="0"/>
                    <a:pt x="892" y="77"/>
                    <a:pt x="611" y="264"/>
                  </a:cubicBezTo>
                  <a:cubicBezTo>
                    <a:pt x="174" y="557"/>
                    <a:pt x="0" y="781"/>
                    <a:pt x="22" y="1488"/>
                  </a:cubicBezTo>
                  <a:cubicBezTo>
                    <a:pt x="46" y="2197"/>
                    <a:pt x="626" y="2586"/>
                    <a:pt x="797" y="2682"/>
                  </a:cubicBezTo>
                  <a:cubicBezTo>
                    <a:pt x="905" y="2740"/>
                    <a:pt x="1122" y="2799"/>
                    <a:pt x="1274" y="2836"/>
                  </a:cubicBezTo>
                  <a:cubicBezTo>
                    <a:pt x="1274" y="2696"/>
                    <a:pt x="1241" y="2564"/>
                    <a:pt x="1206" y="2430"/>
                  </a:cubicBezTo>
                  <a:lnTo>
                    <a:pt x="1204" y="2430"/>
                  </a:lnTo>
                  <a:cubicBezTo>
                    <a:pt x="1192" y="2431"/>
                    <a:pt x="1180" y="2431"/>
                    <a:pt x="1168" y="2431"/>
                  </a:cubicBezTo>
                  <a:cubicBezTo>
                    <a:pt x="1085" y="2431"/>
                    <a:pt x="1004" y="2411"/>
                    <a:pt x="929" y="2375"/>
                  </a:cubicBezTo>
                  <a:cubicBezTo>
                    <a:pt x="753" y="2285"/>
                    <a:pt x="657" y="2089"/>
                    <a:pt x="696" y="1896"/>
                  </a:cubicBezTo>
                  <a:cubicBezTo>
                    <a:pt x="716" y="1789"/>
                    <a:pt x="797" y="1712"/>
                    <a:pt x="893" y="1712"/>
                  </a:cubicBezTo>
                  <a:cubicBezTo>
                    <a:pt x="918" y="1712"/>
                    <a:pt x="943" y="1717"/>
                    <a:pt x="969" y="1727"/>
                  </a:cubicBezTo>
                  <a:lnTo>
                    <a:pt x="980" y="1727"/>
                  </a:lnTo>
                  <a:cubicBezTo>
                    <a:pt x="1039" y="1734"/>
                    <a:pt x="1074" y="1782"/>
                    <a:pt x="1098" y="1841"/>
                  </a:cubicBezTo>
                  <a:cubicBezTo>
                    <a:pt x="1116" y="1870"/>
                    <a:pt x="1127" y="1901"/>
                    <a:pt x="1131" y="1934"/>
                  </a:cubicBezTo>
                  <a:cubicBezTo>
                    <a:pt x="1149" y="1988"/>
                    <a:pt x="1164" y="2032"/>
                    <a:pt x="1193" y="2041"/>
                  </a:cubicBezTo>
                  <a:cubicBezTo>
                    <a:pt x="1199" y="2043"/>
                    <a:pt x="1204" y="2044"/>
                    <a:pt x="1210" y="2044"/>
                  </a:cubicBezTo>
                  <a:cubicBezTo>
                    <a:pt x="1276" y="2044"/>
                    <a:pt x="1339" y="1931"/>
                    <a:pt x="1234" y="1633"/>
                  </a:cubicBezTo>
                  <a:cubicBezTo>
                    <a:pt x="1118" y="1305"/>
                    <a:pt x="1324" y="1367"/>
                    <a:pt x="1456" y="1222"/>
                  </a:cubicBezTo>
                  <a:cubicBezTo>
                    <a:pt x="1586" y="1075"/>
                    <a:pt x="1581" y="658"/>
                    <a:pt x="1581" y="658"/>
                  </a:cubicBezTo>
                  <a:lnTo>
                    <a:pt x="1592" y="655"/>
                  </a:lnTo>
                  <a:cubicBezTo>
                    <a:pt x="1541" y="475"/>
                    <a:pt x="1813" y="389"/>
                    <a:pt x="1982" y="389"/>
                  </a:cubicBezTo>
                  <a:cubicBezTo>
                    <a:pt x="2000" y="389"/>
                    <a:pt x="2017" y="390"/>
                    <a:pt x="2032" y="392"/>
                  </a:cubicBezTo>
                  <a:cubicBezTo>
                    <a:pt x="2080" y="397"/>
                    <a:pt x="2118" y="406"/>
                    <a:pt x="2155" y="406"/>
                  </a:cubicBezTo>
                  <a:cubicBezTo>
                    <a:pt x="2192" y="406"/>
                    <a:pt x="2228" y="397"/>
                    <a:pt x="2273" y="368"/>
                  </a:cubicBezTo>
                  <a:cubicBezTo>
                    <a:pt x="2346" y="317"/>
                    <a:pt x="2387" y="245"/>
                    <a:pt x="2471" y="203"/>
                  </a:cubicBezTo>
                  <a:cubicBezTo>
                    <a:pt x="2543" y="163"/>
                    <a:pt x="2625" y="144"/>
                    <a:pt x="2708" y="144"/>
                  </a:cubicBezTo>
                  <a:cubicBezTo>
                    <a:pt x="2684" y="109"/>
                    <a:pt x="2651" y="82"/>
                    <a:pt x="2611" y="65"/>
                  </a:cubicBezTo>
                  <a:cubicBezTo>
                    <a:pt x="2531" y="24"/>
                    <a:pt x="2309" y="0"/>
                    <a:pt x="2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7555;p121">
              <a:extLst>
                <a:ext uri="{FF2B5EF4-FFF2-40B4-BE49-F238E27FC236}">
                  <a16:creationId xmlns:a16="http://schemas.microsoft.com/office/drawing/2014/main" id="{1A11D2D9-A67A-52AB-D630-31CA362C3590}"/>
                </a:ext>
              </a:extLst>
            </p:cNvPr>
            <p:cNvSpPr/>
            <p:nvPr/>
          </p:nvSpPr>
          <p:spPr>
            <a:xfrm>
              <a:off x="6745512" y="2677829"/>
              <a:ext cx="44742" cy="34272"/>
            </a:xfrm>
            <a:custGeom>
              <a:avLst/>
              <a:gdLst/>
              <a:ahLst/>
              <a:cxnLst/>
              <a:rect l="l" t="t" r="r" b="b"/>
              <a:pathLst>
                <a:path w="453" h="347" extrusionOk="0">
                  <a:moveTo>
                    <a:pt x="452" y="1"/>
                  </a:moveTo>
                  <a:lnTo>
                    <a:pt x="0" y="176"/>
                  </a:lnTo>
                  <a:cubicBezTo>
                    <a:pt x="0" y="176"/>
                    <a:pt x="88" y="346"/>
                    <a:pt x="215" y="346"/>
                  </a:cubicBezTo>
                  <a:cubicBezTo>
                    <a:pt x="238" y="346"/>
                    <a:pt x="263" y="341"/>
                    <a:pt x="288" y="328"/>
                  </a:cubicBezTo>
                  <a:cubicBezTo>
                    <a:pt x="452" y="242"/>
                    <a:pt x="452" y="1"/>
                    <a:pt x="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7556;p121">
              <a:extLst>
                <a:ext uri="{FF2B5EF4-FFF2-40B4-BE49-F238E27FC236}">
                  <a16:creationId xmlns:a16="http://schemas.microsoft.com/office/drawing/2014/main" id="{05E1F4B3-3CB0-FCC6-1D66-2E40181BEF26}"/>
                </a:ext>
              </a:extLst>
            </p:cNvPr>
            <p:cNvSpPr/>
            <p:nvPr/>
          </p:nvSpPr>
          <p:spPr>
            <a:xfrm>
              <a:off x="6614250" y="2470713"/>
              <a:ext cx="199609" cy="97088"/>
            </a:xfrm>
            <a:custGeom>
              <a:avLst/>
              <a:gdLst/>
              <a:ahLst/>
              <a:cxnLst/>
              <a:rect l="l" t="t" r="r" b="b"/>
              <a:pathLst>
                <a:path w="2021" h="983" extrusionOk="0">
                  <a:moveTo>
                    <a:pt x="1306" y="0"/>
                  </a:moveTo>
                  <a:cubicBezTo>
                    <a:pt x="1123" y="0"/>
                    <a:pt x="940" y="47"/>
                    <a:pt x="765" y="106"/>
                  </a:cubicBezTo>
                  <a:cubicBezTo>
                    <a:pt x="499" y="196"/>
                    <a:pt x="244" y="312"/>
                    <a:pt x="0" y="450"/>
                  </a:cubicBezTo>
                  <a:lnTo>
                    <a:pt x="356" y="486"/>
                  </a:lnTo>
                  <a:cubicBezTo>
                    <a:pt x="367" y="587"/>
                    <a:pt x="448" y="668"/>
                    <a:pt x="525" y="734"/>
                  </a:cubicBezTo>
                  <a:cubicBezTo>
                    <a:pt x="628" y="819"/>
                    <a:pt x="740" y="901"/>
                    <a:pt x="866" y="947"/>
                  </a:cubicBezTo>
                  <a:cubicBezTo>
                    <a:pt x="928" y="970"/>
                    <a:pt x="995" y="983"/>
                    <a:pt x="1061" y="983"/>
                  </a:cubicBezTo>
                  <a:cubicBezTo>
                    <a:pt x="1129" y="983"/>
                    <a:pt x="1197" y="969"/>
                    <a:pt x="1257" y="938"/>
                  </a:cubicBezTo>
                  <a:cubicBezTo>
                    <a:pt x="1145" y="903"/>
                    <a:pt x="1017" y="850"/>
                    <a:pt x="986" y="736"/>
                  </a:cubicBezTo>
                  <a:lnTo>
                    <a:pt x="986" y="736"/>
                  </a:lnTo>
                  <a:cubicBezTo>
                    <a:pt x="1100" y="807"/>
                    <a:pt x="1230" y="843"/>
                    <a:pt x="1359" y="843"/>
                  </a:cubicBezTo>
                  <a:cubicBezTo>
                    <a:pt x="1470" y="843"/>
                    <a:pt x="1581" y="817"/>
                    <a:pt x="1683" y="765"/>
                  </a:cubicBezTo>
                  <a:cubicBezTo>
                    <a:pt x="1606" y="688"/>
                    <a:pt x="1448" y="725"/>
                    <a:pt x="1401" y="628"/>
                  </a:cubicBezTo>
                  <a:lnTo>
                    <a:pt x="1401" y="628"/>
                  </a:lnTo>
                  <a:cubicBezTo>
                    <a:pt x="1454" y="637"/>
                    <a:pt x="1508" y="642"/>
                    <a:pt x="1561" y="642"/>
                  </a:cubicBezTo>
                  <a:cubicBezTo>
                    <a:pt x="1706" y="642"/>
                    <a:pt x="1850" y="610"/>
                    <a:pt x="1983" y="547"/>
                  </a:cubicBezTo>
                  <a:cubicBezTo>
                    <a:pt x="2008" y="543"/>
                    <a:pt x="2021" y="519"/>
                    <a:pt x="2012" y="494"/>
                  </a:cubicBezTo>
                  <a:cubicBezTo>
                    <a:pt x="1970" y="248"/>
                    <a:pt x="1737" y="68"/>
                    <a:pt x="1494" y="18"/>
                  </a:cubicBezTo>
                  <a:cubicBezTo>
                    <a:pt x="1432" y="6"/>
                    <a:pt x="1369" y="0"/>
                    <a:pt x="1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7557;p121">
              <a:extLst>
                <a:ext uri="{FF2B5EF4-FFF2-40B4-BE49-F238E27FC236}">
                  <a16:creationId xmlns:a16="http://schemas.microsoft.com/office/drawing/2014/main" id="{72E8F921-EB16-058A-7AF4-968BEA2500D6}"/>
                </a:ext>
              </a:extLst>
            </p:cNvPr>
            <p:cNvSpPr/>
            <p:nvPr/>
          </p:nvSpPr>
          <p:spPr>
            <a:xfrm>
              <a:off x="6649115" y="2521578"/>
              <a:ext cx="59162" cy="50174"/>
            </a:xfrm>
            <a:custGeom>
              <a:avLst/>
              <a:gdLst/>
              <a:ahLst/>
              <a:cxnLst/>
              <a:rect l="l" t="t" r="r" b="b"/>
              <a:pathLst>
                <a:path w="599" h="508" extrusionOk="0">
                  <a:moveTo>
                    <a:pt x="24" y="1"/>
                  </a:moveTo>
                  <a:cubicBezTo>
                    <a:pt x="12" y="1"/>
                    <a:pt x="0" y="11"/>
                    <a:pt x="3" y="26"/>
                  </a:cubicBezTo>
                  <a:cubicBezTo>
                    <a:pt x="21" y="89"/>
                    <a:pt x="45" y="151"/>
                    <a:pt x="78" y="208"/>
                  </a:cubicBezTo>
                  <a:cubicBezTo>
                    <a:pt x="113" y="265"/>
                    <a:pt x="155" y="318"/>
                    <a:pt x="207" y="362"/>
                  </a:cubicBezTo>
                  <a:cubicBezTo>
                    <a:pt x="256" y="405"/>
                    <a:pt x="313" y="441"/>
                    <a:pt x="372" y="467"/>
                  </a:cubicBezTo>
                  <a:cubicBezTo>
                    <a:pt x="405" y="482"/>
                    <a:pt x="438" y="493"/>
                    <a:pt x="471" y="500"/>
                  </a:cubicBezTo>
                  <a:cubicBezTo>
                    <a:pt x="490" y="505"/>
                    <a:pt x="510" y="507"/>
                    <a:pt x="530" y="507"/>
                  </a:cubicBezTo>
                  <a:cubicBezTo>
                    <a:pt x="544" y="507"/>
                    <a:pt x="558" y="506"/>
                    <a:pt x="572" y="504"/>
                  </a:cubicBezTo>
                  <a:cubicBezTo>
                    <a:pt x="594" y="500"/>
                    <a:pt x="598" y="471"/>
                    <a:pt x="579" y="460"/>
                  </a:cubicBezTo>
                  <a:cubicBezTo>
                    <a:pt x="550" y="447"/>
                    <a:pt x="521" y="438"/>
                    <a:pt x="491" y="430"/>
                  </a:cubicBezTo>
                  <a:cubicBezTo>
                    <a:pt x="464" y="421"/>
                    <a:pt x="438" y="410"/>
                    <a:pt x="412" y="399"/>
                  </a:cubicBezTo>
                  <a:cubicBezTo>
                    <a:pt x="357" y="375"/>
                    <a:pt x="304" y="344"/>
                    <a:pt x="256" y="307"/>
                  </a:cubicBezTo>
                  <a:cubicBezTo>
                    <a:pt x="163" y="230"/>
                    <a:pt x="78" y="131"/>
                    <a:pt x="40" y="15"/>
                  </a:cubicBezTo>
                  <a:cubicBezTo>
                    <a:pt x="38" y="5"/>
                    <a:pt x="31"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7558;p121">
              <a:extLst>
                <a:ext uri="{FF2B5EF4-FFF2-40B4-BE49-F238E27FC236}">
                  <a16:creationId xmlns:a16="http://schemas.microsoft.com/office/drawing/2014/main" id="{5A27B542-9466-63AA-2FEB-AE7EADEB4B20}"/>
                </a:ext>
              </a:extLst>
            </p:cNvPr>
            <p:cNvSpPr/>
            <p:nvPr/>
          </p:nvSpPr>
          <p:spPr>
            <a:xfrm>
              <a:off x="5428151" y="2477824"/>
              <a:ext cx="215116" cy="187559"/>
            </a:xfrm>
            <a:custGeom>
              <a:avLst/>
              <a:gdLst/>
              <a:ahLst/>
              <a:cxnLst/>
              <a:rect l="l" t="t" r="r" b="b"/>
              <a:pathLst>
                <a:path w="2178" h="1899" extrusionOk="0">
                  <a:moveTo>
                    <a:pt x="231" y="1"/>
                  </a:moveTo>
                  <a:cubicBezTo>
                    <a:pt x="231" y="1"/>
                    <a:pt x="1" y="196"/>
                    <a:pt x="844" y="917"/>
                  </a:cubicBezTo>
                  <a:cubicBezTo>
                    <a:pt x="1259" y="1307"/>
                    <a:pt x="1288" y="1492"/>
                    <a:pt x="1288" y="1492"/>
                  </a:cubicBezTo>
                  <a:lnTo>
                    <a:pt x="1955" y="1898"/>
                  </a:lnTo>
                  <a:lnTo>
                    <a:pt x="2177" y="1195"/>
                  </a:lnTo>
                  <a:lnTo>
                    <a:pt x="2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7559;p121">
              <a:extLst>
                <a:ext uri="{FF2B5EF4-FFF2-40B4-BE49-F238E27FC236}">
                  <a16:creationId xmlns:a16="http://schemas.microsoft.com/office/drawing/2014/main" id="{C07DC268-7F06-76E7-BCBB-51D0100EDAD1}"/>
                </a:ext>
              </a:extLst>
            </p:cNvPr>
            <p:cNvSpPr/>
            <p:nvPr/>
          </p:nvSpPr>
          <p:spPr>
            <a:xfrm>
              <a:off x="4853324" y="2738373"/>
              <a:ext cx="245437" cy="124743"/>
            </a:xfrm>
            <a:custGeom>
              <a:avLst/>
              <a:gdLst/>
              <a:ahLst/>
              <a:cxnLst/>
              <a:rect l="l" t="t" r="r" b="b"/>
              <a:pathLst>
                <a:path w="2485" h="1263" extrusionOk="0">
                  <a:moveTo>
                    <a:pt x="1966" y="0"/>
                  </a:moveTo>
                  <a:lnTo>
                    <a:pt x="1" y="1158"/>
                  </a:lnTo>
                  <a:cubicBezTo>
                    <a:pt x="1" y="1158"/>
                    <a:pt x="23" y="1262"/>
                    <a:pt x="257" y="1262"/>
                  </a:cubicBezTo>
                  <a:cubicBezTo>
                    <a:pt x="417" y="1262"/>
                    <a:pt x="677" y="1213"/>
                    <a:pt x="1097" y="1048"/>
                  </a:cubicBezTo>
                  <a:cubicBezTo>
                    <a:pt x="1420" y="937"/>
                    <a:pt x="1613" y="915"/>
                    <a:pt x="1716" y="915"/>
                  </a:cubicBezTo>
                  <a:cubicBezTo>
                    <a:pt x="1784" y="915"/>
                    <a:pt x="1813" y="925"/>
                    <a:pt x="1813" y="925"/>
                  </a:cubicBezTo>
                  <a:lnTo>
                    <a:pt x="2485" y="525"/>
                  </a:lnTo>
                  <a:lnTo>
                    <a:pt x="19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7560;p121">
              <a:extLst>
                <a:ext uri="{FF2B5EF4-FFF2-40B4-BE49-F238E27FC236}">
                  <a16:creationId xmlns:a16="http://schemas.microsoft.com/office/drawing/2014/main" id="{193E18C3-570D-471A-633E-8B93D3D7B1ED}"/>
                </a:ext>
              </a:extLst>
            </p:cNvPr>
            <p:cNvSpPr/>
            <p:nvPr/>
          </p:nvSpPr>
          <p:spPr>
            <a:xfrm>
              <a:off x="6866897" y="3220062"/>
              <a:ext cx="156053" cy="157633"/>
            </a:xfrm>
            <a:custGeom>
              <a:avLst/>
              <a:gdLst/>
              <a:ahLst/>
              <a:cxnLst/>
              <a:rect l="l" t="t" r="r" b="b"/>
              <a:pathLst>
                <a:path w="1580" h="1596" extrusionOk="0">
                  <a:moveTo>
                    <a:pt x="888" y="0"/>
                  </a:moveTo>
                  <a:cubicBezTo>
                    <a:pt x="789" y="0"/>
                    <a:pt x="700" y="77"/>
                    <a:pt x="629" y="153"/>
                  </a:cubicBezTo>
                  <a:cubicBezTo>
                    <a:pt x="409" y="379"/>
                    <a:pt x="205" y="620"/>
                    <a:pt x="18" y="875"/>
                  </a:cubicBezTo>
                  <a:lnTo>
                    <a:pt x="1" y="1088"/>
                  </a:lnTo>
                  <a:cubicBezTo>
                    <a:pt x="269" y="1266"/>
                    <a:pt x="543" y="1435"/>
                    <a:pt x="824" y="1595"/>
                  </a:cubicBezTo>
                  <a:cubicBezTo>
                    <a:pt x="1035" y="1200"/>
                    <a:pt x="1259" y="803"/>
                    <a:pt x="1580" y="489"/>
                  </a:cubicBezTo>
                  <a:cubicBezTo>
                    <a:pt x="1417" y="324"/>
                    <a:pt x="1237" y="181"/>
                    <a:pt x="1042" y="58"/>
                  </a:cubicBezTo>
                  <a:cubicBezTo>
                    <a:pt x="1007" y="32"/>
                    <a:pt x="965" y="14"/>
                    <a:pt x="921" y="3"/>
                  </a:cubicBezTo>
                  <a:cubicBezTo>
                    <a:pt x="910" y="1"/>
                    <a:pt x="899" y="0"/>
                    <a:pt x="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7561;p121">
              <a:extLst>
                <a:ext uri="{FF2B5EF4-FFF2-40B4-BE49-F238E27FC236}">
                  <a16:creationId xmlns:a16="http://schemas.microsoft.com/office/drawing/2014/main" id="{27427989-8450-0926-ED45-D84D8EF681A1}"/>
                </a:ext>
              </a:extLst>
            </p:cNvPr>
            <p:cNvSpPr/>
            <p:nvPr/>
          </p:nvSpPr>
          <p:spPr>
            <a:xfrm>
              <a:off x="6849316" y="3228556"/>
              <a:ext cx="120793" cy="118620"/>
            </a:xfrm>
            <a:custGeom>
              <a:avLst/>
              <a:gdLst/>
              <a:ahLst/>
              <a:cxnLst/>
              <a:rect l="l" t="t" r="r" b="b"/>
              <a:pathLst>
                <a:path w="1223" h="1201" extrusionOk="0">
                  <a:moveTo>
                    <a:pt x="710" y="1"/>
                  </a:moveTo>
                  <a:cubicBezTo>
                    <a:pt x="682" y="3"/>
                    <a:pt x="658" y="18"/>
                    <a:pt x="638" y="38"/>
                  </a:cubicBezTo>
                  <a:lnTo>
                    <a:pt x="21" y="609"/>
                  </a:lnTo>
                  <a:cubicBezTo>
                    <a:pt x="21" y="609"/>
                    <a:pt x="1" y="1020"/>
                    <a:pt x="69" y="1020"/>
                  </a:cubicBezTo>
                  <a:cubicBezTo>
                    <a:pt x="272" y="1020"/>
                    <a:pt x="458" y="882"/>
                    <a:pt x="588" y="882"/>
                  </a:cubicBezTo>
                  <a:cubicBezTo>
                    <a:pt x="624" y="882"/>
                    <a:pt x="655" y="892"/>
                    <a:pt x="682" y="919"/>
                  </a:cubicBezTo>
                  <a:cubicBezTo>
                    <a:pt x="760" y="978"/>
                    <a:pt x="769" y="1201"/>
                    <a:pt x="860" y="1201"/>
                  </a:cubicBezTo>
                  <a:cubicBezTo>
                    <a:pt x="864" y="1201"/>
                    <a:pt x="867" y="1200"/>
                    <a:pt x="871" y="1200"/>
                  </a:cubicBezTo>
                  <a:cubicBezTo>
                    <a:pt x="950" y="1044"/>
                    <a:pt x="934" y="813"/>
                    <a:pt x="651" y="703"/>
                  </a:cubicBezTo>
                  <a:lnTo>
                    <a:pt x="1222" y="387"/>
                  </a:lnTo>
                  <a:cubicBezTo>
                    <a:pt x="1084" y="249"/>
                    <a:pt x="932" y="126"/>
                    <a:pt x="767" y="23"/>
                  </a:cubicBezTo>
                  <a:cubicBezTo>
                    <a:pt x="750" y="9"/>
                    <a:pt x="730" y="3"/>
                    <a:pt x="7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7562;p121">
              <a:extLst>
                <a:ext uri="{FF2B5EF4-FFF2-40B4-BE49-F238E27FC236}">
                  <a16:creationId xmlns:a16="http://schemas.microsoft.com/office/drawing/2014/main" id="{67063D4A-9AA2-9B9B-1720-C87608B67668}"/>
                </a:ext>
              </a:extLst>
            </p:cNvPr>
            <p:cNvSpPr/>
            <p:nvPr/>
          </p:nvSpPr>
          <p:spPr>
            <a:xfrm>
              <a:off x="6894058" y="3264606"/>
              <a:ext cx="67557" cy="81582"/>
            </a:xfrm>
            <a:custGeom>
              <a:avLst/>
              <a:gdLst/>
              <a:ahLst/>
              <a:cxnLst/>
              <a:rect l="l" t="t" r="r" b="b"/>
              <a:pathLst>
                <a:path w="684" h="826" extrusionOk="0">
                  <a:moveTo>
                    <a:pt x="339" y="0"/>
                  </a:moveTo>
                  <a:lnTo>
                    <a:pt x="143" y="147"/>
                  </a:lnTo>
                  <a:cubicBezTo>
                    <a:pt x="143" y="147"/>
                    <a:pt x="1" y="412"/>
                    <a:pt x="123" y="412"/>
                  </a:cubicBezTo>
                  <a:cubicBezTo>
                    <a:pt x="139" y="412"/>
                    <a:pt x="161" y="407"/>
                    <a:pt x="189" y="396"/>
                  </a:cubicBezTo>
                  <a:cubicBezTo>
                    <a:pt x="209" y="387"/>
                    <a:pt x="229" y="383"/>
                    <a:pt x="247" y="383"/>
                  </a:cubicBezTo>
                  <a:cubicBezTo>
                    <a:pt x="442" y="383"/>
                    <a:pt x="543" y="811"/>
                    <a:pt x="543" y="811"/>
                  </a:cubicBezTo>
                  <a:cubicBezTo>
                    <a:pt x="551" y="821"/>
                    <a:pt x="560" y="826"/>
                    <a:pt x="570" y="826"/>
                  </a:cubicBezTo>
                  <a:cubicBezTo>
                    <a:pt x="607" y="826"/>
                    <a:pt x="650" y="767"/>
                    <a:pt x="655" y="718"/>
                  </a:cubicBezTo>
                  <a:cubicBezTo>
                    <a:pt x="683" y="439"/>
                    <a:pt x="563" y="169"/>
                    <a:pt x="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7563;p121">
              <a:extLst>
                <a:ext uri="{FF2B5EF4-FFF2-40B4-BE49-F238E27FC236}">
                  <a16:creationId xmlns:a16="http://schemas.microsoft.com/office/drawing/2014/main" id="{8F676092-EE5B-088E-2C84-1592ED45EBED}"/>
                </a:ext>
              </a:extLst>
            </p:cNvPr>
            <p:cNvSpPr/>
            <p:nvPr/>
          </p:nvSpPr>
          <p:spPr>
            <a:xfrm>
              <a:off x="6920923" y="3257396"/>
              <a:ext cx="60248" cy="79014"/>
            </a:xfrm>
            <a:custGeom>
              <a:avLst/>
              <a:gdLst/>
              <a:ahLst/>
              <a:cxnLst/>
              <a:rect l="l" t="t" r="r" b="b"/>
              <a:pathLst>
                <a:path w="610" h="800" extrusionOk="0">
                  <a:moveTo>
                    <a:pt x="207" y="1"/>
                  </a:moveTo>
                  <a:lnTo>
                    <a:pt x="7" y="62"/>
                  </a:lnTo>
                  <a:lnTo>
                    <a:pt x="1" y="234"/>
                  </a:lnTo>
                  <a:cubicBezTo>
                    <a:pt x="1" y="234"/>
                    <a:pt x="293" y="622"/>
                    <a:pt x="328" y="736"/>
                  </a:cubicBezTo>
                  <a:cubicBezTo>
                    <a:pt x="343" y="785"/>
                    <a:pt x="362" y="799"/>
                    <a:pt x="380" y="799"/>
                  </a:cubicBezTo>
                  <a:cubicBezTo>
                    <a:pt x="405" y="799"/>
                    <a:pt x="427" y="772"/>
                    <a:pt x="427" y="772"/>
                  </a:cubicBezTo>
                  <a:cubicBezTo>
                    <a:pt x="609" y="585"/>
                    <a:pt x="598" y="247"/>
                    <a:pt x="405" y="73"/>
                  </a:cubicBezTo>
                  <a:lnTo>
                    <a:pt x="2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7564;p121">
              <a:extLst>
                <a:ext uri="{FF2B5EF4-FFF2-40B4-BE49-F238E27FC236}">
                  <a16:creationId xmlns:a16="http://schemas.microsoft.com/office/drawing/2014/main" id="{FE5A98D9-292A-259E-6E59-1CFCED5A1093}"/>
                </a:ext>
              </a:extLst>
            </p:cNvPr>
            <p:cNvSpPr/>
            <p:nvPr/>
          </p:nvSpPr>
          <p:spPr>
            <a:xfrm>
              <a:off x="6917466" y="3229247"/>
              <a:ext cx="93829" cy="72594"/>
            </a:xfrm>
            <a:custGeom>
              <a:avLst/>
              <a:gdLst/>
              <a:ahLst/>
              <a:cxnLst/>
              <a:rect l="l" t="t" r="r" b="b"/>
              <a:pathLst>
                <a:path w="950" h="735" extrusionOk="0">
                  <a:moveTo>
                    <a:pt x="95" y="0"/>
                  </a:moveTo>
                  <a:cubicBezTo>
                    <a:pt x="44" y="0"/>
                    <a:pt x="1" y="106"/>
                    <a:pt x="1" y="132"/>
                  </a:cubicBezTo>
                  <a:cubicBezTo>
                    <a:pt x="1" y="158"/>
                    <a:pt x="323" y="442"/>
                    <a:pt x="323" y="442"/>
                  </a:cubicBezTo>
                  <a:cubicBezTo>
                    <a:pt x="334" y="441"/>
                    <a:pt x="344" y="441"/>
                    <a:pt x="354" y="441"/>
                  </a:cubicBezTo>
                  <a:cubicBezTo>
                    <a:pt x="635" y="441"/>
                    <a:pt x="801" y="734"/>
                    <a:pt x="872" y="734"/>
                  </a:cubicBezTo>
                  <a:cubicBezTo>
                    <a:pt x="878" y="734"/>
                    <a:pt x="883" y="732"/>
                    <a:pt x="888" y="727"/>
                  </a:cubicBezTo>
                  <a:cubicBezTo>
                    <a:pt x="949" y="666"/>
                    <a:pt x="767" y="360"/>
                    <a:pt x="613" y="244"/>
                  </a:cubicBezTo>
                  <a:cubicBezTo>
                    <a:pt x="460" y="128"/>
                    <a:pt x="286" y="0"/>
                    <a:pt x="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7565;p121">
              <a:extLst>
                <a:ext uri="{FF2B5EF4-FFF2-40B4-BE49-F238E27FC236}">
                  <a16:creationId xmlns:a16="http://schemas.microsoft.com/office/drawing/2014/main" id="{0290D2AE-0C5A-E6BB-4A58-2C93897F31CF}"/>
                </a:ext>
              </a:extLst>
            </p:cNvPr>
            <p:cNvSpPr/>
            <p:nvPr/>
          </p:nvSpPr>
          <p:spPr>
            <a:xfrm>
              <a:off x="5497782" y="2595852"/>
              <a:ext cx="145485" cy="216103"/>
            </a:xfrm>
            <a:custGeom>
              <a:avLst/>
              <a:gdLst/>
              <a:ahLst/>
              <a:cxnLst/>
              <a:rect l="l" t="t" r="r" b="b"/>
              <a:pathLst>
                <a:path w="1473" h="2188" extrusionOk="0">
                  <a:moveTo>
                    <a:pt x="1472" y="0"/>
                  </a:moveTo>
                  <a:lnTo>
                    <a:pt x="484" y="58"/>
                  </a:lnTo>
                  <a:lnTo>
                    <a:pt x="1" y="1670"/>
                  </a:lnTo>
                  <a:lnTo>
                    <a:pt x="1353" y="2188"/>
                  </a:lnTo>
                  <a:lnTo>
                    <a:pt x="14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7566;p121">
              <a:extLst>
                <a:ext uri="{FF2B5EF4-FFF2-40B4-BE49-F238E27FC236}">
                  <a16:creationId xmlns:a16="http://schemas.microsoft.com/office/drawing/2014/main" id="{101B5F3E-D080-116C-B7F3-A26C33C9A1CC}"/>
                </a:ext>
              </a:extLst>
            </p:cNvPr>
            <p:cNvSpPr/>
            <p:nvPr/>
          </p:nvSpPr>
          <p:spPr>
            <a:xfrm>
              <a:off x="5014908" y="2738373"/>
              <a:ext cx="210572" cy="232795"/>
            </a:xfrm>
            <a:custGeom>
              <a:avLst/>
              <a:gdLst/>
              <a:ahLst/>
              <a:cxnLst/>
              <a:rect l="l" t="t" r="r" b="b"/>
              <a:pathLst>
                <a:path w="2132" h="2357" extrusionOk="0">
                  <a:moveTo>
                    <a:pt x="330" y="0"/>
                  </a:moveTo>
                  <a:lnTo>
                    <a:pt x="1" y="894"/>
                  </a:lnTo>
                  <a:lnTo>
                    <a:pt x="612" y="2357"/>
                  </a:lnTo>
                  <a:cubicBezTo>
                    <a:pt x="666" y="2319"/>
                    <a:pt x="2131" y="1485"/>
                    <a:pt x="2131" y="1485"/>
                  </a:cubicBezTo>
                  <a:lnTo>
                    <a:pt x="3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7567;p121">
              <a:extLst>
                <a:ext uri="{FF2B5EF4-FFF2-40B4-BE49-F238E27FC236}">
                  <a16:creationId xmlns:a16="http://schemas.microsoft.com/office/drawing/2014/main" id="{A88EB729-4299-DC2D-0714-7AA11C373299}"/>
                </a:ext>
              </a:extLst>
            </p:cNvPr>
            <p:cNvSpPr/>
            <p:nvPr/>
          </p:nvSpPr>
          <p:spPr>
            <a:xfrm>
              <a:off x="6280218" y="2246412"/>
              <a:ext cx="367514" cy="310426"/>
            </a:xfrm>
            <a:custGeom>
              <a:avLst/>
              <a:gdLst/>
              <a:ahLst/>
              <a:cxnLst/>
              <a:rect l="l" t="t" r="r" b="b"/>
              <a:pathLst>
                <a:path w="3721" h="3143" extrusionOk="0">
                  <a:moveTo>
                    <a:pt x="2176" y="0"/>
                  </a:moveTo>
                  <a:cubicBezTo>
                    <a:pt x="1826" y="0"/>
                    <a:pt x="1475" y="63"/>
                    <a:pt x="1144" y="187"/>
                  </a:cubicBezTo>
                  <a:cubicBezTo>
                    <a:pt x="969" y="253"/>
                    <a:pt x="789" y="347"/>
                    <a:pt x="703" y="512"/>
                  </a:cubicBezTo>
                  <a:cubicBezTo>
                    <a:pt x="617" y="679"/>
                    <a:pt x="683" y="932"/>
                    <a:pt x="868" y="969"/>
                  </a:cubicBezTo>
                  <a:cubicBezTo>
                    <a:pt x="863" y="969"/>
                    <a:pt x="858" y="969"/>
                    <a:pt x="854" y="969"/>
                  </a:cubicBezTo>
                  <a:cubicBezTo>
                    <a:pt x="577" y="969"/>
                    <a:pt x="292" y="1098"/>
                    <a:pt x="147" y="1333"/>
                  </a:cubicBezTo>
                  <a:cubicBezTo>
                    <a:pt x="0" y="1573"/>
                    <a:pt x="29" y="1920"/>
                    <a:pt x="246" y="2100"/>
                  </a:cubicBezTo>
                  <a:cubicBezTo>
                    <a:pt x="398" y="2224"/>
                    <a:pt x="591" y="2247"/>
                    <a:pt x="793" y="2247"/>
                  </a:cubicBezTo>
                  <a:cubicBezTo>
                    <a:pt x="910" y="2247"/>
                    <a:pt x="1030" y="2239"/>
                    <a:pt x="1147" y="2239"/>
                  </a:cubicBezTo>
                  <a:cubicBezTo>
                    <a:pt x="1174" y="2239"/>
                    <a:pt x="1201" y="2239"/>
                    <a:pt x="1228" y="2241"/>
                  </a:cubicBezTo>
                  <a:cubicBezTo>
                    <a:pt x="1252" y="2241"/>
                    <a:pt x="1278" y="2247"/>
                    <a:pt x="1300" y="2260"/>
                  </a:cubicBezTo>
                  <a:cubicBezTo>
                    <a:pt x="1351" y="2298"/>
                    <a:pt x="1329" y="2379"/>
                    <a:pt x="1283" y="2418"/>
                  </a:cubicBezTo>
                  <a:cubicBezTo>
                    <a:pt x="1237" y="2458"/>
                    <a:pt x="1173" y="2476"/>
                    <a:pt x="1125" y="2511"/>
                  </a:cubicBezTo>
                  <a:cubicBezTo>
                    <a:pt x="991" y="2609"/>
                    <a:pt x="1002" y="2829"/>
                    <a:pt x="1111" y="2952"/>
                  </a:cubicBezTo>
                  <a:cubicBezTo>
                    <a:pt x="1221" y="3077"/>
                    <a:pt x="1397" y="3123"/>
                    <a:pt x="1562" y="3137"/>
                  </a:cubicBezTo>
                  <a:cubicBezTo>
                    <a:pt x="1610" y="3141"/>
                    <a:pt x="1658" y="3143"/>
                    <a:pt x="1706" y="3143"/>
                  </a:cubicBezTo>
                  <a:cubicBezTo>
                    <a:pt x="2033" y="3143"/>
                    <a:pt x="2353" y="3046"/>
                    <a:pt x="2627" y="2864"/>
                  </a:cubicBezTo>
                  <a:lnTo>
                    <a:pt x="3046" y="2684"/>
                  </a:lnTo>
                  <a:cubicBezTo>
                    <a:pt x="3242" y="2522"/>
                    <a:pt x="3424" y="2339"/>
                    <a:pt x="3587" y="2142"/>
                  </a:cubicBezTo>
                  <a:cubicBezTo>
                    <a:pt x="3637" y="2078"/>
                    <a:pt x="3690" y="2010"/>
                    <a:pt x="3703" y="1931"/>
                  </a:cubicBezTo>
                  <a:cubicBezTo>
                    <a:pt x="3721" y="1803"/>
                    <a:pt x="3639" y="1680"/>
                    <a:pt x="3529" y="1615"/>
                  </a:cubicBezTo>
                  <a:cubicBezTo>
                    <a:pt x="3420" y="1547"/>
                    <a:pt x="3290" y="1527"/>
                    <a:pt x="3163" y="1507"/>
                  </a:cubicBezTo>
                  <a:cubicBezTo>
                    <a:pt x="3226" y="1393"/>
                    <a:pt x="3404" y="1421"/>
                    <a:pt x="3505" y="1342"/>
                  </a:cubicBezTo>
                  <a:cubicBezTo>
                    <a:pt x="3628" y="1246"/>
                    <a:pt x="3584" y="1052"/>
                    <a:pt x="3529" y="905"/>
                  </a:cubicBezTo>
                  <a:cubicBezTo>
                    <a:pt x="3490" y="802"/>
                    <a:pt x="3450" y="699"/>
                    <a:pt x="3411" y="598"/>
                  </a:cubicBezTo>
                  <a:cubicBezTo>
                    <a:pt x="3393" y="554"/>
                    <a:pt x="3371" y="503"/>
                    <a:pt x="3325" y="490"/>
                  </a:cubicBezTo>
                  <a:cubicBezTo>
                    <a:pt x="3319" y="489"/>
                    <a:pt x="3313" y="488"/>
                    <a:pt x="3306" y="488"/>
                  </a:cubicBezTo>
                  <a:cubicBezTo>
                    <a:pt x="3275" y="488"/>
                    <a:pt x="3245" y="504"/>
                    <a:pt x="3218" y="519"/>
                  </a:cubicBezTo>
                  <a:cubicBezTo>
                    <a:pt x="3083" y="592"/>
                    <a:pt x="2919" y="654"/>
                    <a:pt x="2769" y="654"/>
                  </a:cubicBezTo>
                  <a:cubicBezTo>
                    <a:pt x="2668" y="654"/>
                    <a:pt x="2573" y="625"/>
                    <a:pt x="2499" y="552"/>
                  </a:cubicBezTo>
                  <a:lnTo>
                    <a:pt x="2796" y="279"/>
                  </a:lnTo>
                  <a:cubicBezTo>
                    <a:pt x="2835" y="246"/>
                    <a:pt x="2875" y="202"/>
                    <a:pt x="2868" y="152"/>
                  </a:cubicBezTo>
                  <a:cubicBezTo>
                    <a:pt x="2860" y="88"/>
                    <a:pt x="2785" y="62"/>
                    <a:pt x="2721" y="51"/>
                  </a:cubicBezTo>
                  <a:cubicBezTo>
                    <a:pt x="2541" y="17"/>
                    <a:pt x="2359" y="0"/>
                    <a:pt x="2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4" name="Google Shape;7568;p121">
            <a:extLst>
              <a:ext uri="{FF2B5EF4-FFF2-40B4-BE49-F238E27FC236}">
                <a16:creationId xmlns:a16="http://schemas.microsoft.com/office/drawing/2014/main" id="{76D83206-4A89-4215-48CD-DE884E969B3F}"/>
              </a:ext>
            </a:extLst>
          </p:cNvPr>
          <p:cNvGrpSpPr/>
          <p:nvPr/>
        </p:nvGrpSpPr>
        <p:grpSpPr>
          <a:xfrm>
            <a:off x="7700072" y="357114"/>
            <a:ext cx="1036342" cy="783173"/>
            <a:chOff x="4725044" y="4077175"/>
            <a:chExt cx="398900" cy="347475"/>
          </a:xfrm>
        </p:grpSpPr>
        <p:sp>
          <p:nvSpPr>
            <p:cNvPr id="6795" name="Google Shape;7569;p121">
              <a:extLst>
                <a:ext uri="{FF2B5EF4-FFF2-40B4-BE49-F238E27FC236}">
                  <a16:creationId xmlns:a16="http://schemas.microsoft.com/office/drawing/2014/main" id="{99207404-BC9B-D7D2-F0CF-B8EB9C4132C5}"/>
                </a:ext>
              </a:extLst>
            </p:cNvPr>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7570;p121">
              <a:extLst>
                <a:ext uri="{FF2B5EF4-FFF2-40B4-BE49-F238E27FC236}">
                  <a16:creationId xmlns:a16="http://schemas.microsoft.com/office/drawing/2014/main" id="{889AFC67-4AB6-8C38-1FB2-DAE864F147FF}"/>
                </a:ext>
              </a:extLst>
            </p:cNvPr>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7571;p121">
              <a:extLst>
                <a:ext uri="{FF2B5EF4-FFF2-40B4-BE49-F238E27FC236}">
                  <a16:creationId xmlns:a16="http://schemas.microsoft.com/office/drawing/2014/main" id="{B0F0EF5A-A34E-2FDB-1847-771813E2D66E}"/>
                </a:ext>
              </a:extLst>
            </p:cNvPr>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7572;p121">
              <a:extLst>
                <a:ext uri="{FF2B5EF4-FFF2-40B4-BE49-F238E27FC236}">
                  <a16:creationId xmlns:a16="http://schemas.microsoft.com/office/drawing/2014/main" id="{5C6351BA-98AD-F634-7B92-2CCADC671EC8}"/>
                </a:ext>
              </a:extLst>
            </p:cNvPr>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7573;p121">
              <a:extLst>
                <a:ext uri="{FF2B5EF4-FFF2-40B4-BE49-F238E27FC236}">
                  <a16:creationId xmlns:a16="http://schemas.microsoft.com/office/drawing/2014/main" id="{CC26C391-DF57-0DF6-31AD-5AF71F5B95E2}"/>
                </a:ext>
              </a:extLst>
            </p:cNvPr>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7574;p121">
              <a:extLst>
                <a:ext uri="{FF2B5EF4-FFF2-40B4-BE49-F238E27FC236}">
                  <a16:creationId xmlns:a16="http://schemas.microsoft.com/office/drawing/2014/main" id="{75BCD6E3-AA2E-E02F-073E-50C8DB7BD715}"/>
                </a:ext>
              </a:extLst>
            </p:cNvPr>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7575;p121">
              <a:extLst>
                <a:ext uri="{FF2B5EF4-FFF2-40B4-BE49-F238E27FC236}">
                  <a16:creationId xmlns:a16="http://schemas.microsoft.com/office/drawing/2014/main" id="{C0777C31-4F04-6142-B16C-54F597E9B1C7}"/>
                </a:ext>
              </a:extLst>
            </p:cNvPr>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2" name="Google Shape;7576;p121">
            <a:extLst>
              <a:ext uri="{FF2B5EF4-FFF2-40B4-BE49-F238E27FC236}">
                <a16:creationId xmlns:a16="http://schemas.microsoft.com/office/drawing/2014/main" id="{BB859CA6-44DC-8AAC-77CA-FEB2E787A62B}"/>
              </a:ext>
            </a:extLst>
          </p:cNvPr>
          <p:cNvGrpSpPr/>
          <p:nvPr/>
        </p:nvGrpSpPr>
        <p:grpSpPr>
          <a:xfrm>
            <a:off x="126007" y="2647173"/>
            <a:ext cx="1302695" cy="2069496"/>
            <a:chOff x="5283050" y="4042750"/>
            <a:chExt cx="399000" cy="595950"/>
          </a:xfrm>
        </p:grpSpPr>
        <p:sp>
          <p:nvSpPr>
            <p:cNvPr id="6803" name="Google Shape;7577;p121">
              <a:extLst>
                <a:ext uri="{FF2B5EF4-FFF2-40B4-BE49-F238E27FC236}">
                  <a16:creationId xmlns:a16="http://schemas.microsoft.com/office/drawing/2014/main" id="{98D8C290-8B66-7678-27DE-581A4D13324C}"/>
                </a:ext>
              </a:extLst>
            </p:cNvPr>
            <p:cNvSpPr/>
            <p:nvPr/>
          </p:nvSpPr>
          <p:spPr>
            <a:xfrm>
              <a:off x="5283050" y="4042750"/>
              <a:ext cx="399000" cy="344900"/>
            </a:xfrm>
            <a:custGeom>
              <a:avLst/>
              <a:gdLst/>
              <a:ahLst/>
              <a:cxnLst/>
              <a:rect l="l" t="t" r="r" b="b"/>
              <a:pathLst>
                <a:path w="15960" h="13796" extrusionOk="0">
                  <a:moveTo>
                    <a:pt x="8041" y="0"/>
                  </a:moveTo>
                  <a:cubicBezTo>
                    <a:pt x="6475" y="0"/>
                    <a:pt x="4915" y="432"/>
                    <a:pt x="3622" y="1312"/>
                  </a:cubicBezTo>
                  <a:cubicBezTo>
                    <a:pt x="1300" y="2891"/>
                    <a:pt x="0" y="5920"/>
                    <a:pt x="633" y="8656"/>
                  </a:cubicBezTo>
                  <a:cubicBezTo>
                    <a:pt x="1259" y="11376"/>
                    <a:pt x="3849" y="13561"/>
                    <a:pt x="6636" y="13561"/>
                  </a:cubicBezTo>
                  <a:cubicBezTo>
                    <a:pt x="6655" y="13561"/>
                    <a:pt x="6675" y="13561"/>
                    <a:pt x="6694" y="13560"/>
                  </a:cubicBezTo>
                  <a:lnTo>
                    <a:pt x="4984" y="12908"/>
                  </a:lnTo>
                  <a:lnTo>
                    <a:pt x="4984" y="12908"/>
                  </a:lnTo>
                  <a:cubicBezTo>
                    <a:pt x="6366" y="13418"/>
                    <a:pt x="7864" y="13796"/>
                    <a:pt x="9308" y="13796"/>
                  </a:cubicBezTo>
                  <a:cubicBezTo>
                    <a:pt x="10436" y="13796"/>
                    <a:pt x="11532" y="13565"/>
                    <a:pt x="12514" y="12987"/>
                  </a:cubicBezTo>
                  <a:cubicBezTo>
                    <a:pt x="15162" y="11426"/>
                    <a:pt x="15960" y="7754"/>
                    <a:pt x="15026" y="4822"/>
                  </a:cubicBezTo>
                  <a:cubicBezTo>
                    <a:pt x="14664" y="3680"/>
                    <a:pt x="14071" y="2588"/>
                    <a:pt x="13175" y="1793"/>
                  </a:cubicBezTo>
                  <a:cubicBezTo>
                    <a:pt x="12722" y="1389"/>
                    <a:pt x="12202" y="1071"/>
                    <a:pt x="11655" y="809"/>
                  </a:cubicBezTo>
                  <a:cubicBezTo>
                    <a:pt x="10533" y="273"/>
                    <a:pt x="9285" y="0"/>
                    <a:pt x="8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7578;p121">
              <a:extLst>
                <a:ext uri="{FF2B5EF4-FFF2-40B4-BE49-F238E27FC236}">
                  <a16:creationId xmlns:a16="http://schemas.microsoft.com/office/drawing/2014/main" id="{51519042-1EC0-3A42-704A-2A50E2FD0944}"/>
                </a:ext>
              </a:extLst>
            </p:cNvPr>
            <p:cNvSpPr/>
            <p:nvPr/>
          </p:nvSpPr>
          <p:spPr>
            <a:xfrm>
              <a:off x="5478275" y="4137575"/>
              <a:ext cx="15450" cy="501125"/>
            </a:xfrm>
            <a:custGeom>
              <a:avLst/>
              <a:gdLst/>
              <a:ahLst/>
              <a:cxnLst/>
              <a:rect l="l" t="t" r="r" b="b"/>
              <a:pathLst>
                <a:path w="618" h="20045" extrusionOk="0">
                  <a:moveTo>
                    <a:pt x="154" y="1"/>
                  </a:moveTo>
                  <a:cubicBezTo>
                    <a:pt x="98" y="1"/>
                    <a:pt x="42" y="39"/>
                    <a:pt x="38" y="115"/>
                  </a:cubicBezTo>
                  <a:lnTo>
                    <a:pt x="38" y="117"/>
                  </a:lnTo>
                  <a:cubicBezTo>
                    <a:pt x="1" y="763"/>
                    <a:pt x="16" y="1418"/>
                    <a:pt x="14" y="2063"/>
                  </a:cubicBezTo>
                  <a:cubicBezTo>
                    <a:pt x="12" y="2705"/>
                    <a:pt x="18" y="3344"/>
                    <a:pt x="20" y="3985"/>
                  </a:cubicBezTo>
                  <a:cubicBezTo>
                    <a:pt x="25" y="5274"/>
                    <a:pt x="40" y="6561"/>
                    <a:pt x="53" y="7850"/>
                  </a:cubicBezTo>
                  <a:lnTo>
                    <a:pt x="130" y="15559"/>
                  </a:lnTo>
                  <a:cubicBezTo>
                    <a:pt x="137" y="16277"/>
                    <a:pt x="146" y="16997"/>
                    <a:pt x="152" y="17717"/>
                  </a:cubicBezTo>
                  <a:cubicBezTo>
                    <a:pt x="154" y="18073"/>
                    <a:pt x="159" y="18429"/>
                    <a:pt x="159" y="18785"/>
                  </a:cubicBezTo>
                  <a:cubicBezTo>
                    <a:pt x="159" y="19158"/>
                    <a:pt x="143" y="19531"/>
                    <a:pt x="198" y="19903"/>
                  </a:cubicBezTo>
                  <a:cubicBezTo>
                    <a:pt x="210" y="19989"/>
                    <a:pt x="308" y="20045"/>
                    <a:pt x="390" y="20045"/>
                  </a:cubicBezTo>
                  <a:cubicBezTo>
                    <a:pt x="397" y="20045"/>
                    <a:pt x="404" y="20044"/>
                    <a:pt x="411" y="20043"/>
                  </a:cubicBezTo>
                  <a:cubicBezTo>
                    <a:pt x="515" y="20028"/>
                    <a:pt x="567" y="19949"/>
                    <a:pt x="580" y="19850"/>
                  </a:cubicBezTo>
                  <a:cubicBezTo>
                    <a:pt x="618" y="19531"/>
                    <a:pt x="596" y="19211"/>
                    <a:pt x="589" y="18890"/>
                  </a:cubicBezTo>
                  <a:cubicBezTo>
                    <a:pt x="583" y="18567"/>
                    <a:pt x="576" y="18249"/>
                    <a:pt x="572" y="17928"/>
                  </a:cubicBezTo>
                  <a:cubicBezTo>
                    <a:pt x="563" y="17287"/>
                    <a:pt x="554" y="16648"/>
                    <a:pt x="545" y="16009"/>
                  </a:cubicBezTo>
                  <a:lnTo>
                    <a:pt x="495" y="12141"/>
                  </a:lnTo>
                  <a:cubicBezTo>
                    <a:pt x="460" y="9574"/>
                    <a:pt x="442" y="7005"/>
                    <a:pt x="392" y="4435"/>
                  </a:cubicBezTo>
                  <a:cubicBezTo>
                    <a:pt x="376" y="3724"/>
                    <a:pt x="363" y="3012"/>
                    <a:pt x="348" y="2303"/>
                  </a:cubicBezTo>
                  <a:cubicBezTo>
                    <a:pt x="334" y="1576"/>
                    <a:pt x="334" y="840"/>
                    <a:pt x="275" y="115"/>
                  </a:cubicBezTo>
                  <a:cubicBezTo>
                    <a:pt x="269" y="39"/>
                    <a:pt x="211"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7579;p121">
              <a:extLst>
                <a:ext uri="{FF2B5EF4-FFF2-40B4-BE49-F238E27FC236}">
                  <a16:creationId xmlns:a16="http://schemas.microsoft.com/office/drawing/2014/main" id="{F87C9105-4312-BAFB-5ECC-52561F5A264A}"/>
                </a:ext>
              </a:extLst>
            </p:cNvPr>
            <p:cNvSpPr/>
            <p:nvPr/>
          </p:nvSpPr>
          <p:spPr>
            <a:xfrm>
              <a:off x="5390175" y="4217750"/>
              <a:ext cx="220175" cy="141200"/>
            </a:xfrm>
            <a:custGeom>
              <a:avLst/>
              <a:gdLst/>
              <a:ahLst/>
              <a:cxnLst/>
              <a:rect l="l" t="t" r="r" b="b"/>
              <a:pathLst>
                <a:path w="8807" h="5648" extrusionOk="0">
                  <a:moveTo>
                    <a:pt x="8503" y="0"/>
                  </a:moveTo>
                  <a:cubicBezTo>
                    <a:pt x="8453" y="0"/>
                    <a:pt x="8404" y="19"/>
                    <a:pt x="8365" y="62"/>
                  </a:cubicBezTo>
                  <a:cubicBezTo>
                    <a:pt x="8062" y="394"/>
                    <a:pt x="7790" y="756"/>
                    <a:pt x="7506" y="1103"/>
                  </a:cubicBezTo>
                  <a:lnTo>
                    <a:pt x="6654" y="2148"/>
                  </a:lnTo>
                  <a:lnTo>
                    <a:pt x="4950" y="4241"/>
                  </a:lnTo>
                  <a:cubicBezTo>
                    <a:pt x="4708" y="4538"/>
                    <a:pt x="4482" y="4885"/>
                    <a:pt x="4162" y="5102"/>
                  </a:cubicBezTo>
                  <a:cubicBezTo>
                    <a:pt x="4055" y="5177"/>
                    <a:pt x="3922" y="5253"/>
                    <a:pt x="3787" y="5253"/>
                  </a:cubicBezTo>
                  <a:cubicBezTo>
                    <a:pt x="3775" y="5253"/>
                    <a:pt x="3763" y="5253"/>
                    <a:pt x="3751" y="5251"/>
                  </a:cubicBezTo>
                  <a:cubicBezTo>
                    <a:pt x="3588" y="5234"/>
                    <a:pt x="3498" y="5093"/>
                    <a:pt x="3417" y="4968"/>
                  </a:cubicBezTo>
                  <a:cubicBezTo>
                    <a:pt x="2916" y="4202"/>
                    <a:pt x="2422" y="3433"/>
                    <a:pt x="1919" y="2669"/>
                  </a:cubicBezTo>
                  <a:cubicBezTo>
                    <a:pt x="1361" y="1812"/>
                    <a:pt x="817" y="943"/>
                    <a:pt x="200" y="128"/>
                  </a:cubicBezTo>
                  <a:cubicBezTo>
                    <a:pt x="178" y="99"/>
                    <a:pt x="148" y="87"/>
                    <a:pt x="120" y="87"/>
                  </a:cubicBezTo>
                  <a:cubicBezTo>
                    <a:pt x="58" y="87"/>
                    <a:pt x="1" y="146"/>
                    <a:pt x="42" y="220"/>
                  </a:cubicBezTo>
                  <a:lnTo>
                    <a:pt x="42" y="222"/>
                  </a:lnTo>
                  <a:cubicBezTo>
                    <a:pt x="492" y="1068"/>
                    <a:pt x="1017" y="1872"/>
                    <a:pt x="1524" y="2684"/>
                  </a:cubicBezTo>
                  <a:cubicBezTo>
                    <a:pt x="2031" y="3497"/>
                    <a:pt x="2541" y="4309"/>
                    <a:pt x="3055" y="5120"/>
                  </a:cubicBezTo>
                  <a:cubicBezTo>
                    <a:pt x="3158" y="5284"/>
                    <a:pt x="3266" y="5458"/>
                    <a:pt x="3441" y="5557"/>
                  </a:cubicBezTo>
                  <a:cubicBezTo>
                    <a:pt x="3551" y="5617"/>
                    <a:pt x="3673" y="5648"/>
                    <a:pt x="3796" y="5648"/>
                  </a:cubicBezTo>
                  <a:cubicBezTo>
                    <a:pt x="3848" y="5648"/>
                    <a:pt x="3901" y="5642"/>
                    <a:pt x="3953" y="5631"/>
                  </a:cubicBezTo>
                  <a:cubicBezTo>
                    <a:pt x="4309" y="5563"/>
                    <a:pt x="4621" y="5284"/>
                    <a:pt x="4851" y="5016"/>
                  </a:cubicBezTo>
                  <a:cubicBezTo>
                    <a:pt x="5468" y="4298"/>
                    <a:pt x="6055" y="3554"/>
                    <a:pt x="6656" y="2820"/>
                  </a:cubicBezTo>
                  <a:lnTo>
                    <a:pt x="7664" y="1595"/>
                  </a:lnTo>
                  <a:cubicBezTo>
                    <a:pt x="8009" y="1173"/>
                    <a:pt x="8378" y="760"/>
                    <a:pt x="8699" y="319"/>
                  </a:cubicBezTo>
                  <a:cubicBezTo>
                    <a:pt x="8806" y="172"/>
                    <a:pt x="8653" y="0"/>
                    <a:pt x="8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7580;p121">
              <a:extLst>
                <a:ext uri="{FF2B5EF4-FFF2-40B4-BE49-F238E27FC236}">
                  <a16:creationId xmlns:a16="http://schemas.microsoft.com/office/drawing/2014/main" id="{9E9F9F90-D736-DBC1-01FB-1C6966AB0FC2}"/>
                </a:ext>
              </a:extLst>
            </p:cNvPr>
            <p:cNvSpPr/>
            <p:nvPr/>
          </p:nvSpPr>
          <p:spPr>
            <a:xfrm>
              <a:off x="5430325" y="4165850"/>
              <a:ext cx="85525" cy="68950"/>
            </a:xfrm>
            <a:custGeom>
              <a:avLst/>
              <a:gdLst/>
              <a:ahLst/>
              <a:cxnLst/>
              <a:rect l="l" t="t" r="r" b="b"/>
              <a:pathLst>
                <a:path w="3421" h="2758" extrusionOk="0">
                  <a:moveTo>
                    <a:pt x="107" y="1"/>
                  </a:moveTo>
                  <a:cubicBezTo>
                    <a:pt x="51" y="1"/>
                    <a:pt x="0" y="59"/>
                    <a:pt x="37" y="120"/>
                  </a:cubicBezTo>
                  <a:lnTo>
                    <a:pt x="37" y="122"/>
                  </a:lnTo>
                  <a:cubicBezTo>
                    <a:pt x="72" y="183"/>
                    <a:pt x="91" y="247"/>
                    <a:pt x="129" y="306"/>
                  </a:cubicBezTo>
                  <a:cubicBezTo>
                    <a:pt x="166" y="366"/>
                    <a:pt x="208" y="418"/>
                    <a:pt x="245" y="475"/>
                  </a:cubicBezTo>
                  <a:cubicBezTo>
                    <a:pt x="313" y="576"/>
                    <a:pt x="379" y="675"/>
                    <a:pt x="452" y="772"/>
                  </a:cubicBezTo>
                  <a:cubicBezTo>
                    <a:pt x="608" y="981"/>
                    <a:pt x="763" y="1187"/>
                    <a:pt x="919" y="1393"/>
                  </a:cubicBezTo>
                  <a:cubicBezTo>
                    <a:pt x="1229" y="1811"/>
                    <a:pt x="1523" y="2237"/>
                    <a:pt x="1831" y="2654"/>
                  </a:cubicBezTo>
                  <a:cubicBezTo>
                    <a:pt x="1874" y="2713"/>
                    <a:pt x="1950" y="2757"/>
                    <a:pt x="2024" y="2757"/>
                  </a:cubicBezTo>
                  <a:cubicBezTo>
                    <a:pt x="2072" y="2757"/>
                    <a:pt x="2118" y="2739"/>
                    <a:pt x="2154" y="2696"/>
                  </a:cubicBezTo>
                  <a:lnTo>
                    <a:pt x="2813" y="1910"/>
                  </a:lnTo>
                  <a:lnTo>
                    <a:pt x="3133" y="1525"/>
                  </a:lnTo>
                  <a:cubicBezTo>
                    <a:pt x="3188" y="1457"/>
                    <a:pt x="3247" y="1391"/>
                    <a:pt x="3302" y="1323"/>
                  </a:cubicBezTo>
                  <a:cubicBezTo>
                    <a:pt x="3357" y="1255"/>
                    <a:pt x="3368" y="1174"/>
                    <a:pt x="3392" y="1093"/>
                  </a:cubicBezTo>
                  <a:cubicBezTo>
                    <a:pt x="3420" y="991"/>
                    <a:pt x="3339" y="914"/>
                    <a:pt x="3251" y="914"/>
                  </a:cubicBezTo>
                  <a:cubicBezTo>
                    <a:pt x="3228" y="914"/>
                    <a:pt x="3205" y="919"/>
                    <a:pt x="3184" y="930"/>
                  </a:cubicBezTo>
                  <a:cubicBezTo>
                    <a:pt x="3100" y="972"/>
                    <a:pt x="3037" y="998"/>
                    <a:pt x="2973" y="1068"/>
                  </a:cubicBezTo>
                  <a:cubicBezTo>
                    <a:pt x="2920" y="1128"/>
                    <a:pt x="2872" y="1189"/>
                    <a:pt x="2821" y="1251"/>
                  </a:cubicBezTo>
                  <a:lnTo>
                    <a:pt x="2503" y="1635"/>
                  </a:lnTo>
                  <a:lnTo>
                    <a:pt x="2017" y="2220"/>
                  </a:lnTo>
                  <a:lnTo>
                    <a:pt x="2017" y="2220"/>
                  </a:lnTo>
                  <a:cubicBezTo>
                    <a:pt x="1754" y="1875"/>
                    <a:pt x="1480" y="1538"/>
                    <a:pt x="1212" y="1200"/>
                  </a:cubicBezTo>
                  <a:cubicBezTo>
                    <a:pt x="1049" y="996"/>
                    <a:pt x="886" y="794"/>
                    <a:pt x="722" y="596"/>
                  </a:cubicBezTo>
                  <a:cubicBezTo>
                    <a:pt x="638" y="495"/>
                    <a:pt x="553" y="401"/>
                    <a:pt x="463" y="306"/>
                  </a:cubicBezTo>
                  <a:cubicBezTo>
                    <a:pt x="414" y="256"/>
                    <a:pt x="370" y="203"/>
                    <a:pt x="322" y="155"/>
                  </a:cubicBezTo>
                  <a:cubicBezTo>
                    <a:pt x="274" y="104"/>
                    <a:pt x="214" y="71"/>
                    <a:pt x="162" y="23"/>
                  </a:cubicBezTo>
                  <a:cubicBezTo>
                    <a:pt x="145" y="7"/>
                    <a:pt x="126"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7581;p121">
              <a:extLst>
                <a:ext uri="{FF2B5EF4-FFF2-40B4-BE49-F238E27FC236}">
                  <a16:creationId xmlns:a16="http://schemas.microsoft.com/office/drawing/2014/main" id="{081D5198-DFC6-44CB-E094-6481FF332DD3}"/>
                </a:ext>
              </a:extLst>
            </p:cNvPr>
            <p:cNvSpPr/>
            <p:nvPr/>
          </p:nvSpPr>
          <p:spPr>
            <a:xfrm>
              <a:off x="5373400" y="4126775"/>
              <a:ext cx="7775" cy="6000"/>
            </a:xfrm>
            <a:custGeom>
              <a:avLst/>
              <a:gdLst/>
              <a:ahLst/>
              <a:cxnLst/>
              <a:rect l="l" t="t" r="r" b="b"/>
              <a:pathLst>
                <a:path w="311" h="240" extrusionOk="0">
                  <a:moveTo>
                    <a:pt x="157" y="0"/>
                  </a:moveTo>
                  <a:cubicBezTo>
                    <a:pt x="1" y="0"/>
                    <a:pt x="1" y="240"/>
                    <a:pt x="157" y="240"/>
                  </a:cubicBezTo>
                  <a:cubicBezTo>
                    <a:pt x="311" y="240"/>
                    <a:pt x="311" y="0"/>
                    <a:pt x="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7582;p121">
              <a:extLst>
                <a:ext uri="{FF2B5EF4-FFF2-40B4-BE49-F238E27FC236}">
                  <a16:creationId xmlns:a16="http://schemas.microsoft.com/office/drawing/2014/main" id="{FC1C2640-CE9E-76CB-8AA6-51AEBDD515BF}"/>
                </a:ext>
              </a:extLst>
            </p:cNvPr>
            <p:cNvSpPr/>
            <p:nvPr/>
          </p:nvSpPr>
          <p:spPr>
            <a:xfrm>
              <a:off x="5396525" y="4104525"/>
              <a:ext cx="9025" cy="9000"/>
            </a:xfrm>
            <a:custGeom>
              <a:avLst/>
              <a:gdLst/>
              <a:ahLst/>
              <a:cxnLst/>
              <a:rect l="l" t="t" r="r" b="b"/>
              <a:pathLst>
                <a:path w="361" h="360" extrusionOk="0">
                  <a:moveTo>
                    <a:pt x="157" y="1"/>
                  </a:moveTo>
                  <a:lnTo>
                    <a:pt x="115" y="8"/>
                  </a:lnTo>
                  <a:cubicBezTo>
                    <a:pt x="88" y="14"/>
                    <a:pt x="66" y="27"/>
                    <a:pt x="47" y="47"/>
                  </a:cubicBezTo>
                  <a:cubicBezTo>
                    <a:pt x="31" y="60"/>
                    <a:pt x="20" y="78"/>
                    <a:pt x="14" y="98"/>
                  </a:cubicBezTo>
                  <a:cubicBezTo>
                    <a:pt x="5" y="115"/>
                    <a:pt x="1" y="137"/>
                    <a:pt x="1" y="157"/>
                  </a:cubicBezTo>
                  <a:cubicBezTo>
                    <a:pt x="1" y="212"/>
                    <a:pt x="29" y="262"/>
                    <a:pt x="77" y="291"/>
                  </a:cubicBezTo>
                  <a:lnTo>
                    <a:pt x="143" y="339"/>
                  </a:lnTo>
                  <a:lnTo>
                    <a:pt x="178" y="355"/>
                  </a:lnTo>
                  <a:cubicBezTo>
                    <a:pt x="188" y="358"/>
                    <a:pt x="198" y="360"/>
                    <a:pt x="209" y="360"/>
                  </a:cubicBezTo>
                  <a:cubicBezTo>
                    <a:pt x="218" y="360"/>
                    <a:pt x="227" y="359"/>
                    <a:pt x="236" y="357"/>
                  </a:cubicBezTo>
                  <a:cubicBezTo>
                    <a:pt x="249" y="357"/>
                    <a:pt x="260" y="355"/>
                    <a:pt x="271" y="348"/>
                  </a:cubicBezTo>
                  <a:cubicBezTo>
                    <a:pt x="288" y="341"/>
                    <a:pt x="304" y="330"/>
                    <a:pt x="317" y="317"/>
                  </a:cubicBezTo>
                  <a:lnTo>
                    <a:pt x="339" y="289"/>
                  </a:lnTo>
                  <a:lnTo>
                    <a:pt x="354" y="256"/>
                  </a:lnTo>
                  <a:cubicBezTo>
                    <a:pt x="359" y="236"/>
                    <a:pt x="361" y="216"/>
                    <a:pt x="356" y="199"/>
                  </a:cubicBezTo>
                  <a:cubicBezTo>
                    <a:pt x="356" y="179"/>
                    <a:pt x="350" y="161"/>
                    <a:pt x="339" y="146"/>
                  </a:cubicBezTo>
                  <a:lnTo>
                    <a:pt x="290" y="78"/>
                  </a:lnTo>
                  <a:cubicBezTo>
                    <a:pt x="262" y="32"/>
                    <a:pt x="211"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7583;p121">
              <a:extLst>
                <a:ext uri="{FF2B5EF4-FFF2-40B4-BE49-F238E27FC236}">
                  <a16:creationId xmlns:a16="http://schemas.microsoft.com/office/drawing/2014/main" id="{D901B0CC-2E6A-7B88-6F6B-1A0B9F595364}"/>
                </a:ext>
              </a:extLst>
            </p:cNvPr>
            <p:cNvSpPr/>
            <p:nvPr/>
          </p:nvSpPr>
          <p:spPr>
            <a:xfrm>
              <a:off x="5400650" y="4150700"/>
              <a:ext cx="10225" cy="7950"/>
            </a:xfrm>
            <a:custGeom>
              <a:avLst/>
              <a:gdLst/>
              <a:ahLst/>
              <a:cxnLst/>
              <a:rect l="l" t="t" r="r" b="b"/>
              <a:pathLst>
                <a:path w="409" h="318" extrusionOk="0">
                  <a:moveTo>
                    <a:pt x="205" y="1"/>
                  </a:moveTo>
                  <a:cubicBezTo>
                    <a:pt x="0" y="1"/>
                    <a:pt x="0" y="317"/>
                    <a:pt x="205" y="317"/>
                  </a:cubicBezTo>
                  <a:cubicBezTo>
                    <a:pt x="409" y="317"/>
                    <a:pt x="409"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7584;p121">
              <a:extLst>
                <a:ext uri="{FF2B5EF4-FFF2-40B4-BE49-F238E27FC236}">
                  <a16:creationId xmlns:a16="http://schemas.microsoft.com/office/drawing/2014/main" id="{C93B0CB8-15B6-C151-B6BA-68E7361EE95B}"/>
                </a:ext>
              </a:extLst>
            </p:cNvPr>
            <p:cNvSpPr/>
            <p:nvPr/>
          </p:nvSpPr>
          <p:spPr>
            <a:xfrm>
              <a:off x="5600500" y="4299225"/>
              <a:ext cx="12375" cy="9625"/>
            </a:xfrm>
            <a:custGeom>
              <a:avLst/>
              <a:gdLst/>
              <a:ahLst/>
              <a:cxnLst/>
              <a:rect l="l" t="t" r="r" b="b"/>
              <a:pathLst>
                <a:path w="495" h="385" extrusionOk="0">
                  <a:moveTo>
                    <a:pt x="246" y="1"/>
                  </a:moveTo>
                  <a:cubicBezTo>
                    <a:pt x="0" y="1"/>
                    <a:pt x="0" y="385"/>
                    <a:pt x="246" y="385"/>
                  </a:cubicBezTo>
                  <a:cubicBezTo>
                    <a:pt x="494" y="385"/>
                    <a:pt x="494" y="1"/>
                    <a:pt x="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1" name="Google Shape;7585;p121">
            <a:extLst>
              <a:ext uri="{FF2B5EF4-FFF2-40B4-BE49-F238E27FC236}">
                <a16:creationId xmlns:a16="http://schemas.microsoft.com/office/drawing/2014/main" id="{CB65F6E4-D6EB-8FC2-9F3E-CBE977128103}"/>
              </a:ext>
            </a:extLst>
          </p:cNvPr>
          <p:cNvGrpSpPr/>
          <p:nvPr/>
        </p:nvGrpSpPr>
        <p:grpSpPr>
          <a:xfrm>
            <a:off x="486824" y="415351"/>
            <a:ext cx="466359" cy="666689"/>
            <a:chOff x="5979675" y="4640775"/>
            <a:chExt cx="241875" cy="345775"/>
          </a:xfrm>
        </p:grpSpPr>
        <p:sp>
          <p:nvSpPr>
            <p:cNvPr id="6812" name="Google Shape;7586;p121">
              <a:extLst>
                <a:ext uri="{FF2B5EF4-FFF2-40B4-BE49-F238E27FC236}">
                  <a16:creationId xmlns:a16="http://schemas.microsoft.com/office/drawing/2014/main" id="{520115C3-6AE9-950F-13DF-28EC3E3CB2E1}"/>
                </a:ext>
              </a:extLst>
            </p:cNvPr>
            <p:cNvSpPr/>
            <p:nvPr/>
          </p:nvSpPr>
          <p:spPr>
            <a:xfrm>
              <a:off x="6008100"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7587;p121">
              <a:extLst>
                <a:ext uri="{FF2B5EF4-FFF2-40B4-BE49-F238E27FC236}">
                  <a16:creationId xmlns:a16="http://schemas.microsoft.com/office/drawing/2014/main" id="{43266BD1-0A1D-17D9-2FBC-04602AF59FA3}"/>
                </a:ext>
              </a:extLst>
            </p:cNvPr>
            <p:cNvSpPr/>
            <p:nvPr/>
          </p:nvSpPr>
          <p:spPr>
            <a:xfrm>
              <a:off x="6087325"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7588;p121">
              <a:extLst>
                <a:ext uri="{FF2B5EF4-FFF2-40B4-BE49-F238E27FC236}">
                  <a16:creationId xmlns:a16="http://schemas.microsoft.com/office/drawing/2014/main" id="{15F82903-FC07-26CC-4CF3-7D017DD9D89A}"/>
                </a:ext>
              </a:extLst>
            </p:cNvPr>
            <p:cNvSpPr/>
            <p:nvPr/>
          </p:nvSpPr>
          <p:spPr>
            <a:xfrm>
              <a:off x="6133350"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7589;p121">
              <a:extLst>
                <a:ext uri="{FF2B5EF4-FFF2-40B4-BE49-F238E27FC236}">
                  <a16:creationId xmlns:a16="http://schemas.microsoft.com/office/drawing/2014/main" id="{9E901B25-5659-077F-72CA-2ED2E334F908}"/>
                </a:ext>
              </a:extLst>
            </p:cNvPr>
            <p:cNvSpPr/>
            <p:nvPr/>
          </p:nvSpPr>
          <p:spPr>
            <a:xfrm>
              <a:off x="5979675"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7590;p121">
              <a:extLst>
                <a:ext uri="{FF2B5EF4-FFF2-40B4-BE49-F238E27FC236}">
                  <a16:creationId xmlns:a16="http://schemas.microsoft.com/office/drawing/2014/main" id="{193049DF-81A7-1804-1F06-13C5E089B972}"/>
                </a:ext>
              </a:extLst>
            </p:cNvPr>
            <p:cNvSpPr/>
            <p:nvPr/>
          </p:nvSpPr>
          <p:spPr>
            <a:xfrm>
              <a:off x="6072900"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7591;p121">
              <a:extLst>
                <a:ext uri="{FF2B5EF4-FFF2-40B4-BE49-F238E27FC236}">
                  <a16:creationId xmlns:a16="http://schemas.microsoft.com/office/drawing/2014/main" id="{64B42A22-12A7-CAC3-B44F-56BEE428621B}"/>
                </a:ext>
              </a:extLst>
            </p:cNvPr>
            <p:cNvSpPr/>
            <p:nvPr/>
          </p:nvSpPr>
          <p:spPr>
            <a:xfrm>
              <a:off x="6046475"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7592;p121">
              <a:extLst>
                <a:ext uri="{FF2B5EF4-FFF2-40B4-BE49-F238E27FC236}">
                  <a16:creationId xmlns:a16="http://schemas.microsoft.com/office/drawing/2014/main" id="{D8F8AA79-496E-45D7-C271-7905F03D172E}"/>
                </a:ext>
              </a:extLst>
            </p:cNvPr>
            <p:cNvSpPr/>
            <p:nvPr/>
          </p:nvSpPr>
          <p:spPr>
            <a:xfrm>
              <a:off x="6062450"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7593;p121">
              <a:extLst>
                <a:ext uri="{FF2B5EF4-FFF2-40B4-BE49-F238E27FC236}">
                  <a16:creationId xmlns:a16="http://schemas.microsoft.com/office/drawing/2014/main" id="{CB5CBFA2-BEBC-AB69-958F-106C4BA671FD}"/>
                </a:ext>
              </a:extLst>
            </p:cNvPr>
            <p:cNvSpPr/>
            <p:nvPr/>
          </p:nvSpPr>
          <p:spPr>
            <a:xfrm>
              <a:off x="6038200"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7594;p121">
              <a:extLst>
                <a:ext uri="{FF2B5EF4-FFF2-40B4-BE49-F238E27FC236}">
                  <a16:creationId xmlns:a16="http://schemas.microsoft.com/office/drawing/2014/main" id="{5C18FBAD-4A78-8D46-4234-73EDB6931234}"/>
                </a:ext>
              </a:extLst>
            </p:cNvPr>
            <p:cNvSpPr/>
            <p:nvPr/>
          </p:nvSpPr>
          <p:spPr>
            <a:xfrm>
              <a:off x="6056850"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7595;p121">
              <a:extLst>
                <a:ext uri="{FF2B5EF4-FFF2-40B4-BE49-F238E27FC236}">
                  <a16:creationId xmlns:a16="http://schemas.microsoft.com/office/drawing/2014/main" id="{DADABF6B-1AF0-BEF7-31D3-8D09EDECE3A4}"/>
                </a:ext>
              </a:extLst>
            </p:cNvPr>
            <p:cNvSpPr/>
            <p:nvPr/>
          </p:nvSpPr>
          <p:spPr>
            <a:xfrm>
              <a:off x="6078100"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7596;p121">
              <a:extLst>
                <a:ext uri="{FF2B5EF4-FFF2-40B4-BE49-F238E27FC236}">
                  <a16:creationId xmlns:a16="http://schemas.microsoft.com/office/drawing/2014/main" id="{6D70DEF6-7BE1-F312-436F-3B3DF46AFDA1}"/>
                </a:ext>
              </a:extLst>
            </p:cNvPr>
            <p:cNvSpPr/>
            <p:nvPr/>
          </p:nvSpPr>
          <p:spPr>
            <a:xfrm>
              <a:off x="6101825"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7597;p121">
              <a:extLst>
                <a:ext uri="{FF2B5EF4-FFF2-40B4-BE49-F238E27FC236}">
                  <a16:creationId xmlns:a16="http://schemas.microsoft.com/office/drawing/2014/main" id="{99D2AA95-CA21-0DBC-3BAD-5B332DC5893D}"/>
                </a:ext>
              </a:extLst>
            </p:cNvPr>
            <p:cNvSpPr/>
            <p:nvPr/>
          </p:nvSpPr>
          <p:spPr>
            <a:xfrm>
              <a:off x="6072975"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7598;p121">
              <a:extLst>
                <a:ext uri="{FF2B5EF4-FFF2-40B4-BE49-F238E27FC236}">
                  <a16:creationId xmlns:a16="http://schemas.microsoft.com/office/drawing/2014/main" id="{88130491-8082-EF86-5829-6636DD48D166}"/>
                </a:ext>
              </a:extLst>
            </p:cNvPr>
            <p:cNvSpPr/>
            <p:nvPr/>
          </p:nvSpPr>
          <p:spPr>
            <a:xfrm>
              <a:off x="6134175"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5" name="Google Shape;7599;p121">
            <a:extLst>
              <a:ext uri="{FF2B5EF4-FFF2-40B4-BE49-F238E27FC236}">
                <a16:creationId xmlns:a16="http://schemas.microsoft.com/office/drawing/2014/main" id="{FF720E27-EFA7-5DF3-4760-B01143B9884D}"/>
              </a:ext>
            </a:extLst>
          </p:cNvPr>
          <p:cNvGrpSpPr/>
          <p:nvPr/>
        </p:nvGrpSpPr>
        <p:grpSpPr>
          <a:xfrm>
            <a:off x="8286136" y="4122626"/>
            <a:ext cx="466359" cy="666689"/>
            <a:chOff x="5979675" y="4640775"/>
            <a:chExt cx="241875" cy="345775"/>
          </a:xfrm>
        </p:grpSpPr>
        <p:sp>
          <p:nvSpPr>
            <p:cNvPr id="6826" name="Google Shape;7600;p121">
              <a:extLst>
                <a:ext uri="{FF2B5EF4-FFF2-40B4-BE49-F238E27FC236}">
                  <a16:creationId xmlns:a16="http://schemas.microsoft.com/office/drawing/2014/main" id="{CFAFDBDD-8AA7-0781-D937-6D45FE02F82B}"/>
                </a:ext>
              </a:extLst>
            </p:cNvPr>
            <p:cNvSpPr/>
            <p:nvPr/>
          </p:nvSpPr>
          <p:spPr>
            <a:xfrm>
              <a:off x="6008100"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7601;p121">
              <a:extLst>
                <a:ext uri="{FF2B5EF4-FFF2-40B4-BE49-F238E27FC236}">
                  <a16:creationId xmlns:a16="http://schemas.microsoft.com/office/drawing/2014/main" id="{E82887F6-3D70-D519-512D-F3313F4FC9E9}"/>
                </a:ext>
              </a:extLst>
            </p:cNvPr>
            <p:cNvSpPr/>
            <p:nvPr/>
          </p:nvSpPr>
          <p:spPr>
            <a:xfrm>
              <a:off x="6087325"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7602;p121">
              <a:extLst>
                <a:ext uri="{FF2B5EF4-FFF2-40B4-BE49-F238E27FC236}">
                  <a16:creationId xmlns:a16="http://schemas.microsoft.com/office/drawing/2014/main" id="{881BB026-A808-D61C-CD5A-9EC17574719B}"/>
                </a:ext>
              </a:extLst>
            </p:cNvPr>
            <p:cNvSpPr/>
            <p:nvPr/>
          </p:nvSpPr>
          <p:spPr>
            <a:xfrm>
              <a:off x="6133350"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7603;p121">
              <a:extLst>
                <a:ext uri="{FF2B5EF4-FFF2-40B4-BE49-F238E27FC236}">
                  <a16:creationId xmlns:a16="http://schemas.microsoft.com/office/drawing/2014/main" id="{CAF37534-E309-E5FE-716E-989C11FBE519}"/>
                </a:ext>
              </a:extLst>
            </p:cNvPr>
            <p:cNvSpPr/>
            <p:nvPr/>
          </p:nvSpPr>
          <p:spPr>
            <a:xfrm>
              <a:off x="5979675"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7604;p121">
              <a:extLst>
                <a:ext uri="{FF2B5EF4-FFF2-40B4-BE49-F238E27FC236}">
                  <a16:creationId xmlns:a16="http://schemas.microsoft.com/office/drawing/2014/main" id="{95613CDF-6BA9-459A-04F0-D510F64C2289}"/>
                </a:ext>
              </a:extLst>
            </p:cNvPr>
            <p:cNvSpPr/>
            <p:nvPr/>
          </p:nvSpPr>
          <p:spPr>
            <a:xfrm>
              <a:off x="6072900"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7605;p121">
              <a:extLst>
                <a:ext uri="{FF2B5EF4-FFF2-40B4-BE49-F238E27FC236}">
                  <a16:creationId xmlns:a16="http://schemas.microsoft.com/office/drawing/2014/main" id="{E69705A4-4459-D0ED-ADBB-D1DCBD5FC299}"/>
                </a:ext>
              </a:extLst>
            </p:cNvPr>
            <p:cNvSpPr/>
            <p:nvPr/>
          </p:nvSpPr>
          <p:spPr>
            <a:xfrm>
              <a:off x="6046475"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7606;p121">
              <a:extLst>
                <a:ext uri="{FF2B5EF4-FFF2-40B4-BE49-F238E27FC236}">
                  <a16:creationId xmlns:a16="http://schemas.microsoft.com/office/drawing/2014/main" id="{ABDFF431-631B-32F3-ACC5-780317C9582A}"/>
                </a:ext>
              </a:extLst>
            </p:cNvPr>
            <p:cNvSpPr/>
            <p:nvPr/>
          </p:nvSpPr>
          <p:spPr>
            <a:xfrm>
              <a:off x="6062450"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7607;p121">
              <a:extLst>
                <a:ext uri="{FF2B5EF4-FFF2-40B4-BE49-F238E27FC236}">
                  <a16:creationId xmlns:a16="http://schemas.microsoft.com/office/drawing/2014/main" id="{2AB296DA-79D3-2B88-4F7D-89E17D94F774}"/>
                </a:ext>
              </a:extLst>
            </p:cNvPr>
            <p:cNvSpPr/>
            <p:nvPr/>
          </p:nvSpPr>
          <p:spPr>
            <a:xfrm>
              <a:off x="6038200"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7608;p121">
              <a:extLst>
                <a:ext uri="{FF2B5EF4-FFF2-40B4-BE49-F238E27FC236}">
                  <a16:creationId xmlns:a16="http://schemas.microsoft.com/office/drawing/2014/main" id="{12AB426B-A23C-EA6E-59F8-DF36AA37F5F4}"/>
                </a:ext>
              </a:extLst>
            </p:cNvPr>
            <p:cNvSpPr/>
            <p:nvPr/>
          </p:nvSpPr>
          <p:spPr>
            <a:xfrm>
              <a:off x="6056850"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7609;p121">
              <a:extLst>
                <a:ext uri="{FF2B5EF4-FFF2-40B4-BE49-F238E27FC236}">
                  <a16:creationId xmlns:a16="http://schemas.microsoft.com/office/drawing/2014/main" id="{98ED10F2-BAD1-7F4C-87BA-B5125EFB999B}"/>
                </a:ext>
              </a:extLst>
            </p:cNvPr>
            <p:cNvSpPr/>
            <p:nvPr/>
          </p:nvSpPr>
          <p:spPr>
            <a:xfrm>
              <a:off x="6078100"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7610;p121">
              <a:extLst>
                <a:ext uri="{FF2B5EF4-FFF2-40B4-BE49-F238E27FC236}">
                  <a16:creationId xmlns:a16="http://schemas.microsoft.com/office/drawing/2014/main" id="{F7B2DC7F-6954-E9CD-37EE-C76BB66C83A3}"/>
                </a:ext>
              </a:extLst>
            </p:cNvPr>
            <p:cNvSpPr/>
            <p:nvPr/>
          </p:nvSpPr>
          <p:spPr>
            <a:xfrm>
              <a:off x="6101825"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7611;p121">
              <a:extLst>
                <a:ext uri="{FF2B5EF4-FFF2-40B4-BE49-F238E27FC236}">
                  <a16:creationId xmlns:a16="http://schemas.microsoft.com/office/drawing/2014/main" id="{A7293379-F1E5-798A-099D-25813C2A7201}"/>
                </a:ext>
              </a:extLst>
            </p:cNvPr>
            <p:cNvSpPr/>
            <p:nvPr/>
          </p:nvSpPr>
          <p:spPr>
            <a:xfrm>
              <a:off x="6072975"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7612;p121">
              <a:extLst>
                <a:ext uri="{FF2B5EF4-FFF2-40B4-BE49-F238E27FC236}">
                  <a16:creationId xmlns:a16="http://schemas.microsoft.com/office/drawing/2014/main" id="{F6D6DDF7-7A55-E8E4-215B-3E6FCD2407DD}"/>
                </a:ext>
              </a:extLst>
            </p:cNvPr>
            <p:cNvSpPr/>
            <p:nvPr/>
          </p:nvSpPr>
          <p:spPr>
            <a:xfrm>
              <a:off x="6134175"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descr="A black background with green text&#10;&#10;Description automatically generated">
            <a:extLst>
              <a:ext uri="{FF2B5EF4-FFF2-40B4-BE49-F238E27FC236}">
                <a16:creationId xmlns:a16="http://schemas.microsoft.com/office/drawing/2014/main" id="{671DCE84-5A01-4BB2-159D-2E327902B0A2}"/>
              </a:ext>
            </a:extLst>
          </p:cNvPr>
          <p:cNvPicPr>
            <a:picLocks noChangeAspect="1"/>
          </p:cNvPicPr>
          <p:nvPr/>
        </p:nvPicPr>
        <p:blipFill>
          <a:blip r:embed="rId3"/>
          <a:stretch>
            <a:fillRect/>
          </a:stretch>
        </p:blipFill>
        <p:spPr>
          <a:xfrm>
            <a:off x="4274796" y="-203041"/>
            <a:ext cx="1246777" cy="12467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39"/>
        <p:cNvGrpSpPr/>
        <p:nvPr/>
      </p:nvGrpSpPr>
      <p:grpSpPr>
        <a:xfrm>
          <a:off x="0" y="0"/>
          <a:ext cx="0" cy="0"/>
          <a:chOff x="0" y="0"/>
          <a:chExt cx="0" cy="0"/>
        </a:xfrm>
      </p:grpSpPr>
      <p:grpSp>
        <p:nvGrpSpPr>
          <p:cNvPr id="3040" name="Google Shape;3040;p83"/>
          <p:cNvGrpSpPr/>
          <p:nvPr/>
        </p:nvGrpSpPr>
        <p:grpSpPr>
          <a:xfrm>
            <a:off x="4416037" y="2333116"/>
            <a:ext cx="890185" cy="675108"/>
            <a:chOff x="4725044" y="4077175"/>
            <a:chExt cx="398900" cy="347475"/>
          </a:xfrm>
        </p:grpSpPr>
        <p:sp>
          <p:nvSpPr>
            <p:cNvPr id="3041" name="Google Shape;3041;p83"/>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83"/>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83"/>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83"/>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83"/>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83"/>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83"/>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8" name="Google Shape;3048;p83"/>
          <p:cNvSpPr txBox="1">
            <a:spLocks noGrp="1"/>
          </p:cNvSpPr>
          <p:nvPr>
            <p:ph type="title"/>
          </p:nvPr>
        </p:nvSpPr>
        <p:spPr>
          <a:xfrm>
            <a:off x="61622" y="79123"/>
            <a:ext cx="4289100" cy="9881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0000"/>
                </a:solidFill>
              </a:rPr>
              <a:t>I. </a:t>
            </a:r>
            <a:r>
              <a:rPr lang="en" u="sng" dirty="0"/>
              <a:t>Listening</a:t>
            </a:r>
            <a:endParaRPr u="sng" dirty="0"/>
          </a:p>
        </p:txBody>
      </p:sp>
      <p:sp>
        <p:nvSpPr>
          <p:cNvPr id="3095" name="Google Shape;3095;p83"/>
          <p:cNvSpPr/>
          <p:nvPr/>
        </p:nvSpPr>
        <p:spPr>
          <a:xfrm>
            <a:off x="7258809" y="2343687"/>
            <a:ext cx="187939" cy="260034"/>
          </a:xfrm>
          <a:custGeom>
            <a:avLst/>
            <a:gdLst/>
            <a:ahLst/>
            <a:cxnLst/>
            <a:rect l="l" t="t" r="r" b="b"/>
            <a:pathLst>
              <a:path w="1684" h="2330" extrusionOk="0">
                <a:moveTo>
                  <a:pt x="1189" y="1"/>
                </a:moveTo>
                <a:cubicBezTo>
                  <a:pt x="1187" y="1"/>
                  <a:pt x="1184" y="1"/>
                  <a:pt x="1182" y="2"/>
                </a:cubicBezTo>
                <a:cubicBezTo>
                  <a:pt x="945" y="92"/>
                  <a:pt x="714" y="200"/>
                  <a:pt x="490" y="320"/>
                </a:cubicBezTo>
                <a:cubicBezTo>
                  <a:pt x="400" y="371"/>
                  <a:pt x="97" y="498"/>
                  <a:pt x="67" y="591"/>
                </a:cubicBezTo>
                <a:cubicBezTo>
                  <a:pt x="29" y="696"/>
                  <a:pt x="102" y="786"/>
                  <a:pt x="152" y="874"/>
                </a:cubicBezTo>
                <a:cubicBezTo>
                  <a:pt x="286" y="1109"/>
                  <a:pt x="427" y="1309"/>
                  <a:pt x="515" y="1546"/>
                </a:cubicBezTo>
                <a:cubicBezTo>
                  <a:pt x="491" y="1541"/>
                  <a:pt x="467" y="1539"/>
                  <a:pt x="443" y="1539"/>
                </a:cubicBezTo>
                <a:cubicBezTo>
                  <a:pt x="400" y="1539"/>
                  <a:pt x="356" y="1546"/>
                  <a:pt x="315" y="1559"/>
                </a:cubicBezTo>
                <a:cubicBezTo>
                  <a:pt x="128" y="1623"/>
                  <a:pt x="3" y="1796"/>
                  <a:pt x="1" y="1992"/>
                </a:cubicBezTo>
                <a:cubicBezTo>
                  <a:pt x="1" y="2145"/>
                  <a:pt x="120" y="2330"/>
                  <a:pt x="288" y="2330"/>
                </a:cubicBezTo>
                <a:cubicBezTo>
                  <a:pt x="289" y="2330"/>
                  <a:pt x="290" y="2330"/>
                  <a:pt x="291" y="2330"/>
                </a:cubicBezTo>
                <a:cubicBezTo>
                  <a:pt x="321" y="2328"/>
                  <a:pt x="350" y="2312"/>
                  <a:pt x="365" y="2284"/>
                </a:cubicBezTo>
                <a:cubicBezTo>
                  <a:pt x="379" y="2285"/>
                  <a:pt x="393" y="2286"/>
                  <a:pt x="407" y="2286"/>
                </a:cubicBezTo>
                <a:cubicBezTo>
                  <a:pt x="476" y="2286"/>
                  <a:pt x="544" y="2268"/>
                  <a:pt x="605" y="2233"/>
                </a:cubicBezTo>
                <a:cubicBezTo>
                  <a:pt x="769" y="2137"/>
                  <a:pt x="868" y="1930"/>
                  <a:pt x="785" y="1750"/>
                </a:cubicBezTo>
                <a:cubicBezTo>
                  <a:pt x="769" y="1722"/>
                  <a:pt x="752" y="1695"/>
                  <a:pt x="732" y="1671"/>
                </a:cubicBezTo>
                <a:cubicBezTo>
                  <a:pt x="706" y="1471"/>
                  <a:pt x="618" y="1287"/>
                  <a:pt x="508" y="1109"/>
                </a:cubicBezTo>
                <a:cubicBezTo>
                  <a:pt x="447" y="1010"/>
                  <a:pt x="220" y="799"/>
                  <a:pt x="212" y="689"/>
                </a:cubicBezTo>
                <a:cubicBezTo>
                  <a:pt x="196" y="490"/>
                  <a:pt x="427" y="395"/>
                  <a:pt x="563" y="318"/>
                </a:cubicBezTo>
                <a:cubicBezTo>
                  <a:pt x="641" y="274"/>
                  <a:pt x="951" y="79"/>
                  <a:pt x="1051" y="79"/>
                </a:cubicBezTo>
                <a:cubicBezTo>
                  <a:pt x="1061" y="79"/>
                  <a:pt x="1069" y="81"/>
                  <a:pt x="1075" y="86"/>
                </a:cubicBezTo>
                <a:cubicBezTo>
                  <a:pt x="1182" y="178"/>
                  <a:pt x="1075" y="424"/>
                  <a:pt x="1057" y="551"/>
                </a:cubicBezTo>
                <a:cubicBezTo>
                  <a:pt x="1013" y="852"/>
                  <a:pt x="1009" y="1153"/>
                  <a:pt x="998" y="1454"/>
                </a:cubicBezTo>
                <a:cubicBezTo>
                  <a:pt x="980" y="1509"/>
                  <a:pt x="991" y="1566"/>
                  <a:pt x="1022" y="1612"/>
                </a:cubicBezTo>
                <a:cubicBezTo>
                  <a:pt x="1078" y="1688"/>
                  <a:pt x="1158" y="1721"/>
                  <a:pt x="1242" y="1721"/>
                </a:cubicBezTo>
                <a:cubicBezTo>
                  <a:pt x="1451" y="1721"/>
                  <a:pt x="1684" y="1519"/>
                  <a:pt x="1626" y="1298"/>
                </a:cubicBezTo>
                <a:cubicBezTo>
                  <a:pt x="1592" y="1178"/>
                  <a:pt x="1483" y="1097"/>
                  <a:pt x="1362" y="1097"/>
                </a:cubicBezTo>
                <a:cubicBezTo>
                  <a:pt x="1347" y="1097"/>
                  <a:pt x="1333" y="1098"/>
                  <a:pt x="1318" y="1100"/>
                </a:cubicBezTo>
                <a:cubicBezTo>
                  <a:pt x="1215" y="1118"/>
                  <a:pt x="1141" y="1197"/>
                  <a:pt x="1086" y="1287"/>
                </a:cubicBezTo>
                <a:cubicBezTo>
                  <a:pt x="1077" y="865"/>
                  <a:pt x="1145" y="450"/>
                  <a:pt x="1211" y="33"/>
                </a:cubicBezTo>
                <a:cubicBezTo>
                  <a:pt x="1213" y="19"/>
                  <a:pt x="1203" y="1"/>
                  <a:pt x="1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83"/>
          <p:cNvSpPr/>
          <p:nvPr/>
        </p:nvSpPr>
        <p:spPr>
          <a:xfrm>
            <a:off x="7593058" y="2401050"/>
            <a:ext cx="73434" cy="170082"/>
          </a:xfrm>
          <a:custGeom>
            <a:avLst/>
            <a:gdLst/>
            <a:ahLst/>
            <a:cxnLst/>
            <a:rect l="l" t="t" r="r" b="b"/>
            <a:pathLst>
              <a:path w="658" h="1524" extrusionOk="0">
                <a:moveTo>
                  <a:pt x="403" y="0"/>
                </a:moveTo>
                <a:cubicBezTo>
                  <a:pt x="379" y="0"/>
                  <a:pt x="354" y="19"/>
                  <a:pt x="353" y="46"/>
                </a:cubicBezTo>
                <a:cubicBezTo>
                  <a:pt x="335" y="406"/>
                  <a:pt x="322" y="766"/>
                  <a:pt x="289" y="1124"/>
                </a:cubicBezTo>
                <a:cubicBezTo>
                  <a:pt x="263" y="1112"/>
                  <a:pt x="236" y="1106"/>
                  <a:pt x="209" y="1106"/>
                </a:cubicBezTo>
                <a:cubicBezTo>
                  <a:pt x="125" y="1106"/>
                  <a:pt x="47" y="1166"/>
                  <a:pt x="25" y="1278"/>
                </a:cubicBezTo>
                <a:cubicBezTo>
                  <a:pt x="0" y="1412"/>
                  <a:pt x="97" y="1523"/>
                  <a:pt x="208" y="1523"/>
                </a:cubicBezTo>
                <a:cubicBezTo>
                  <a:pt x="253" y="1523"/>
                  <a:pt x="301" y="1505"/>
                  <a:pt x="344" y="1462"/>
                </a:cubicBezTo>
                <a:cubicBezTo>
                  <a:pt x="408" y="1399"/>
                  <a:pt x="423" y="1280"/>
                  <a:pt x="377" y="1208"/>
                </a:cubicBezTo>
                <a:cubicBezTo>
                  <a:pt x="383" y="887"/>
                  <a:pt x="408" y="566"/>
                  <a:pt x="430" y="244"/>
                </a:cubicBezTo>
                <a:cubicBezTo>
                  <a:pt x="480" y="371"/>
                  <a:pt x="526" y="496"/>
                  <a:pt x="579" y="621"/>
                </a:cubicBezTo>
                <a:cubicBezTo>
                  <a:pt x="585" y="636"/>
                  <a:pt x="596" y="642"/>
                  <a:pt x="607" y="642"/>
                </a:cubicBezTo>
                <a:cubicBezTo>
                  <a:pt x="631" y="642"/>
                  <a:pt x="657" y="618"/>
                  <a:pt x="651" y="588"/>
                </a:cubicBezTo>
                <a:cubicBezTo>
                  <a:pt x="610" y="388"/>
                  <a:pt x="528" y="204"/>
                  <a:pt x="438" y="22"/>
                </a:cubicBezTo>
                <a:cubicBezTo>
                  <a:pt x="430" y="6"/>
                  <a:pt x="417" y="0"/>
                  <a:pt x="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4" name="Google Shape;3184;p83"/>
          <p:cNvGrpSpPr/>
          <p:nvPr/>
        </p:nvGrpSpPr>
        <p:grpSpPr>
          <a:xfrm>
            <a:off x="8093305" y="209488"/>
            <a:ext cx="621817" cy="501781"/>
            <a:chOff x="7514750" y="4210883"/>
            <a:chExt cx="953999" cy="769838"/>
          </a:xfrm>
        </p:grpSpPr>
        <p:sp>
          <p:nvSpPr>
            <p:cNvPr id="3185" name="Google Shape;3185;p83"/>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83"/>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83"/>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83"/>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83"/>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83"/>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83"/>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2" name="Google Shape;3192;p83"/>
          <p:cNvGrpSpPr/>
          <p:nvPr/>
        </p:nvGrpSpPr>
        <p:grpSpPr>
          <a:xfrm>
            <a:off x="1685241" y="2917667"/>
            <a:ext cx="448267" cy="640825"/>
            <a:chOff x="5979675" y="4640775"/>
            <a:chExt cx="241875" cy="345775"/>
          </a:xfrm>
        </p:grpSpPr>
        <p:sp>
          <p:nvSpPr>
            <p:cNvPr id="3193" name="Google Shape;3193;p83"/>
            <p:cNvSpPr/>
            <p:nvPr/>
          </p:nvSpPr>
          <p:spPr>
            <a:xfrm>
              <a:off x="6008100"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83"/>
            <p:cNvSpPr/>
            <p:nvPr/>
          </p:nvSpPr>
          <p:spPr>
            <a:xfrm>
              <a:off x="6087325"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83"/>
            <p:cNvSpPr/>
            <p:nvPr/>
          </p:nvSpPr>
          <p:spPr>
            <a:xfrm>
              <a:off x="6133350"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83"/>
            <p:cNvSpPr/>
            <p:nvPr/>
          </p:nvSpPr>
          <p:spPr>
            <a:xfrm>
              <a:off x="5979675"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83"/>
            <p:cNvSpPr/>
            <p:nvPr/>
          </p:nvSpPr>
          <p:spPr>
            <a:xfrm>
              <a:off x="6072900"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83"/>
            <p:cNvSpPr/>
            <p:nvPr/>
          </p:nvSpPr>
          <p:spPr>
            <a:xfrm>
              <a:off x="6046475"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83"/>
            <p:cNvSpPr/>
            <p:nvPr/>
          </p:nvSpPr>
          <p:spPr>
            <a:xfrm>
              <a:off x="6062450"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83"/>
            <p:cNvSpPr/>
            <p:nvPr/>
          </p:nvSpPr>
          <p:spPr>
            <a:xfrm>
              <a:off x="6038200"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83"/>
            <p:cNvSpPr/>
            <p:nvPr/>
          </p:nvSpPr>
          <p:spPr>
            <a:xfrm>
              <a:off x="6056850"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83"/>
            <p:cNvSpPr/>
            <p:nvPr/>
          </p:nvSpPr>
          <p:spPr>
            <a:xfrm>
              <a:off x="6078100"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83"/>
            <p:cNvSpPr/>
            <p:nvPr/>
          </p:nvSpPr>
          <p:spPr>
            <a:xfrm>
              <a:off x="6101825"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83"/>
            <p:cNvSpPr/>
            <p:nvPr/>
          </p:nvSpPr>
          <p:spPr>
            <a:xfrm>
              <a:off x="6072975"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83"/>
            <p:cNvSpPr/>
            <p:nvPr/>
          </p:nvSpPr>
          <p:spPr>
            <a:xfrm>
              <a:off x="6134175"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6" name="Google Shape;3206;p83"/>
          <p:cNvGrpSpPr/>
          <p:nvPr/>
        </p:nvGrpSpPr>
        <p:grpSpPr>
          <a:xfrm>
            <a:off x="7975741" y="2062992"/>
            <a:ext cx="448267" cy="640825"/>
            <a:chOff x="5979675" y="4640775"/>
            <a:chExt cx="241875" cy="345775"/>
          </a:xfrm>
        </p:grpSpPr>
        <p:sp>
          <p:nvSpPr>
            <p:cNvPr id="3207" name="Google Shape;3207;p83"/>
            <p:cNvSpPr/>
            <p:nvPr/>
          </p:nvSpPr>
          <p:spPr>
            <a:xfrm>
              <a:off x="6008100"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83"/>
            <p:cNvSpPr/>
            <p:nvPr/>
          </p:nvSpPr>
          <p:spPr>
            <a:xfrm>
              <a:off x="6087325"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83"/>
            <p:cNvSpPr/>
            <p:nvPr/>
          </p:nvSpPr>
          <p:spPr>
            <a:xfrm>
              <a:off x="6133350"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83"/>
            <p:cNvSpPr/>
            <p:nvPr/>
          </p:nvSpPr>
          <p:spPr>
            <a:xfrm>
              <a:off x="5979675"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83"/>
            <p:cNvSpPr/>
            <p:nvPr/>
          </p:nvSpPr>
          <p:spPr>
            <a:xfrm>
              <a:off x="6072900"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83"/>
            <p:cNvSpPr/>
            <p:nvPr/>
          </p:nvSpPr>
          <p:spPr>
            <a:xfrm>
              <a:off x="6046475"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83"/>
            <p:cNvSpPr/>
            <p:nvPr/>
          </p:nvSpPr>
          <p:spPr>
            <a:xfrm>
              <a:off x="6062450"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83"/>
            <p:cNvSpPr/>
            <p:nvPr/>
          </p:nvSpPr>
          <p:spPr>
            <a:xfrm>
              <a:off x="6038200"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83"/>
            <p:cNvSpPr/>
            <p:nvPr/>
          </p:nvSpPr>
          <p:spPr>
            <a:xfrm>
              <a:off x="6056850"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83"/>
            <p:cNvSpPr/>
            <p:nvPr/>
          </p:nvSpPr>
          <p:spPr>
            <a:xfrm>
              <a:off x="6078100"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83"/>
            <p:cNvSpPr/>
            <p:nvPr/>
          </p:nvSpPr>
          <p:spPr>
            <a:xfrm>
              <a:off x="6101825"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83"/>
            <p:cNvSpPr/>
            <p:nvPr/>
          </p:nvSpPr>
          <p:spPr>
            <a:xfrm>
              <a:off x="6072975"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83"/>
            <p:cNvSpPr/>
            <p:nvPr/>
          </p:nvSpPr>
          <p:spPr>
            <a:xfrm>
              <a:off x="6134175"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0" name="Google Shape;3220;p83"/>
          <p:cNvGrpSpPr/>
          <p:nvPr/>
        </p:nvGrpSpPr>
        <p:grpSpPr>
          <a:xfrm>
            <a:off x="8225988" y="4220722"/>
            <a:ext cx="438391" cy="437645"/>
            <a:chOff x="5721625" y="4984150"/>
            <a:chExt cx="196950" cy="196650"/>
          </a:xfrm>
        </p:grpSpPr>
        <p:sp>
          <p:nvSpPr>
            <p:cNvPr id="3221" name="Google Shape;3221;p83"/>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83"/>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83"/>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83"/>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83"/>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6" name="Google Shape;3226;p83"/>
          <p:cNvGrpSpPr/>
          <p:nvPr/>
        </p:nvGrpSpPr>
        <p:grpSpPr>
          <a:xfrm>
            <a:off x="397105" y="4241776"/>
            <a:ext cx="621817" cy="501781"/>
            <a:chOff x="7514750" y="4210883"/>
            <a:chExt cx="953999" cy="769838"/>
          </a:xfrm>
        </p:grpSpPr>
        <p:sp>
          <p:nvSpPr>
            <p:cNvPr id="3227" name="Google Shape;3227;p83"/>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83"/>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83"/>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83"/>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83"/>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83"/>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83"/>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4B4B81B9-FCD0-419B-8AF0-DEB354A3695F}"/>
              </a:ext>
            </a:extLst>
          </p:cNvPr>
          <p:cNvPicPr>
            <a:picLocks noChangeAspect="1"/>
          </p:cNvPicPr>
          <p:nvPr/>
        </p:nvPicPr>
        <p:blipFill>
          <a:blip r:embed="rId3"/>
          <a:stretch>
            <a:fillRect/>
          </a:stretch>
        </p:blipFill>
        <p:spPr>
          <a:xfrm>
            <a:off x="60508" y="1112540"/>
            <a:ext cx="1785077" cy="1650272"/>
          </a:xfrm>
          <a:prstGeom prst="rect">
            <a:avLst/>
          </a:prstGeom>
        </p:spPr>
      </p:pic>
      <p:pic>
        <p:nvPicPr>
          <p:cNvPr id="4" name="Picture 3">
            <a:extLst>
              <a:ext uri="{FF2B5EF4-FFF2-40B4-BE49-F238E27FC236}">
                <a16:creationId xmlns:a16="http://schemas.microsoft.com/office/drawing/2014/main" id="{934802A0-B84A-45DF-ABCF-2DEFCF71A253}"/>
              </a:ext>
            </a:extLst>
          </p:cNvPr>
          <p:cNvPicPr>
            <a:picLocks noChangeAspect="1"/>
          </p:cNvPicPr>
          <p:nvPr/>
        </p:nvPicPr>
        <p:blipFill>
          <a:blip r:embed="rId4"/>
          <a:stretch>
            <a:fillRect/>
          </a:stretch>
        </p:blipFill>
        <p:spPr>
          <a:xfrm>
            <a:off x="5203371" y="3242180"/>
            <a:ext cx="2463121" cy="1901320"/>
          </a:xfrm>
          <a:prstGeom prst="rect">
            <a:avLst/>
          </a:prstGeom>
        </p:spPr>
      </p:pic>
    </p:spTree>
    <p:extLst>
      <p:ext uri="{BB962C8B-B14F-4D97-AF65-F5344CB8AC3E}">
        <p14:creationId xmlns:p14="http://schemas.microsoft.com/office/powerpoint/2010/main" val="153531251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62"/>
          <p:cNvSpPr txBox="1">
            <a:spLocks noGrp="1"/>
          </p:cNvSpPr>
          <p:nvPr>
            <p:ph type="title"/>
          </p:nvPr>
        </p:nvSpPr>
        <p:spPr>
          <a:xfrm>
            <a:off x="1285157" y="168222"/>
            <a:ext cx="6573685" cy="572700"/>
          </a:xfrm>
          <a:prstGeom prst="rect">
            <a:avLst/>
          </a:prstGeom>
          <a:solidFill>
            <a:schemeClr val="tx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chemeClr val="accent2">
                    <a:lumMod val="75000"/>
                  </a:schemeClr>
                </a:solidFill>
              </a:rPr>
              <a:t>Ex 1: Work in pairs. </a:t>
            </a:r>
            <a:r>
              <a:rPr lang="en-US" sz="2400" dirty="0">
                <a:solidFill>
                  <a:schemeClr val="bg2">
                    <a:lumMod val="50000"/>
                  </a:schemeClr>
                </a:solidFill>
              </a:rPr>
              <a:t>Discuss the questions.</a:t>
            </a:r>
          </a:p>
        </p:txBody>
      </p:sp>
      <p:pic>
        <p:nvPicPr>
          <p:cNvPr id="2" name="Picture 1">
            <a:extLst>
              <a:ext uri="{FF2B5EF4-FFF2-40B4-BE49-F238E27FC236}">
                <a16:creationId xmlns:a16="http://schemas.microsoft.com/office/drawing/2014/main" id="{9B8BB8F6-2A13-7617-CA0D-D434D0183F73}"/>
              </a:ext>
            </a:extLst>
          </p:cNvPr>
          <p:cNvPicPr>
            <a:picLocks noChangeAspect="1"/>
          </p:cNvPicPr>
          <p:nvPr/>
        </p:nvPicPr>
        <p:blipFill>
          <a:blip r:embed="rId3"/>
          <a:stretch>
            <a:fillRect/>
          </a:stretch>
        </p:blipFill>
        <p:spPr>
          <a:xfrm>
            <a:off x="479643" y="907068"/>
            <a:ext cx="3810000" cy="2540000"/>
          </a:xfrm>
          <a:prstGeom prst="rect">
            <a:avLst/>
          </a:prstGeom>
        </p:spPr>
      </p:pic>
      <p:pic>
        <p:nvPicPr>
          <p:cNvPr id="3" name="Picture 2">
            <a:extLst>
              <a:ext uri="{FF2B5EF4-FFF2-40B4-BE49-F238E27FC236}">
                <a16:creationId xmlns:a16="http://schemas.microsoft.com/office/drawing/2014/main" id="{A9656DE7-6524-E21B-2C67-8F7A58200FCC}"/>
              </a:ext>
            </a:extLst>
          </p:cNvPr>
          <p:cNvPicPr>
            <a:picLocks noChangeAspect="1"/>
          </p:cNvPicPr>
          <p:nvPr/>
        </p:nvPicPr>
        <p:blipFill>
          <a:blip r:embed="rId4"/>
          <a:stretch>
            <a:fillRect/>
          </a:stretch>
        </p:blipFill>
        <p:spPr>
          <a:xfrm>
            <a:off x="4854356" y="907068"/>
            <a:ext cx="3810001" cy="2540000"/>
          </a:xfrm>
          <a:prstGeom prst="rect">
            <a:avLst/>
          </a:prstGeom>
        </p:spPr>
      </p:pic>
      <p:sp>
        <p:nvSpPr>
          <p:cNvPr id="5" name="TextBox 4">
            <a:extLst>
              <a:ext uri="{FF2B5EF4-FFF2-40B4-BE49-F238E27FC236}">
                <a16:creationId xmlns:a16="http://schemas.microsoft.com/office/drawing/2014/main" id="{555B7115-C064-5F8C-7EA6-E641985B59BD}"/>
              </a:ext>
            </a:extLst>
          </p:cNvPr>
          <p:cNvSpPr txBox="1"/>
          <p:nvPr/>
        </p:nvSpPr>
        <p:spPr>
          <a:xfrm>
            <a:off x="377338" y="3636267"/>
            <a:ext cx="4629794" cy="1200329"/>
          </a:xfrm>
          <a:prstGeom prst="rect">
            <a:avLst/>
          </a:prstGeom>
          <a:noFill/>
        </p:spPr>
        <p:txBody>
          <a:bodyPr wrap="none" rtlCol="0">
            <a:spAutoFit/>
          </a:bodyPr>
          <a:lstStyle/>
          <a:p>
            <a:pPr marL="0" lvl="0" indent="0" rtl="0">
              <a:spcBef>
                <a:spcPts val="0"/>
              </a:spcBef>
              <a:spcAft>
                <a:spcPts val="0"/>
              </a:spcAft>
              <a:buNone/>
            </a:pPr>
            <a:r>
              <a:rPr lang="en-US" sz="2400" b="1" dirty="0">
                <a:solidFill>
                  <a:schemeClr val="tx2">
                    <a:lumMod val="75000"/>
                  </a:schemeClr>
                </a:solidFill>
                <a:latin typeface="Calibri" panose="020F0502020204030204" pitchFamily="34" charset="0"/>
                <a:cs typeface="Calibri" panose="020F0502020204030204" pitchFamily="34" charset="0"/>
              </a:rPr>
              <a:t>1. </a:t>
            </a:r>
            <a:r>
              <a:rPr lang="en-US" sz="2400" dirty="0">
                <a:latin typeface="Calibri" panose="020F0502020204030204" pitchFamily="34" charset="0"/>
                <a:cs typeface="Calibri" panose="020F0502020204030204" pitchFamily="34" charset="0"/>
              </a:rPr>
              <a:t>Who can you see in the pictures?</a:t>
            </a:r>
          </a:p>
          <a:p>
            <a:pPr marL="0" lvl="0" indent="0" rtl="0">
              <a:spcBef>
                <a:spcPts val="0"/>
              </a:spcBef>
              <a:spcAft>
                <a:spcPts val="0"/>
              </a:spcAft>
              <a:buNone/>
            </a:pPr>
            <a:endParaRPr lang="en-US" sz="2400" dirty="0">
              <a:latin typeface="Calibri" panose="020F0502020204030204" pitchFamily="34" charset="0"/>
              <a:cs typeface="Calibri" panose="020F0502020204030204" pitchFamily="34" charset="0"/>
            </a:endParaRPr>
          </a:p>
          <a:p>
            <a:pPr marL="0" lvl="0" indent="0" rtl="0">
              <a:spcBef>
                <a:spcPts val="0"/>
              </a:spcBef>
              <a:spcAft>
                <a:spcPts val="0"/>
              </a:spcAft>
              <a:buNone/>
            </a:pPr>
            <a:r>
              <a:rPr lang="en-US" sz="2400" b="1" dirty="0">
                <a:solidFill>
                  <a:schemeClr val="tx2">
                    <a:lumMod val="75000"/>
                  </a:schemeClr>
                </a:solidFill>
                <a:latin typeface="Calibri" panose="020F0502020204030204" pitchFamily="34" charset="0"/>
                <a:cs typeface="Calibri" panose="020F0502020204030204" pitchFamily="34" charset="0"/>
              </a:rPr>
              <a:t>2. </a:t>
            </a:r>
            <a:r>
              <a:rPr lang="en-US" sz="2400" dirty="0">
                <a:latin typeface="Calibri" panose="020F0502020204030204" pitchFamily="34" charset="0"/>
                <a:cs typeface="Calibri" panose="020F0502020204030204" pitchFamily="34" charset="0"/>
              </a:rPr>
              <a:t>What are they doing?</a:t>
            </a:r>
          </a:p>
        </p:txBody>
      </p:sp>
      <p:sp>
        <p:nvSpPr>
          <p:cNvPr id="8" name="TextBox 7">
            <a:extLst>
              <a:ext uri="{FF2B5EF4-FFF2-40B4-BE49-F238E27FC236}">
                <a16:creationId xmlns:a16="http://schemas.microsoft.com/office/drawing/2014/main" id="{0125AAC6-9C85-676D-60A7-BFE085941857}"/>
              </a:ext>
            </a:extLst>
          </p:cNvPr>
          <p:cNvSpPr txBox="1"/>
          <p:nvPr/>
        </p:nvSpPr>
        <p:spPr>
          <a:xfrm>
            <a:off x="4959841" y="3636267"/>
            <a:ext cx="4184159" cy="461665"/>
          </a:xfrm>
          <a:prstGeom prst="rect">
            <a:avLst/>
          </a:prstGeom>
          <a:noFill/>
        </p:spPr>
        <p:txBody>
          <a:bodyPr wrap="none" rtlCol="0">
            <a:spAutoFit/>
          </a:bodyPr>
          <a:lstStyle/>
          <a:p>
            <a:pPr marL="0" lvl="0" indent="0" rtl="0">
              <a:spcBef>
                <a:spcPts val="0"/>
              </a:spcBef>
              <a:spcAft>
                <a:spcPts val="0"/>
              </a:spcAft>
              <a:buNone/>
            </a:pPr>
            <a:r>
              <a:rPr lang="en-US" sz="2400" b="1" dirty="0">
                <a:solidFill>
                  <a:schemeClr val="tx2">
                    <a:lumMod val="75000"/>
                  </a:schemeClr>
                </a:solidFill>
                <a:latin typeface="Calibri" panose="020F0502020204030204" pitchFamily="34" charset="0"/>
                <a:cs typeface="Calibri" panose="020F0502020204030204" pitchFamily="34" charset="0"/>
              </a:rPr>
              <a:t>We can see garbage collectors.</a:t>
            </a:r>
          </a:p>
        </p:txBody>
      </p:sp>
      <p:sp>
        <p:nvSpPr>
          <p:cNvPr id="9" name="TextBox 8">
            <a:extLst>
              <a:ext uri="{FF2B5EF4-FFF2-40B4-BE49-F238E27FC236}">
                <a16:creationId xmlns:a16="http://schemas.microsoft.com/office/drawing/2014/main" id="{81AC19AB-8DF5-0625-44A9-C3CE0B6AB367}"/>
              </a:ext>
            </a:extLst>
          </p:cNvPr>
          <p:cNvSpPr txBox="1"/>
          <p:nvPr/>
        </p:nvSpPr>
        <p:spPr>
          <a:xfrm>
            <a:off x="3515465" y="4368974"/>
            <a:ext cx="4553879" cy="461665"/>
          </a:xfrm>
          <a:prstGeom prst="rect">
            <a:avLst/>
          </a:prstGeom>
          <a:noFill/>
        </p:spPr>
        <p:txBody>
          <a:bodyPr wrap="square" rtlCol="0">
            <a:spAutoFit/>
          </a:bodyPr>
          <a:lstStyle/>
          <a:p>
            <a:pPr marL="0" lvl="0" indent="0" rtl="0">
              <a:spcBef>
                <a:spcPts val="0"/>
              </a:spcBef>
              <a:spcAft>
                <a:spcPts val="0"/>
              </a:spcAft>
              <a:buNone/>
            </a:pPr>
            <a:r>
              <a:rPr lang="en-US" sz="2400" b="1" dirty="0">
                <a:solidFill>
                  <a:schemeClr val="tx2">
                    <a:lumMod val="75000"/>
                  </a:schemeClr>
                </a:solidFill>
                <a:latin typeface="Calibri" panose="020F0502020204030204" pitchFamily="34" charset="0"/>
                <a:cs typeface="Calibri" panose="020F0502020204030204" pitchFamily="34" charset="0"/>
              </a:rPr>
              <a:t>They are taking the garbage away.</a:t>
            </a:r>
          </a:p>
        </p:txBody>
      </p:sp>
      <p:sp>
        <p:nvSpPr>
          <p:cNvPr id="10" name="Sequential Access Storage 9">
            <a:extLst>
              <a:ext uri="{FF2B5EF4-FFF2-40B4-BE49-F238E27FC236}">
                <a16:creationId xmlns:a16="http://schemas.microsoft.com/office/drawing/2014/main" id="{FA1CF580-2497-545E-9864-C1311DAAB7E2}"/>
              </a:ext>
            </a:extLst>
          </p:cNvPr>
          <p:cNvSpPr>
            <a:spLocks noChangeAspect="1"/>
          </p:cNvSpPr>
          <p:nvPr/>
        </p:nvSpPr>
        <p:spPr>
          <a:xfrm>
            <a:off x="159216" y="1104844"/>
            <a:ext cx="1225209" cy="804777"/>
          </a:xfrm>
          <a:prstGeom prst="flowChartMagnetic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u="none" strike="noStrike" dirty="0">
                <a:solidFill>
                  <a:schemeClr val="tx2">
                    <a:lumMod val="20000"/>
                    <a:lumOff val="80000"/>
                  </a:schemeClr>
                </a:solidFill>
                <a:effectLst/>
                <a:latin typeface="Calibri" panose="020F0502020204030204" pitchFamily="34" charset="0"/>
                <a:cs typeface="Calibri" panose="020F0502020204030204" pitchFamily="34" charset="0"/>
              </a:rPr>
              <a:t>garbage</a:t>
            </a:r>
          </a:p>
          <a:p>
            <a:pPr algn="ctr"/>
            <a:r>
              <a:rPr lang="en-US" sz="1600" b="0" i="0" u="none" strike="noStrike" dirty="0">
                <a:solidFill>
                  <a:schemeClr val="tx2">
                    <a:lumMod val="20000"/>
                    <a:lumOff val="80000"/>
                  </a:schemeClr>
                </a:solidFill>
                <a:effectLst/>
                <a:latin typeface="Calibri" panose="020F0502020204030204" pitchFamily="34" charset="0"/>
                <a:cs typeface="Calibri" panose="020F0502020204030204" pitchFamily="34" charset="0"/>
              </a:rPr>
              <a:t>man</a:t>
            </a:r>
            <a:endParaRPr lang="en-VN" sz="1600" dirty="0">
              <a:solidFill>
                <a:schemeClr val="tx2">
                  <a:lumMod val="20000"/>
                  <a:lumOff val="80000"/>
                </a:schemeClr>
              </a:solidFill>
              <a:latin typeface="Calibri" panose="020F0502020204030204" pitchFamily="34" charset="0"/>
              <a:cs typeface="Calibri" panose="020F0502020204030204" pitchFamily="34" charset="0"/>
            </a:endParaRPr>
          </a:p>
        </p:txBody>
      </p:sp>
      <p:sp>
        <p:nvSpPr>
          <p:cNvPr id="12" name="Sequential Access Storage 11">
            <a:extLst>
              <a:ext uri="{FF2B5EF4-FFF2-40B4-BE49-F238E27FC236}">
                <a16:creationId xmlns:a16="http://schemas.microsoft.com/office/drawing/2014/main" id="{CBE9F58D-F8C6-9D83-F28A-F7D3F522BB34}"/>
              </a:ext>
            </a:extLst>
          </p:cNvPr>
          <p:cNvSpPr>
            <a:spLocks noChangeAspect="1"/>
          </p:cNvSpPr>
          <p:nvPr/>
        </p:nvSpPr>
        <p:spPr>
          <a:xfrm flipH="1">
            <a:off x="6759356" y="1000367"/>
            <a:ext cx="1416002" cy="804777"/>
          </a:xfrm>
          <a:prstGeom prst="flowChartMagnetic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u="none" strike="noStrike" dirty="0">
                <a:solidFill>
                  <a:schemeClr val="tx2">
                    <a:lumMod val="20000"/>
                    <a:lumOff val="80000"/>
                  </a:schemeClr>
                </a:solidFill>
                <a:effectLst/>
                <a:latin typeface="Calibri" panose="020F0502020204030204" pitchFamily="34" charset="0"/>
                <a:cs typeface="Calibri" panose="020F0502020204030204" pitchFamily="34" charset="0"/>
              </a:rPr>
              <a:t>collecting garbage</a:t>
            </a:r>
            <a:endParaRPr lang="en-VN" sz="1600" dirty="0">
              <a:solidFill>
                <a:schemeClr val="tx2">
                  <a:lumMod val="20000"/>
                  <a:lumOff val="80000"/>
                </a:schemeClr>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dissolve">
                                      <p:cBhvr>
                                        <p:cTn id="33" dur="500"/>
                                        <p:tgtEl>
                                          <p:spTgt spid="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p:tgtEl>
                                          <p:spTgt spid="12"/>
                                        </p:tgtEl>
                                        <p:attrNameLst>
                                          <p:attrName>ppt_y</p:attrName>
                                        </p:attrNameLst>
                                      </p:cBhvr>
                                      <p:tavLst>
                                        <p:tav tm="0">
                                          <p:val>
                                            <p:strVal val="#ppt_y+#ppt_h*1.125000"/>
                                          </p:val>
                                        </p:tav>
                                        <p:tav tm="100000">
                                          <p:val>
                                            <p:strVal val="#ppt_y"/>
                                          </p:val>
                                        </p:tav>
                                      </p:tavLst>
                                    </p:anim>
                                    <p:animEffect transition="in" filter="wipe(up)">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strips(downLef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62"/>
          <p:cNvSpPr txBox="1">
            <a:spLocks noGrp="1"/>
          </p:cNvSpPr>
          <p:nvPr>
            <p:ph type="title"/>
          </p:nvPr>
        </p:nvSpPr>
        <p:spPr>
          <a:xfrm>
            <a:off x="262328" y="190407"/>
            <a:ext cx="8619343" cy="521326"/>
          </a:xfrm>
          <a:prstGeom prst="rect">
            <a:avLst/>
          </a:prstGeom>
          <a:solidFill>
            <a:schemeClr val="tx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rgbClr val="000000"/>
                </a:solidFill>
              </a:rPr>
              <a:t>Ex 2: Listen and fill in each blank with no more than two words.</a:t>
            </a:r>
          </a:p>
        </p:txBody>
      </p:sp>
      <p:sp>
        <p:nvSpPr>
          <p:cNvPr id="4" name="Hộp Văn bản 2">
            <a:extLst>
              <a:ext uri="{FF2B5EF4-FFF2-40B4-BE49-F238E27FC236}">
                <a16:creationId xmlns:a16="http://schemas.microsoft.com/office/drawing/2014/main" id="{05720966-3476-C022-D685-E369A64A8D2E}"/>
              </a:ext>
            </a:extLst>
          </p:cNvPr>
          <p:cNvSpPr txBox="1"/>
          <p:nvPr/>
        </p:nvSpPr>
        <p:spPr>
          <a:xfrm>
            <a:off x="262327" y="803879"/>
            <a:ext cx="8619343" cy="2677656"/>
          </a:xfrm>
          <a:prstGeom prst="rect">
            <a:avLst/>
          </a:prstGeom>
          <a:noFill/>
        </p:spPr>
        <p:txBody>
          <a:bodyPr wrap="square">
            <a:spAutoFit/>
          </a:bodyPr>
          <a:lstStyle/>
          <a:p>
            <a:r>
              <a:rPr lang="en-US" sz="2400" b="1" i="0" dirty="0">
                <a:solidFill>
                  <a:srgbClr val="F26548"/>
                </a:solidFill>
                <a:effectLst/>
                <a:latin typeface="Calibri" panose="020F0502020204030204" pitchFamily="34" charset="0"/>
                <a:cs typeface="Calibri" panose="020F0502020204030204" pitchFamily="34" charset="0"/>
              </a:rPr>
              <a:t>1. </a:t>
            </a:r>
            <a:r>
              <a:rPr lang="en-US" sz="2400" b="0" i="0" dirty="0">
                <a:solidFill>
                  <a:srgbClr val="242021"/>
                </a:solidFill>
                <a:effectLst/>
                <a:latin typeface="Calibri" panose="020F0502020204030204" pitchFamily="34" charset="0"/>
                <a:cs typeface="Calibri" panose="020F0502020204030204" pitchFamily="34" charset="0"/>
              </a:rPr>
              <a:t>The name of the writing contest is “My </a:t>
            </a:r>
            <a:r>
              <a:rPr lang="en-US" sz="2400" b="0" i="0" dirty="0" err="1">
                <a:solidFill>
                  <a:srgbClr val="242021"/>
                </a:solidFill>
                <a:effectLst/>
                <a:latin typeface="Calibri" panose="020F0502020204030204" pitchFamily="34" charset="0"/>
                <a:cs typeface="Calibri" panose="020F0502020204030204" pitchFamily="34" charset="0"/>
              </a:rPr>
              <a:t>Favourite</a:t>
            </a:r>
            <a:r>
              <a:rPr lang="en-US" sz="2400" b="0" i="0" dirty="0">
                <a:solidFill>
                  <a:srgbClr val="242021"/>
                </a:solidFill>
                <a:effectLst/>
                <a:latin typeface="Calibri" panose="020F0502020204030204" pitchFamily="34" charset="0"/>
                <a:cs typeface="Calibri" panose="020F0502020204030204" pitchFamily="34" charset="0"/>
              </a:rPr>
              <a:t> </a:t>
            </a:r>
            <a:r>
              <a:rPr lang="en-US" sz="2400" b="0" i="0" dirty="0">
                <a:solidFill>
                  <a:srgbClr val="949599"/>
                </a:solidFill>
                <a:effectLst/>
                <a:latin typeface="Calibri" panose="020F0502020204030204" pitchFamily="34" charset="0"/>
                <a:cs typeface="Calibri" panose="020F0502020204030204" pitchFamily="34" charset="0"/>
              </a:rPr>
              <a:t>___________</a:t>
            </a:r>
            <a:r>
              <a:rPr lang="en-US" sz="2400" b="0" i="0" dirty="0">
                <a:solidFill>
                  <a:srgbClr val="242021"/>
                </a:solidFill>
                <a:effectLst/>
                <a:latin typeface="Calibri" panose="020F0502020204030204" pitchFamily="34" charset="0"/>
                <a:cs typeface="Calibri" panose="020F0502020204030204" pitchFamily="34" charset="0"/>
              </a:rPr>
              <a:t>”.</a:t>
            </a:r>
            <a:br>
              <a:rPr lang="en-US" sz="2400" b="0" i="0" dirty="0">
                <a:solidFill>
                  <a:srgbClr val="242021"/>
                </a:solidFill>
                <a:effectLst/>
                <a:latin typeface="Calibri" panose="020F0502020204030204" pitchFamily="34" charset="0"/>
                <a:cs typeface="Calibri" panose="020F0502020204030204" pitchFamily="34" charset="0"/>
              </a:rPr>
            </a:br>
            <a:endParaRPr lang="en-US" sz="2400" b="0" i="0" dirty="0">
              <a:solidFill>
                <a:srgbClr val="242021"/>
              </a:solidFill>
              <a:effectLst/>
              <a:latin typeface="Calibri" panose="020F0502020204030204" pitchFamily="34" charset="0"/>
              <a:cs typeface="Calibri" panose="020F0502020204030204" pitchFamily="34" charset="0"/>
            </a:endParaRPr>
          </a:p>
          <a:p>
            <a:r>
              <a:rPr lang="en-US" sz="2400" b="1" i="0" dirty="0">
                <a:solidFill>
                  <a:srgbClr val="F26548"/>
                </a:solidFill>
                <a:effectLst/>
                <a:latin typeface="Calibri" panose="020F0502020204030204" pitchFamily="34" charset="0"/>
                <a:cs typeface="Calibri" panose="020F0502020204030204" pitchFamily="34" charset="0"/>
              </a:rPr>
              <a:t>2. </a:t>
            </a:r>
            <a:r>
              <a:rPr lang="en-US" sz="2400" b="0" i="0" dirty="0" err="1">
                <a:solidFill>
                  <a:srgbClr val="242021"/>
                </a:solidFill>
                <a:effectLst/>
                <a:latin typeface="Calibri" panose="020F0502020204030204" pitchFamily="34" charset="0"/>
                <a:cs typeface="Calibri" panose="020F0502020204030204" pitchFamily="34" charset="0"/>
              </a:rPr>
              <a:t>Mr</a:t>
            </a:r>
            <a:r>
              <a:rPr lang="en-US" sz="2400" b="0" i="0" dirty="0">
                <a:solidFill>
                  <a:srgbClr val="242021"/>
                </a:solidFill>
                <a:effectLst/>
                <a:latin typeface="Calibri" panose="020F0502020204030204" pitchFamily="34" charset="0"/>
                <a:cs typeface="Calibri" panose="020F0502020204030204" pitchFamily="34" charset="0"/>
              </a:rPr>
              <a:t> Vinh is a </a:t>
            </a:r>
            <a:r>
              <a:rPr lang="en-US" sz="2400" b="0" i="0" dirty="0">
                <a:solidFill>
                  <a:srgbClr val="949599"/>
                </a:solidFill>
                <a:effectLst/>
                <a:latin typeface="Calibri" panose="020F0502020204030204" pitchFamily="34" charset="0"/>
                <a:cs typeface="Calibri" panose="020F0502020204030204" pitchFamily="34" charset="0"/>
              </a:rPr>
              <a:t>__________________</a:t>
            </a:r>
            <a:r>
              <a:rPr lang="en-US" sz="2400" b="0" i="0" dirty="0">
                <a:solidFill>
                  <a:srgbClr val="242021"/>
                </a:solidFill>
                <a:effectLst/>
                <a:latin typeface="Calibri" panose="020F0502020204030204" pitchFamily="34" charset="0"/>
                <a:cs typeface="Calibri" panose="020F0502020204030204" pitchFamily="34" charset="0"/>
              </a:rPr>
              <a:t>.</a:t>
            </a:r>
            <a:br>
              <a:rPr lang="en-US" sz="2400" b="0" i="0" dirty="0">
                <a:solidFill>
                  <a:srgbClr val="242021"/>
                </a:solidFill>
                <a:effectLst/>
                <a:latin typeface="Calibri" panose="020F0502020204030204" pitchFamily="34" charset="0"/>
                <a:cs typeface="Calibri" panose="020F0502020204030204" pitchFamily="34" charset="0"/>
              </a:rPr>
            </a:br>
            <a:endParaRPr lang="en-US" sz="2400" b="0" i="0" dirty="0">
              <a:solidFill>
                <a:srgbClr val="242021"/>
              </a:solidFill>
              <a:effectLst/>
              <a:latin typeface="Calibri" panose="020F0502020204030204" pitchFamily="34" charset="0"/>
              <a:cs typeface="Calibri" panose="020F0502020204030204" pitchFamily="34" charset="0"/>
            </a:endParaRPr>
          </a:p>
          <a:p>
            <a:r>
              <a:rPr lang="en-US" sz="2400" b="1" i="0" dirty="0">
                <a:solidFill>
                  <a:srgbClr val="F26548"/>
                </a:solidFill>
                <a:effectLst/>
                <a:latin typeface="Calibri" panose="020F0502020204030204" pitchFamily="34" charset="0"/>
                <a:cs typeface="Calibri" panose="020F0502020204030204" pitchFamily="34" charset="0"/>
              </a:rPr>
              <a:t>3. </a:t>
            </a:r>
            <a:r>
              <a:rPr lang="en-US" sz="2400" b="0" i="0" dirty="0">
                <a:solidFill>
                  <a:srgbClr val="242021"/>
                </a:solidFill>
                <a:effectLst/>
                <a:latin typeface="Calibri" panose="020F0502020204030204" pitchFamily="34" charset="0"/>
                <a:cs typeface="Calibri" panose="020F0502020204030204" pitchFamily="34" charset="0"/>
              </a:rPr>
              <a:t>He is tall and </a:t>
            </a:r>
            <a:r>
              <a:rPr lang="en-US" sz="2400" b="0" i="0" dirty="0">
                <a:solidFill>
                  <a:srgbClr val="949599"/>
                </a:solidFill>
                <a:effectLst/>
                <a:latin typeface="Calibri" panose="020F0502020204030204" pitchFamily="34" charset="0"/>
                <a:cs typeface="Calibri" panose="020F0502020204030204" pitchFamily="34" charset="0"/>
              </a:rPr>
              <a:t>__________________</a:t>
            </a:r>
            <a:r>
              <a:rPr lang="en-US" sz="2400" b="0" i="0" dirty="0">
                <a:solidFill>
                  <a:srgbClr val="242021"/>
                </a:solidFill>
                <a:effectLst/>
                <a:latin typeface="Calibri" panose="020F0502020204030204" pitchFamily="34" charset="0"/>
                <a:cs typeface="Calibri" panose="020F0502020204030204" pitchFamily="34" charset="0"/>
              </a:rPr>
              <a:t>.</a:t>
            </a:r>
            <a:br>
              <a:rPr lang="en-US" sz="2400" b="0" i="0" dirty="0">
                <a:solidFill>
                  <a:srgbClr val="242021"/>
                </a:solidFill>
                <a:effectLst/>
                <a:latin typeface="Calibri" panose="020F0502020204030204" pitchFamily="34" charset="0"/>
                <a:cs typeface="Calibri" panose="020F0502020204030204" pitchFamily="34" charset="0"/>
              </a:rPr>
            </a:br>
            <a:endParaRPr lang="en-US" sz="2400" b="0" i="0" dirty="0">
              <a:solidFill>
                <a:srgbClr val="242021"/>
              </a:solidFill>
              <a:effectLst/>
              <a:latin typeface="Calibri" panose="020F0502020204030204" pitchFamily="34" charset="0"/>
              <a:cs typeface="Calibri" panose="020F0502020204030204" pitchFamily="34" charset="0"/>
            </a:endParaRPr>
          </a:p>
          <a:p>
            <a:r>
              <a:rPr lang="en-US" sz="2400" b="1" i="0" dirty="0">
                <a:solidFill>
                  <a:srgbClr val="F26548"/>
                </a:solidFill>
                <a:effectLst/>
                <a:latin typeface="Calibri" panose="020F0502020204030204" pitchFamily="34" charset="0"/>
                <a:cs typeface="Calibri" panose="020F0502020204030204" pitchFamily="34" charset="0"/>
              </a:rPr>
              <a:t>4. </a:t>
            </a:r>
            <a:r>
              <a:rPr lang="en-US" sz="2400" b="0" i="0" dirty="0">
                <a:solidFill>
                  <a:srgbClr val="242021"/>
                </a:solidFill>
                <a:effectLst/>
                <a:latin typeface="Calibri" panose="020F0502020204030204" pitchFamily="34" charset="0"/>
                <a:cs typeface="Calibri" panose="020F0502020204030204" pitchFamily="34" charset="0"/>
              </a:rPr>
              <a:t>He is hard-working, responsible, and </a:t>
            </a:r>
            <a:r>
              <a:rPr lang="en-US" sz="2400" b="0" i="0" dirty="0">
                <a:solidFill>
                  <a:srgbClr val="949599"/>
                </a:solidFill>
                <a:effectLst/>
                <a:latin typeface="Calibri" panose="020F0502020204030204" pitchFamily="34" charset="0"/>
                <a:cs typeface="Calibri" panose="020F0502020204030204" pitchFamily="34" charset="0"/>
              </a:rPr>
              <a:t>_______________</a:t>
            </a:r>
            <a:r>
              <a:rPr lang="en-US" sz="2400" b="0" i="0" dirty="0">
                <a:solidFill>
                  <a:srgbClr val="242021"/>
                </a:solidFill>
                <a:effectLst/>
                <a:latin typeface="Calibri" panose="020F0502020204030204" pitchFamily="34" charset="0"/>
                <a:cs typeface="Calibri" panose="020F0502020204030204" pitchFamily="34" charset="0"/>
              </a:rPr>
              <a:t>.</a:t>
            </a:r>
            <a:endParaRPr lang="vi-VN" sz="2400" dirty="0">
              <a:latin typeface="Calibri" panose="020F0502020204030204" pitchFamily="34" charset="0"/>
              <a:cs typeface="Calibri" panose="020F0502020204030204" pitchFamily="34" charset="0"/>
            </a:endParaRPr>
          </a:p>
        </p:txBody>
      </p:sp>
      <p:pic>
        <p:nvPicPr>
          <p:cNvPr id="2" name="Track 6.mp3">
            <a:hlinkClick r:id="" action="ppaction://media"/>
            <a:extLst>
              <a:ext uri="{FF2B5EF4-FFF2-40B4-BE49-F238E27FC236}">
                <a16:creationId xmlns:a16="http://schemas.microsoft.com/office/drawing/2014/main" id="{92847957-7512-45CB-D47F-A77B9458B9C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327" y="4140293"/>
            <a:ext cx="477902" cy="344621"/>
          </a:xfrm>
          <a:prstGeom prst="rect">
            <a:avLst/>
          </a:prstGeom>
        </p:spPr>
      </p:pic>
      <p:pic>
        <p:nvPicPr>
          <p:cNvPr id="5" name="Picture 4">
            <a:extLst>
              <a:ext uri="{FF2B5EF4-FFF2-40B4-BE49-F238E27FC236}">
                <a16:creationId xmlns:a16="http://schemas.microsoft.com/office/drawing/2014/main" id="{8377965E-ABB0-413E-A654-FBD9D89124F2}"/>
              </a:ext>
            </a:extLst>
          </p:cNvPr>
          <p:cNvPicPr>
            <a:picLocks noChangeAspect="1"/>
          </p:cNvPicPr>
          <p:nvPr/>
        </p:nvPicPr>
        <p:blipFill>
          <a:blip r:embed="rId6"/>
          <a:stretch>
            <a:fillRect/>
          </a:stretch>
        </p:blipFill>
        <p:spPr>
          <a:xfrm>
            <a:off x="7750629" y="3766457"/>
            <a:ext cx="1393371" cy="1326364"/>
          </a:xfrm>
          <a:prstGeom prst="rect">
            <a:avLst/>
          </a:prstGeom>
        </p:spPr>
      </p:pic>
    </p:spTree>
    <p:extLst>
      <p:ext uri="{BB962C8B-B14F-4D97-AF65-F5344CB8AC3E}">
        <p14:creationId xmlns:p14="http://schemas.microsoft.com/office/powerpoint/2010/main" val="1710647121"/>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6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62"/>
          <p:cNvSpPr txBox="1">
            <a:spLocks noGrp="1"/>
          </p:cNvSpPr>
          <p:nvPr>
            <p:ph type="title"/>
          </p:nvPr>
        </p:nvSpPr>
        <p:spPr>
          <a:xfrm>
            <a:off x="262328" y="190407"/>
            <a:ext cx="8619343" cy="521326"/>
          </a:xfrm>
          <a:prstGeom prst="rect">
            <a:avLst/>
          </a:prstGeom>
          <a:solidFill>
            <a:schemeClr val="tx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rgbClr val="000000"/>
                </a:solidFill>
              </a:rPr>
              <a:t>Ex 2: Listen and fill in each blank with no more than two words.</a:t>
            </a:r>
          </a:p>
        </p:txBody>
      </p:sp>
      <p:sp>
        <p:nvSpPr>
          <p:cNvPr id="4" name="Hộp Văn bản 2">
            <a:extLst>
              <a:ext uri="{FF2B5EF4-FFF2-40B4-BE49-F238E27FC236}">
                <a16:creationId xmlns:a16="http://schemas.microsoft.com/office/drawing/2014/main" id="{05720966-3476-C022-D685-E369A64A8D2E}"/>
              </a:ext>
            </a:extLst>
          </p:cNvPr>
          <p:cNvSpPr txBox="1"/>
          <p:nvPr/>
        </p:nvSpPr>
        <p:spPr>
          <a:xfrm>
            <a:off x="262326" y="828931"/>
            <a:ext cx="8619343" cy="461665"/>
          </a:xfrm>
          <a:prstGeom prst="rect">
            <a:avLst/>
          </a:prstGeom>
          <a:noFill/>
        </p:spPr>
        <p:txBody>
          <a:bodyPr wrap="square">
            <a:spAutoFit/>
          </a:bodyPr>
          <a:lstStyle/>
          <a:p>
            <a:r>
              <a:rPr lang="en-US" sz="2400" b="1" i="0" dirty="0">
                <a:solidFill>
                  <a:srgbClr val="F26548"/>
                </a:solidFill>
                <a:effectLst/>
                <a:latin typeface="Calibri" panose="020F0502020204030204" pitchFamily="34" charset="0"/>
                <a:cs typeface="Calibri" panose="020F0502020204030204" pitchFamily="34" charset="0"/>
              </a:rPr>
              <a:t>1. </a:t>
            </a:r>
            <a:r>
              <a:rPr lang="en-US" sz="2400" b="0" i="0" dirty="0">
                <a:solidFill>
                  <a:srgbClr val="242021"/>
                </a:solidFill>
                <a:effectLst/>
                <a:latin typeface="Calibri" panose="020F0502020204030204" pitchFamily="34" charset="0"/>
                <a:cs typeface="Calibri" panose="020F0502020204030204" pitchFamily="34" charset="0"/>
              </a:rPr>
              <a:t>The name of the writing contest is “My </a:t>
            </a:r>
            <a:r>
              <a:rPr lang="en-US" sz="2400" b="0" i="0" dirty="0" err="1">
                <a:solidFill>
                  <a:srgbClr val="242021"/>
                </a:solidFill>
                <a:effectLst/>
                <a:latin typeface="Calibri" panose="020F0502020204030204" pitchFamily="34" charset="0"/>
                <a:cs typeface="Calibri" panose="020F0502020204030204" pitchFamily="34" charset="0"/>
              </a:rPr>
              <a:t>Favourite</a:t>
            </a:r>
            <a:r>
              <a:rPr lang="en-US" sz="2400" b="0" i="0" dirty="0">
                <a:solidFill>
                  <a:srgbClr val="242021"/>
                </a:solidFill>
                <a:effectLst/>
                <a:latin typeface="Calibri" panose="020F0502020204030204" pitchFamily="34" charset="0"/>
                <a:cs typeface="Calibri" panose="020F0502020204030204" pitchFamily="34" charset="0"/>
              </a:rPr>
              <a:t> </a:t>
            </a:r>
            <a:r>
              <a:rPr lang="en-US" sz="2400" b="0" i="0" dirty="0">
                <a:solidFill>
                  <a:srgbClr val="949599"/>
                </a:solidFill>
                <a:effectLst/>
                <a:latin typeface="Calibri" panose="020F0502020204030204" pitchFamily="34" charset="0"/>
                <a:cs typeface="Calibri" panose="020F0502020204030204" pitchFamily="34" charset="0"/>
              </a:rPr>
              <a:t>___________</a:t>
            </a:r>
            <a:r>
              <a:rPr lang="en-US" sz="2400" b="0" i="0" dirty="0">
                <a:solidFill>
                  <a:srgbClr val="242021"/>
                </a:solidFill>
                <a:effectLst/>
                <a:latin typeface="Calibri" panose="020F0502020204030204" pitchFamily="34" charset="0"/>
                <a:cs typeface="Calibri" panose="020F0502020204030204" pitchFamily="34" charset="0"/>
              </a:rPr>
              <a:t>”.</a:t>
            </a:r>
          </a:p>
        </p:txBody>
      </p:sp>
      <p:sp>
        <p:nvSpPr>
          <p:cNvPr id="5" name="Hộp Văn bản 2">
            <a:extLst>
              <a:ext uri="{FF2B5EF4-FFF2-40B4-BE49-F238E27FC236}">
                <a16:creationId xmlns:a16="http://schemas.microsoft.com/office/drawing/2014/main" id="{72830152-64F5-B970-F2DD-30428F13B84D}"/>
              </a:ext>
            </a:extLst>
          </p:cNvPr>
          <p:cNvSpPr txBox="1"/>
          <p:nvPr/>
        </p:nvSpPr>
        <p:spPr>
          <a:xfrm>
            <a:off x="262325" y="2927329"/>
            <a:ext cx="4935975" cy="461665"/>
          </a:xfrm>
          <a:prstGeom prst="rect">
            <a:avLst/>
          </a:prstGeom>
          <a:noFill/>
        </p:spPr>
        <p:txBody>
          <a:bodyPr wrap="square">
            <a:spAutoFit/>
          </a:bodyPr>
          <a:lstStyle/>
          <a:p>
            <a:r>
              <a:rPr lang="en-US" sz="2400" b="1" i="0" dirty="0">
                <a:solidFill>
                  <a:srgbClr val="F26548"/>
                </a:solidFill>
                <a:effectLst/>
                <a:latin typeface="Calibri" panose="020F0502020204030204" pitchFamily="34" charset="0"/>
                <a:cs typeface="Calibri" panose="020F0502020204030204" pitchFamily="34" charset="0"/>
              </a:rPr>
              <a:t>2. </a:t>
            </a:r>
            <a:r>
              <a:rPr lang="en-US" sz="2400" b="0" i="0" dirty="0" err="1">
                <a:solidFill>
                  <a:srgbClr val="242021"/>
                </a:solidFill>
                <a:effectLst/>
                <a:latin typeface="Calibri" panose="020F0502020204030204" pitchFamily="34" charset="0"/>
                <a:cs typeface="Calibri" panose="020F0502020204030204" pitchFamily="34" charset="0"/>
              </a:rPr>
              <a:t>Mr</a:t>
            </a:r>
            <a:r>
              <a:rPr lang="en-US" sz="2400" b="0" i="0" dirty="0">
                <a:solidFill>
                  <a:srgbClr val="242021"/>
                </a:solidFill>
                <a:effectLst/>
                <a:latin typeface="Calibri" panose="020F0502020204030204" pitchFamily="34" charset="0"/>
                <a:cs typeface="Calibri" panose="020F0502020204030204" pitchFamily="34" charset="0"/>
              </a:rPr>
              <a:t> Vinh is a </a:t>
            </a:r>
            <a:r>
              <a:rPr lang="en-US" sz="2400" b="0" i="0" dirty="0">
                <a:solidFill>
                  <a:srgbClr val="949599"/>
                </a:solidFill>
                <a:effectLst/>
                <a:latin typeface="Calibri" panose="020F0502020204030204" pitchFamily="34" charset="0"/>
                <a:cs typeface="Calibri" panose="020F0502020204030204" pitchFamily="34" charset="0"/>
              </a:rPr>
              <a:t>______________</a:t>
            </a:r>
            <a:r>
              <a:rPr lang="en-US" sz="2400" b="0" i="0" dirty="0">
                <a:solidFill>
                  <a:srgbClr val="242021"/>
                </a:solidFill>
                <a:effectLst/>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7B7589B1-F1E7-B467-8F46-EBDE958CA2C7}"/>
              </a:ext>
            </a:extLst>
          </p:cNvPr>
          <p:cNvSpPr txBox="1"/>
          <p:nvPr/>
        </p:nvSpPr>
        <p:spPr>
          <a:xfrm>
            <a:off x="262325" y="1354179"/>
            <a:ext cx="8619343" cy="1392369"/>
          </a:xfrm>
          <a:prstGeom prst="rect">
            <a:avLst/>
          </a:prstGeom>
          <a:solidFill>
            <a:schemeClr val="accent5">
              <a:lumMod val="20000"/>
              <a:lumOff val="80000"/>
            </a:schemeClr>
          </a:solidFill>
        </p:spPr>
        <p:txBody>
          <a:bodyPr wrap="square">
            <a:spAutoFit/>
          </a:bodyPr>
          <a:lstStyle>
            <a:defPPr marR="0" lvl="0" algn="l" rtl="0">
              <a:lnSpc>
                <a:spcPct val="100000"/>
              </a:lnSpc>
              <a:spcBef>
                <a:spcPts val="0"/>
              </a:spcBef>
              <a:spcAft>
                <a:spcPts val="0"/>
              </a:spcAft>
            </a:defPPr>
            <a:lvl1pPr>
              <a:defRPr sz="2000" b="1">
                <a:solidFill>
                  <a:srgbClr val="F26548"/>
                </a:solidFill>
                <a:effectLst/>
                <a:latin typeface="Calibri" panose="020F0502020204030204" pitchFamily="34" charset="0"/>
                <a:cs typeface="Calibri" panose="020F0502020204030204" pitchFamily="34" charset="0"/>
              </a:defRPr>
            </a:lvl1pPr>
          </a:lstStyle>
          <a:p>
            <a:pPr>
              <a:lnSpc>
                <a:spcPct val="120000"/>
              </a:lnSpc>
            </a:pPr>
            <a:r>
              <a:rPr lang="en-US" sz="2400" b="0" dirty="0">
                <a:solidFill>
                  <a:srgbClr val="000000"/>
                </a:solidFill>
              </a:rPr>
              <a:t>In today’s special </a:t>
            </a:r>
            <a:r>
              <a:rPr lang="en-US" sz="2400" b="0" dirty="0" err="1">
                <a:solidFill>
                  <a:srgbClr val="000000"/>
                </a:solidFill>
              </a:rPr>
              <a:t>programme</a:t>
            </a:r>
            <a:r>
              <a:rPr lang="en-US" sz="2400" b="0" dirty="0">
                <a:solidFill>
                  <a:srgbClr val="000000"/>
                </a:solidFill>
              </a:rPr>
              <a:t>, we will share with you a piece of writing which won first prize in our writing contest called </a:t>
            </a:r>
            <a:r>
              <a:rPr lang="en-US" sz="2400" b="0" dirty="0">
                <a:solidFill>
                  <a:srgbClr val="FF0000"/>
                </a:solidFill>
                <a:highlight>
                  <a:srgbClr val="FFFF00"/>
                </a:highlight>
              </a:rPr>
              <a:t>“My </a:t>
            </a:r>
            <a:r>
              <a:rPr lang="en-US" sz="2400" b="0" dirty="0" err="1">
                <a:solidFill>
                  <a:srgbClr val="FF0000"/>
                </a:solidFill>
                <a:highlight>
                  <a:srgbClr val="FFFF00"/>
                </a:highlight>
              </a:rPr>
              <a:t>Favourite</a:t>
            </a:r>
            <a:r>
              <a:rPr lang="en-US" sz="2400" b="0" dirty="0">
                <a:solidFill>
                  <a:srgbClr val="FF0000"/>
                </a:solidFill>
                <a:highlight>
                  <a:srgbClr val="FFFF00"/>
                </a:highlight>
              </a:rPr>
              <a:t> Community Helper”</a:t>
            </a:r>
            <a:r>
              <a:rPr lang="en-US" sz="2400" b="0" dirty="0">
                <a:solidFill>
                  <a:srgbClr val="000000"/>
                </a:solidFill>
              </a:rPr>
              <a:t>.</a:t>
            </a:r>
            <a:endParaRPr lang="en-VN" sz="2400" b="0" dirty="0">
              <a:solidFill>
                <a:srgbClr val="000000"/>
              </a:solidFill>
            </a:endParaRPr>
          </a:p>
        </p:txBody>
      </p:sp>
      <p:sp>
        <p:nvSpPr>
          <p:cNvPr id="7" name="TextBox 6">
            <a:extLst>
              <a:ext uri="{FF2B5EF4-FFF2-40B4-BE49-F238E27FC236}">
                <a16:creationId xmlns:a16="http://schemas.microsoft.com/office/drawing/2014/main" id="{33A75175-CA9D-EA29-54B4-C3C9A3EB840F}"/>
              </a:ext>
            </a:extLst>
          </p:cNvPr>
          <p:cNvSpPr txBox="1"/>
          <p:nvPr/>
        </p:nvSpPr>
        <p:spPr>
          <a:xfrm>
            <a:off x="262325" y="3457352"/>
            <a:ext cx="8619343" cy="949171"/>
          </a:xfrm>
          <a:prstGeom prst="rect">
            <a:avLst/>
          </a:prstGeom>
          <a:solidFill>
            <a:schemeClr val="accent5">
              <a:lumMod val="20000"/>
              <a:lumOff val="80000"/>
            </a:schemeClr>
          </a:solidFill>
        </p:spPr>
        <p:txBody>
          <a:bodyPr wrap="square">
            <a:spAutoFit/>
          </a:bodyPr>
          <a:lstStyle>
            <a:defPPr marR="0" lvl="0" algn="l" rtl="0">
              <a:lnSpc>
                <a:spcPct val="100000"/>
              </a:lnSpc>
              <a:spcBef>
                <a:spcPts val="0"/>
              </a:spcBef>
              <a:spcAft>
                <a:spcPts val="0"/>
              </a:spcAft>
            </a:defPPr>
            <a:lvl1pPr>
              <a:defRPr sz="2000" b="1">
                <a:solidFill>
                  <a:srgbClr val="F26548"/>
                </a:solidFill>
                <a:effectLst/>
                <a:latin typeface="Calibri" panose="020F0502020204030204" pitchFamily="34" charset="0"/>
                <a:cs typeface="Calibri" panose="020F0502020204030204" pitchFamily="34" charset="0"/>
              </a:defRPr>
            </a:lvl1pPr>
          </a:lstStyle>
          <a:p>
            <a:pPr>
              <a:lnSpc>
                <a:spcPct val="120000"/>
              </a:lnSpc>
            </a:pPr>
            <a:r>
              <a:rPr lang="en-US" sz="2400" b="0" dirty="0">
                <a:solidFill>
                  <a:srgbClr val="000000"/>
                </a:solidFill>
              </a:rPr>
              <a:t>There are many great community helpers in our </a:t>
            </a:r>
            <a:r>
              <a:rPr lang="en-US" sz="2400" b="0" dirty="0" err="1">
                <a:solidFill>
                  <a:srgbClr val="000000"/>
                </a:solidFill>
              </a:rPr>
              <a:t>neigbourhood</a:t>
            </a:r>
            <a:r>
              <a:rPr lang="en-US" sz="2400" b="0" dirty="0">
                <a:solidFill>
                  <a:srgbClr val="000000"/>
                </a:solidFill>
              </a:rPr>
              <a:t> but my </a:t>
            </a:r>
            <a:r>
              <a:rPr lang="en-US" sz="2400" b="0" dirty="0" err="1">
                <a:solidFill>
                  <a:srgbClr val="000000"/>
                </a:solidFill>
              </a:rPr>
              <a:t>favourite</a:t>
            </a:r>
            <a:r>
              <a:rPr lang="en-US" sz="2400" b="0" dirty="0">
                <a:solidFill>
                  <a:srgbClr val="000000"/>
                </a:solidFill>
              </a:rPr>
              <a:t> one is </a:t>
            </a:r>
            <a:r>
              <a:rPr lang="en-US" sz="2400" b="0" dirty="0" err="1">
                <a:solidFill>
                  <a:srgbClr val="000000"/>
                </a:solidFill>
              </a:rPr>
              <a:t>Mr</a:t>
            </a:r>
            <a:r>
              <a:rPr lang="en-US" sz="2400" b="0" dirty="0">
                <a:solidFill>
                  <a:srgbClr val="000000"/>
                </a:solidFill>
              </a:rPr>
              <a:t> Vinh, the </a:t>
            </a:r>
            <a:r>
              <a:rPr lang="en-US" sz="2400" b="0" dirty="0">
                <a:solidFill>
                  <a:srgbClr val="FF0000"/>
                </a:solidFill>
                <a:highlight>
                  <a:srgbClr val="FFFF00"/>
                </a:highlight>
              </a:rPr>
              <a:t>garbage collector</a:t>
            </a:r>
            <a:r>
              <a:rPr lang="en-US" sz="2400" b="0" dirty="0">
                <a:solidFill>
                  <a:srgbClr val="000000"/>
                </a:solidFill>
              </a:rPr>
              <a:t>.</a:t>
            </a:r>
            <a:endParaRPr lang="en-VN" sz="2400" b="0" dirty="0">
              <a:solidFill>
                <a:srgbClr val="000000"/>
              </a:solidFill>
            </a:endParaRPr>
          </a:p>
        </p:txBody>
      </p:sp>
      <p:sp>
        <p:nvSpPr>
          <p:cNvPr id="8" name="TextBox 7">
            <a:extLst>
              <a:ext uri="{FF2B5EF4-FFF2-40B4-BE49-F238E27FC236}">
                <a16:creationId xmlns:a16="http://schemas.microsoft.com/office/drawing/2014/main" id="{304491D3-1548-36E4-D85A-31456FCA8805}"/>
              </a:ext>
            </a:extLst>
          </p:cNvPr>
          <p:cNvSpPr txBox="1"/>
          <p:nvPr/>
        </p:nvSpPr>
        <p:spPr>
          <a:xfrm>
            <a:off x="6680612" y="828930"/>
            <a:ext cx="2545890" cy="461665"/>
          </a:xfrm>
          <a:prstGeom prst="rect">
            <a:avLst/>
          </a:prstGeom>
          <a:noFill/>
        </p:spPr>
        <p:txBody>
          <a:bodyPr wrap="none" rtlCol="0">
            <a:spAutoFit/>
          </a:bodyPr>
          <a:lstStyle/>
          <a:p>
            <a:r>
              <a:rPr lang="en-US" sz="2400" b="0" dirty="0">
                <a:solidFill>
                  <a:srgbClr val="FF0000"/>
                </a:solidFill>
                <a:highlight>
                  <a:srgbClr val="FFFF00"/>
                </a:highlight>
                <a:latin typeface="Calibri" panose="020F0502020204030204" pitchFamily="34" charset="0"/>
                <a:cs typeface="Calibri" panose="020F0502020204030204" pitchFamily="34" charset="0"/>
              </a:rPr>
              <a:t>Community Helper</a:t>
            </a:r>
            <a:endParaRPr lang="en-VN" sz="24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D1B91461-DF04-A2BD-85A7-C04D47070795}"/>
              </a:ext>
            </a:extLst>
          </p:cNvPr>
          <p:cNvSpPr txBox="1"/>
          <p:nvPr/>
        </p:nvSpPr>
        <p:spPr>
          <a:xfrm>
            <a:off x="2098121" y="2927328"/>
            <a:ext cx="2348720" cy="461665"/>
          </a:xfrm>
          <a:prstGeom prst="rect">
            <a:avLst/>
          </a:prstGeom>
          <a:noFill/>
        </p:spPr>
        <p:txBody>
          <a:bodyPr wrap="none" rtlCol="0">
            <a:spAutoFit/>
          </a:bodyPr>
          <a:lstStyle/>
          <a:p>
            <a:r>
              <a:rPr lang="en-US" sz="2400" b="0" dirty="0">
                <a:solidFill>
                  <a:srgbClr val="FF0000"/>
                </a:solidFill>
                <a:highlight>
                  <a:srgbClr val="FFFF00"/>
                </a:highlight>
                <a:latin typeface="Calibri" panose="020F0502020204030204" pitchFamily="34" charset="0"/>
                <a:cs typeface="Calibri" panose="020F0502020204030204" pitchFamily="34" charset="0"/>
              </a:rPr>
              <a:t>garbage collector</a:t>
            </a:r>
            <a:endParaRPr lang="en-VN" sz="2400" dirty="0">
              <a:latin typeface="Calibri" panose="020F0502020204030204" pitchFamily="34" charset="0"/>
              <a:cs typeface="Calibri" panose="020F0502020204030204" pitchFamily="34" charset="0"/>
            </a:endParaRPr>
          </a:p>
        </p:txBody>
      </p:sp>
      <p:pic>
        <p:nvPicPr>
          <p:cNvPr id="10" name="c1">
            <a:hlinkClick r:id="" action="ppaction://media"/>
            <a:extLst>
              <a:ext uri="{FF2B5EF4-FFF2-40B4-BE49-F238E27FC236}">
                <a16:creationId xmlns:a16="http://schemas.microsoft.com/office/drawing/2014/main" id="{632E356A-6E80-008F-7D25-EC7F24B99FCD}"/>
              </a:ext>
            </a:extLst>
          </p:cNvPr>
          <p:cNvPicPr>
            <a:picLocks noChangeAspect="1"/>
          </p:cNvPicPr>
          <p:nvPr>
            <a:audioFile r:link="rId2"/>
            <p:extLst>
              <p:ext uri="{DAA4B4D4-6D71-4841-9C94-3DE7FCFB9230}">
                <p14:media xmlns:p14="http://schemas.microsoft.com/office/powerpoint/2010/main" r:embed="rId1"/>
              </p:ext>
            </p:extLst>
          </p:nvPr>
        </p:nvPicPr>
        <p:blipFill>
          <a:blip r:embed="rId7">
            <a:lum bright="70000" contrast="-70000"/>
          </a:blip>
          <a:stretch>
            <a:fillRect/>
          </a:stretch>
        </p:blipFill>
        <p:spPr>
          <a:xfrm>
            <a:off x="8420002" y="2284882"/>
            <a:ext cx="461666" cy="461666"/>
          </a:xfrm>
          <a:prstGeom prst="rect">
            <a:avLst/>
          </a:prstGeom>
          <a:ln>
            <a:noFill/>
          </a:ln>
          <a:effectLst>
            <a:softEdge rad="112500"/>
          </a:effectLst>
        </p:spPr>
      </p:pic>
      <p:pic>
        <p:nvPicPr>
          <p:cNvPr id="11" name="c2">
            <a:hlinkClick r:id="" action="ppaction://media"/>
            <a:extLst>
              <a:ext uri="{FF2B5EF4-FFF2-40B4-BE49-F238E27FC236}">
                <a16:creationId xmlns:a16="http://schemas.microsoft.com/office/drawing/2014/main" id="{D03CE013-9523-1695-0F26-5AA12E179410}"/>
              </a:ext>
            </a:extLst>
          </p:cNvPr>
          <p:cNvPicPr>
            <a:picLocks noChangeAspect="1"/>
          </p:cNvPicPr>
          <p:nvPr>
            <a:audioFile r:link="rId4"/>
            <p:extLst>
              <p:ext uri="{DAA4B4D4-6D71-4841-9C94-3DE7FCFB9230}">
                <p14:media xmlns:p14="http://schemas.microsoft.com/office/powerpoint/2010/main" r:embed="rId3"/>
              </p:ext>
            </p:extLst>
          </p:nvPr>
        </p:nvPicPr>
        <p:blipFill>
          <a:blip r:embed="rId8">
            <a:lum bright="70000" contrast="-70000"/>
          </a:blip>
          <a:stretch>
            <a:fillRect/>
          </a:stretch>
        </p:blipFill>
        <p:spPr>
          <a:xfrm>
            <a:off x="8350892" y="4049181"/>
            <a:ext cx="530776" cy="530776"/>
          </a:xfrm>
          <a:prstGeom prst="rect">
            <a:avLst/>
          </a:prstGeom>
          <a:ln>
            <a:noFill/>
          </a:ln>
          <a:effectLst>
            <a:softEdge rad="112500"/>
          </a:effectLst>
        </p:spPr>
      </p:pic>
      <p:sp>
        <p:nvSpPr>
          <p:cNvPr id="2" name="TextBox 1">
            <a:extLst>
              <a:ext uri="{FF2B5EF4-FFF2-40B4-BE49-F238E27FC236}">
                <a16:creationId xmlns:a16="http://schemas.microsoft.com/office/drawing/2014/main" id="{FEBB9903-7156-3853-5214-88F84CE62A51}"/>
              </a:ext>
            </a:extLst>
          </p:cNvPr>
          <p:cNvSpPr txBox="1"/>
          <p:nvPr/>
        </p:nvSpPr>
        <p:spPr>
          <a:xfrm>
            <a:off x="583746" y="2924444"/>
            <a:ext cx="1192955" cy="461665"/>
          </a:xfrm>
          <a:prstGeom prst="rect">
            <a:avLst/>
          </a:prstGeom>
          <a:noFill/>
        </p:spPr>
        <p:txBody>
          <a:bodyPr wrap="none" rtlCol="0">
            <a:spAutoFit/>
          </a:bodyPr>
          <a:lstStyle/>
          <a:p>
            <a:r>
              <a:rPr lang="en-US" sz="2400" b="0" i="0" dirty="0" err="1">
                <a:solidFill>
                  <a:srgbClr val="242021"/>
                </a:solidFill>
                <a:effectLst/>
                <a:highlight>
                  <a:srgbClr val="FFEBA6"/>
                </a:highlight>
                <a:latin typeface="Calibri" panose="020F0502020204030204" pitchFamily="34" charset="0"/>
                <a:cs typeface="Calibri" panose="020F0502020204030204" pitchFamily="34" charset="0"/>
              </a:rPr>
              <a:t>Mr</a:t>
            </a:r>
            <a:r>
              <a:rPr lang="en-US" sz="2400" b="0" i="0" dirty="0">
                <a:solidFill>
                  <a:srgbClr val="242021"/>
                </a:solidFill>
                <a:effectLst/>
                <a:highlight>
                  <a:srgbClr val="FFEBA6"/>
                </a:highlight>
                <a:latin typeface="Calibri" panose="020F0502020204030204" pitchFamily="34" charset="0"/>
                <a:cs typeface="Calibri" panose="020F0502020204030204" pitchFamily="34" charset="0"/>
              </a:rPr>
              <a:t> Vinh</a:t>
            </a:r>
            <a:endParaRPr lang="en-VN" sz="2400" dirty="0">
              <a:highlight>
                <a:srgbClr val="FFEBA6"/>
              </a:highlight>
            </a:endParaRPr>
          </a:p>
        </p:txBody>
      </p:sp>
      <p:sp>
        <p:nvSpPr>
          <p:cNvPr id="3" name="TextBox 2">
            <a:extLst>
              <a:ext uri="{FF2B5EF4-FFF2-40B4-BE49-F238E27FC236}">
                <a16:creationId xmlns:a16="http://schemas.microsoft.com/office/drawing/2014/main" id="{989157B7-C6A1-0AD7-D604-8C56D3B6D22F}"/>
              </a:ext>
            </a:extLst>
          </p:cNvPr>
          <p:cNvSpPr txBox="1"/>
          <p:nvPr/>
        </p:nvSpPr>
        <p:spPr>
          <a:xfrm>
            <a:off x="1099226" y="817123"/>
            <a:ext cx="3653564" cy="461665"/>
          </a:xfrm>
          <a:prstGeom prst="rect">
            <a:avLst/>
          </a:prstGeom>
          <a:noFill/>
        </p:spPr>
        <p:txBody>
          <a:bodyPr wrap="none" rtlCol="0">
            <a:spAutoFit/>
          </a:bodyPr>
          <a:lstStyle/>
          <a:p>
            <a:r>
              <a:rPr lang="en-US" sz="2400" b="0" i="0" dirty="0">
                <a:solidFill>
                  <a:srgbClr val="242021"/>
                </a:solidFill>
                <a:effectLst/>
                <a:highlight>
                  <a:srgbClr val="FFEBA6"/>
                </a:highlight>
                <a:latin typeface="Calibri" panose="020F0502020204030204" pitchFamily="34" charset="0"/>
                <a:cs typeface="Calibri" panose="020F0502020204030204" pitchFamily="34" charset="0"/>
              </a:rPr>
              <a:t>name of the writing contest</a:t>
            </a:r>
            <a:endParaRPr lang="en-VN" sz="2400" dirty="0">
              <a:highlight>
                <a:srgbClr val="FFEBA6"/>
              </a:highlight>
            </a:endParaRPr>
          </a:p>
        </p:txBody>
      </p:sp>
      <p:pic>
        <p:nvPicPr>
          <p:cNvPr id="14" name="Picture 13">
            <a:extLst>
              <a:ext uri="{FF2B5EF4-FFF2-40B4-BE49-F238E27FC236}">
                <a16:creationId xmlns:a16="http://schemas.microsoft.com/office/drawing/2014/main" id="{E9DF976B-7128-4957-B98D-3409A75AC111}"/>
              </a:ext>
            </a:extLst>
          </p:cNvPr>
          <p:cNvPicPr>
            <a:picLocks noChangeAspect="1"/>
          </p:cNvPicPr>
          <p:nvPr/>
        </p:nvPicPr>
        <p:blipFill>
          <a:blip r:embed="rId9"/>
          <a:stretch>
            <a:fillRect/>
          </a:stretch>
        </p:blipFill>
        <p:spPr>
          <a:xfrm>
            <a:off x="0" y="4326377"/>
            <a:ext cx="1313543" cy="790950"/>
          </a:xfrm>
          <a:prstGeom prst="rect">
            <a:avLst/>
          </a:prstGeom>
        </p:spPr>
      </p:pic>
    </p:spTree>
    <p:extLst>
      <p:ext uri="{BB962C8B-B14F-4D97-AF65-F5344CB8AC3E}">
        <p14:creationId xmlns:p14="http://schemas.microsoft.com/office/powerpoint/2010/main" val="32610714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9"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1" presetClass="mediacall" presetSubtype="0" fill="hold" nodeType="withEffect">
                                  <p:stCondLst>
                                    <p:cond delay="0"/>
                                  </p:stCondLst>
                                  <p:childTnLst>
                                    <p:cmd type="call" cmd="playFrom(0.0)">
                                      <p:cBhvr>
                                        <p:cTn id="17" dur="11565" fill="hold"/>
                                        <p:tgtEl>
                                          <p:spTgt spid="10"/>
                                        </p:tgtEl>
                                      </p:cBhvr>
                                    </p:cmd>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heckerboard(across)">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downLeft)">
                                      <p:cBhvr>
                                        <p:cTn id="32" dur="500"/>
                                        <p:tgtEl>
                                          <p:spTgt spid="7"/>
                                        </p:tgtEl>
                                      </p:cBhvr>
                                    </p:animEffect>
                                  </p:childTnLst>
                                </p:cTn>
                              </p:par>
                              <p:par>
                                <p:cTn id="33" presetID="9"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par>
                                <p:cTn id="36" presetID="1" presetClass="mediacall" presetSubtype="0" fill="hold" nodeType="withEffect">
                                  <p:stCondLst>
                                    <p:cond delay="0"/>
                                  </p:stCondLst>
                                  <p:childTnLst>
                                    <p:cmd type="call" cmd="playFrom(0.0)">
                                      <p:cBhvr>
                                        <p:cTn id="37" dur="7445" fill="hold"/>
                                        <p:tgtEl>
                                          <p:spTgt spid="11"/>
                                        </p:tgtEl>
                                      </p:cBhvr>
                                    </p:cmd>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heckerboard(across)">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10"/>
                </p:tgtEl>
              </p:cMediaNode>
            </p:audio>
            <p:audio>
              <p:cMediaNode vol="80000">
                <p:cTn id="44" fill="hold" display="0">
                  <p:stCondLst>
                    <p:cond delay="indefinite"/>
                  </p:stCondLst>
                  <p:endCondLst>
                    <p:cond evt="onStopAudio" delay="0">
                      <p:tgtEl>
                        <p:sldTgt/>
                      </p:tgtEl>
                    </p:cond>
                  </p:endCondLst>
                </p:cTn>
                <p:tgtEl>
                  <p:spTgt spid="11"/>
                </p:tgtEl>
              </p:cMediaNode>
            </p:audio>
          </p:childTnLst>
        </p:cTn>
      </p:par>
    </p:tnLst>
    <p:bldLst>
      <p:bldP spid="6" grpId="0" animBg="1"/>
      <p:bldP spid="7" grpId="0" animBg="1"/>
      <p:bldP spid="8" grpId="0"/>
      <p:bldP spid="9"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62"/>
          <p:cNvSpPr txBox="1">
            <a:spLocks noGrp="1"/>
          </p:cNvSpPr>
          <p:nvPr>
            <p:ph type="title"/>
          </p:nvPr>
        </p:nvSpPr>
        <p:spPr>
          <a:xfrm>
            <a:off x="0" y="1123894"/>
            <a:ext cx="8619343" cy="521326"/>
          </a:xfrm>
          <a:prstGeom prst="rect">
            <a:avLst/>
          </a:prstGeom>
          <a:solidFill>
            <a:schemeClr val="tx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rgbClr val="000000"/>
                </a:solidFill>
              </a:rPr>
              <a:t>Ex 2: Listen and fill in each blank with no more than two words.</a:t>
            </a:r>
          </a:p>
        </p:txBody>
      </p:sp>
      <p:sp>
        <p:nvSpPr>
          <p:cNvPr id="4" name="Hộp Văn bản 2">
            <a:extLst>
              <a:ext uri="{FF2B5EF4-FFF2-40B4-BE49-F238E27FC236}">
                <a16:creationId xmlns:a16="http://schemas.microsoft.com/office/drawing/2014/main" id="{05720966-3476-C022-D685-E369A64A8D2E}"/>
              </a:ext>
            </a:extLst>
          </p:cNvPr>
          <p:cNvSpPr txBox="1"/>
          <p:nvPr/>
        </p:nvSpPr>
        <p:spPr>
          <a:xfrm>
            <a:off x="0" y="1793499"/>
            <a:ext cx="3608634" cy="461665"/>
          </a:xfrm>
          <a:prstGeom prst="rect">
            <a:avLst/>
          </a:prstGeom>
          <a:noFill/>
        </p:spPr>
        <p:txBody>
          <a:bodyPr wrap="square">
            <a:spAutoFit/>
          </a:bodyPr>
          <a:lstStyle/>
          <a:p>
            <a:r>
              <a:rPr lang="en-US" sz="2400" b="1" i="0" dirty="0">
                <a:solidFill>
                  <a:srgbClr val="F26548"/>
                </a:solidFill>
                <a:effectLst/>
                <a:latin typeface="Calibri" panose="020F0502020204030204" pitchFamily="34" charset="0"/>
                <a:cs typeface="Calibri" panose="020F0502020204030204" pitchFamily="34" charset="0"/>
              </a:rPr>
              <a:t>3. </a:t>
            </a:r>
            <a:r>
              <a:rPr lang="en-US" sz="2400" i="0" dirty="0">
                <a:effectLst/>
                <a:latin typeface="Calibri" panose="020F0502020204030204" pitchFamily="34" charset="0"/>
                <a:cs typeface="Calibri" panose="020F0502020204030204" pitchFamily="34" charset="0"/>
              </a:rPr>
              <a:t>He is tall and _______.</a:t>
            </a:r>
          </a:p>
        </p:txBody>
      </p:sp>
      <p:sp>
        <p:nvSpPr>
          <p:cNvPr id="5" name="Hộp Văn bản 2">
            <a:extLst>
              <a:ext uri="{FF2B5EF4-FFF2-40B4-BE49-F238E27FC236}">
                <a16:creationId xmlns:a16="http://schemas.microsoft.com/office/drawing/2014/main" id="{72830152-64F5-B970-F2DD-30428F13B84D}"/>
              </a:ext>
            </a:extLst>
          </p:cNvPr>
          <p:cNvSpPr txBox="1"/>
          <p:nvPr/>
        </p:nvSpPr>
        <p:spPr>
          <a:xfrm>
            <a:off x="0" y="2991056"/>
            <a:ext cx="7543066" cy="461665"/>
          </a:xfrm>
          <a:prstGeom prst="rect">
            <a:avLst/>
          </a:prstGeom>
          <a:noFill/>
        </p:spPr>
        <p:txBody>
          <a:bodyPr wrap="square">
            <a:spAutoFit/>
          </a:bodyPr>
          <a:lstStyle/>
          <a:p>
            <a:r>
              <a:rPr lang="en-US" sz="2400" b="1" i="0" dirty="0">
                <a:solidFill>
                  <a:srgbClr val="F26548"/>
                </a:solidFill>
                <a:effectLst/>
                <a:latin typeface="Calibri" panose="020F0502020204030204" pitchFamily="34" charset="0"/>
                <a:cs typeface="Calibri" panose="020F0502020204030204" pitchFamily="34" charset="0"/>
              </a:rPr>
              <a:t>4. </a:t>
            </a:r>
            <a:r>
              <a:rPr lang="en-US" sz="2400" b="0" i="0" dirty="0">
                <a:solidFill>
                  <a:srgbClr val="242021"/>
                </a:solidFill>
                <a:effectLst/>
                <a:latin typeface="Calibri" panose="020F0502020204030204" pitchFamily="34" charset="0"/>
                <a:cs typeface="Calibri" panose="020F0502020204030204" pitchFamily="34" charset="0"/>
              </a:rPr>
              <a:t>He is hard-working, responsible, and </a:t>
            </a:r>
            <a:r>
              <a:rPr lang="en-US" sz="2400" b="0" i="0" dirty="0">
                <a:solidFill>
                  <a:srgbClr val="949599"/>
                </a:solidFill>
                <a:effectLst/>
                <a:latin typeface="Calibri" panose="020F0502020204030204" pitchFamily="34" charset="0"/>
                <a:cs typeface="Calibri" panose="020F0502020204030204" pitchFamily="34" charset="0"/>
              </a:rPr>
              <a:t>______</a:t>
            </a:r>
            <a:r>
              <a:rPr lang="en-US" sz="2400" b="0" i="0" dirty="0">
                <a:solidFill>
                  <a:srgbClr val="242021"/>
                </a:solidFill>
                <a:effectLst/>
                <a:latin typeface="Calibri" panose="020F0502020204030204" pitchFamily="34" charset="0"/>
                <a:cs typeface="Calibri" panose="020F0502020204030204" pitchFamily="34" charset="0"/>
              </a:rPr>
              <a:t>.</a:t>
            </a:r>
            <a:endParaRPr lang="vi-VN" sz="2400" dirty="0">
              <a:latin typeface="Calibri" panose="020F0502020204030204" pitchFamily="34" charset="0"/>
              <a:cs typeface="Calibri" panose="020F0502020204030204" pitchFamily="34" charset="0"/>
            </a:endParaRPr>
          </a:p>
        </p:txBody>
      </p:sp>
      <p:pic>
        <p:nvPicPr>
          <p:cNvPr id="15" name="c3">
            <a:hlinkClick r:id="" action="ppaction://media"/>
            <a:extLst>
              <a:ext uri="{FF2B5EF4-FFF2-40B4-BE49-F238E27FC236}">
                <a16:creationId xmlns:a16="http://schemas.microsoft.com/office/drawing/2014/main" id="{BE31816D-DA94-EB22-BF12-AA70F81035F4}"/>
              </a:ext>
            </a:extLst>
          </p:cNvPr>
          <p:cNvPicPr>
            <a:picLocks noChangeAspect="1"/>
          </p:cNvPicPr>
          <p:nvPr>
            <a:audioFile r:link="rId2"/>
            <p:extLst>
              <p:ext uri="{DAA4B4D4-6D71-4841-9C94-3DE7FCFB9230}">
                <p14:media xmlns:p14="http://schemas.microsoft.com/office/powerpoint/2010/main" r:embed="rId1"/>
              </p:ext>
            </p:extLst>
          </p:nvPr>
        </p:nvPicPr>
        <p:blipFill>
          <a:blip r:embed="rId7">
            <a:lum bright="70000" contrast="-70000"/>
          </a:blip>
          <a:stretch>
            <a:fillRect/>
          </a:stretch>
        </p:blipFill>
        <p:spPr>
          <a:xfrm>
            <a:off x="262325" y="1290595"/>
            <a:ext cx="812800" cy="812800"/>
          </a:xfrm>
          <a:prstGeom prst="rect">
            <a:avLst/>
          </a:prstGeom>
          <a:ln>
            <a:noFill/>
          </a:ln>
          <a:effectLst>
            <a:softEdge rad="112500"/>
          </a:effectLst>
        </p:spPr>
      </p:pic>
      <p:pic>
        <p:nvPicPr>
          <p:cNvPr id="16" name="c4">
            <a:hlinkClick r:id="" action="ppaction://media"/>
            <a:extLst>
              <a:ext uri="{FF2B5EF4-FFF2-40B4-BE49-F238E27FC236}">
                <a16:creationId xmlns:a16="http://schemas.microsoft.com/office/drawing/2014/main" id="{AA4928A5-DCEB-3ACC-268B-66A0842B5360}"/>
              </a:ext>
            </a:extLst>
          </p:cNvPr>
          <p:cNvPicPr>
            <a:picLocks noChangeAspect="1"/>
          </p:cNvPicPr>
          <p:nvPr>
            <a:audioFile r:link="rId4"/>
            <p:extLst>
              <p:ext uri="{DAA4B4D4-6D71-4841-9C94-3DE7FCFB9230}">
                <p14:media xmlns:p14="http://schemas.microsoft.com/office/powerpoint/2010/main" r:embed="rId3"/>
              </p:ext>
            </p:extLst>
          </p:nvPr>
        </p:nvPicPr>
        <p:blipFill>
          <a:blip r:embed="rId7">
            <a:lum bright="70000" contrast="-70000"/>
          </a:blip>
          <a:stretch>
            <a:fillRect/>
          </a:stretch>
        </p:blipFill>
        <p:spPr>
          <a:xfrm>
            <a:off x="262324" y="2799454"/>
            <a:ext cx="812800" cy="812800"/>
          </a:xfrm>
          <a:prstGeom prst="rect">
            <a:avLst/>
          </a:prstGeom>
          <a:ln>
            <a:noFill/>
          </a:ln>
          <a:effectLst>
            <a:softEdge rad="112500"/>
          </a:effectLst>
        </p:spPr>
      </p:pic>
      <p:sp>
        <p:nvSpPr>
          <p:cNvPr id="18" name="TextBox 17">
            <a:extLst>
              <a:ext uri="{FF2B5EF4-FFF2-40B4-BE49-F238E27FC236}">
                <a16:creationId xmlns:a16="http://schemas.microsoft.com/office/drawing/2014/main" id="{4E5B1519-9999-673E-E971-EC84D81EC887}"/>
              </a:ext>
            </a:extLst>
          </p:cNvPr>
          <p:cNvSpPr txBox="1"/>
          <p:nvPr/>
        </p:nvSpPr>
        <p:spPr>
          <a:xfrm>
            <a:off x="1971919" y="1762027"/>
            <a:ext cx="1770743" cy="461665"/>
          </a:xfrm>
          <a:prstGeom prst="rect">
            <a:avLst/>
          </a:prstGeom>
          <a:noFill/>
        </p:spPr>
        <p:txBody>
          <a:bodyPr wrap="square" rtlCol="0">
            <a:spAutoFit/>
          </a:bodyPr>
          <a:lstStyle/>
          <a:p>
            <a:r>
              <a:rPr lang="en-US" sz="2400" b="0" dirty="0">
                <a:solidFill>
                  <a:srgbClr val="FF0000"/>
                </a:solidFill>
                <a:highlight>
                  <a:srgbClr val="FFFF00"/>
                </a:highlight>
                <a:latin typeface="Calibri" panose="020F0502020204030204" pitchFamily="34" charset="0"/>
                <a:cs typeface="Calibri" panose="020F0502020204030204" pitchFamily="34" charset="0"/>
              </a:rPr>
              <a:t>slim man</a:t>
            </a:r>
            <a:endParaRPr lang="en-VN" sz="24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651D7995-BD3D-DB13-16D9-CC992EFDFB96}"/>
              </a:ext>
            </a:extLst>
          </p:cNvPr>
          <p:cNvSpPr txBox="1"/>
          <p:nvPr/>
        </p:nvSpPr>
        <p:spPr>
          <a:xfrm>
            <a:off x="4895564" y="2991056"/>
            <a:ext cx="1144865" cy="461665"/>
          </a:xfrm>
          <a:prstGeom prst="rect">
            <a:avLst/>
          </a:prstGeom>
          <a:noFill/>
        </p:spPr>
        <p:txBody>
          <a:bodyPr wrap="none" rtlCol="0">
            <a:spAutoFit/>
          </a:bodyPr>
          <a:lstStyle/>
          <a:p>
            <a:r>
              <a:rPr lang="en-US" sz="2400" b="0" dirty="0">
                <a:solidFill>
                  <a:srgbClr val="FF0000"/>
                </a:solidFill>
                <a:highlight>
                  <a:srgbClr val="FFFF00"/>
                </a:highlight>
                <a:latin typeface="Calibri" panose="020F0502020204030204" pitchFamily="34" charset="0"/>
                <a:cs typeface="Calibri" panose="020F0502020204030204" pitchFamily="34" charset="0"/>
              </a:rPr>
              <a:t>friendly</a:t>
            </a:r>
            <a:endParaRPr lang="en-VN" sz="24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6A69E463-E599-BA20-75AC-F60BA32D9153}"/>
              </a:ext>
            </a:extLst>
          </p:cNvPr>
          <p:cNvSpPr txBox="1"/>
          <p:nvPr/>
        </p:nvSpPr>
        <p:spPr>
          <a:xfrm>
            <a:off x="1" y="3706730"/>
            <a:ext cx="8619342" cy="949171"/>
          </a:xfrm>
          <a:prstGeom prst="rect">
            <a:avLst/>
          </a:prstGeom>
          <a:solidFill>
            <a:schemeClr val="accent5">
              <a:lumMod val="20000"/>
              <a:lumOff val="80000"/>
            </a:schemeClr>
          </a:solidFill>
        </p:spPr>
        <p:txBody>
          <a:bodyPr wrap="square">
            <a:spAutoFit/>
          </a:bodyPr>
          <a:lstStyle>
            <a:defPPr marR="0" lvl="0" algn="l" rtl="0">
              <a:lnSpc>
                <a:spcPct val="100000"/>
              </a:lnSpc>
              <a:spcBef>
                <a:spcPts val="0"/>
              </a:spcBef>
              <a:spcAft>
                <a:spcPts val="0"/>
              </a:spcAft>
            </a:defPPr>
            <a:lvl1pPr>
              <a:defRPr sz="2000" b="1">
                <a:solidFill>
                  <a:srgbClr val="F26548"/>
                </a:solidFill>
                <a:effectLst/>
                <a:latin typeface="Calibri" panose="020F0502020204030204" pitchFamily="34" charset="0"/>
                <a:cs typeface="Calibri" panose="020F0502020204030204" pitchFamily="34" charset="0"/>
              </a:defRPr>
            </a:lvl1pPr>
          </a:lstStyle>
          <a:p>
            <a:pPr>
              <a:lnSpc>
                <a:spcPct val="120000"/>
              </a:lnSpc>
            </a:pPr>
            <a:r>
              <a:rPr lang="en-US" sz="2400" b="0" dirty="0" err="1">
                <a:solidFill>
                  <a:srgbClr val="000000"/>
                </a:solidFill>
              </a:rPr>
              <a:t>Mr</a:t>
            </a:r>
            <a:r>
              <a:rPr lang="en-US" sz="2400" b="0" dirty="0">
                <a:solidFill>
                  <a:srgbClr val="000000"/>
                </a:solidFill>
              </a:rPr>
              <a:t> Vinh is also </a:t>
            </a:r>
            <a:r>
              <a:rPr lang="en-US" sz="2400" b="0" dirty="0">
                <a:solidFill>
                  <a:srgbClr val="FF0000"/>
                </a:solidFill>
                <a:highlight>
                  <a:srgbClr val="FFFF00"/>
                </a:highlight>
              </a:rPr>
              <a:t>friendly</a:t>
            </a:r>
            <a:r>
              <a:rPr lang="en-US" sz="2400" b="0" dirty="0">
                <a:solidFill>
                  <a:srgbClr val="000000"/>
                </a:solidFill>
              </a:rPr>
              <a:t>. He usually keeps a smile on his face. He talks with the people in our community cheerfully about his work…</a:t>
            </a:r>
            <a:endParaRPr lang="en-VN" sz="2400" b="0" dirty="0">
              <a:solidFill>
                <a:srgbClr val="000000"/>
              </a:solidFill>
            </a:endParaRPr>
          </a:p>
        </p:txBody>
      </p:sp>
      <p:sp>
        <p:nvSpPr>
          <p:cNvPr id="3" name="TextBox 2">
            <a:extLst>
              <a:ext uri="{FF2B5EF4-FFF2-40B4-BE49-F238E27FC236}">
                <a16:creationId xmlns:a16="http://schemas.microsoft.com/office/drawing/2014/main" id="{02D67965-E96A-3CCB-576A-F516977941BE}"/>
              </a:ext>
            </a:extLst>
          </p:cNvPr>
          <p:cNvSpPr txBox="1"/>
          <p:nvPr/>
        </p:nvSpPr>
        <p:spPr>
          <a:xfrm>
            <a:off x="0" y="2302402"/>
            <a:ext cx="8619343" cy="461665"/>
          </a:xfrm>
          <a:prstGeom prst="rect">
            <a:avLst/>
          </a:prstGeom>
          <a:solidFill>
            <a:schemeClr val="accent5">
              <a:lumMod val="20000"/>
              <a:lumOff val="80000"/>
            </a:schemeClr>
          </a:solidFill>
        </p:spPr>
        <p:txBody>
          <a:bodyPr wrap="square">
            <a:spAutoFit/>
          </a:bodyPr>
          <a:lstStyle>
            <a:defPPr marR="0" lvl="0" algn="l" rtl="0">
              <a:lnSpc>
                <a:spcPct val="100000"/>
              </a:lnSpc>
              <a:spcBef>
                <a:spcPts val="0"/>
              </a:spcBef>
              <a:spcAft>
                <a:spcPts val="0"/>
              </a:spcAft>
            </a:defPPr>
            <a:lvl1pPr>
              <a:defRPr sz="2000" b="1">
                <a:solidFill>
                  <a:srgbClr val="F26548"/>
                </a:solidFill>
                <a:effectLst/>
                <a:latin typeface="Calibri" panose="020F0502020204030204" pitchFamily="34" charset="0"/>
                <a:cs typeface="Calibri" panose="020F0502020204030204" pitchFamily="34" charset="0"/>
              </a:defRPr>
            </a:lvl1pPr>
          </a:lstStyle>
          <a:p>
            <a:r>
              <a:rPr lang="en-US" sz="2400" b="0" dirty="0" err="1">
                <a:solidFill>
                  <a:srgbClr val="000000"/>
                </a:solidFill>
              </a:rPr>
              <a:t>Mr</a:t>
            </a:r>
            <a:r>
              <a:rPr lang="en-US" sz="2400" b="0" dirty="0">
                <a:solidFill>
                  <a:srgbClr val="000000"/>
                </a:solidFill>
              </a:rPr>
              <a:t> Vinh is a tall and </a:t>
            </a:r>
            <a:r>
              <a:rPr lang="en-US" sz="2400" b="0" dirty="0">
                <a:solidFill>
                  <a:srgbClr val="FF0000"/>
                </a:solidFill>
                <a:highlight>
                  <a:srgbClr val="FFFF00"/>
                </a:highlight>
              </a:rPr>
              <a:t>slim man</a:t>
            </a:r>
            <a:r>
              <a:rPr lang="en-US" sz="2400" b="0" dirty="0">
                <a:solidFill>
                  <a:srgbClr val="000000"/>
                </a:solidFill>
              </a:rPr>
              <a:t>.</a:t>
            </a:r>
            <a:endParaRPr lang="en-VN" sz="2400" b="0" dirty="0">
              <a:solidFill>
                <a:srgbClr val="000000"/>
              </a:solidFill>
            </a:endParaRPr>
          </a:p>
        </p:txBody>
      </p:sp>
      <p:sp>
        <p:nvSpPr>
          <p:cNvPr id="2" name="TextBox 1">
            <a:extLst>
              <a:ext uri="{FF2B5EF4-FFF2-40B4-BE49-F238E27FC236}">
                <a16:creationId xmlns:a16="http://schemas.microsoft.com/office/drawing/2014/main" id="{23C07542-FB16-FEA5-7583-E5D9AD2A992F}"/>
              </a:ext>
            </a:extLst>
          </p:cNvPr>
          <p:cNvSpPr txBox="1"/>
          <p:nvPr/>
        </p:nvSpPr>
        <p:spPr>
          <a:xfrm>
            <a:off x="971062" y="2963074"/>
            <a:ext cx="4070345" cy="461665"/>
          </a:xfrm>
          <a:prstGeom prst="rect">
            <a:avLst/>
          </a:prstGeom>
          <a:noFill/>
        </p:spPr>
        <p:txBody>
          <a:bodyPr wrap="none" rtlCol="0">
            <a:spAutoFit/>
          </a:bodyPr>
          <a:lstStyle/>
          <a:p>
            <a:r>
              <a:rPr lang="en-US" sz="2400" i="0" dirty="0">
                <a:effectLst/>
                <a:highlight>
                  <a:srgbClr val="FFEBA6"/>
                </a:highlight>
                <a:latin typeface="Calibri" panose="020F0502020204030204" pitchFamily="34" charset="0"/>
                <a:cs typeface="Calibri" panose="020F0502020204030204" pitchFamily="34" charset="0"/>
              </a:rPr>
              <a:t>hard-working, responsible, and</a:t>
            </a:r>
            <a:endParaRPr lang="en-VN" sz="2400" dirty="0">
              <a:highlight>
                <a:srgbClr val="FFEBA6"/>
              </a:highlight>
            </a:endParaRPr>
          </a:p>
        </p:txBody>
      </p:sp>
      <p:sp>
        <p:nvSpPr>
          <p:cNvPr id="6" name="TextBox 5">
            <a:extLst>
              <a:ext uri="{FF2B5EF4-FFF2-40B4-BE49-F238E27FC236}">
                <a16:creationId xmlns:a16="http://schemas.microsoft.com/office/drawing/2014/main" id="{2CFD5071-45C6-2631-F9CF-EED7C8DF5E4B}"/>
              </a:ext>
            </a:extLst>
          </p:cNvPr>
          <p:cNvSpPr txBox="1"/>
          <p:nvPr/>
        </p:nvSpPr>
        <p:spPr>
          <a:xfrm>
            <a:off x="947895" y="1790009"/>
            <a:ext cx="1123268" cy="461665"/>
          </a:xfrm>
          <a:prstGeom prst="rect">
            <a:avLst/>
          </a:prstGeom>
          <a:noFill/>
        </p:spPr>
        <p:txBody>
          <a:bodyPr wrap="square" rtlCol="0">
            <a:spAutoFit/>
          </a:bodyPr>
          <a:lstStyle/>
          <a:p>
            <a:r>
              <a:rPr lang="en-US" sz="2400" i="0" dirty="0">
                <a:effectLst/>
                <a:highlight>
                  <a:srgbClr val="FFEBA6"/>
                </a:highlight>
                <a:latin typeface="Calibri" panose="020F0502020204030204" pitchFamily="34" charset="0"/>
                <a:cs typeface="Calibri" panose="020F0502020204030204" pitchFamily="34" charset="0"/>
              </a:rPr>
              <a:t>tall and</a:t>
            </a:r>
            <a:endParaRPr lang="en-VN" sz="2400" dirty="0">
              <a:highlight>
                <a:srgbClr val="FFEBA6"/>
              </a:highlight>
            </a:endParaRPr>
          </a:p>
        </p:txBody>
      </p:sp>
      <p:pic>
        <p:nvPicPr>
          <p:cNvPr id="20" name="Picture 19">
            <a:extLst>
              <a:ext uri="{FF2B5EF4-FFF2-40B4-BE49-F238E27FC236}">
                <a16:creationId xmlns:a16="http://schemas.microsoft.com/office/drawing/2014/main" id="{EFDEF734-2108-41C5-8DD5-48342AE5D1A2}"/>
              </a:ext>
            </a:extLst>
          </p:cNvPr>
          <p:cNvPicPr>
            <a:picLocks noChangeAspect="1"/>
          </p:cNvPicPr>
          <p:nvPr/>
        </p:nvPicPr>
        <p:blipFill>
          <a:blip r:embed="rId8"/>
          <a:stretch>
            <a:fillRect/>
          </a:stretch>
        </p:blipFill>
        <p:spPr>
          <a:xfrm>
            <a:off x="58059" y="-1"/>
            <a:ext cx="1248228" cy="1084539"/>
          </a:xfrm>
          <a:prstGeom prst="rect">
            <a:avLst/>
          </a:prstGeom>
        </p:spPr>
      </p:pic>
    </p:spTree>
    <p:extLst>
      <p:ext uri="{BB962C8B-B14F-4D97-AF65-F5344CB8AC3E}">
        <p14:creationId xmlns:p14="http://schemas.microsoft.com/office/powerpoint/2010/main" val="656265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par>
                                <p:cTn id="13" presetID="1" presetClass="mediacall" presetSubtype="0" fill="hold" nodeType="withEffect">
                                  <p:stCondLst>
                                    <p:cond delay="0"/>
                                  </p:stCondLst>
                                  <p:childTnLst>
                                    <p:cmd type="call" cmd="playFrom(0.0)">
                                      <p:cBhvr>
                                        <p:cTn id="14" dur="3142" fill="hold"/>
                                        <p:tgtEl>
                                          <p:spTgt spid="15"/>
                                        </p:tgtEl>
                                      </p:cBhvr>
                                    </p:cmd>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heckerboard(across)">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across)">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trips(downLeft)">
                                      <p:cBhvr>
                                        <p:cTn id="29" dur="500"/>
                                        <p:tgtEl>
                                          <p:spTgt spid="14"/>
                                        </p:tgtEl>
                                      </p:cBhvr>
                                    </p:animEffect>
                                  </p:childTnLst>
                                </p:cTn>
                              </p:par>
                              <p:par>
                                <p:cTn id="30" presetID="1" presetClass="mediacall" presetSubtype="0" fill="hold" nodeType="withEffect">
                                  <p:stCondLst>
                                    <p:cond delay="0"/>
                                  </p:stCondLst>
                                  <p:childTnLst>
                                    <p:cmd type="call" cmd="playFrom(0.0)">
                                      <p:cBhvr>
                                        <p:cTn id="31" dur="13996" fill="hold"/>
                                        <p:tgtEl>
                                          <p:spTgt spid="16"/>
                                        </p:tgtEl>
                                      </p:cBhvr>
                                    </p:cmd>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checkerboard(across)">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15"/>
                </p:tgtEl>
              </p:cMediaNode>
            </p:audio>
            <p:audio>
              <p:cMediaNode vol="80000">
                <p:cTn id="38" fill="hold" display="0">
                  <p:stCondLst>
                    <p:cond delay="indefinite"/>
                  </p:stCondLst>
                  <p:endCondLst>
                    <p:cond evt="onStopAudio" delay="0">
                      <p:tgtEl>
                        <p:sldTgt/>
                      </p:tgtEl>
                    </p:cond>
                  </p:endCondLst>
                </p:cTn>
                <p:tgtEl>
                  <p:spTgt spid="16"/>
                </p:tgtEl>
              </p:cMediaNode>
            </p:audio>
          </p:childTnLst>
        </p:cTn>
      </p:par>
    </p:tnLst>
    <p:bldLst>
      <p:bldP spid="18" grpId="0"/>
      <p:bldP spid="19" grpId="0"/>
      <p:bldP spid="14" grpId="0" animBg="1"/>
      <p:bldP spid="3" grpId="0" animBg="1"/>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894"/>
        <p:cNvGrpSpPr/>
        <p:nvPr/>
      </p:nvGrpSpPr>
      <p:grpSpPr>
        <a:xfrm>
          <a:off x="0" y="0"/>
          <a:ext cx="0" cy="0"/>
          <a:chOff x="0" y="0"/>
          <a:chExt cx="0" cy="0"/>
        </a:xfrm>
      </p:grpSpPr>
      <p:sp>
        <p:nvSpPr>
          <p:cNvPr id="895" name="Google Shape;895;p62"/>
          <p:cNvSpPr txBox="1">
            <a:spLocks noGrp="1"/>
          </p:cNvSpPr>
          <p:nvPr>
            <p:ph type="title"/>
          </p:nvPr>
        </p:nvSpPr>
        <p:spPr>
          <a:xfrm>
            <a:off x="262328" y="190407"/>
            <a:ext cx="8619343" cy="521326"/>
          </a:xfrm>
          <a:prstGeom prst="rect">
            <a:avLst/>
          </a:prstGeom>
          <a:solidFill>
            <a:schemeClr val="tx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rgbClr val="000000"/>
                </a:solidFill>
              </a:rPr>
              <a:t>Audio Script</a:t>
            </a:r>
          </a:p>
        </p:txBody>
      </p:sp>
      <p:sp>
        <p:nvSpPr>
          <p:cNvPr id="4" name="Hộp Văn bản 2">
            <a:extLst>
              <a:ext uri="{FF2B5EF4-FFF2-40B4-BE49-F238E27FC236}">
                <a16:creationId xmlns:a16="http://schemas.microsoft.com/office/drawing/2014/main" id="{05720966-3476-C022-D685-E369A64A8D2E}"/>
              </a:ext>
            </a:extLst>
          </p:cNvPr>
          <p:cNvSpPr txBox="1"/>
          <p:nvPr/>
        </p:nvSpPr>
        <p:spPr>
          <a:xfrm>
            <a:off x="262328" y="742295"/>
            <a:ext cx="7471116" cy="4401205"/>
          </a:xfrm>
          <a:prstGeom prst="rect">
            <a:avLst/>
          </a:prstGeom>
          <a:noFill/>
        </p:spPr>
        <p:txBody>
          <a:bodyPr wrap="square">
            <a:spAutoFit/>
          </a:bodyPr>
          <a:lstStyle/>
          <a:p>
            <a:pPr algn="just"/>
            <a:r>
              <a:rPr lang="en-US" sz="2000" i="1" dirty="0">
                <a:effectLst/>
                <a:latin typeface="Calibri" panose="020F0502020204030204" pitchFamily="34" charset="0"/>
                <a:cs typeface="Calibri" panose="020F0502020204030204" pitchFamily="34" charset="0"/>
              </a:rPr>
              <a:t>This is An </a:t>
            </a:r>
            <a:r>
              <a:rPr lang="en-US" sz="2000" i="1" dirty="0" err="1">
                <a:effectLst/>
                <a:latin typeface="Calibri" panose="020F0502020204030204" pitchFamily="34" charset="0"/>
                <a:cs typeface="Calibri" panose="020F0502020204030204" pitchFamily="34" charset="0"/>
              </a:rPr>
              <a:t>Binh</a:t>
            </a:r>
            <a:r>
              <a:rPr lang="en-US" sz="2000" i="1" dirty="0">
                <a:effectLst/>
                <a:latin typeface="Calibri" panose="020F0502020204030204" pitchFamily="34" charset="0"/>
                <a:cs typeface="Calibri" panose="020F0502020204030204" pitchFamily="34" charset="0"/>
              </a:rPr>
              <a:t> Commune Radio Station. In today’s special </a:t>
            </a:r>
            <a:r>
              <a:rPr lang="en-US" sz="2000" i="1" dirty="0" err="1">
                <a:effectLst/>
                <a:latin typeface="Calibri" panose="020F0502020204030204" pitchFamily="34" charset="0"/>
                <a:cs typeface="Calibri" panose="020F0502020204030204" pitchFamily="34" charset="0"/>
              </a:rPr>
              <a:t>programme</a:t>
            </a:r>
            <a:r>
              <a:rPr lang="en-US" sz="2000" i="1" dirty="0">
                <a:effectLst/>
                <a:latin typeface="Calibri" panose="020F0502020204030204" pitchFamily="34" charset="0"/>
                <a:cs typeface="Calibri" panose="020F0502020204030204" pitchFamily="34" charset="0"/>
              </a:rPr>
              <a:t>, we will share with you a piece of writing which won first prize in our writing contest called “My </a:t>
            </a:r>
            <a:r>
              <a:rPr lang="en-US" sz="2000" i="1" dirty="0" err="1">
                <a:effectLst/>
                <a:latin typeface="Calibri" panose="020F0502020204030204" pitchFamily="34" charset="0"/>
                <a:cs typeface="Calibri" panose="020F0502020204030204" pitchFamily="34" charset="0"/>
              </a:rPr>
              <a:t>Favourite</a:t>
            </a:r>
            <a:r>
              <a:rPr lang="en-US" sz="2000" i="1" dirty="0">
                <a:effectLst/>
                <a:latin typeface="Calibri" panose="020F0502020204030204" pitchFamily="34" charset="0"/>
                <a:cs typeface="Calibri" panose="020F0502020204030204" pitchFamily="34" charset="0"/>
              </a:rPr>
              <a:t> Community Helper”. This was written by Mi, a grade 9 student. There are many great community helpers in our </a:t>
            </a:r>
            <a:r>
              <a:rPr lang="en-US" sz="2000" i="1" dirty="0" err="1">
                <a:effectLst/>
                <a:latin typeface="Calibri" panose="020F0502020204030204" pitchFamily="34" charset="0"/>
                <a:cs typeface="Calibri" panose="020F0502020204030204" pitchFamily="34" charset="0"/>
              </a:rPr>
              <a:t>neigbourhood</a:t>
            </a:r>
            <a:r>
              <a:rPr lang="en-US" sz="2000" i="1" dirty="0">
                <a:effectLst/>
                <a:latin typeface="Calibri" panose="020F0502020204030204" pitchFamily="34" charset="0"/>
                <a:cs typeface="Calibri" panose="020F0502020204030204" pitchFamily="34" charset="0"/>
              </a:rPr>
              <a:t> but my </a:t>
            </a:r>
            <a:r>
              <a:rPr lang="en-US" sz="2000" i="1" dirty="0" err="1">
                <a:effectLst/>
                <a:latin typeface="Calibri" panose="020F0502020204030204" pitchFamily="34" charset="0"/>
                <a:cs typeface="Calibri" panose="020F0502020204030204" pitchFamily="34" charset="0"/>
              </a:rPr>
              <a:t>favourite</a:t>
            </a:r>
            <a:r>
              <a:rPr lang="en-US" sz="2000" i="1" dirty="0">
                <a:effectLst/>
                <a:latin typeface="Calibri" panose="020F0502020204030204" pitchFamily="34" charset="0"/>
                <a:cs typeface="Calibri" panose="020F0502020204030204" pitchFamily="34" charset="0"/>
              </a:rPr>
              <a:t> one is </a:t>
            </a:r>
            <a:r>
              <a:rPr lang="en-US" sz="2000" i="1" dirty="0" err="1">
                <a:effectLst/>
                <a:latin typeface="Calibri" panose="020F0502020204030204" pitchFamily="34" charset="0"/>
                <a:cs typeface="Calibri" panose="020F0502020204030204" pitchFamily="34" charset="0"/>
              </a:rPr>
              <a:t>Mr</a:t>
            </a:r>
            <a:r>
              <a:rPr lang="en-US" sz="2000" i="1" dirty="0">
                <a:effectLst/>
                <a:latin typeface="Calibri" panose="020F0502020204030204" pitchFamily="34" charset="0"/>
                <a:cs typeface="Calibri" panose="020F0502020204030204" pitchFamily="34" charset="0"/>
              </a:rPr>
              <a:t> Vinh, the garbage collector. </a:t>
            </a:r>
            <a:r>
              <a:rPr lang="en-US" sz="2000" i="1" dirty="0" err="1">
                <a:effectLst/>
                <a:latin typeface="Calibri" panose="020F0502020204030204" pitchFamily="34" charset="0"/>
                <a:cs typeface="Calibri" panose="020F0502020204030204" pitchFamily="34" charset="0"/>
              </a:rPr>
              <a:t>Mr</a:t>
            </a:r>
            <a:r>
              <a:rPr lang="en-US" sz="2000" i="1" dirty="0">
                <a:effectLst/>
                <a:latin typeface="Calibri" panose="020F0502020204030204" pitchFamily="34" charset="0"/>
                <a:cs typeface="Calibri" panose="020F0502020204030204" pitchFamily="34" charset="0"/>
              </a:rPr>
              <a:t> Vinh is a tall and slim man. He usually wears a green uniform with reflective stripes. He is hard-working and responsible. Every day he goes to our </a:t>
            </a:r>
            <a:r>
              <a:rPr lang="en-US" sz="2000" i="1" dirty="0" err="1">
                <a:effectLst/>
                <a:latin typeface="Calibri" panose="020F0502020204030204" pitchFamily="34" charset="0"/>
                <a:cs typeface="Calibri" panose="020F0502020204030204" pitchFamily="34" charset="0"/>
              </a:rPr>
              <a:t>neighbourhood</a:t>
            </a:r>
            <a:r>
              <a:rPr lang="en-US" sz="2000" i="1" dirty="0">
                <a:effectLst/>
                <a:latin typeface="Calibri" panose="020F0502020204030204" pitchFamily="34" charset="0"/>
                <a:cs typeface="Calibri" panose="020F0502020204030204" pitchFamily="34" charset="0"/>
              </a:rPr>
              <a:t> at 6 p.m. with a garbage cart. He instructs everyone to put garbage in the correct bin: recyclable and non-recyclable, and then goes to the next </a:t>
            </a:r>
            <a:r>
              <a:rPr lang="en-US" sz="2000" i="1" dirty="0" err="1">
                <a:effectLst/>
                <a:latin typeface="Calibri" panose="020F0502020204030204" pitchFamily="34" charset="0"/>
                <a:cs typeface="Calibri" panose="020F0502020204030204" pitchFamily="34" charset="0"/>
              </a:rPr>
              <a:t>neighbourhood</a:t>
            </a:r>
            <a:r>
              <a:rPr lang="en-US" sz="2000" i="1" dirty="0">
                <a:effectLst/>
                <a:latin typeface="Calibri" panose="020F0502020204030204" pitchFamily="34" charset="0"/>
                <a:cs typeface="Calibri" panose="020F0502020204030204" pitchFamily="34" charset="0"/>
              </a:rPr>
              <a:t>. At about 9 p.m. he comes back and empties all the bins carefully. </a:t>
            </a:r>
            <a:r>
              <a:rPr lang="en-US" sz="2000" i="1" dirty="0" err="1">
                <a:effectLst/>
                <a:latin typeface="Calibri" panose="020F0502020204030204" pitchFamily="34" charset="0"/>
                <a:cs typeface="Calibri" panose="020F0502020204030204" pitchFamily="34" charset="0"/>
              </a:rPr>
              <a:t>Mr</a:t>
            </a:r>
            <a:r>
              <a:rPr lang="en-US" sz="2000" i="1" dirty="0">
                <a:effectLst/>
                <a:latin typeface="Calibri" panose="020F0502020204030204" pitchFamily="34" charset="0"/>
                <a:cs typeface="Calibri" panose="020F0502020204030204" pitchFamily="34" charset="0"/>
              </a:rPr>
              <a:t> Vinh is also friendly. He usually keeps a smile on his face. He talks with the people in our community cheerfully about his work and the importance of sorting rubbish. We all love him.</a:t>
            </a:r>
            <a:endParaRPr lang="vi-VN" sz="2000" i="1" dirty="0">
              <a:latin typeface="Calibri" panose="020F0502020204030204" pitchFamily="34" charset="0"/>
              <a:cs typeface="Calibri" panose="020F0502020204030204" pitchFamily="34" charset="0"/>
            </a:endParaRPr>
          </a:p>
        </p:txBody>
      </p:sp>
      <p:pic>
        <p:nvPicPr>
          <p:cNvPr id="2" name="Track 6.mp3">
            <a:hlinkClick r:id="" action="ppaction://media"/>
            <a:extLst>
              <a:ext uri="{FF2B5EF4-FFF2-40B4-BE49-F238E27FC236}">
                <a16:creationId xmlns:a16="http://schemas.microsoft.com/office/drawing/2014/main" id="{92847957-7512-45CB-D47F-A77B9458B9C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6080" y="924830"/>
            <a:ext cx="812800" cy="812800"/>
          </a:xfrm>
          <a:prstGeom prst="rect">
            <a:avLst/>
          </a:prstGeom>
        </p:spPr>
      </p:pic>
      <p:pic>
        <p:nvPicPr>
          <p:cNvPr id="6" name="Picture 5">
            <a:extLst>
              <a:ext uri="{FF2B5EF4-FFF2-40B4-BE49-F238E27FC236}">
                <a16:creationId xmlns:a16="http://schemas.microsoft.com/office/drawing/2014/main" id="{D92D6857-BD67-48FE-B98B-9E2563952F79}"/>
              </a:ext>
            </a:extLst>
          </p:cNvPr>
          <p:cNvPicPr>
            <a:picLocks noChangeAspect="1"/>
          </p:cNvPicPr>
          <p:nvPr/>
        </p:nvPicPr>
        <p:blipFill>
          <a:blip r:embed="rId6"/>
          <a:stretch>
            <a:fillRect/>
          </a:stretch>
        </p:blipFill>
        <p:spPr>
          <a:xfrm>
            <a:off x="7715794" y="3679371"/>
            <a:ext cx="1393371" cy="1326364"/>
          </a:xfrm>
          <a:prstGeom prst="rect">
            <a:avLst/>
          </a:prstGeom>
        </p:spPr>
      </p:pic>
    </p:spTree>
    <p:extLst>
      <p:ext uri="{BB962C8B-B14F-4D97-AF65-F5344CB8AC3E}">
        <p14:creationId xmlns:p14="http://schemas.microsoft.com/office/powerpoint/2010/main" val="136087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90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62"/>
          <p:cNvSpPr txBox="1">
            <a:spLocks noGrp="1"/>
          </p:cNvSpPr>
          <p:nvPr>
            <p:ph type="title"/>
          </p:nvPr>
        </p:nvSpPr>
        <p:spPr>
          <a:xfrm>
            <a:off x="1375502" y="180980"/>
            <a:ext cx="6392995" cy="521326"/>
          </a:xfrm>
          <a:prstGeom prst="rect">
            <a:avLst/>
          </a:prstGeom>
          <a:solidFill>
            <a:schemeClr val="tx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rgbClr val="000000"/>
                </a:solidFill>
              </a:rPr>
              <a:t>Ex 3: Listen again and tick T (True) or F (False).</a:t>
            </a:r>
            <a:br>
              <a:rPr lang="en-US" sz="2000" dirty="0">
                <a:solidFill>
                  <a:srgbClr val="000000"/>
                </a:solidFill>
              </a:rPr>
            </a:br>
            <a:br>
              <a:rPr lang="en-US" sz="2000" dirty="0">
                <a:solidFill>
                  <a:srgbClr val="000000"/>
                </a:solidFill>
              </a:rPr>
            </a:br>
            <a:endParaRPr lang="en-US" sz="2000" dirty="0">
              <a:solidFill>
                <a:srgbClr val="000000"/>
              </a:solidFill>
            </a:endParaRPr>
          </a:p>
        </p:txBody>
      </p:sp>
      <p:graphicFrame>
        <p:nvGraphicFramePr>
          <p:cNvPr id="3" name="Table 2">
            <a:extLst>
              <a:ext uri="{FF2B5EF4-FFF2-40B4-BE49-F238E27FC236}">
                <a16:creationId xmlns:a16="http://schemas.microsoft.com/office/drawing/2014/main" id="{70FA2129-ECAA-E034-5861-19F11EAD967C}"/>
              </a:ext>
            </a:extLst>
          </p:cNvPr>
          <p:cNvGraphicFramePr>
            <a:graphicFrameLocks noGrp="1"/>
          </p:cNvGraphicFramePr>
          <p:nvPr>
            <p:extLst>
              <p:ext uri="{D42A27DB-BD31-4B8C-83A1-F6EECF244321}">
                <p14:modId xmlns:p14="http://schemas.microsoft.com/office/powerpoint/2010/main" val="542064731"/>
              </p:ext>
            </p:extLst>
          </p:nvPr>
        </p:nvGraphicFramePr>
        <p:xfrm>
          <a:off x="385686" y="916822"/>
          <a:ext cx="8372627" cy="3004926"/>
        </p:xfrm>
        <a:graphic>
          <a:graphicData uri="http://schemas.openxmlformats.org/drawingml/2006/table">
            <a:tbl>
              <a:tblPr firstRow="1" bandRow="1">
                <a:tableStyleId>{28E74FA1-6BE4-47A3-82D0-29EAADE1EF97}</a:tableStyleId>
              </a:tblPr>
              <a:tblGrid>
                <a:gridCol w="6986075">
                  <a:extLst>
                    <a:ext uri="{9D8B030D-6E8A-4147-A177-3AD203B41FA5}">
                      <a16:colId xmlns:a16="http://schemas.microsoft.com/office/drawing/2014/main" val="2593540239"/>
                    </a:ext>
                  </a:extLst>
                </a:gridCol>
                <a:gridCol w="693276">
                  <a:extLst>
                    <a:ext uri="{9D8B030D-6E8A-4147-A177-3AD203B41FA5}">
                      <a16:colId xmlns:a16="http://schemas.microsoft.com/office/drawing/2014/main" val="2881208233"/>
                    </a:ext>
                  </a:extLst>
                </a:gridCol>
                <a:gridCol w="693276">
                  <a:extLst>
                    <a:ext uri="{9D8B030D-6E8A-4147-A177-3AD203B41FA5}">
                      <a16:colId xmlns:a16="http://schemas.microsoft.com/office/drawing/2014/main" val="875673442"/>
                    </a:ext>
                  </a:extLst>
                </a:gridCol>
              </a:tblGrid>
              <a:tr h="375744">
                <a:tc>
                  <a:txBody>
                    <a:bodyPr/>
                    <a:lstStyle/>
                    <a:p>
                      <a:endParaRPr lang="en-VN" sz="20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ctr"/>
                      <a:r>
                        <a:rPr lang="en-VN" sz="2000" dirty="0">
                          <a:latin typeface="Calibri" panose="020F0502020204030204" pitchFamily="34" charset="0"/>
                          <a:cs typeface="Calibri" panose="020F0502020204030204" pitchFamily="34" charset="0"/>
                        </a:rPr>
                        <a:t>T</a:t>
                      </a:r>
                    </a:p>
                  </a:txBody>
                  <a:tcPr anchor="ctr">
                    <a:solidFill>
                      <a:schemeClr val="accent6">
                        <a:lumMod val="20000"/>
                        <a:lumOff val="80000"/>
                      </a:schemeClr>
                    </a:solidFill>
                  </a:tcPr>
                </a:tc>
                <a:tc>
                  <a:txBody>
                    <a:bodyPr/>
                    <a:lstStyle/>
                    <a:p>
                      <a:pPr algn="ctr"/>
                      <a:r>
                        <a:rPr lang="en-VN" sz="2000" dirty="0">
                          <a:latin typeface="Calibri" panose="020F0502020204030204" pitchFamily="34" charset="0"/>
                          <a:cs typeface="Calibri" panose="020F0502020204030204" pitchFamily="34" charset="0"/>
                        </a:rPr>
                        <a:t>F</a:t>
                      </a:r>
                    </a:p>
                  </a:txBody>
                  <a:tcPr anchor="ctr">
                    <a:solidFill>
                      <a:schemeClr val="accent6">
                        <a:lumMod val="20000"/>
                        <a:lumOff val="80000"/>
                      </a:schemeClr>
                    </a:solidFill>
                  </a:tcPr>
                </a:tc>
                <a:extLst>
                  <a:ext uri="{0D108BD9-81ED-4DB2-BD59-A6C34878D82A}">
                    <a16:rowId xmlns:a16="http://schemas.microsoft.com/office/drawing/2014/main" val="1947009560"/>
                  </a:ext>
                </a:extLst>
              </a:tr>
              <a:tr h="635882">
                <a:tc>
                  <a:txBody>
                    <a:bodyPr/>
                    <a:lstStyle/>
                    <a:p>
                      <a:pPr algn="l"/>
                      <a:r>
                        <a:rPr lang="en-US" sz="2000" dirty="0">
                          <a:latin typeface="Calibri" panose="020F0502020204030204" pitchFamily="34" charset="0"/>
                          <a:cs typeface="Calibri" panose="020F0502020204030204" pitchFamily="34" charset="0"/>
                        </a:rPr>
                        <a:t>1. </a:t>
                      </a:r>
                      <a:r>
                        <a:rPr lang="en-US" sz="2000" dirty="0" err="1">
                          <a:latin typeface="Calibri" panose="020F0502020204030204" pitchFamily="34" charset="0"/>
                          <a:cs typeface="Calibri" panose="020F0502020204030204" pitchFamily="34" charset="0"/>
                        </a:rPr>
                        <a:t>Mr</a:t>
                      </a:r>
                      <a:r>
                        <a:rPr lang="en-US" sz="2000" dirty="0">
                          <a:latin typeface="Calibri" panose="020F0502020204030204" pitchFamily="34" charset="0"/>
                          <a:cs typeface="Calibri" panose="020F0502020204030204" pitchFamily="34" charset="0"/>
                        </a:rPr>
                        <a:t> Vinh wears an </a:t>
                      </a:r>
                      <a:r>
                        <a:rPr lang="en-US" sz="2000" dirty="0">
                          <a:solidFill>
                            <a:srgbClr val="000000"/>
                          </a:solidFill>
                          <a:highlight>
                            <a:srgbClr val="FFEBA6"/>
                          </a:highlight>
                          <a:latin typeface="Calibri" panose="020F0502020204030204" pitchFamily="34" charset="0"/>
                          <a:cs typeface="Calibri" panose="020F0502020204030204" pitchFamily="34" charset="0"/>
                        </a:rPr>
                        <a:t>orange uniform</a:t>
                      </a:r>
                      <a:r>
                        <a:rPr lang="en-US" sz="2000" dirty="0">
                          <a:latin typeface="Calibri" panose="020F0502020204030204" pitchFamily="34" charset="0"/>
                          <a:cs typeface="Calibri" panose="020F0502020204030204" pitchFamily="34" charset="0"/>
                        </a:rPr>
                        <a:t>.</a:t>
                      </a:r>
                      <a:endParaRPr lang="en-VN" sz="2000" dirty="0">
                        <a:latin typeface="Calibri" panose="020F0502020204030204" pitchFamily="34" charset="0"/>
                        <a:cs typeface="Calibri" panose="020F0502020204030204" pitchFamily="34" charset="0"/>
                      </a:endParaRPr>
                    </a:p>
                  </a:txBody>
                  <a:tcPr anchor="ctr">
                    <a:solidFill>
                      <a:schemeClr val="accent5">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358467951"/>
                  </a:ext>
                </a:extLst>
              </a:tr>
              <a:tr h="635882">
                <a:tc>
                  <a:txBody>
                    <a:bodyPr/>
                    <a:lstStyle/>
                    <a:p>
                      <a:pPr algn="l"/>
                      <a:r>
                        <a:rPr lang="en-US" sz="2000" dirty="0">
                          <a:latin typeface="Calibri" panose="020F0502020204030204" pitchFamily="34" charset="0"/>
                          <a:cs typeface="Calibri" panose="020F0502020204030204" pitchFamily="34" charset="0"/>
                        </a:rPr>
                        <a:t>2. He </a:t>
                      </a:r>
                      <a:r>
                        <a:rPr lang="en-US" sz="2000" dirty="0">
                          <a:highlight>
                            <a:srgbClr val="FFEBA6"/>
                          </a:highlight>
                          <a:latin typeface="Calibri" panose="020F0502020204030204" pitchFamily="34" charset="0"/>
                          <a:cs typeface="Calibri" panose="020F0502020204030204" pitchFamily="34" charset="0"/>
                        </a:rPr>
                        <a:t>arrives</a:t>
                      </a:r>
                      <a:r>
                        <a:rPr lang="en-US" sz="2000" dirty="0">
                          <a:latin typeface="Calibri" panose="020F0502020204030204" pitchFamily="34" charset="0"/>
                          <a:cs typeface="Calibri" panose="020F0502020204030204" pitchFamily="34" charset="0"/>
                        </a:rPr>
                        <a:t> at Mi’s </a:t>
                      </a:r>
                      <a:r>
                        <a:rPr lang="en-US" sz="2000" dirty="0" err="1">
                          <a:latin typeface="Calibri" panose="020F0502020204030204" pitchFamily="34" charset="0"/>
                          <a:cs typeface="Calibri" panose="020F0502020204030204" pitchFamily="34" charset="0"/>
                        </a:rPr>
                        <a:t>neighbourhood</a:t>
                      </a:r>
                      <a:r>
                        <a:rPr lang="en-US" sz="2000" dirty="0">
                          <a:latin typeface="Calibri" panose="020F0502020204030204" pitchFamily="34" charset="0"/>
                          <a:cs typeface="Calibri" panose="020F0502020204030204" pitchFamily="34" charset="0"/>
                        </a:rPr>
                        <a:t> </a:t>
                      </a:r>
                      <a:r>
                        <a:rPr lang="en-US" sz="2000" dirty="0">
                          <a:highlight>
                            <a:srgbClr val="FFEBA6"/>
                          </a:highlight>
                          <a:latin typeface="Calibri" panose="020F0502020204030204" pitchFamily="34" charset="0"/>
                          <a:cs typeface="Calibri" panose="020F0502020204030204" pitchFamily="34" charset="0"/>
                        </a:rPr>
                        <a:t>at 9 p.m. </a:t>
                      </a:r>
                      <a:r>
                        <a:rPr lang="en-US" sz="2000" dirty="0">
                          <a:latin typeface="Calibri" panose="020F0502020204030204" pitchFamily="34" charset="0"/>
                          <a:cs typeface="Calibri" panose="020F0502020204030204" pitchFamily="34" charset="0"/>
                        </a:rPr>
                        <a:t>every day.</a:t>
                      </a:r>
                      <a:endParaRPr lang="en-VN" sz="2000" dirty="0">
                        <a:latin typeface="Calibri" panose="020F0502020204030204" pitchFamily="34" charset="0"/>
                        <a:cs typeface="Calibri" panose="020F0502020204030204" pitchFamily="34" charset="0"/>
                      </a:endParaRPr>
                    </a:p>
                  </a:txBody>
                  <a:tcPr anchor="ctr">
                    <a:solidFill>
                      <a:schemeClr val="accent5">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019156541"/>
                  </a:ext>
                </a:extLst>
              </a:tr>
              <a:tr h="635882">
                <a:tc>
                  <a:txBody>
                    <a:bodyPr/>
                    <a:lstStyle/>
                    <a:p>
                      <a:pPr algn="l"/>
                      <a:r>
                        <a:rPr lang="en-US" sz="2000" dirty="0">
                          <a:latin typeface="Calibri" panose="020F0502020204030204" pitchFamily="34" charset="0"/>
                          <a:cs typeface="Calibri" panose="020F0502020204030204" pitchFamily="34" charset="0"/>
                        </a:rPr>
                        <a:t>3. He instructs people to </a:t>
                      </a:r>
                      <a:r>
                        <a:rPr lang="en-US" sz="2000" dirty="0">
                          <a:highlight>
                            <a:srgbClr val="FFEBA6"/>
                          </a:highlight>
                          <a:latin typeface="Calibri" panose="020F0502020204030204" pitchFamily="34" charset="0"/>
                          <a:cs typeface="Calibri" panose="020F0502020204030204" pitchFamily="34" charset="0"/>
                        </a:rPr>
                        <a:t>put rubbish</a:t>
                      </a:r>
                      <a:r>
                        <a:rPr lang="en-US" sz="2000" dirty="0">
                          <a:latin typeface="Calibri" panose="020F0502020204030204" pitchFamily="34" charset="0"/>
                          <a:cs typeface="Calibri" panose="020F0502020204030204" pitchFamily="34" charset="0"/>
                        </a:rPr>
                        <a:t> in </a:t>
                      </a:r>
                      <a:r>
                        <a:rPr lang="en-US" sz="2000" dirty="0">
                          <a:highlight>
                            <a:srgbClr val="FFEBA6"/>
                          </a:highlight>
                          <a:latin typeface="Calibri" panose="020F0502020204030204" pitchFamily="34" charset="0"/>
                          <a:cs typeface="Calibri" panose="020F0502020204030204" pitchFamily="34" charset="0"/>
                        </a:rPr>
                        <a:t>two types of bins</a:t>
                      </a:r>
                      <a:r>
                        <a:rPr lang="en-US" sz="2000" dirty="0">
                          <a:latin typeface="Calibri" panose="020F0502020204030204" pitchFamily="34" charset="0"/>
                          <a:cs typeface="Calibri" panose="020F0502020204030204" pitchFamily="34" charset="0"/>
                        </a:rPr>
                        <a:t>.</a:t>
                      </a:r>
                      <a:endParaRPr lang="en-VN" sz="2000" dirty="0">
                        <a:latin typeface="Calibri" panose="020F0502020204030204" pitchFamily="34" charset="0"/>
                        <a:cs typeface="Calibri" panose="020F0502020204030204" pitchFamily="34" charset="0"/>
                      </a:endParaRPr>
                    </a:p>
                  </a:txBody>
                  <a:tcPr anchor="ctr">
                    <a:solidFill>
                      <a:schemeClr val="accent5">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662015837"/>
                  </a:ext>
                </a:extLst>
              </a:tr>
              <a:tr h="664778">
                <a:tc>
                  <a:txBody>
                    <a:bodyPr/>
                    <a:lstStyle/>
                    <a:p>
                      <a:pPr algn="l"/>
                      <a:r>
                        <a:rPr lang="en-US" sz="2000" dirty="0">
                          <a:latin typeface="Calibri" panose="020F0502020204030204" pitchFamily="34" charset="0"/>
                          <a:cs typeface="Calibri" panose="020F0502020204030204" pitchFamily="34" charset="0"/>
                        </a:rPr>
                        <a:t>4. He </a:t>
                      </a:r>
                      <a:r>
                        <a:rPr lang="en-US" sz="2000" dirty="0">
                          <a:highlight>
                            <a:srgbClr val="FFEBA6"/>
                          </a:highlight>
                          <a:latin typeface="Calibri" panose="020F0502020204030204" pitchFamily="34" charset="0"/>
                          <a:cs typeface="Calibri" panose="020F0502020204030204" pitchFamily="34" charset="0"/>
                        </a:rPr>
                        <a:t>shares information </a:t>
                      </a:r>
                      <a:r>
                        <a:rPr lang="en-US" sz="2000" dirty="0">
                          <a:latin typeface="Calibri" panose="020F0502020204030204" pitchFamily="34" charset="0"/>
                          <a:cs typeface="Calibri" panose="020F0502020204030204" pitchFamily="34" charset="0"/>
                        </a:rPr>
                        <a:t>about </a:t>
                      </a:r>
                      <a:r>
                        <a:rPr lang="en-US" sz="2000" dirty="0">
                          <a:highlight>
                            <a:srgbClr val="FFEBA6"/>
                          </a:highlight>
                          <a:latin typeface="Calibri" panose="020F0502020204030204" pitchFamily="34" charset="0"/>
                          <a:cs typeface="Calibri" panose="020F0502020204030204" pitchFamily="34" charset="0"/>
                        </a:rPr>
                        <a:t>his work </a:t>
                      </a:r>
                      <a:r>
                        <a:rPr lang="en-US" sz="2000" dirty="0">
                          <a:latin typeface="Calibri" panose="020F0502020204030204" pitchFamily="34" charset="0"/>
                          <a:cs typeface="Calibri" panose="020F0502020204030204" pitchFamily="34" charset="0"/>
                        </a:rPr>
                        <a:t>and the </a:t>
                      </a:r>
                      <a:r>
                        <a:rPr lang="en-US" sz="2000" dirty="0">
                          <a:highlight>
                            <a:srgbClr val="FFEBA6"/>
                          </a:highlight>
                          <a:latin typeface="Calibri" panose="020F0502020204030204" pitchFamily="34" charset="0"/>
                          <a:cs typeface="Calibri" panose="020F0502020204030204" pitchFamily="34" charset="0"/>
                        </a:rPr>
                        <a:t>importance</a:t>
                      </a:r>
                      <a:r>
                        <a:rPr lang="en-US" sz="2000" dirty="0">
                          <a:latin typeface="Calibri" panose="020F0502020204030204" pitchFamily="34" charset="0"/>
                          <a:cs typeface="Calibri" panose="020F0502020204030204" pitchFamily="34" charset="0"/>
                        </a:rPr>
                        <a:t> of </a:t>
                      </a:r>
                      <a:r>
                        <a:rPr lang="en-US" sz="2000" dirty="0">
                          <a:highlight>
                            <a:srgbClr val="FFEBA6"/>
                          </a:highlight>
                          <a:latin typeface="Calibri" panose="020F0502020204030204" pitchFamily="34" charset="0"/>
                          <a:cs typeface="Calibri" panose="020F0502020204030204" pitchFamily="34" charset="0"/>
                        </a:rPr>
                        <a:t>sorting rubbish</a:t>
                      </a:r>
                      <a:r>
                        <a:rPr lang="en-US" sz="2000" dirty="0">
                          <a:latin typeface="Calibri" panose="020F0502020204030204" pitchFamily="34" charset="0"/>
                          <a:cs typeface="Calibri" panose="020F0502020204030204" pitchFamily="34" charset="0"/>
                        </a:rPr>
                        <a:t>.</a:t>
                      </a:r>
                    </a:p>
                  </a:txBody>
                  <a:tcPr anchor="ctr">
                    <a:solidFill>
                      <a:schemeClr val="accent5">
                        <a:lumMod val="20000"/>
                        <a:lumOff val="80000"/>
                      </a:schemeClr>
                    </a:solidFill>
                  </a:tcPr>
                </a:tc>
                <a:tc>
                  <a:txBody>
                    <a:bodyPr/>
                    <a:lstStyle/>
                    <a:p>
                      <a:pPr algn="l"/>
                      <a:endParaRPr lang="en-VN" sz="200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l"/>
                      <a:endParaRPr lang="en-VN" sz="20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821276229"/>
                  </a:ext>
                </a:extLst>
              </a:tr>
            </a:tbl>
          </a:graphicData>
        </a:graphic>
      </p:graphicFrame>
      <p:pic>
        <p:nvPicPr>
          <p:cNvPr id="5" name="Track 7.mp3">
            <a:hlinkClick r:id="" action="ppaction://media"/>
            <a:extLst>
              <a:ext uri="{FF2B5EF4-FFF2-40B4-BE49-F238E27FC236}">
                <a16:creationId xmlns:a16="http://schemas.microsoft.com/office/drawing/2014/main" id="{6B75482F-19F3-0AAF-B3B2-19A1B10DE1D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79400" y="4136264"/>
            <a:ext cx="812800" cy="812800"/>
          </a:xfrm>
          <a:prstGeom prst="rect">
            <a:avLst/>
          </a:prstGeom>
        </p:spPr>
      </p:pic>
      <p:pic>
        <p:nvPicPr>
          <p:cNvPr id="6" name="Picture 5">
            <a:extLst>
              <a:ext uri="{FF2B5EF4-FFF2-40B4-BE49-F238E27FC236}">
                <a16:creationId xmlns:a16="http://schemas.microsoft.com/office/drawing/2014/main" id="{D323B10A-31E0-4615-966B-DB9082750BEF}"/>
              </a:ext>
            </a:extLst>
          </p:cNvPr>
          <p:cNvPicPr>
            <a:picLocks noChangeAspect="1"/>
          </p:cNvPicPr>
          <p:nvPr/>
        </p:nvPicPr>
        <p:blipFill>
          <a:blip r:embed="rId6"/>
          <a:stretch>
            <a:fillRect/>
          </a:stretch>
        </p:blipFill>
        <p:spPr>
          <a:xfrm>
            <a:off x="7703183" y="3921748"/>
            <a:ext cx="1393371" cy="1171073"/>
          </a:xfrm>
          <a:prstGeom prst="rect">
            <a:avLst/>
          </a:prstGeom>
        </p:spPr>
      </p:pic>
    </p:spTree>
    <p:extLst>
      <p:ext uri="{BB962C8B-B14F-4D97-AF65-F5344CB8AC3E}">
        <p14:creationId xmlns:p14="http://schemas.microsoft.com/office/powerpoint/2010/main" val="3420927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812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Cultural Diversity XL by Slidesgo">
  <a:themeElements>
    <a:clrScheme name="Simple Light">
      <a:dk1>
        <a:srgbClr val="152041"/>
      </a:dk1>
      <a:lt1>
        <a:srgbClr val="FFFFFF"/>
      </a:lt1>
      <a:dk2>
        <a:srgbClr val="243466"/>
      </a:dk2>
      <a:lt2>
        <a:srgbClr val="FFAD80"/>
      </a:lt2>
      <a:accent1>
        <a:srgbClr val="F46440"/>
      </a:accent1>
      <a:accent2>
        <a:srgbClr val="69A1C2"/>
      </a:accent2>
      <a:accent3>
        <a:srgbClr val="FFE7D4"/>
      </a:accent3>
      <a:accent4>
        <a:srgbClr val="6D392F"/>
      </a:accent4>
      <a:accent5>
        <a:srgbClr val="89BDDB"/>
      </a:accent5>
      <a:accent6>
        <a:srgbClr val="FD886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1515</Words>
  <Application>Microsoft Office PowerPoint</Application>
  <PresentationFormat>On-screen Show (16:9)</PresentationFormat>
  <Paragraphs>123</Paragraphs>
  <Slides>22</Slides>
  <Notes>22</Notes>
  <HiddenSlides>1</HiddenSlides>
  <MMClips>11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Chelsea Market</vt:lpstr>
      <vt:lpstr>Josefin Slab</vt:lpstr>
      <vt:lpstr>Arial</vt:lpstr>
      <vt:lpstr>Patrick Hand</vt:lpstr>
      <vt:lpstr>Patrick Hand</vt:lpstr>
      <vt:lpstr>Calibri</vt:lpstr>
      <vt:lpstr>Comic Neue</vt:lpstr>
      <vt:lpstr>Cultural Diversity XL by Slidesgo</vt:lpstr>
      <vt:lpstr>Unit 1: LOCAL COMMUNITY</vt:lpstr>
      <vt:lpstr>Objectives</vt:lpstr>
      <vt:lpstr>I. Listening</vt:lpstr>
      <vt:lpstr>Ex 1: Work in pairs. Discuss the questions.</vt:lpstr>
      <vt:lpstr>Ex 2: Listen and fill in each blank with no more than two words.</vt:lpstr>
      <vt:lpstr>Ex 2: Listen and fill in each blank with no more than two words.</vt:lpstr>
      <vt:lpstr>Ex 2: Listen and fill in each blank with no more than two words.</vt:lpstr>
      <vt:lpstr>Audio Script</vt:lpstr>
      <vt:lpstr>Ex 3: Listen again and tick T (True) or F (False).  </vt:lpstr>
      <vt:lpstr>Ex 3: Listen again and tick T (True) or F (False).  </vt:lpstr>
      <vt:lpstr>Ex 3: Listen again and tick T (True) or F (False).  </vt:lpstr>
      <vt:lpstr>Ex 3: Listen again and tick T (True) or F (False).  </vt:lpstr>
      <vt:lpstr>Ex 3: Listen again and tick T (True) or F (False).  </vt:lpstr>
      <vt:lpstr>II. Writing</vt:lpstr>
      <vt:lpstr>Ex 4: Work in pairs. Choose a community helper you like and answer the following questions.</vt:lpstr>
      <vt:lpstr>Ex 4: Work in pairs. Choose a community helper you like and answer the following questions.</vt:lpstr>
      <vt:lpstr>PowerPoint Presentation</vt:lpstr>
      <vt:lpstr>PowerPoint Presentation</vt:lpstr>
      <vt:lpstr>PowerPoint Presentation</vt:lpstr>
      <vt:lpstr>PowerPoint Presentation</vt:lpstr>
      <vt:lpstr>Homework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LOCAL COMMUNITY</dc:title>
  <dc:creator>Admin</dc:creator>
  <cp:lastModifiedBy>Nguyễn Thị Huế</cp:lastModifiedBy>
  <cp:revision>24</cp:revision>
  <dcterms:modified xsi:type="dcterms:W3CDTF">2024-09-24T03:38:31Z</dcterms:modified>
</cp:coreProperties>
</file>