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8"/>
  </p:notesMasterIdLst>
  <p:sldIdLst>
    <p:sldId id="256" r:id="rId2"/>
    <p:sldId id="257" r:id="rId3"/>
    <p:sldId id="258" r:id="rId4"/>
    <p:sldId id="329" r:id="rId5"/>
    <p:sldId id="330" r:id="rId6"/>
    <p:sldId id="331" r:id="rId7"/>
    <p:sldId id="332" r:id="rId8"/>
    <p:sldId id="333" r:id="rId9"/>
    <p:sldId id="366" r:id="rId10"/>
    <p:sldId id="365" r:id="rId11"/>
    <p:sldId id="294" r:id="rId12"/>
    <p:sldId id="297" r:id="rId13"/>
    <p:sldId id="298" r:id="rId14"/>
    <p:sldId id="302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21" r:id="rId30"/>
    <p:sldId id="367" r:id="rId31"/>
    <p:sldId id="368" r:id="rId32"/>
    <p:sldId id="322" r:id="rId33"/>
    <p:sldId id="328" r:id="rId34"/>
    <p:sldId id="323" r:id="rId35"/>
    <p:sldId id="299" r:id="rId36"/>
    <p:sldId id="267" r:id="rId37"/>
  </p:sldIdLst>
  <p:sldSz cx="9144000" cy="5143500" type="screen16x9"/>
  <p:notesSz cx="6858000" cy="9144000"/>
  <p:embeddedFontLst>
    <p:embeddedFont>
      <p:font typeface="Albert Sans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DM Sans" panose="020B0604020202020204" charset="0"/>
      <p:regular r:id="rId51"/>
      <p:bold r:id="rId52"/>
      <p:italic r:id="rId53"/>
      <p:boldItalic r:id="rId54"/>
    </p:embeddedFont>
    <p:embeddedFont>
      <p:font typeface="Libre Franklin Black" panose="020B0604020202020204" charset="0"/>
      <p:bold r:id="rId55"/>
      <p:italic r:id="rId56"/>
      <p:boldItalic r:id="rId57"/>
    </p:embeddedFont>
    <p:embeddedFont>
      <p:font typeface="Montserrat" panose="00000500000000000000" pitchFamily="2" charset="0"/>
      <p:regular r:id="rId58"/>
      <p:bold r:id="rId59"/>
      <p:italic r:id="rId60"/>
      <p:boldItalic r:id="rId61"/>
    </p:embeddedFont>
    <p:embeddedFont>
      <p:font typeface="Noto Sans Georgian" panose="020B0604020202020204" charset="0"/>
      <p:regular r:id="rId62"/>
      <p:bold r:id="rId63"/>
    </p:embeddedFont>
    <p:embeddedFont>
      <p:font typeface="Nunito" panose="020B0604020202020204" charset="0"/>
      <p:regular r:id="rId64"/>
      <p:bold r:id="rId65"/>
      <p:italic r:id="rId66"/>
      <p:boldItalic r:id="rId67"/>
    </p:embeddedFont>
    <p:embeddedFont>
      <p:font typeface="Open Sans" panose="020B0604020202020204" charset="0"/>
      <p:regular r:id="rId68"/>
      <p:bold r:id="rId69"/>
      <p:italic r:id="rId70"/>
      <p:boldItalic r:id="rId71"/>
    </p:embeddedFont>
    <p:embeddedFont>
      <p:font typeface="Patrick Hand" panose="020B0604020202020204" charset="0"/>
      <p:regular r:id="rId72"/>
    </p:embeddedFont>
    <p:embeddedFont>
      <p:font typeface="Rammetto One" panose="020B0604020202020204" charset="0"/>
      <p:regular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F8D0"/>
    <a:srgbClr val="FFFFFF"/>
    <a:srgbClr val="FFBBBF"/>
    <a:srgbClr val="E4F3FF"/>
    <a:srgbClr val="FFB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18AC2-F1B0-424F-9EFA-4FC686FFEE80}">
  <a:tblStyle styleId="{A6418AC2-F1B0-424F-9EFA-4FC686FFEE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3"/>
    <p:restoredTop sz="96928"/>
  </p:normalViewPr>
  <p:slideViewPr>
    <p:cSldViewPr snapToGrid="0">
      <p:cViewPr varScale="1">
        <p:scale>
          <a:sx n="88" d="100"/>
          <a:sy n="88" d="100"/>
        </p:scale>
        <p:origin x="74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adb813a8d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adb813a8d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866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340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460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05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8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728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4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20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72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b01d5e232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2b01d5e232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133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71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136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974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79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35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b070b8323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b070b8323e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22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551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9886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83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b01d5e232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b01d5e232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561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9063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93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169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2b070b8323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2b070b8323e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10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78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0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53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748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82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" y="-2102419"/>
            <a:ext cx="8901839" cy="9210360"/>
            <a:chOff x="-7" y="-2102419"/>
            <a:chExt cx="8901839" cy="9210360"/>
          </a:xfrm>
        </p:grpSpPr>
        <p:sp>
          <p:nvSpPr>
            <p:cNvPr id="10" name="Google Shape;10;p2"/>
            <p:cNvSpPr/>
            <p:nvPr/>
          </p:nvSpPr>
          <p:spPr>
            <a:xfrm>
              <a:off x="6631755" y="-21024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 rot="10800000">
              <a:off x="8745936" y="-664514"/>
              <a:ext cx="155896" cy="2473269"/>
              <a:chOff x="4774432" y="1869975"/>
              <a:chExt cx="97277" cy="154318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1723347" y="-186230"/>
              <a:ext cx="272926" cy="1057588"/>
              <a:chOff x="1799547" y="-33830"/>
              <a:chExt cx="272926" cy="105758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6307757" y="-102061"/>
              <a:ext cx="34115" cy="989357"/>
              <a:chOff x="2190757" y="186801"/>
              <a:chExt cx="34115" cy="989357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" name="Google Shape;58;p2"/>
            <p:cNvSpPr/>
            <p:nvPr/>
          </p:nvSpPr>
          <p:spPr>
            <a:xfrm rot="10800000">
              <a:off x="4048682" y="-88"/>
              <a:ext cx="1077897" cy="538643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7" y="36519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8801" y="6290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61;p2"/>
            <p:cNvGrpSpPr/>
            <p:nvPr/>
          </p:nvGrpSpPr>
          <p:grpSpPr>
            <a:xfrm>
              <a:off x="720002" y="388608"/>
              <a:ext cx="302801" cy="302801"/>
              <a:chOff x="2101807" y="2019527"/>
              <a:chExt cx="305890" cy="30589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1514152" y="4187883"/>
              <a:ext cx="302801" cy="302801"/>
              <a:chOff x="2101807" y="2019527"/>
              <a:chExt cx="305890" cy="305890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8035002" y="367433"/>
              <a:ext cx="302801" cy="302801"/>
              <a:chOff x="2101807" y="2019527"/>
              <a:chExt cx="305890" cy="30589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2821423" y="3651986"/>
              <a:ext cx="155896" cy="2473269"/>
              <a:chOff x="4774432" y="1869975"/>
              <a:chExt cx="97277" cy="1543189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Google Shape;81;p2"/>
          <p:cNvSpPr txBox="1">
            <a:spLocks noGrp="1"/>
          </p:cNvSpPr>
          <p:nvPr>
            <p:ph type="ctrTitle"/>
          </p:nvPr>
        </p:nvSpPr>
        <p:spPr>
          <a:xfrm>
            <a:off x="720000" y="1056550"/>
            <a:ext cx="5004300" cy="1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5"/>
          <p:cNvGrpSpPr/>
          <p:nvPr/>
        </p:nvGrpSpPr>
        <p:grpSpPr>
          <a:xfrm>
            <a:off x="122359" y="-2146506"/>
            <a:ext cx="8957700" cy="7636474"/>
            <a:chOff x="122359" y="-2146506"/>
            <a:chExt cx="8957700" cy="7636474"/>
          </a:xfrm>
        </p:grpSpPr>
        <p:grpSp>
          <p:nvGrpSpPr>
            <p:cNvPr id="606" name="Google Shape;606;p15"/>
            <p:cNvGrpSpPr/>
            <p:nvPr/>
          </p:nvGrpSpPr>
          <p:grpSpPr>
            <a:xfrm flipH="1">
              <a:off x="8626706" y="-59461"/>
              <a:ext cx="34115" cy="989357"/>
              <a:chOff x="2190757" y="186801"/>
              <a:chExt cx="34115" cy="989357"/>
            </a:xfrm>
          </p:grpSpPr>
          <p:sp>
            <p:nvSpPr>
              <p:cNvPr id="607" name="Google Shape;607;p15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5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15"/>
            <p:cNvGrpSpPr/>
            <p:nvPr/>
          </p:nvGrpSpPr>
          <p:grpSpPr>
            <a:xfrm>
              <a:off x="122359" y="-2146506"/>
              <a:ext cx="8957700" cy="7636474"/>
              <a:chOff x="122359" y="-2146506"/>
              <a:chExt cx="8957700" cy="7636474"/>
            </a:xfrm>
          </p:grpSpPr>
          <p:grpSp>
            <p:nvGrpSpPr>
              <p:cNvPr id="616" name="Google Shape;616;p15"/>
              <p:cNvGrpSpPr/>
              <p:nvPr/>
            </p:nvGrpSpPr>
            <p:grpSpPr>
              <a:xfrm>
                <a:off x="374020" y="-2146506"/>
                <a:ext cx="2112466" cy="3807735"/>
                <a:chOff x="-202618" y="-1670006"/>
                <a:chExt cx="2112466" cy="3807735"/>
              </a:xfrm>
            </p:grpSpPr>
            <p:sp>
              <p:nvSpPr>
                <p:cNvPr id="617" name="Google Shape;617;p15"/>
                <p:cNvSpPr/>
                <p:nvPr/>
              </p:nvSpPr>
              <p:spPr>
                <a:xfrm>
                  <a:off x="-202618" y="-1318231"/>
                  <a:ext cx="1113378" cy="3455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405" h="2726596" extrusionOk="0">
                      <a:moveTo>
                        <a:pt x="146401" y="2498673"/>
                      </a:moveTo>
                      <a:lnTo>
                        <a:pt x="146401" y="1867259"/>
                      </a:lnTo>
                      <a:cubicBezTo>
                        <a:pt x="146401" y="1826861"/>
                        <a:pt x="179123" y="1794058"/>
                        <a:pt x="219601" y="1794058"/>
                      </a:cubicBezTo>
                      <a:lnTo>
                        <a:pt x="219601" y="1794058"/>
                      </a:lnTo>
                      <a:cubicBezTo>
                        <a:pt x="259999" y="1794058"/>
                        <a:pt x="292802" y="1826861"/>
                        <a:pt x="292802" y="1867259"/>
                      </a:cubicBezTo>
                      <a:lnTo>
                        <a:pt x="292802" y="2323105"/>
                      </a:lnTo>
                      <a:cubicBezTo>
                        <a:pt x="292802" y="2363503"/>
                        <a:pt x="325605" y="2396306"/>
                        <a:pt x="366002" y="2396306"/>
                      </a:cubicBezTo>
                      <a:lnTo>
                        <a:pt x="366002" y="2396306"/>
                      </a:lnTo>
                      <a:cubicBezTo>
                        <a:pt x="406400" y="2396306"/>
                        <a:pt x="439203" y="2363584"/>
                        <a:pt x="439203" y="2323105"/>
                      </a:cubicBezTo>
                      <a:lnTo>
                        <a:pt x="439203" y="2147133"/>
                      </a:lnTo>
                      <a:cubicBezTo>
                        <a:pt x="439203" y="2106736"/>
                        <a:pt x="472006" y="2073933"/>
                        <a:pt x="512403" y="2073933"/>
                      </a:cubicBezTo>
                      <a:lnTo>
                        <a:pt x="512403" y="2073933"/>
                      </a:lnTo>
                      <a:cubicBezTo>
                        <a:pt x="552801" y="2073933"/>
                        <a:pt x="585604" y="2106736"/>
                        <a:pt x="585604" y="2147133"/>
                      </a:cubicBezTo>
                      <a:lnTo>
                        <a:pt x="585604" y="2653396"/>
                      </a:lnTo>
                      <a:cubicBezTo>
                        <a:pt x="585604" y="2693794"/>
                        <a:pt x="618407" y="2726597"/>
                        <a:pt x="658804" y="2726597"/>
                      </a:cubicBezTo>
                      <a:lnTo>
                        <a:pt x="658804" y="2726597"/>
                      </a:lnTo>
                      <a:cubicBezTo>
                        <a:pt x="699202" y="2726597"/>
                        <a:pt x="732005" y="2693875"/>
                        <a:pt x="732005" y="2653396"/>
                      </a:cubicBezTo>
                      <a:lnTo>
                        <a:pt x="732005" y="2352272"/>
                      </a:lnTo>
                      <a:cubicBezTo>
                        <a:pt x="732005" y="2311875"/>
                        <a:pt x="764808" y="2279072"/>
                        <a:pt x="805205" y="2279072"/>
                      </a:cubicBezTo>
                      <a:lnTo>
                        <a:pt x="805205" y="2279072"/>
                      </a:lnTo>
                      <a:cubicBezTo>
                        <a:pt x="845603" y="2279072"/>
                        <a:pt x="878406" y="2246269"/>
                        <a:pt x="878406" y="2205871"/>
                      </a:cubicBezTo>
                      <a:lnTo>
                        <a:pt x="878406" y="520725"/>
                      </a:lnTo>
                      <a:cubicBezTo>
                        <a:pt x="878406" y="480328"/>
                        <a:pt x="845603" y="447525"/>
                        <a:pt x="805205" y="447525"/>
                      </a:cubicBezTo>
                      <a:lnTo>
                        <a:pt x="805205" y="447525"/>
                      </a:lnTo>
                      <a:cubicBezTo>
                        <a:pt x="764808" y="447525"/>
                        <a:pt x="732005" y="414722"/>
                        <a:pt x="732005" y="374324"/>
                      </a:cubicBezTo>
                      <a:lnTo>
                        <a:pt x="732005" y="73200"/>
                      </a:lnTo>
                      <a:cubicBezTo>
                        <a:pt x="732005" y="32803"/>
                        <a:pt x="699202" y="0"/>
                        <a:pt x="658804" y="0"/>
                      </a:cubicBezTo>
                      <a:lnTo>
                        <a:pt x="658804" y="0"/>
                      </a:lnTo>
                      <a:cubicBezTo>
                        <a:pt x="618407" y="0"/>
                        <a:pt x="585604" y="32803"/>
                        <a:pt x="585604" y="73200"/>
                      </a:cubicBezTo>
                      <a:lnTo>
                        <a:pt x="585604" y="579463"/>
                      </a:lnTo>
                      <a:cubicBezTo>
                        <a:pt x="585604" y="619861"/>
                        <a:pt x="552801" y="652664"/>
                        <a:pt x="512403" y="652664"/>
                      </a:cubicBezTo>
                      <a:lnTo>
                        <a:pt x="512403" y="652664"/>
                      </a:lnTo>
                      <a:cubicBezTo>
                        <a:pt x="472006" y="652664"/>
                        <a:pt x="439203" y="619861"/>
                        <a:pt x="439203" y="579463"/>
                      </a:cubicBezTo>
                      <a:lnTo>
                        <a:pt x="439203" y="403491"/>
                      </a:lnTo>
                      <a:cubicBezTo>
                        <a:pt x="439203" y="363094"/>
                        <a:pt x="406400" y="330291"/>
                        <a:pt x="366002" y="330291"/>
                      </a:cubicBezTo>
                      <a:lnTo>
                        <a:pt x="366002" y="330291"/>
                      </a:lnTo>
                      <a:cubicBezTo>
                        <a:pt x="325605" y="330291"/>
                        <a:pt x="292802" y="363013"/>
                        <a:pt x="292802" y="403491"/>
                      </a:cubicBezTo>
                      <a:lnTo>
                        <a:pt x="292802" y="742185"/>
                      </a:lnTo>
                      <a:cubicBezTo>
                        <a:pt x="292802" y="782583"/>
                        <a:pt x="259999" y="815385"/>
                        <a:pt x="219601" y="815385"/>
                      </a:cubicBezTo>
                      <a:lnTo>
                        <a:pt x="219601" y="815385"/>
                      </a:lnTo>
                      <a:cubicBezTo>
                        <a:pt x="179204" y="815385"/>
                        <a:pt x="146401" y="782583"/>
                        <a:pt x="146401" y="742185"/>
                      </a:cubicBezTo>
                      <a:lnTo>
                        <a:pt x="146401" y="227843"/>
                      </a:lnTo>
                      <a:cubicBezTo>
                        <a:pt x="146401" y="187445"/>
                        <a:pt x="113598" y="154642"/>
                        <a:pt x="73200" y="154642"/>
                      </a:cubicBezTo>
                      <a:lnTo>
                        <a:pt x="73200" y="154642"/>
                      </a:lnTo>
                      <a:cubicBezTo>
                        <a:pt x="32803" y="154642"/>
                        <a:pt x="0" y="187364"/>
                        <a:pt x="0" y="227843"/>
                      </a:cubicBezTo>
                      <a:lnTo>
                        <a:pt x="0" y="2498512"/>
                      </a:lnTo>
                      <a:cubicBezTo>
                        <a:pt x="0" y="2538909"/>
                        <a:pt x="32803" y="2571712"/>
                        <a:pt x="73200" y="2571712"/>
                      </a:cubicBezTo>
                      <a:lnTo>
                        <a:pt x="73200" y="2571712"/>
                      </a:lnTo>
                      <a:cubicBezTo>
                        <a:pt x="113598" y="2571712"/>
                        <a:pt x="146401" y="2538990"/>
                        <a:pt x="146401" y="24985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5"/>
                <p:cNvSpPr/>
                <p:nvPr/>
              </p:nvSpPr>
              <p:spPr>
                <a:xfrm flipH="1">
                  <a:off x="796470" y="-1670006"/>
                  <a:ext cx="1113378" cy="3455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405" h="2726596" extrusionOk="0">
                      <a:moveTo>
                        <a:pt x="146401" y="2498673"/>
                      </a:moveTo>
                      <a:lnTo>
                        <a:pt x="146401" y="1867259"/>
                      </a:lnTo>
                      <a:cubicBezTo>
                        <a:pt x="146401" y="1826861"/>
                        <a:pt x="179123" y="1794058"/>
                        <a:pt x="219601" y="1794058"/>
                      </a:cubicBezTo>
                      <a:lnTo>
                        <a:pt x="219601" y="1794058"/>
                      </a:lnTo>
                      <a:cubicBezTo>
                        <a:pt x="259999" y="1794058"/>
                        <a:pt x="292802" y="1826861"/>
                        <a:pt x="292802" y="1867259"/>
                      </a:cubicBezTo>
                      <a:lnTo>
                        <a:pt x="292802" y="2323105"/>
                      </a:lnTo>
                      <a:cubicBezTo>
                        <a:pt x="292802" y="2363503"/>
                        <a:pt x="325605" y="2396306"/>
                        <a:pt x="366002" y="2396306"/>
                      </a:cubicBezTo>
                      <a:lnTo>
                        <a:pt x="366002" y="2396306"/>
                      </a:lnTo>
                      <a:cubicBezTo>
                        <a:pt x="406400" y="2396306"/>
                        <a:pt x="439203" y="2363584"/>
                        <a:pt x="439203" y="2323105"/>
                      </a:cubicBezTo>
                      <a:lnTo>
                        <a:pt x="439203" y="2147133"/>
                      </a:lnTo>
                      <a:cubicBezTo>
                        <a:pt x="439203" y="2106736"/>
                        <a:pt x="472006" y="2073933"/>
                        <a:pt x="512403" y="2073933"/>
                      </a:cubicBezTo>
                      <a:lnTo>
                        <a:pt x="512403" y="2073933"/>
                      </a:lnTo>
                      <a:cubicBezTo>
                        <a:pt x="552801" y="2073933"/>
                        <a:pt x="585604" y="2106736"/>
                        <a:pt x="585604" y="2147133"/>
                      </a:cubicBezTo>
                      <a:lnTo>
                        <a:pt x="585604" y="2653396"/>
                      </a:lnTo>
                      <a:cubicBezTo>
                        <a:pt x="585604" y="2693794"/>
                        <a:pt x="618407" y="2726597"/>
                        <a:pt x="658804" y="2726597"/>
                      </a:cubicBezTo>
                      <a:lnTo>
                        <a:pt x="658804" y="2726597"/>
                      </a:lnTo>
                      <a:cubicBezTo>
                        <a:pt x="699202" y="2726597"/>
                        <a:pt x="732005" y="2693875"/>
                        <a:pt x="732005" y="2653396"/>
                      </a:cubicBezTo>
                      <a:lnTo>
                        <a:pt x="732005" y="2352272"/>
                      </a:lnTo>
                      <a:cubicBezTo>
                        <a:pt x="732005" y="2311875"/>
                        <a:pt x="764808" y="2279072"/>
                        <a:pt x="805205" y="2279072"/>
                      </a:cubicBezTo>
                      <a:lnTo>
                        <a:pt x="805205" y="2279072"/>
                      </a:lnTo>
                      <a:cubicBezTo>
                        <a:pt x="845603" y="2279072"/>
                        <a:pt x="878406" y="2246269"/>
                        <a:pt x="878406" y="2205871"/>
                      </a:cubicBezTo>
                      <a:lnTo>
                        <a:pt x="878406" y="520725"/>
                      </a:lnTo>
                      <a:cubicBezTo>
                        <a:pt x="878406" y="480328"/>
                        <a:pt x="845603" y="447525"/>
                        <a:pt x="805205" y="447525"/>
                      </a:cubicBezTo>
                      <a:lnTo>
                        <a:pt x="805205" y="447525"/>
                      </a:lnTo>
                      <a:cubicBezTo>
                        <a:pt x="764808" y="447525"/>
                        <a:pt x="732005" y="414722"/>
                        <a:pt x="732005" y="374324"/>
                      </a:cubicBezTo>
                      <a:lnTo>
                        <a:pt x="732005" y="73200"/>
                      </a:lnTo>
                      <a:cubicBezTo>
                        <a:pt x="732005" y="32803"/>
                        <a:pt x="699202" y="0"/>
                        <a:pt x="658804" y="0"/>
                      </a:cubicBezTo>
                      <a:lnTo>
                        <a:pt x="658804" y="0"/>
                      </a:lnTo>
                      <a:cubicBezTo>
                        <a:pt x="618407" y="0"/>
                        <a:pt x="585604" y="32803"/>
                        <a:pt x="585604" y="73200"/>
                      </a:cubicBezTo>
                      <a:lnTo>
                        <a:pt x="585604" y="579463"/>
                      </a:lnTo>
                      <a:cubicBezTo>
                        <a:pt x="585604" y="619861"/>
                        <a:pt x="552801" y="652664"/>
                        <a:pt x="512403" y="652664"/>
                      </a:cubicBezTo>
                      <a:lnTo>
                        <a:pt x="512403" y="652664"/>
                      </a:lnTo>
                      <a:cubicBezTo>
                        <a:pt x="472006" y="652664"/>
                        <a:pt x="439203" y="619861"/>
                        <a:pt x="439203" y="579463"/>
                      </a:cubicBezTo>
                      <a:lnTo>
                        <a:pt x="439203" y="403491"/>
                      </a:lnTo>
                      <a:cubicBezTo>
                        <a:pt x="439203" y="363094"/>
                        <a:pt x="406400" y="330291"/>
                        <a:pt x="366002" y="330291"/>
                      </a:cubicBezTo>
                      <a:lnTo>
                        <a:pt x="366002" y="330291"/>
                      </a:lnTo>
                      <a:cubicBezTo>
                        <a:pt x="325605" y="330291"/>
                        <a:pt x="292802" y="363013"/>
                        <a:pt x="292802" y="403491"/>
                      </a:cubicBezTo>
                      <a:lnTo>
                        <a:pt x="292802" y="742185"/>
                      </a:lnTo>
                      <a:cubicBezTo>
                        <a:pt x="292802" y="782583"/>
                        <a:pt x="259999" y="815385"/>
                        <a:pt x="219601" y="815385"/>
                      </a:cubicBezTo>
                      <a:lnTo>
                        <a:pt x="219601" y="815385"/>
                      </a:lnTo>
                      <a:cubicBezTo>
                        <a:pt x="179204" y="815385"/>
                        <a:pt x="146401" y="782583"/>
                        <a:pt x="146401" y="742185"/>
                      </a:cubicBezTo>
                      <a:lnTo>
                        <a:pt x="146401" y="227843"/>
                      </a:lnTo>
                      <a:cubicBezTo>
                        <a:pt x="146401" y="187445"/>
                        <a:pt x="113598" y="154642"/>
                        <a:pt x="73200" y="154642"/>
                      </a:cubicBezTo>
                      <a:lnTo>
                        <a:pt x="73200" y="154642"/>
                      </a:lnTo>
                      <a:cubicBezTo>
                        <a:pt x="32803" y="154642"/>
                        <a:pt x="0" y="187364"/>
                        <a:pt x="0" y="227843"/>
                      </a:cubicBezTo>
                      <a:lnTo>
                        <a:pt x="0" y="2498512"/>
                      </a:lnTo>
                      <a:cubicBezTo>
                        <a:pt x="0" y="2538909"/>
                        <a:pt x="32803" y="2571712"/>
                        <a:pt x="73200" y="2571712"/>
                      </a:cubicBezTo>
                      <a:lnTo>
                        <a:pt x="73200" y="2571712"/>
                      </a:lnTo>
                      <a:cubicBezTo>
                        <a:pt x="113598" y="2571712"/>
                        <a:pt x="146401" y="2538990"/>
                        <a:pt x="146401" y="24985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9" name="Google Shape;619;p15"/>
              <p:cNvGrpSpPr/>
              <p:nvPr/>
            </p:nvGrpSpPr>
            <p:grpSpPr>
              <a:xfrm flipH="1">
                <a:off x="122359" y="3016698"/>
                <a:ext cx="155896" cy="2473269"/>
                <a:chOff x="4774432" y="1869975"/>
                <a:chExt cx="97277" cy="1543189"/>
              </a:xfrm>
            </p:grpSpPr>
            <p:sp>
              <p:nvSpPr>
                <p:cNvPr id="620" name="Google Shape;620;p15"/>
                <p:cNvSpPr/>
                <p:nvPr/>
              </p:nvSpPr>
              <p:spPr>
                <a:xfrm>
                  <a:off x="4774432" y="2387307"/>
                  <a:ext cx="97277" cy="1025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1025857" extrusionOk="0">
                      <a:moveTo>
                        <a:pt x="48639" y="1025857"/>
                      </a:moveTo>
                      <a:lnTo>
                        <a:pt x="48639" y="1025857"/>
                      </a:lnTo>
                      <a:cubicBezTo>
                        <a:pt x="21815" y="1025857"/>
                        <a:pt x="0" y="1004042"/>
                        <a:pt x="0" y="977218"/>
                      </a:cubicBezTo>
                      <a:lnTo>
                        <a:pt x="0" y="48639"/>
                      </a:lnTo>
                      <a:cubicBezTo>
                        <a:pt x="0" y="21815"/>
                        <a:pt x="21815" y="0"/>
                        <a:pt x="48639" y="0"/>
                      </a:cubicBezTo>
                      <a:lnTo>
                        <a:pt x="48639" y="0"/>
                      </a:lnTo>
                      <a:cubicBezTo>
                        <a:pt x="75463" y="0"/>
                        <a:pt x="97277" y="21815"/>
                        <a:pt x="97277" y="48639"/>
                      </a:cubicBezTo>
                      <a:lnTo>
                        <a:pt x="97277" y="977218"/>
                      </a:lnTo>
                      <a:cubicBezTo>
                        <a:pt x="97277" y="1004042"/>
                        <a:pt x="75463" y="1025857"/>
                        <a:pt x="48639" y="10258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5"/>
                <p:cNvSpPr/>
                <p:nvPr/>
              </p:nvSpPr>
              <p:spPr>
                <a:xfrm>
                  <a:off x="4774432" y="2214890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8"/>
                        <a:pt x="48639" y="97278"/>
                      </a:cubicBezTo>
                      <a:lnTo>
                        <a:pt x="48639" y="97278"/>
                      </a:lnTo>
                      <a:cubicBezTo>
                        <a:pt x="75463" y="97278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5"/>
                <p:cNvSpPr/>
                <p:nvPr/>
              </p:nvSpPr>
              <p:spPr>
                <a:xfrm>
                  <a:off x="4774432" y="2042392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7"/>
                        <a:pt x="48639" y="97277"/>
                      </a:cubicBezTo>
                      <a:lnTo>
                        <a:pt x="48639" y="97277"/>
                      </a:lnTo>
                      <a:cubicBezTo>
                        <a:pt x="75463" y="97277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5"/>
                <p:cNvSpPr/>
                <p:nvPr/>
              </p:nvSpPr>
              <p:spPr>
                <a:xfrm>
                  <a:off x="4774432" y="1869975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7"/>
                        <a:pt x="48639" y="97277"/>
                      </a:cubicBezTo>
                      <a:lnTo>
                        <a:pt x="48639" y="97277"/>
                      </a:lnTo>
                      <a:cubicBezTo>
                        <a:pt x="75463" y="97277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4" name="Google Shape;624;p15"/>
              <p:cNvSpPr/>
              <p:nvPr/>
            </p:nvSpPr>
            <p:spPr>
              <a:xfrm flipH="1">
                <a:off x="426711" y="467998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25" name="Google Shape;625;p15"/>
              <p:cNvGrpSpPr/>
              <p:nvPr/>
            </p:nvGrpSpPr>
            <p:grpSpPr>
              <a:xfrm flipH="1">
                <a:off x="7794626" y="283820"/>
                <a:ext cx="302801" cy="302801"/>
                <a:chOff x="2101807" y="2019527"/>
                <a:chExt cx="305890" cy="305890"/>
              </a:xfrm>
            </p:grpSpPr>
            <p:sp>
              <p:nvSpPr>
                <p:cNvPr id="626" name="Google Shape;626;p15"/>
                <p:cNvSpPr/>
                <p:nvPr/>
              </p:nvSpPr>
              <p:spPr>
                <a:xfrm>
                  <a:off x="2254752" y="2019527"/>
                  <a:ext cx="8079" cy="30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9" h="305890" extrusionOk="0">
                      <a:moveTo>
                        <a:pt x="0" y="0"/>
                      </a:moveTo>
                      <a:lnTo>
                        <a:pt x="0" y="165711"/>
                      </a:lnTo>
                      <a:lnTo>
                        <a:pt x="0" y="305891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15"/>
                <p:cNvSpPr/>
                <p:nvPr/>
              </p:nvSpPr>
              <p:spPr>
                <a:xfrm>
                  <a:off x="2101807" y="2172472"/>
                  <a:ext cx="305890" cy="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90" h="8079" extrusionOk="0">
                      <a:moveTo>
                        <a:pt x="0" y="0"/>
                      </a:moveTo>
                      <a:lnTo>
                        <a:pt x="165711" y="0"/>
                      </a:lnTo>
                      <a:lnTo>
                        <a:pt x="305891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0"/>
                      </a:moveTo>
                      <a:lnTo>
                        <a:pt x="117234" y="117153"/>
                      </a:lnTo>
                      <a:lnTo>
                        <a:pt x="216370" y="216289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216289"/>
                      </a:moveTo>
                      <a:lnTo>
                        <a:pt x="117234" y="99136"/>
                      </a:lnTo>
                      <a:lnTo>
                        <a:pt x="216370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0" name="Google Shape;630;p15"/>
              <p:cNvGrpSpPr/>
              <p:nvPr/>
            </p:nvGrpSpPr>
            <p:grpSpPr>
              <a:xfrm flipH="1">
                <a:off x="278251" y="2419408"/>
                <a:ext cx="302801" cy="302801"/>
                <a:chOff x="2101807" y="2019527"/>
                <a:chExt cx="305890" cy="305890"/>
              </a:xfrm>
            </p:grpSpPr>
            <p:sp>
              <p:nvSpPr>
                <p:cNvPr id="631" name="Google Shape;631;p15"/>
                <p:cNvSpPr/>
                <p:nvPr/>
              </p:nvSpPr>
              <p:spPr>
                <a:xfrm>
                  <a:off x="2254752" y="2019527"/>
                  <a:ext cx="8079" cy="30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9" h="305890" extrusionOk="0">
                      <a:moveTo>
                        <a:pt x="0" y="0"/>
                      </a:moveTo>
                      <a:lnTo>
                        <a:pt x="0" y="165711"/>
                      </a:lnTo>
                      <a:lnTo>
                        <a:pt x="0" y="305891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5"/>
                <p:cNvSpPr/>
                <p:nvPr/>
              </p:nvSpPr>
              <p:spPr>
                <a:xfrm>
                  <a:off x="2101807" y="2172472"/>
                  <a:ext cx="305890" cy="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90" h="8079" extrusionOk="0">
                      <a:moveTo>
                        <a:pt x="0" y="0"/>
                      </a:moveTo>
                      <a:lnTo>
                        <a:pt x="165711" y="0"/>
                      </a:lnTo>
                      <a:lnTo>
                        <a:pt x="305891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0"/>
                      </a:moveTo>
                      <a:lnTo>
                        <a:pt x="117234" y="117153"/>
                      </a:lnTo>
                      <a:lnTo>
                        <a:pt x="216370" y="216289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216289"/>
                      </a:moveTo>
                      <a:lnTo>
                        <a:pt x="117234" y="99136"/>
                      </a:lnTo>
                      <a:lnTo>
                        <a:pt x="216370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5" name="Google Shape;635;p15"/>
              <p:cNvSpPr/>
              <p:nvPr/>
            </p:nvSpPr>
            <p:spPr>
              <a:xfrm flipH="1">
                <a:off x="3969611" y="61808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5"/>
              <p:cNvSpPr/>
              <p:nvPr/>
            </p:nvSpPr>
            <p:spPr>
              <a:xfrm flipH="1">
                <a:off x="8660836" y="1723954"/>
                <a:ext cx="419222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287631" h="143734" extrusionOk="0">
                    <a:moveTo>
                      <a:pt x="287631" y="143735"/>
                    </a:moveTo>
                    <a:cubicBezTo>
                      <a:pt x="287631" y="64313"/>
                      <a:pt x="223237" y="0"/>
                      <a:pt x="143816" y="0"/>
                    </a:cubicBezTo>
                    <a:cubicBezTo>
                      <a:pt x="64394" y="0"/>
                      <a:pt x="0" y="64394"/>
                      <a:pt x="0" y="143735"/>
                    </a:cubicBezTo>
                    <a:lnTo>
                      <a:pt x="287550" y="1437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5"/>
              <p:cNvSpPr/>
              <p:nvPr/>
            </p:nvSpPr>
            <p:spPr>
              <a:xfrm rot="10800000" flipH="1">
                <a:off x="2966714" y="334105"/>
                <a:ext cx="824063" cy="411798"/>
              </a:xfrm>
              <a:custGeom>
                <a:avLst/>
                <a:gdLst/>
                <a:ahLst/>
                <a:cxnLst/>
                <a:rect l="l" t="t" r="r" b="b"/>
                <a:pathLst>
                  <a:path w="287631" h="143734" extrusionOk="0">
                    <a:moveTo>
                      <a:pt x="287631" y="143735"/>
                    </a:moveTo>
                    <a:cubicBezTo>
                      <a:pt x="287631" y="64313"/>
                      <a:pt x="223237" y="0"/>
                      <a:pt x="143816" y="0"/>
                    </a:cubicBezTo>
                    <a:cubicBezTo>
                      <a:pt x="64394" y="0"/>
                      <a:pt x="0" y="64394"/>
                      <a:pt x="0" y="143735"/>
                    </a:cubicBezTo>
                    <a:lnTo>
                      <a:pt x="287550" y="1437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 flipH="1">
                <a:off x="8506536" y="373843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9" name="Google Shape;639;p15"/>
          <p:cNvSpPr txBox="1">
            <a:spLocks noGrp="1"/>
          </p:cNvSpPr>
          <p:nvPr>
            <p:ph type="title" hasCustomPrompt="1"/>
          </p:nvPr>
        </p:nvSpPr>
        <p:spPr>
          <a:xfrm>
            <a:off x="853203" y="2168475"/>
            <a:ext cx="1154100" cy="804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0" name="Google Shape;640;p15"/>
          <p:cNvSpPr txBox="1">
            <a:spLocks noGrp="1"/>
          </p:cNvSpPr>
          <p:nvPr>
            <p:ph type="title" idx="2"/>
          </p:nvPr>
        </p:nvSpPr>
        <p:spPr>
          <a:xfrm>
            <a:off x="720000" y="3153875"/>
            <a:ext cx="4395300" cy="1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1_1_1_1_1_1_1_1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p17"/>
          <p:cNvGrpSpPr/>
          <p:nvPr/>
        </p:nvGrpSpPr>
        <p:grpSpPr>
          <a:xfrm>
            <a:off x="180777" y="3323748"/>
            <a:ext cx="8881714" cy="4156568"/>
            <a:chOff x="180777" y="3323748"/>
            <a:chExt cx="8881714" cy="4156568"/>
          </a:xfrm>
        </p:grpSpPr>
        <p:sp>
          <p:nvSpPr>
            <p:cNvPr id="697" name="Google Shape;697;p17"/>
            <p:cNvSpPr/>
            <p:nvPr/>
          </p:nvSpPr>
          <p:spPr>
            <a:xfrm flipH="1">
              <a:off x="8743330" y="34925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1360395" y="47559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7949113" y="4024356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0" name="Google Shape;700;p17"/>
            <p:cNvGrpSpPr/>
            <p:nvPr/>
          </p:nvGrpSpPr>
          <p:grpSpPr>
            <a:xfrm>
              <a:off x="786541" y="4534395"/>
              <a:ext cx="272926" cy="1057588"/>
              <a:chOff x="1799547" y="-33830"/>
              <a:chExt cx="272926" cy="1057588"/>
            </a:xfrm>
          </p:grpSpPr>
          <p:sp>
            <p:nvSpPr>
              <p:cNvPr id="701" name="Google Shape;701;p17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7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7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7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7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7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7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7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7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7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7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7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7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7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7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17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7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17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7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7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7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17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17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7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17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3" name="Google Shape;733;p17"/>
            <p:cNvGrpSpPr/>
            <p:nvPr/>
          </p:nvGrpSpPr>
          <p:grpSpPr>
            <a:xfrm flipH="1">
              <a:off x="180777" y="3323748"/>
              <a:ext cx="155896" cy="2473269"/>
              <a:chOff x="4774432" y="1869975"/>
              <a:chExt cx="97277" cy="1543189"/>
            </a:xfrm>
          </p:grpSpPr>
          <p:sp>
            <p:nvSpPr>
              <p:cNvPr id="734" name="Google Shape;734;p17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7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7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7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8" name="Google Shape;738;p17"/>
            <p:cNvSpPr/>
            <p:nvPr/>
          </p:nvSpPr>
          <p:spPr>
            <a:xfrm rot="10800000" flipH="1">
              <a:off x="7677652" y="3590020"/>
              <a:ext cx="723392" cy="361491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9" name="Google Shape;739;p17"/>
            <p:cNvGrpSpPr/>
            <p:nvPr/>
          </p:nvGrpSpPr>
          <p:grpSpPr>
            <a:xfrm>
              <a:off x="7390008" y="4709345"/>
              <a:ext cx="302801" cy="302801"/>
              <a:chOff x="2101807" y="2019527"/>
              <a:chExt cx="305890" cy="305890"/>
            </a:xfrm>
          </p:grpSpPr>
          <p:sp>
            <p:nvSpPr>
              <p:cNvPr id="740" name="Google Shape;740;p17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17"/>
            <p:cNvGrpSpPr/>
            <p:nvPr/>
          </p:nvGrpSpPr>
          <p:grpSpPr>
            <a:xfrm>
              <a:off x="568608" y="4024358"/>
              <a:ext cx="302801" cy="302801"/>
              <a:chOff x="2101807" y="2019527"/>
              <a:chExt cx="305890" cy="305890"/>
            </a:xfrm>
          </p:grpSpPr>
          <p:sp>
            <p:nvSpPr>
              <p:cNvPr id="745" name="Google Shape;745;p17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17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9" name="Google Shape;749;p17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750" name="Google Shape;750;p17"/>
          <p:cNvSpPr txBox="1">
            <a:spLocks noGrp="1"/>
          </p:cNvSpPr>
          <p:nvPr>
            <p:ph type="title" idx="2"/>
          </p:nvPr>
        </p:nvSpPr>
        <p:spPr>
          <a:xfrm>
            <a:off x="720000" y="1178825"/>
            <a:ext cx="7704000" cy="205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lbert Sans"/>
              <a:buChar char="●"/>
              <a:defRPr sz="1200" b="0">
                <a:latin typeface="Noto Sans Georgian"/>
                <a:ea typeface="Noto Sans Georgian"/>
                <a:cs typeface="Noto Sans Georgian"/>
                <a:sym typeface="Noto Sans Georgi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20"/>
          <p:cNvGrpSpPr/>
          <p:nvPr/>
        </p:nvGrpSpPr>
        <p:grpSpPr>
          <a:xfrm>
            <a:off x="-184525" y="-2203181"/>
            <a:ext cx="9219363" cy="9502260"/>
            <a:chOff x="-184525" y="-2203181"/>
            <a:chExt cx="9219363" cy="9502260"/>
          </a:xfrm>
        </p:grpSpPr>
        <p:sp>
          <p:nvSpPr>
            <p:cNvPr id="821" name="Google Shape;821;p20"/>
            <p:cNvSpPr/>
            <p:nvPr/>
          </p:nvSpPr>
          <p:spPr>
            <a:xfrm>
              <a:off x="-184525" y="-22031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0"/>
            <p:cNvSpPr/>
            <p:nvPr/>
          </p:nvSpPr>
          <p:spPr>
            <a:xfrm flipH="1">
              <a:off x="267411" y="47571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20"/>
            <p:cNvGrpSpPr/>
            <p:nvPr/>
          </p:nvGrpSpPr>
          <p:grpSpPr>
            <a:xfrm flipH="1">
              <a:off x="687636" y="4403620"/>
              <a:ext cx="272926" cy="1057588"/>
              <a:chOff x="1799547" y="-33830"/>
              <a:chExt cx="272926" cy="1057588"/>
            </a:xfrm>
          </p:grpSpPr>
          <p:sp>
            <p:nvSpPr>
              <p:cNvPr id="824" name="Google Shape;824;p20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0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0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0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0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0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0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0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0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0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0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0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0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0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0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0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0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0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0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0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0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0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0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0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0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0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6" name="Google Shape;856;p20"/>
            <p:cNvSpPr/>
            <p:nvPr/>
          </p:nvSpPr>
          <p:spPr>
            <a:xfrm rot="10800000" flipH="1">
              <a:off x="8533167" y="469109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7" name="Google Shape;857;p20"/>
            <p:cNvGrpSpPr/>
            <p:nvPr/>
          </p:nvGrpSpPr>
          <p:grpSpPr>
            <a:xfrm flipH="1">
              <a:off x="1640038" y="237208"/>
              <a:ext cx="302801" cy="302801"/>
              <a:chOff x="2101807" y="2019527"/>
              <a:chExt cx="305890" cy="305890"/>
            </a:xfrm>
          </p:grpSpPr>
          <p:sp>
            <p:nvSpPr>
              <p:cNvPr id="858" name="Google Shape;858;p20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2" name="Google Shape;862;p20"/>
            <p:cNvSpPr/>
            <p:nvPr/>
          </p:nvSpPr>
          <p:spPr>
            <a:xfrm flipH="1">
              <a:off x="8152136" y="48030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3" name="Google Shape;863;p20"/>
            <p:cNvGrpSpPr/>
            <p:nvPr/>
          </p:nvGrpSpPr>
          <p:grpSpPr>
            <a:xfrm flipH="1">
              <a:off x="8732038" y="3943683"/>
              <a:ext cx="302801" cy="302801"/>
              <a:chOff x="2101807" y="2019527"/>
              <a:chExt cx="305890" cy="305890"/>
            </a:xfrm>
          </p:grpSpPr>
          <p:sp>
            <p:nvSpPr>
              <p:cNvPr id="864" name="Google Shape;864;p20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0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8" name="Google Shape;868;p20"/>
            <p:cNvSpPr/>
            <p:nvPr/>
          </p:nvSpPr>
          <p:spPr>
            <a:xfrm>
              <a:off x="6358725" y="38431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21"/>
          <p:cNvGrpSpPr/>
          <p:nvPr/>
        </p:nvGrpSpPr>
        <p:grpSpPr>
          <a:xfrm>
            <a:off x="196100" y="-1540581"/>
            <a:ext cx="9237803" cy="8870735"/>
            <a:chOff x="196100" y="-1540581"/>
            <a:chExt cx="9237803" cy="8870735"/>
          </a:xfrm>
        </p:grpSpPr>
        <p:sp>
          <p:nvSpPr>
            <p:cNvPr id="871" name="Google Shape;871;p21"/>
            <p:cNvSpPr/>
            <p:nvPr/>
          </p:nvSpPr>
          <p:spPr>
            <a:xfrm flipH="1">
              <a:off x="196111" y="33905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2" name="Google Shape;872;p21"/>
            <p:cNvGrpSpPr/>
            <p:nvPr/>
          </p:nvGrpSpPr>
          <p:grpSpPr>
            <a:xfrm flipH="1">
              <a:off x="2066336" y="4647695"/>
              <a:ext cx="272926" cy="1057588"/>
              <a:chOff x="1799547" y="-33830"/>
              <a:chExt cx="272926" cy="1057588"/>
            </a:xfrm>
          </p:grpSpPr>
          <p:sp>
            <p:nvSpPr>
              <p:cNvPr id="873" name="Google Shape;873;p21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1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1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1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1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1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1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1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1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1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1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1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5" name="Google Shape;905;p21"/>
            <p:cNvSpPr/>
            <p:nvPr/>
          </p:nvSpPr>
          <p:spPr>
            <a:xfrm rot="10800000" flipH="1">
              <a:off x="8218792" y="262044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6" name="Google Shape;906;p21"/>
            <p:cNvGrpSpPr/>
            <p:nvPr/>
          </p:nvGrpSpPr>
          <p:grpSpPr>
            <a:xfrm flipH="1">
              <a:off x="1536488" y="4500258"/>
              <a:ext cx="302801" cy="302801"/>
              <a:chOff x="2101807" y="2019527"/>
              <a:chExt cx="305890" cy="305890"/>
            </a:xfrm>
          </p:grpSpPr>
          <p:sp>
            <p:nvSpPr>
              <p:cNvPr id="907" name="Google Shape;907;p2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1" name="Google Shape;911;p21"/>
            <p:cNvSpPr/>
            <p:nvPr/>
          </p:nvSpPr>
          <p:spPr>
            <a:xfrm flipH="1">
              <a:off x="8638024" y="22457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2" name="Google Shape;912;p21"/>
            <p:cNvGrpSpPr/>
            <p:nvPr/>
          </p:nvGrpSpPr>
          <p:grpSpPr>
            <a:xfrm flipH="1">
              <a:off x="6513763" y="247583"/>
              <a:ext cx="302801" cy="302801"/>
              <a:chOff x="2101807" y="2019527"/>
              <a:chExt cx="305890" cy="305890"/>
            </a:xfrm>
          </p:grpSpPr>
          <p:sp>
            <p:nvSpPr>
              <p:cNvPr id="913" name="Google Shape;913;p2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7" name="Google Shape;917;p21"/>
            <p:cNvSpPr/>
            <p:nvPr/>
          </p:nvSpPr>
          <p:spPr>
            <a:xfrm>
              <a:off x="196100" y="3874194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8" name="Google Shape;918;p21"/>
            <p:cNvGrpSpPr/>
            <p:nvPr/>
          </p:nvGrpSpPr>
          <p:grpSpPr>
            <a:xfrm>
              <a:off x="7227857" y="-1540581"/>
              <a:ext cx="2206047" cy="3455960"/>
              <a:chOff x="4732707" y="-1416331"/>
              <a:chExt cx="2206047" cy="3455960"/>
            </a:xfrm>
          </p:grpSpPr>
          <p:sp>
            <p:nvSpPr>
              <p:cNvPr id="919" name="Google Shape;919;p21"/>
              <p:cNvSpPr/>
              <p:nvPr/>
            </p:nvSpPr>
            <p:spPr>
              <a:xfrm>
                <a:off x="5825375" y="-14163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1"/>
              <p:cNvSpPr/>
              <p:nvPr/>
            </p:nvSpPr>
            <p:spPr>
              <a:xfrm>
                <a:off x="4732707" y="-14163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4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-241893" y="-2605331"/>
            <a:ext cx="9287869" cy="7494828"/>
            <a:chOff x="-241893" y="-2605331"/>
            <a:chExt cx="9287869" cy="7494828"/>
          </a:xfrm>
        </p:grpSpPr>
        <p:grpSp>
          <p:nvGrpSpPr>
            <p:cNvPr id="84" name="Google Shape;84;p3"/>
            <p:cNvGrpSpPr/>
            <p:nvPr/>
          </p:nvGrpSpPr>
          <p:grpSpPr>
            <a:xfrm>
              <a:off x="-241893" y="-2605331"/>
              <a:ext cx="2112466" cy="3807735"/>
              <a:chOff x="-202618" y="-1670006"/>
              <a:chExt cx="2112466" cy="3807735"/>
            </a:xfrm>
          </p:grpSpPr>
          <p:sp>
            <p:nvSpPr>
              <p:cNvPr id="85" name="Google Shape;85;p3"/>
              <p:cNvSpPr/>
              <p:nvPr/>
            </p:nvSpPr>
            <p:spPr>
              <a:xfrm>
                <a:off x="-202618" y="-13182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flipH="1">
                <a:off x="796470" y="-1670006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 rot="10800000" flipH="1">
              <a:off x="8601684" y="-161727"/>
              <a:ext cx="155896" cy="2473269"/>
              <a:chOff x="4774432" y="1869975"/>
              <a:chExt cx="97277" cy="1543189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 flipH="1">
              <a:off x="8929506" y="-161736"/>
              <a:ext cx="34115" cy="989357"/>
              <a:chOff x="2190757" y="186801"/>
              <a:chExt cx="34115" cy="989357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" name="Google Shape;101;p3"/>
            <p:cNvSpPr/>
            <p:nvPr/>
          </p:nvSpPr>
          <p:spPr>
            <a:xfrm flipH="1">
              <a:off x="292111" y="27533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02;p3"/>
            <p:cNvGrpSpPr/>
            <p:nvPr/>
          </p:nvGrpSpPr>
          <p:grpSpPr>
            <a:xfrm flipH="1">
              <a:off x="8743176" y="3341708"/>
              <a:ext cx="302801" cy="302801"/>
              <a:chOff x="2101807" y="2019527"/>
              <a:chExt cx="305890" cy="305890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107;p3"/>
            <p:cNvGrpSpPr/>
            <p:nvPr/>
          </p:nvGrpSpPr>
          <p:grpSpPr>
            <a:xfrm flipH="1">
              <a:off x="2222976" y="160183"/>
              <a:ext cx="302801" cy="302801"/>
              <a:chOff x="2101807" y="2019527"/>
              <a:chExt cx="305890" cy="305890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" name="Google Shape;112;p3"/>
            <p:cNvSpPr/>
            <p:nvPr/>
          </p:nvSpPr>
          <p:spPr>
            <a:xfrm flipH="1">
              <a:off x="7096861" y="2068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5362536" y="4680004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 rot="10800000" flipH="1">
              <a:off x="7421664" y="-106820"/>
              <a:ext cx="824063" cy="411798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3"/>
          <p:cNvSpPr txBox="1">
            <a:spLocks noGrp="1"/>
          </p:cNvSpPr>
          <p:nvPr>
            <p:ph type="title" hasCustomPrompt="1"/>
          </p:nvPr>
        </p:nvSpPr>
        <p:spPr>
          <a:xfrm>
            <a:off x="5400003" y="1468225"/>
            <a:ext cx="1154100" cy="804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bre Franklin Black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3"/>
          <p:cNvSpPr txBox="1">
            <a:spLocks noGrp="1"/>
          </p:cNvSpPr>
          <p:nvPr>
            <p:ph type="title" idx="2"/>
          </p:nvPr>
        </p:nvSpPr>
        <p:spPr>
          <a:xfrm>
            <a:off x="5266800" y="2453625"/>
            <a:ext cx="3157200" cy="15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24" name="Google Shape;224;p6"/>
          <p:cNvGrpSpPr/>
          <p:nvPr/>
        </p:nvGrpSpPr>
        <p:grpSpPr>
          <a:xfrm>
            <a:off x="142183" y="-2405119"/>
            <a:ext cx="9395183" cy="7928352"/>
            <a:chOff x="142183" y="-2405119"/>
            <a:chExt cx="9395183" cy="7928352"/>
          </a:xfrm>
        </p:grpSpPr>
        <p:grpSp>
          <p:nvGrpSpPr>
            <p:cNvPr id="225" name="Google Shape;225;p6"/>
            <p:cNvGrpSpPr/>
            <p:nvPr/>
          </p:nvGrpSpPr>
          <p:grpSpPr>
            <a:xfrm>
              <a:off x="142183" y="-2405119"/>
              <a:ext cx="9395183" cy="7928352"/>
              <a:chOff x="142183" y="-2405119"/>
              <a:chExt cx="9395183" cy="7928352"/>
            </a:xfrm>
          </p:grpSpPr>
          <p:grpSp>
            <p:nvGrpSpPr>
              <p:cNvPr id="226" name="Google Shape;226;p6"/>
              <p:cNvGrpSpPr/>
              <p:nvPr/>
            </p:nvGrpSpPr>
            <p:grpSpPr>
              <a:xfrm>
                <a:off x="142183" y="185654"/>
                <a:ext cx="8877969" cy="5337579"/>
                <a:chOff x="142183" y="185654"/>
                <a:chExt cx="8877969" cy="5337579"/>
              </a:xfrm>
            </p:grpSpPr>
            <p:sp>
              <p:nvSpPr>
                <p:cNvPr id="227" name="Google Shape;227;p6"/>
                <p:cNvSpPr/>
                <p:nvPr/>
              </p:nvSpPr>
              <p:spPr>
                <a:xfrm rot="10800000" flipH="1">
                  <a:off x="510379" y="185654"/>
                  <a:ext cx="419222" cy="20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31" h="143734" extrusionOk="0">
                      <a:moveTo>
                        <a:pt x="287631" y="143735"/>
                      </a:moveTo>
                      <a:cubicBezTo>
                        <a:pt x="287631" y="64313"/>
                        <a:pt x="223237" y="0"/>
                        <a:pt x="143816" y="0"/>
                      </a:cubicBezTo>
                      <a:cubicBezTo>
                        <a:pt x="64394" y="0"/>
                        <a:pt x="0" y="64394"/>
                        <a:pt x="0" y="143735"/>
                      </a:cubicBezTo>
                      <a:lnTo>
                        <a:pt x="287550" y="1437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8" name="Google Shape;228;p6"/>
                <p:cNvGrpSpPr/>
                <p:nvPr/>
              </p:nvGrpSpPr>
              <p:grpSpPr>
                <a:xfrm flipH="1">
                  <a:off x="8086138" y="4713883"/>
                  <a:ext cx="302801" cy="302801"/>
                  <a:chOff x="2101807" y="2019527"/>
                  <a:chExt cx="305890" cy="305890"/>
                </a:xfrm>
              </p:grpSpPr>
              <p:sp>
                <p:nvSpPr>
                  <p:cNvPr id="229" name="Google Shape;229;p6"/>
                  <p:cNvSpPr/>
                  <p:nvPr/>
                </p:nvSpPr>
                <p:spPr>
                  <a:xfrm>
                    <a:off x="2254752" y="2019527"/>
                    <a:ext cx="8079" cy="305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79" h="305890" extrusionOk="0">
                        <a:moveTo>
                          <a:pt x="0" y="0"/>
                        </a:moveTo>
                        <a:lnTo>
                          <a:pt x="0" y="165711"/>
                        </a:lnTo>
                        <a:lnTo>
                          <a:pt x="0" y="305891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230;p6"/>
                  <p:cNvSpPr/>
                  <p:nvPr/>
                </p:nvSpPr>
                <p:spPr>
                  <a:xfrm>
                    <a:off x="2101807" y="2172472"/>
                    <a:ext cx="305890" cy="8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90" h="8079" extrusionOk="0">
                        <a:moveTo>
                          <a:pt x="0" y="0"/>
                        </a:moveTo>
                        <a:lnTo>
                          <a:pt x="165711" y="0"/>
                        </a:lnTo>
                        <a:lnTo>
                          <a:pt x="305891" y="0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p6"/>
                  <p:cNvSpPr/>
                  <p:nvPr/>
                </p:nvSpPr>
                <p:spPr>
                  <a:xfrm>
                    <a:off x="2146567" y="2064368"/>
                    <a:ext cx="216369" cy="216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69" h="216288" extrusionOk="0">
                        <a:moveTo>
                          <a:pt x="0" y="0"/>
                        </a:moveTo>
                        <a:lnTo>
                          <a:pt x="117234" y="117153"/>
                        </a:lnTo>
                        <a:lnTo>
                          <a:pt x="216370" y="216289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232;p6"/>
                  <p:cNvSpPr/>
                  <p:nvPr/>
                </p:nvSpPr>
                <p:spPr>
                  <a:xfrm>
                    <a:off x="2146567" y="2064368"/>
                    <a:ext cx="216369" cy="216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69" h="216288" extrusionOk="0">
                        <a:moveTo>
                          <a:pt x="0" y="216289"/>
                        </a:moveTo>
                        <a:lnTo>
                          <a:pt x="117234" y="99136"/>
                        </a:lnTo>
                        <a:lnTo>
                          <a:pt x="216370" y="0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33" name="Google Shape;233;p6"/>
                <p:cNvSpPr/>
                <p:nvPr/>
              </p:nvSpPr>
              <p:spPr>
                <a:xfrm flipH="1">
                  <a:off x="8810611" y="4098437"/>
                  <a:ext cx="209541" cy="20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0" h="153510" extrusionOk="0">
                      <a:moveTo>
                        <a:pt x="76755" y="0"/>
                      </a:moveTo>
                      <a:lnTo>
                        <a:pt x="76755" y="0"/>
                      </a:lnTo>
                      <a:cubicBezTo>
                        <a:pt x="92107" y="34096"/>
                        <a:pt x="119415" y="61404"/>
                        <a:pt x="153511" y="76755"/>
                      </a:cubicBezTo>
                      <a:lnTo>
                        <a:pt x="153511" y="76755"/>
                      </a:lnTo>
                      <a:cubicBezTo>
                        <a:pt x="119415" y="92107"/>
                        <a:pt x="92107" y="119415"/>
                        <a:pt x="76755" y="153511"/>
                      </a:cubicBezTo>
                      <a:lnTo>
                        <a:pt x="76755" y="153511"/>
                      </a:lnTo>
                      <a:cubicBezTo>
                        <a:pt x="76755" y="153511"/>
                        <a:pt x="76755" y="153511"/>
                        <a:pt x="76755" y="153511"/>
                      </a:cubicBezTo>
                      <a:cubicBezTo>
                        <a:pt x="61404" y="119415"/>
                        <a:pt x="34096" y="92107"/>
                        <a:pt x="0" y="76755"/>
                      </a:cubicBezTo>
                      <a:lnTo>
                        <a:pt x="0" y="76755"/>
                      </a:lnTo>
                      <a:cubicBezTo>
                        <a:pt x="34096" y="61404"/>
                        <a:pt x="61404" y="34096"/>
                        <a:pt x="76755" y="0"/>
                      </a:cubicBezTo>
                      <a:lnTo>
                        <a:pt x="7675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6"/>
                <p:cNvSpPr/>
                <p:nvPr/>
              </p:nvSpPr>
              <p:spPr>
                <a:xfrm flipH="1">
                  <a:off x="510386" y="762412"/>
                  <a:ext cx="209541" cy="20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0" h="153510" extrusionOk="0">
                      <a:moveTo>
                        <a:pt x="76755" y="0"/>
                      </a:moveTo>
                      <a:lnTo>
                        <a:pt x="76755" y="0"/>
                      </a:lnTo>
                      <a:cubicBezTo>
                        <a:pt x="92107" y="34096"/>
                        <a:pt x="119415" y="61404"/>
                        <a:pt x="153511" y="76755"/>
                      </a:cubicBezTo>
                      <a:lnTo>
                        <a:pt x="153511" y="76755"/>
                      </a:lnTo>
                      <a:cubicBezTo>
                        <a:pt x="119415" y="92107"/>
                        <a:pt x="92107" y="119415"/>
                        <a:pt x="76755" y="153511"/>
                      </a:cubicBezTo>
                      <a:lnTo>
                        <a:pt x="76755" y="153511"/>
                      </a:lnTo>
                      <a:cubicBezTo>
                        <a:pt x="76755" y="153511"/>
                        <a:pt x="76755" y="153511"/>
                        <a:pt x="76755" y="153511"/>
                      </a:cubicBezTo>
                      <a:cubicBezTo>
                        <a:pt x="61404" y="119415"/>
                        <a:pt x="34096" y="92107"/>
                        <a:pt x="0" y="76755"/>
                      </a:cubicBezTo>
                      <a:lnTo>
                        <a:pt x="0" y="76755"/>
                      </a:lnTo>
                      <a:cubicBezTo>
                        <a:pt x="34096" y="61404"/>
                        <a:pt x="61404" y="34096"/>
                        <a:pt x="76755" y="0"/>
                      </a:cubicBezTo>
                      <a:lnTo>
                        <a:pt x="7675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5" name="Google Shape;235;p6"/>
                <p:cNvGrpSpPr/>
                <p:nvPr/>
              </p:nvGrpSpPr>
              <p:grpSpPr>
                <a:xfrm>
                  <a:off x="142183" y="185673"/>
                  <a:ext cx="155886" cy="708682"/>
                  <a:chOff x="8805008" y="3348748"/>
                  <a:chExt cx="155886" cy="708682"/>
                </a:xfrm>
              </p:grpSpPr>
              <p:sp>
                <p:nvSpPr>
                  <p:cNvPr id="236" name="Google Shape;236;p6"/>
                  <p:cNvSpPr/>
                  <p:nvPr/>
                </p:nvSpPr>
                <p:spPr>
                  <a:xfrm rot="10800000">
                    <a:off x="8805008" y="3348748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8"/>
                          <a:pt x="48639" y="97278"/>
                        </a:cubicBezTo>
                        <a:lnTo>
                          <a:pt x="48639" y="97278"/>
                        </a:lnTo>
                        <a:cubicBezTo>
                          <a:pt x="75463" y="97278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6"/>
                  <p:cNvSpPr/>
                  <p:nvPr/>
                </p:nvSpPr>
                <p:spPr>
                  <a:xfrm rot="10800000">
                    <a:off x="8805008" y="3625211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7"/>
                          <a:pt x="48639" y="97277"/>
                        </a:cubicBezTo>
                        <a:lnTo>
                          <a:pt x="48639" y="97277"/>
                        </a:lnTo>
                        <a:cubicBezTo>
                          <a:pt x="75463" y="97277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238;p6"/>
                  <p:cNvSpPr/>
                  <p:nvPr/>
                </p:nvSpPr>
                <p:spPr>
                  <a:xfrm rot="10800000">
                    <a:off x="8805008" y="3901544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7"/>
                          <a:pt x="48639" y="97277"/>
                        </a:cubicBezTo>
                        <a:lnTo>
                          <a:pt x="48639" y="97277"/>
                        </a:lnTo>
                        <a:cubicBezTo>
                          <a:pt x="75463" y="97277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9" name="Google Shape;239;p6"/>
                <p:cNvGrpSpPr/>
                <p:nvPr/>
              </p:nvGrpSpPr>
              <p:grpSpPr>
                <a:xfrm flipH="1">
                  <a:off x="8601056" y="4465645"/>
                  <a:ext cx="272926" cy="1057588"/>
                  <a:chOff x="1799547" y="-33830"/>
                  <a:chExt cx="272926" cy="1057588"/>
                </a:xfrm>
              </p:grpSpPr>
              <p:sp>
                <p:nvSpPr>
                  <p:cNvPr id="240" name="Google Shape;240;p6"/>
                  <p:cNvSpPr/>
                  <p:nvPr/>
                </p:nvSpPr>
                <p:spPr>
                  <a:xfrm>
                    <a:off x="2038357" y="307327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6"/>
                  <p:cNvSpPr/>
                  <p:nvPr/>
                </p:nvSpPr>
                <p:spPr>
                  <a:xfrm>
                    <a:off x="2038357" y="170864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242;p6"/>
                  <p:cNvSpPr/>
                  <p:nvPr/>
                </p:nvSpPr>
                <p:spPr>
                  <a:xfrm>
                    <a:off x="2038357" y="3440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243;p6"/>
                  <p:cNvSpPr/>
                  <p:nvPr/>
                </p:nvSpPr>
                <p:spPr>
                  <a:xfrm>
                    <a:off x="2038357" y="853179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6"/>
                  <p:cNvSpPr/>
                  <p:nvPr/>
                </p:nvSpPr>
                <p:spPr>
                  <a:xfrm>
                    <a:off x="2038357" y="716716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6"/>
                  <p:cNvSpPr/>
                  <p:nvPr/>
                </p:nvSpPr>
                <p:spPr>
                  <a:xfrm>
                    <a:off x="2038357" y="98964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6"/>
                  <p:cNvSpPr/>
                  <p:nvPr/>
                </p:nvSpPr>
                <p:spPr>
                  <a:xfrm>
                    <a:off x="2038357" y="58025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247;p6"/>
                  <p:cNvSpPr/>
                  <p:nvPr/>
                </p:nvSpPr>
                <p:spPr>
                  <a:xfrm>
                    <a:off x="2038357" y="44379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" name="Google Shape;248;p6"/>
                  <p:cNvSpPr/>
                  <p:nvPr/>
                </p:nvSpPr>
                <p:spPr>
                  <a:xfrm>
                    <a:off x="1958753" y="92141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249;p6"/>
                  <p:cNvSpPr/>
                  <p:nvPr/>
                </p:nvSpPr>
                <p:spPr>
                  <a:xfrm>
                    <a:off x="1958753" y="10263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250;p6"/>
                  <p:cNvSpPr/>
                  <p:nvPr/>
                </p:nvSpPr>
                <p:spPr>
                  <a:xfrm>
                    <a:off x="1958753" y="37555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12119" y="24239"/>
                        </a:moveTo>
                        <a:cubicBezTo>
                          <a:pt x="18825" y="24239"/>
                          <a:pt x="24239" y="18825"/>
                          <a:pt x="24239" y="12119"/>
                        </a:cubicBezTo>
                        <a:cubicBezTo>
                          <a:pt x="24239" y="5413"/>
                          <a:pt x="18825" y="0"/>
                          <a:pt x="12119" y="0"/>
                        </a:cubicBezTo>
                        <a:cubicBezTo>
                          <a:pt x="5413" y="0"/>
                          <a:pt x="0" y="5413"/>
                          <a:pt x="0" y="12119"/>
                        </a:cubicBezTo>
                        <a:cubicBezTo>
                          <a:pt x="0" y="18825"/>
                          <a:pt x="5413" y="24239"/>
                          <a:pt x="12119" y="242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251;p6"/>
                  <p:cNvSpPr/>
                  <p:nvPr/>
                </p:nvSpPr>
                <p:spPr>
                  <a:xfrm>
                    <a:off x="1958753" y="23909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252;p6"/>
                  <p:cNvSpPr/>
                  <p:nvPr/>
                </p:nvSpPr>
                <p:spPr>
                  <a:xfrm>
                    <a:off x="1958753" y="-33830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253;p6"/>
                  <p:cNvSpPr/>
                  <p:nvPr/>
                </p:nvSpPr>
                <p:spPr>
                  <a:xfrm>
                    <a:off x="1958753" y="51202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6"/>
                  <p:cNvSpPr/>
                  <p:nvPr/>
                </p:nvSpPr>
                <p:spPr>
                  <a:xfrm>
                    <a:off x="1958753" y="78494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6"/>
                  <p:cNvSpPr/>
                  <p:nvPr/>
                </p:nvSpPr>
                <p:spPr>
                  <a:xfrm>
                    <a:off x="1958753" y="64848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6"/>
                  <p:cNvSpPr/>
                  <p:nvPr/>
                </p:nvSpPr>
                <p:spPr>
                  <a:xfrm>
                    <a:off x="1879151" y="307327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6"/>
                  <p:cNvSpPr/>
                  <p:nvPr/>
                </p:nvSpPr>
                <p:spPr>
                  <a:xfrm>
                    <a:off x="1879151" y="170864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6"/>
                  <p:cNvSpPr/>
                  <p:nvPr/>
                </p:nvSpPr>
                <p:spPr>
                  <a:xfrm>
                    <a:off x="1879151" y="3440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Google Shape;259;p6"/>
                  <p:cNvSpPr/>
                  <p:nvPr/>
                </p:nvSpPr>
                <p:spPr>
                  <a:xfrm>
                    <a:off x="1879151" y="853179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Google Shape;260;p6"/>
                  <p:cNvSpPr/>
                  <p:nvPr/>
                </p:nvSpPr>
                <p:spPr>
                  <a:xfrm>
                    <a:off x="1879151" y="716716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Google Shape;261;p6"/>
                  <p:cNvSpPr/>
                  <p:nvPr/>
                </p:nvSpPr>
                <p:spPr>
                  <a:xfrm>
                    <a:off x="1879151" y="98964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262;p6"/>
                  <p:cNvSpPr/>
                  <p:nvPr/>
                </p:nvSpPr>
                <p:spPr>
                  <a:xfrm>
                    <a:off x="1879151" y="58025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263;p6"/>
                  <p:cNvSpPr/>
                  <p:nvPr/>
                </p:nvSpPr>
                <p:spPr>
                  <a:xfrm>
                    <a:off x="1879151" y="44379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Google Shape;264;p6"/>
                  <p:cNvSpPr/>
                  <p:nvPr/>
                </p:nvSpPr>
                <p:spPr>
                  <a:xfrm>
                    <a:off x="1799547" y="92141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Google Shape;265;p6"/>
                  <p:cNvSpPr/>
                  <p:nvPr/>
                </p:nvSpPr>
                <p:spPr>
                  <a:xfrm>
                    <a:off x="1799547" y="10263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Google Shape;266;p6"/>
                  <p:cNvSpPr/>
                  <p:nvPr/>
                </p:nvSpPr>
                <p:spPr>
                  <a:xfrm>
                    <a:off x="1799547" y="37555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Google Shape;267;p6"/>
                  <p:cNvSpPr/>
                  <p:nvPr/>
                </p:nvSpPr>
                <p:spPr>
                  <a:xfrm>
                    <a:off x="1799547" y="23909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" name="Google Shape;268;p6"/>
                  <p:cNvSpPr/>
                  <p:nvPr/>
                </p:nvSpPr>
                <p:spPr>
                  <a:xfrm>
                    <a:off x="1799547" y="-33830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Google Shape;269;p6"/>
                  <p:cNvSpPr/>
                  <p:nvPr/>
                </p:nvSpPr>
                <p:spPr>
                  <a:xfrm>
                    <a:off x="1799547" y="51202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" name="Google Shape;270;p6"/>
                  <p:cNvSpPr/>
                  <p:nvPr/>
                </p:nvSpPr>
                <p:spPr>
                  <a:xfrm>
                    <a:off x="1799547" y="78494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" name="Google Shape;271;p6"/>
                  <p:cNvSpPr/>
                  <p:nvPr/>
                </p:nvSpPr>
                <p:spPr>
                  <a:xfrm>
                    <a:off x="1799547" y="64848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72" name="Google Shape;272;p6"/>
              <p:cNvSpPr/>
              <p:nvPr/>
            </p:nvSpPr>
            <p:spPr>
              <a:xfrm>
                <a:off x="8423988" y="-2405119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6"/>
            <p:cNvSpPr/>
            <p:nvPr/>
          </p:nvSpPr>
          <p:spPr>
            <a:xfrm flipH="1">
              <a:off x="142186" y="47497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8"/>
          <p:cNvGrpSpPr/>
          <p:nvPr/>
        </p:nvGrpSpPr>
        <p:grpSpPr>
          <a:xfrm>
            <a:off x="266226" y="-2290806"/>
            <a:ext cx="8671526" cy="9347060"/>
            <a:chOff x="266226" y="-2290806"/>
            <a:chExt cx="8671526" cy="9347060"/>
          </a:xfrm>
        </p:grpSpPr>
        <p:grpSp>
          <p:nvGrpSpPr>
            <p:cNvPr id="332" name="Google Shape;332;p8"/>
            <p:cNvGrpSpPr/>
            <p:nvPr/>
          </p:nvGrpSpPr>
          <p:grpSpPr>
            <a:xfrm flipH="1">
              <a:off x="6578107" y="3248519"/>
              <a:ext cx="2112466" cy="3807735"/>
              <a:chOff x="-9023943" y="-1670006"/>
              <a:chExt cx="2112466" cy="3807735"/>
            </a:xfrm>
          </p:grpSpPr>
          <p:sp>
            <p:nvSpPr>
              <p:cNvPr id="333" name="Google Shape;333;p8"/>
              <p:cNvSpPr/>
              <p:nvPr/>
            </p:nvSpPr>
            <p:spPr>
              <a:xfrm>
                <a:off x="-9023943" y="-13182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8"/>
              <p:cNvSpPr/>
              <p:nvPr/>
            </p:nvSpPr>
            <p:spPr>
              <a:xfrm flipH="1">
                <a:off x="-8024855" y="-1670006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8"/>
            <p:cNvGrpSpPr/>
            <p:nvPr/>
          </p:nvGrpSpPr>
          <p:grpSpPr>
            <a:xfrm rot="10800000" flipH="1">
              <a:off x="8268096" y="-1007877"/>
              <a:ext cx="155896" cy="2473269"/>
              <a:chOff x="4774432" y="1869975"/>
              <a:chExt cx="97277" cy="1543189"/>
            </a:xfrm>
          </p:grpSpPr>
          <p:sp>
            <p:nvSpPr>
              <p:cNvPr id="336" name="Google Shape;336;p8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8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0" name="Google Shape;340;p8"/>
            <p:cNvGrpSpPr/>
            <p:nvPr/>
          </p:nvGrpSpPr>
          <p:grpSpPr>
            <a:xfrm flipH="1">
              <a:off x="8098356" y="-265924"/>
              <a:ext cx="34115" cy="989357"/>
              <a:chOff x="2190757" y="186801"/>
              <a:chExt cx="34115" cy="989357"/>
            </a:xfrm>
          </p:grpSpPr>
          <p:sp>
            <p:nvSpPr>
              <p:cNvPr id="341" name="Google Shape;341;p8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8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8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8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9" name="Google Shape;349;p8"/>
            <p:cNvSpPr/>
            <p:nvPr/>
          </p:nvSpPr>
          <p:spPr>
            <a:xfrm flipH="1">
              <a:off x="2114311" y="47628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0" name="Google Shape;350;p8"/>
            <p:cNvGrpSpPr/>
            <p:nvPr/>
          </p:nvGrpSpPr>
          <p:grpSpPr>
            <a:xfrm flipH="1">
              <a:off x="8634951" y="805183"/>
              <a:ext cx="302801" cy="302801"/>
              <a:chOff x="2101807" y="2019527"/>
              <a:chExt cx="305890" cy="305890"/>
            </a:xfrm>
          </p:grpSpPr>
          <p:sp>
            <p:nvSpPr>
              <p:cNvPr id="351" name="Google Shape;351;p8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8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8"/>
            <p:cNvGrpSpPr/>
            <p:nvPr/>
          </p:nvGrpSpPr>
          <p:grpSpPr>
            <a:xfrm flipH="1">
              <a:off x="266226" y="2815795"/>
              <a:ext cx="302801" cy="302801"/>
              <a:chOff x="2101807" y="2019527"/>
              <a:chExt cx="305890" cy="305890"/>
            </a:xfrm>
          </p:grpSpPr>
          <p:sp>
            <p:nvSpPr>
              <p:cNvPr id="356" name="Google Shape;356;p8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8"/>
            <p:cNvSpPr/>
            <p:nvPr/>
          </p:nvSpPr>
          <p:spPr>
            <a:xfrm flipH="1">
              <a:off x="7469586" y="1861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10800000" flipH="1">
              <a:off x="510399" y="2063329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085288" y="-2290806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569036" y="6732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8"/>
          <p:cNvSpPr txBox="1">
            <a:spLocks noGrp="1"/>
          </p:cNvSpPr>
          <p:nvPr>
            <p:ph type="title"/>
          </p:nvPr>
        </p:nvSpPr>
        <p:spPr>
          <a:xfrm>
            <a:off x="720000" y="1568100"/>
            <a:ext cx="5093100" cy="20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9"/>
          <p:cNvGrpSpPr/>
          <p:nvPr/>
        </p:nvGrpSpPr>
        <p:grpSpPr>
          <a:xfrm rot="10800000" flipH="1">
            <a:off x="174236" y="-2343827"/>
            <a:ext cx="8674066" cy="8706418"/>
            <a:chOff x="174236" y="-1200314"/>
            <a:chExt cx="8674066" cy="8706418"/>
          </a:xfrm>
        </p:grpSpPr>
        <p:sp>
          <p:nvSpPr>
            <p:cNvPr id="367" name="Google Shape;367;p9"/>
            <p:cNvSpPr/>
            <p:nvPr/>
          </p:nvSpPr>
          <p:spPr>
            <a:xfrm>
              <a:off x="3873588" y="4050144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 flipH="1">
              <a:off x="174236" y="13170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9" name="Google Shape;369;p9"/>
            <p:cNvGrpSpPr/>
            <p:nvPr/>
          </p:nvGrpSpPr>
          <p:grpSpPr>
            <a:xfrm flipH="1">
              <a:off x="3372961" y="4757120"/>
              <a:ext cx="272926" cy="1057588"/>
              <a:chOff x="1799547" y="-33830"/>
              <a:chExt cx="272926" cy="1057588"/>
            </a:xfrm>
          </p:grpSpPr>
          <p:sp>
            <p:nvSpPr>
              <p:cNvPr id="370" name="Google Shape;370;p9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9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2" name="Google Shape;402;p9"/>
            <p:cNvSpPr/>
            <p:nvPr/>
          </p:nvSpPr>
          <p:spPr>
            <a:xfrm rot="10800000" flipH="1">
              <a:off x="5199417" y="4827667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3" name="Google Shape;403;p9"/>
            <p:cNvGrpSpPr/>
            <p:nvPr/>
          </p:nvGrpSpPr>
          <p:grpSpPr>
            <a:xfrm flipH="1">
              <a:off x="8121188" y="172058"/>
              <a:ext cx="302801" cy="302801"/>
              <a:chOff x="2101807" y="2019527"/>
              <a:chExt cx="305890" cy="305890"/>
            </a:xfrm>
          </p:grpSpPr>
          <p:sp>
            <p:nvSpPr>
              <p:cNvPr id="404" name="Google Shape;404;p9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9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Google Shape;408;p9"/>
            <p:cNvSpPr/>
            <p:nvPr/>
          </p:nvSpPr>
          <p:spPr>
            <a:xfrm flipH="1">
              <a:off x="8638761" y="3304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9" name="Google Shape;409;p9"/>
            <p:cNvGrpSpPr/>
            <p:nvPr/>
          </p:nvGrpSpPr>
          <p:grpSpPr>
            <a:xfrm rot="10800000">
              <a:off x="466173" y="-1200314"/>
              <a:ext cx="155896" cy="2473269"/>
              <a:chOff x="4774432" y="1869975"/>
              <a:chExt cx="97277" cy="1543189"/>
            </a:xfrm>
          </p:grpSpPr>
          <p:sp>
            <p:nvSpPr>
              <p:cNvPr id="410" name="Google Shape;410;p9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4" name="Google Shape;414;p9"/>
          <p:cNvSpPr txBox="1">
            <a:spLocks noGrp="1"/>
          </p:cNvSpPr>
          <p:nvPr>
            <p:ph type="title"/>
          </p:nvPr>
        </p:nvSpPr>
        <p:spPr>
          <a:xfrm>
            <a:off x="2135550" y="12653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"/>
          <p:cNvSpPr>
            <a:spLocks noGrp="1"/>
          </p:cNvSpPr>
          <p:nvPr>
            <p:ph type="pic" idx="2"/>
          </p:nvPr>
        </p:nvSpPr>
        <p:spPr>
          <a:xfrm>
            <a:off x="-112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67175"/>
            <a:ext cx="6576000" cy="13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11"/>
          <p:cNvSpPr txBox="1">
            <a:spLocks noGrp="1"/>
          </p:cNvSpPr>
          <p:nvPr>
            <p:ph type="subTitle" idx="1"/>
          </p:nvPr>
        </p:nvSpPr>
        <p:spPr>
          <a:xfrm>
            <a:off x="1284000" y="29792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22" name="Google Shape;422;p11"/>
          <p:cNvGrpSpPr/>
          <p:nvPr/>
        </p:nvGrpSpPr>
        <p:grpSpPr>
          <a:xfrm>
            <a:off x="94663" y="-713714"/>
            <a:ext cx="8977406" cy="7495093"/>
            <a:chOff x="94663" y="-713714"/>
            <a:chExt cx="8977406" cy="7495093"/>
          </a:xfrm>
        </p:grpSpPr>
        <p:sp>
          <p:nvSpPr>
            <p:cNvPr id="423" name="Google Shape;423;p11"/>
            <p:cNvSpPr/>
            <p:nvPr/>
          </p:nvSpPr>
          <p:spPr>
            <a:xfrm>
              <a:off x="94663" y="33254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 flipH="1">
              <a:off x="7204036" y="2817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11"/>
            <p:cNvGrpSpPr/>
            <p:nvPr/>
          </p:nvGrpSpPr>
          <p:grpSpPr>
            <a:xfrm flipH="1">
              <a:off x="1354061" y="4524607"/>
              <a:ext cx="272926" cy="1057588"/>
              <a:chOff x="1799547" y="-33830"/>
              <a:chExt cx="272926" cy="1057588"/>
            </a:xfrm>
          </p:grpSpPr>
          <p:sp>
            <p:nvSpPr>
              <p:cNvPr id="426" name="Google Shape;426;p11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1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1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1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1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1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1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1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1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1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1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1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1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1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1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1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1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1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1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1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1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1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8" name="Google Shape;458;p11"/>
            <p:cNvSpPr/>
            <p:nvPr/>
          </p:nvSpPr>
          <p:spPr>
            <a:xfrm rot="10800000" flipH="1">
              <a:off x="7871229" y="152017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9" name="Google Shape;459;p11"/>
            <p:cNvGrpSpPr/>
            <p:nvPr/>
          </p:nvGrpSpPr>
          <p:grpSpPr>
            <a:xfrm flipH="1">
              <a:off x="8276238" y="946833"/>
              <a:ext cx="302801" cy="302801"/>
              <a:chOff x="2101807" y="2019527"/>
              <a:chExt cx="305890" cy="305890"/>
            </a:xfrm>
          </p:grpSpPr>
          <p:sp>
            <p:nvSpPr>
              <p:cNvPr id="460" name="Google Shape;460;p1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1"/>
            <p:cNvSpPr/>
            <p:nvPr/>
          </p:nvSpPr>
          <p:spPr>
            <a:xfrm flipH="1">
              <a:off x="8369511" y="4912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11"/>
            <p:cNvGrpSpPr/>
            <p:nvPr/>
          </p:nvGrpSpPr>
          <p:grpSpPr>
            <a:xfrm rot="10800000">
              <a:off x="8916173" y="-713714"/>
              <a:ext cx="155896" cy="2473269"/>
              <a:chOff x="4774432" y="1869975"/>
              <a:chExt cx="97277" cy="1543189"/>
            </a:xfrm>
          </p:grpSpPr>
          <p:sp>
            <p:nvSpPr>
              <p:cNvPr id="466" name="Google Shape;466;p11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1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1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1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_1_1_1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3"/>
          <p:cNvGrpSpPr/>
          <p:nvPr/>
        </p:nvGrpSpPr>
        <p:grpSpPr>
          <a:xfrm>
            <a:off x="121613" y="-287030"/>
            <a:ext cx="9476195" cy="7276372"/>
            <a:chOff x="121613" y="-287030"/>
            <a:chExt cx="9476195" cy="7276372"/>
          </a:xfrm>
        </p:grpSpPr>
        <p:sp>
          <p:nvSpPr>
            <p:cNvPr id="473" name="Google Shape;473;p13"/>
            <p:cNvSpPr/>
            <p:nvPr/>
          </p:nvSpPr>
          <p:spPr>
            <a:xfrm>
              <a:off x="8731351" y="30408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1108836" y="2172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 flipH="1">
              <a:off x="8484430" y="35333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6" name="Google Shape;476;p13"/>
            <p:cNvGrpSpPr/>
            <p:nvPr/>
          </p:nvGrpSpPr>
          <p:grpSpPr>
            <a:xfrm flipH="1">
              <a:off x="136556" y="-287030"/>
              <a:ext cx="272926" cy="1057588"/>
              <a:chOff x="1799547" y="-33830"/>
              <a:chExt cx="272926" cy="1057588"/>
            </a:xfrm>
          </p:grpSpPr>
          <p:sp>
            <p:nvSpPr>
              <p:cNvPr id="477" name="Google Shape;477;p13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3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3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3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3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3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3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3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3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3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3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" name="Google Shape;509;p13"/>
            <p:cNvGrpSpPr/>
            <p:nvPr/>
          </p:nvGrpSpPr>
          <p:grpSpPr>
            <a:xfrm>
              <a:off x="8173298" y="4227623"/>
              <a:ext cx="155896" cy="2473269"/>
              <a:chOff x="4774432" y="1869975"/>
              <a:chExt cx="97277" cy="1543189"/>
            </a:xfrm>
          </p:grpSpPr>
          <p:sp>
            <p:nvSpPr>
              <p:cNvPr id="510" name="Google Shape;510;p13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4" name="Google Shape;514;p13"/>
            <p:cNvSpPr/>
            <p:nvPr/>
          </p:nvSpPr>
          <p:spPr>
            <a:xfrm rot="10800000">
              <a:off x="6570278" y="4679995"/>
              <a:ext cx="723392" cy="361491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3"/>
            <p:cNvSpPr/>
            <p:nvPr/>
          </p:nvSpPr>
          <p:spPr>
            <a:xfrm rot="10800000" flipH="1">
              <a:off x="661711" y="7499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13"/>
            <p:cNvGrpSpPr/>
            <p:nvPr/>
          </p:nvGrpSpPr>
          <p:grpSpPr>
            <a:xfrm flipH="1">
              <a:off x="121613" y="937608"/>
              <a:ext cx="302801" cy="302801"/>
              <a:chOff x="2101807" y="2019527"/>
              <a:chExt cx="305890" cy="305890"/>
            </a:xfrm>
          </p:grpSpPr>
          <p:sp>
            <p:nvSpPr>
              <p:cNvPr id="517" name="Google Shape;517;p1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1" name="Google Shape;521;p13"/>
            <p:cNvGrpSpPr/>
            <p:nvPr/>
          </p:nvGrpSpPr>
          <p:grpSpPr>
            <a:xfrm flipH="1">
              <a:off x="7721988" y="4305733"/>
              <a:ext cx="302801" cy="302801"/>
              <a:chOff x="2101807" y="2019527"/>
              <a:chExt cx="305890" cy="305890"/>
            </a:xfrm>
          </p:grpSpPr>
          <p:sp>
            <p:nvSpPr>
              <p:cNvPr id="522" name="Google Shape;522;p1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6" name="Google Shape;526;p13"/>
          <p:cNvSpPr txBox="1">
            <a:spLocks noGrp="1"/>
          </p:cNvSpPr>
          <p:nvPr>
            <p:ph type="title"/>
          </p:nvPr>
        </p:nvSpPr>
        <p:spPr>
          <a:xfrm>
            <a:off x="1797493" y="1790775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title" idx="2" hasCustomPrompt="1"/>
          </p:nvPr>
        </p:nvSpPr>
        <p:spPr>
          <a:xfrm>
            <a:off x="900604" y="1847625"/>
            <a:ext cx="8490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3"/>
          </p:nvPr>
        </p:nvSpPr>
        <p:spPr>
          <a:xfrm>
            <a:off x="5666096" y="1790775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9" name="Google Shape;529;p13"/>
          <p:cNvSpPr txBox="1">
            <a:spLocks noGrp="1"/>
          </p:cNvSpPr>
          <p:nvPr>
            <p:ph type="title" idx="4" hasCustomPrompt="1"/>
          </p:nvPr>
        </p:nvSpPr>
        <p:spPr>
          <a:xfrm>
            <a:off x="4768590" y="1847625"/>
            <a:ext cx="8496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0" name="Google Shape;530;p13"/>
          <p:cNvSpPr txBox="1">
            <a:spLocks noGrp="1"/>
          </p:cNvSpPr>
          <p:nvPr>
            <p:ph type="title" idx="5"/>
          </p:nvPr>
        </p:nvSpPr>
        <p:spPr>
          <a:xfrm>
            <a:off x="1797492" y="2984001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31" name="Google Shape;531;p13"/>
          <p:cNvSpPr txBox="1">
            <a:spLocks noGrp="1"/>
          </p:cNvSpPr>
          <p:nvPr>
            <p:ph type="title" idx="6" hasCustomPrompt="1"/>
          </p:nvPr>
        </p:nvSpPr>
        <p:spPr>
          <a:xfrm>
            <a:off x="900604" y="3040851"/>
            <a:ext cx="8490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2" name="Google Shape;532;p13"/>
          <p:cNvSpPr txBox="1">
            <a:spLocks noGrp="1"/>
          </p:cNvSpPr>
          <p:nvPr>
            <p:ph type="title" idx="7"/>
          </p:nvPr>
        </p:nvSpPr>
        <p:spPr>
          <a:xfrm>
            <a:off x="5666094" y="2984001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title" idx="8" hasCustomPrompt="1"/>
          </p:nvPr>
        </p:nvSpPr>
        <p:spPr>
          <a:xfrm>
            <a:off x="4768590" y="3040851"/>
            <a:ext cx="8496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title" idx="9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mmetto One"/>
              <a:buNone/>
              <a:defRPr sz="35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6" r:id="rId12"/>
    <p:sldLayoutId id="2147483667" r:id="rId13"/>
    <p:sldLayoutId id="214748367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4.mp3"/><Relationship Id="rId7" Type="http://schemas.microsoft.com/office/2007/relationships/media" Target="../media/media2.mp3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4.xml"/><Relationship Id="rId5" Type="http://schemas.microsoft.com/office/2007/relationships/media" Target="../media/media3.mp3"/><Relationship Id="rId10" Type="http://schemas.openxmlformats.org/officeDocument/2006/relationships/audio" Target="../media/media1.mp3"/><Relationship Id="rId4" Type="http://schemas.openxmlformats.org/officeDocument/2006/relationships/audio" Target="../media/media4.mp3"/><Relationship Id="rId9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5"/>
          <p:cNvGrpSpPr/>
          <p:nvPr/>
        </p:nvGrpSpPr>
        <p:grpSpPr>
          <a:xfrm>
            <a:off x="5255245" y="1013862"/>
            <a:ext cx="3736355" cy="4373646"/>
            <a:chOff x="5476595" y="1013862"/>
            <a:chExt cx="3736355" cy="4373646"/>
          </a:xfrm>
        </p:grpSpPr>
        <p:grpSp>
          <p:nvGrpSpPr>
            <p:cNvPr id="933" name="Google Shape;933;p25"/>
            <p:cNvGrpSpPr/>
            <p:nvPr/>
          </p:nvGrpSpPr>
          <p:grpSpPr>
            <a:xfrm>
              <a:off x="6243833" y="1248973"/>
              <a:ext cx="1077890" cy="3431033"/>
              <a:chOff x="2047334" y="2390841"/>
              <a:chExt cx="257130" cy="815050"/>
            </a:xfrm>
          </p:grpSpPr>
          <p:sp>
            <p:nvSpPr>
              <p:cNvPr id="934" name="Google Shape;934;p25"/>
              <p:cNvSpPr/>
              <p:nvPr/>
            </p:nvSpPr>
            <p:spPr>
              <a:xfrm>
                <a:off x="2057086" y="2394366"/>
                <a:ext cx="143547" cy="317938"/>
              </a:xfrm>
              <a:custGeom>
                <a:avLst/>
                <a:gdLst/>
                <a:ahLst/>
                <a:cxnLst/>
                <a:rect l="l" t="t" r="r" b="b"/>
                <a:pathLst>
                  <a:path w="191396" h="423917" extrusionOk="0">
                    <a:moveTo>
                      <a:pt x="118462" y="0"/>
                    </a:moveTo>
                    <a:cubicBezTo>
                      <a:pt x="8109" y="19771"/>
                      <a:pt x="-10176" y="148805"/>
                      <a:pt x="4294" y="232498"/>
                    </a:cubicBezTo>
                    <a:cubicBezTo>
                      <a:pt x="34570" y="407516"/>
                      <a:pt x="163108" y="416732"/>
                      <a:pt x="188181" y="423918"/>
                    </a:cubicBezTo>
                    <a:cubicBezTo>
                      <a:pt x="198934" y="360243"/>
                      <a:pt x="179906" y="305885"/>
                      <a:pt x="172275" y="243697"/>
                    </a:cubicBezTo>
                    <a:cubicBezTo>
                      <a:pt x="166279" y="195235"/>
                      <a:pt x="177627" y="148111"/>
                      <a:pt x="171879" y="99996"/>
                    </a:cubicBezTo>
                    <a:lnTo>
                      <a:pt x="1184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5"/>
              <p:cNvSpPr/>
              <p:nvPr/>
            </p:nvSpPr>
            <p:spPr>
              <a:xfrm>
                <a:off x="2047334" y="2667050"/>
                <a:ext cx="100853" cy="375217"/>
              </a:xfrm>
              <a:custGeom>
                <a:avLst/>
                <a:gdLst/>
                <a:ahLst/>
                <a:cxnLst/>
                <a:rect l="l" t="t" r="r" b="b"/>
                <a:pathLst>
                  <a:path w="134471" h="500289" extrusionOk="0">
                    <a:moveTo>
                      <a:pt x="35681" y="500162"/>
                    </a:moveTo>
                    <a:cubicBezTo>
                      <a:pt x="48317" y="499171"/>
                      <a:pt x="66057" y="489360"/>
                      <a:pt x="65759" y="465426"/>
                    </a:cubicBezTo>
                    <a:lnTo>
                      <a:pt x="65660" y="459678"/>
                    </a:lnTo>
                    <a:cubicBezTo>
                      <a:pt x="62984" y="269844"/>
                      <a:pt x="67890" y="135459"/>
                      <a:pt x="78742" y="100227"/>
                    </a:cubicBezTo>
                    <a:cubicBezTo>
                      <a:pt x="87612" y="71487"/>
                      <a:pt x="110703" y="63708"/>
                      <a:pt x="110951" y="63658"/>
                    </a:cubicBezTo>
                    <a:cubicBezTo>
                      <a:pt x="128195" y="58703"/>
                      <a:pt x="138155" y="40765"/>
                      <a:pt x="133199" y="23521"/>
                    </a:cubicBezTo>
                    <a:cubicBezTo>
                      <a:pt x="128244" y="6277"/>
                      <a:pt x="110306" y="-3683"/>
                      <a:pt x="93062" y="1272"/>
                    </a:cubicBezTo>
                    <a:cubicBezTo>
                      <a:pt x="72003" y="7317"/>
                      <a:pt x="32213" y="30904"/>
                      <a:pt x="16703" y="81100"/>
                    </a:cubicBezTo>
                    <a:cubicBezTo>
                      <a:pt x="-145" y="135657"/>
                      <a:pt x="-1285" y="317612"/>
                      <a:pt x="747" y="460619"/>
                    </a:cubicBezTo>
                    <a:cubicBezTo>
                      <a:pt x="747" y="463642"/>
                      <a:pt x="846" y="465773"/>
                      <a:pt x="846" y="466912"/>
                    </a:cubicBezTo>
                    <a:cubicBezTo>
                      <a:pt x="846" y="467903"/>
                      <a:pt x="846" y="468895"/>
                      <a:pt x="896" y="469935"/>
                    </a:cubicBezTo>
                    <a:cubicBezTo>
                      <a:pt x="2085" y="487477"/>
                      <a:pt x="17000" y="501004"/>
                      <a:pt x="34591" y="500261"/>
                    </a:cubicBezTo>
                    <a:cubicBezTo>
                      <a:pt x="34938" y="500261"/>
                      <a:pt x="35285" y="500261"/>
                      <a:pt x="35632" y="5002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5"/>
              <p:cNvSpPr/>
              <p:nvPr/>
            </p:nvSpPr>
            <p:spPr>
              <a:xfrm>
                <a:off x="2071187" y="2656999"/>
                <a:ext cx="186874" cy="515699"/>
              </a:xfrm>
              <a:custGeom>
                <a:avLst/>
                <a:gdLst/>
                <a:ahLst/>
                <a:cxnLst/>
                <a:rect l="l" t="t" r="r" b="b"/>
                <a:pathLst>
                  <a:path w="249165" h="687598" extrusionOk="0">
                    <a:moveTo>
                      <a:pt x="259" y="518668"/>
                    </a:moveTo>
                    <a:lnTo>
                      <a:pt x="4025" y="118932"/>
                    </a:lnTo>
                    <a:cubicBezTo>
                      <a:pt x="6007" y="51244"/>
                      <a:pt x="62546" y="-1976"/>
                      <a:pt x="130234" y="56"/>
                    </a:cubicBezTo>
                    <a:cubicBezTo>
                      <a:pt x="197922" y="2088"/>
                      <a:pt x="251141" y="58577"/>
                      <a:pt x="249109" y="126216"/>
                    </a:cubicBezTo>
                    <a:lnTo>
                      <a:pt x="249109" y="677978"/>
                    </a:lnTo>
                    <a:cubicBezTo>
                      <a:pt x="249109" y="677978"/>
                      <a:pt x="217445" y="677433"/>
                      <a:pt x="90791" y="687343"/>
                    </a:cubicBezTo>
                    <a:cubicBezTo>
                      <a:pt x="-9503" y="695222"/>
                      <a:pt x="259" y="518668"/>
                      <a:pt x="259" y="518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5"/>
              <p:cNvSpPr/>
              <p:nvPr/>
            </p:nvSpPr>
            <p:spPr>
              <a:xfrm>
                <a:off x="2217510" y="2675400"/>
                <a:ext cx="86954" cy="530491"/>
              </a:xfrm>
              <a:custGeom>
                <a:avLst/>
                <a:gdLst/>
                <a:ahLst/>
                <a:cxnLst/>
                <a:rect l="l" t="t" r="r" b="b"/>
                <a:pathLst>
                  <a:path w="115939" h="707321" extrusionOk="0">
                    <a:moveTo>
                      <a:pt x="86964" y="707256"/>
                    </a:moveTo>
                    <a:cubicBezTo>
                      <a:pt x="102573" y="706017"/>
                      <a:pt x="115010" y="689070"/>
                      <a:pt x="115902" y="666673"/>
                    </a:cubicBezTo>
                    <a:cubicBezTo>
                      <a:pt x="115952" y="665236"/>
                      <a:pt x="115952" y="663848"/>
                      <a:pt x="115902" y="662461"/>
                    </a:cubicBezTo>
                    <a:cubicBezTo>
                      <a:pt x="115902" y="660875"/>
                      <a:pt x="115902" y="657902"/>
                      <a:pt x="115902" y="653690"/>
                    </a:cubicBezTo>
                    <a:cubicBezTo>
                      <a:pt x="116150" y="453797"/>
                      <a:pt x="112780" y="199248"/>
                      <a:pt x="95239" y="121947"/>
                    </a:cubicBezTo>
                    <a:cubicBezTo>
                      <a:pt x="79085" y="50840"/>
                      <a:pt x="41525" y="5005"/>
                      <a:pt x="2825" y="0"/>
                    </a:cubicBezTo>
                    <a:lnTo>
                      <a:pt x="545" y="92117"/>
                    </a:lnTo>
                    <a:lnTo>
                      <a:pt x="0" y="91820"/>
                    </a:lnTo>
                    <a:cubicBezTo>
                      <a:pt x="991" y="92315"/>
                      <a:pt x="24132" y="104654"/>
                      <a:pt x="33299" y="145138"/>
                    </a:cubicBezTo>
                    <a:cubicBezTo>
                      <a:pt x="44646" y="194987"/>
                      <a:pt x="28938" y="384524"/>
                      <a:pt x="28591" y="649974"/>
                    </a:cubicBezTo>
                    <a:lnTo>
                      <a:pt x="50840" y="656713"/>
                    </a:lnTo>
                    <a:cubicBezTo>
                      <a:pt x="50840" y="691102"/>
                      <a:pt x="69769" y="705720"/>
                      <a:pt x="82504" y="707157"/>
                    </a:cubicBezTo>
                    <a:cubicBezTo>
                      <a:pt x="84040" y="707355"/>
                      <a:pt x="85527" y="707355"/>
                      <a:pt x="87013" y="707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5"/>
              <p:cNvSpPr/>
              <p:nvPr/>
            </p:nvSpPr>
            <p:spPr>
              <a:xfrm>
                <a:off x="2131945" y="2580095"/>
                <a:ext cx="65261" cy="136945"/>
              </a:xfrm>
              <a:custGeom>
                <a:avLst/>
                <a:gdLst/>
                <a:ahLst/>
                <a:cxnLst/>
                <a:rect l="l" t="t" r="r" b="b"/>
                <a:pathLst>
                  <a:path w="87015" h="182593" extrusionOk="0">
                    <a:moveTo>
                      <a:pt x="39759" y="181977"/>
                    </a:moveTo>
                    <a:cubicBezTo>
                      <a:pt x="19393" y="177963"/>
                      <a:pt x="6113" y="158192"/>
                      <a:pt x="10127" y="137826"/>
                    </a:cubicBezTo>
                    <a:cubicBezTo>
                      <a:pt x="15775" y="108987"/>
                      <a:pt x="5766" y="63201"/>
                      <a:pt x="1455" y="47939"/>
                    </a:cubicBezTo>
                    <a:cubicBezTo>
                      <a:pt x="-4244" y="28019"/>
                      <a:pt x="7302" y="7207"/>
                      <a:pt x="27271" y="1459"/>
                    </a:cubicBezTo>
                    <a:cubicBezTo>
                      <a:pt x="47191" y="-4239"/>
                      <a:pt x="68003" y="7257"/>
                      <a:pt x="73751" y="27177"/>
                    </a:cubicBezTo>
                    <a:cubicBezTo>
                      <a:pt x="75882" y="34510"/>
                      <a:pt x="94117" y="100464"/>
                      <a:pt x="83959" y="152246"/>
                    </a:cubicBezTo>
                    <a:cubicBezTo>
                      <a:pt x="79945" y="172612"/>
                      <a:pt x="60224" y="185892"/>
                      <a:pt x="39858" y="181878"/>
                    </a:cubicBezTo>
                    <a:close/>
                  </a:path>
                </a:pathLst>
              </a:custGeom>
              <a:solidFill>
                <a:srgbClr val="C58E5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2131887" y="2580170"/>
                <a:ext cx="65183" cy="83598"/>
              </a:xfrm>
              <a:custGeom>
                <a:avLst/>
                <a:gdLst/>
                <a:ahLst/>
                <a:cxnLst/>
                <a:rect l="l" t="t" r="r" b="b"/>
                <a:pathLst>
                  <a:path w="86910" h="111464" extrusionOk="0">
                    <a:moveTo>
                      <a:pt x="86911" y="111415"/>
                    </a:moveTo>
                    <a:cubicBezTo>
                      <a:pt x="85920" y="70832"/>
                      <a:pt x="75316" y="32627"/>
                      <a:pt x="73730" y="27177"/>
                    </a:cubicBezTo>
                    <a:cubicBezTo>
                      <a:pt x="67982" y="7257"/>
                      <a:pt x="47220" y="-4239"/>
                      <a:pt x="27250" y="1459"/>
                    </a:cubicBezTo>
                    <a:cubicBezTo>
                      <a:pt x="7330" y="7158"/>
                      <a:pt x="-4215" y="27969"/>
                      <a:pt x="1434" y="47939"/>
                    </a:cubicBezTo>
                    <a:cubicBezTo>
                      <a:pt x="3961" y="56858"/>
                      <a:pt x="8470" y="76184"/>
                      <a:pt x="10601" y="96500"/>
                    </a:cubicBezTo>
                    <a:lnTo>
                      <a:pt x="86861" y="111465"/>
                    </a:lnTo>
                    <a:close/>
                  </a:path>
                </a:pathLst>
              </a:custGeom>
              <a:solidFill>
                <a:srgbClr val="AD705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>
                <a:off x="2219375" y="2517088"/>
                <a:ext cx="39015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52020" h="58404" extrusionOk="0">
                    <a:moveTo>
                      <a:pt x="51971" y="31159"/>
                    </a:moveTo>
                    <a:cubicBezTo>
                      <a:pt x="52764" y="45381"/>
                      <a:pt x="41862" y="57570"/>
                      <a:pt x="27641" y="58363"/>
                    </a:cubicBezTo>
                    <a:lnTo>
                      <a:pt x="27641" y="58363"/>
                    </a:lnTo>
                    <a:cubicBezTo>
                      <a:pt x="13420" y="59156"/>
                      <a:pt x="1230" y="48255"/>
                      <a:pt x="437" y="34033"/>
                    </a:cubicBezTo>
                    <a:lnTo>
                      <a:pt x="41" y="27195"/>
                    </a:lnTo>
                    <a:cubicBezTo>
                      <a:pt x="-752" y="12974"/>
                      <a:pt x="10149" y="784"/>
                      <a:pt x="24420" y="41"/>
                    </a:cubicBezTo>
                    <a:lnTo>
                      <a:pt x="24420" y="41"/>
                    </a:lnTo>
                    <a:cubicBezTo>
                      <a:pt x="38642" y="-752"/>
                      <a:pt x="50831" y="10149"/>
                      <a:pt x="51624" y="24371"/>
                    </a:cubicBezTo>
                    <a:lnTo>
                      <a:pt x="52021" y="31209"/>
                    </a:lnTo>
                    <a:close/>
                  </a:path>
                </a:pathLst>
              </a:custGeom>
              <a:solidFill>
                <a:srgbClr val="FF7347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>
                <a:off x="2078501" y="2430935"/>
                <a:ext cx="158642" cy="218042"/>
              </a:xfrm>
              <a:custGeom>
                <a:avLst/>
                <a:gdLst/>
                <a:ahLst/>
                <a:cxnLst/>
                <a:rect l="l" t="t" r="r" b="b"/>
                <a:pathLst>
                  <a:path w="211523" h="290723" extrusionOk="0">
                    <a:moveTo>
                      <a:pt x="101106" y="290574"/>
                    </a:moveTo>
                    <a:lnTo>
                      <a:pt x="126328" y="289187"/>
                    </a:lnTo>
                    <a:cubicBezTo>
                      <a:pt x="175831" y="286461"/>
                      <a:pt x="213887" y="247266"/>
                      <a:pt x="211409" y="201678"/>
                    </a:cubicBezTo>
                    <a:lnTo>
                      <a:pt x="206603" y="114615"/>
                    </a:lnTo>
                    <a:lnTo>
                      <a:pt x="206603" y="114615"/>
                    </a:lnTo>
                    <a:cubicBezTo>
                      <a:pt x="206603" y="114615"/>
                      <a:pt x="204571" y="77798"/>
                      <a:pt x="204571" y="77798"/>
                    </a:cubicBezTo>
                    <a:cubicBezTo>
                      <a:pt x="202044" y="32210"/>
                      <a:pt x="159925" y="-2575"/>
                      <a:pt x="110422" y="150"/>
                    </a:cubicBezTo>
                    <a:lnTo>
                      <a:pt x="85200" y="1537"/>
                    </a:lnTo>
                    <a:cubicBezTo>
                      <a:pt x="70533" y="2330"/>
                      <a:pt x="56906" y="6344"/>
                      <a:pt x="45014" y="12736"/>
                    </a:cubicBezTo>
                    <a:cubicBezTo>
                      <a:pt x="16719" y="27998"/>
                      <a:pt x="-1665" y="56936"/>
                      <a:pt x="119" y="89046"/>
                    </a:cubicBezTo>
                    <a:lnTo>
                      <a:pt x="6957" y="212926"/>
                    </a:lnTo>
                    <a:cubicBezTo>
                      <a:pt x="9485" y="258514"/>
                      <a:pt x="51604" y="293299"/>
                      <a:pt x="101106" y="290574"/>
                    </a:cubicBezTo>
                    <a:close/>
                  </a:path>
                </a:pathLst>
              </a:custGeom>
              <a:solidFill>
                <a:srgbClr val="C58E5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5"/>
              <p:cNvSpPr/>
              <p:nvPr/>
            </p:nvSpPr>
            <p:spPr>
              <a:xfrm>
                <a:off x="2147122" y="2430971"/>
                <a:ext cx="85849" cy="77004"/>
              </a:xfrm>
              <a:custGeom>
                <a:avLst/>
                <a:gdLst/>
                <a:ahLst/>
                <a:cxnLst/>
                <a:rect l="l" t="t" r="r" b="b"/>
                <a:pathLst>
                  <a:path w="114465" h="102672" extrusionOk="0">
                    <a:moveTo>
                      <a:pt x="92068" y="98659"/>
                    </a:moveTo>
                    <a:cubicBezTo>
                      <a:pt x="67093" y="91771"/>
                      <a:pt x="44002" y="78739"/>
                      <a:pt x="26461" y="59513"/>
                    </a:cubicBezTo>
                    <a:cubicBezTo>
                      <a:pt x="17393" y="49503"/>
                      <a:pt x="8424" y="38007"/>
                      <a:pt x="4311" y="24926"/>
                    </a:cubicBezTo>
                    <a:cubicBezTo>
                      <a:pt x="1883" y="17196"/>
                      <a:pt x="892" y="9218"/>
                      <a:pt x="0" y="1190"/>
                    </a:cubicBezTo>
                    <a:lnTo>
                      <a:pt x="18929" y="150"/>
                    </a:lnTo>
                    <a:cubicBezTo>
                      <a:pt x="68431" y="-2576"/>
                      <a:pt x="110551" y="32210"/>
                      <a:pt x="113078" y="77798"/>
                    </a:cubicBezTo>
                    <a:lnTo>
                      <a:pt x="114465" y="102673"/>
                    </a:lnTo>
                    <a:cubicBezTo>
                      <a:pt x="107032" y="102029"/>
                      <a:pt x="99501" y="100740"/>
                      <a:pt x="92018" y="98659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5"/>
              <p:cNvSpPr/>
              <p:nvPr/>
            </p:nvSpPr>
            <p:spPr>
              <a:xfrm>
                <a:off x="2078539" y="2432125"/>
                <a:ext cx="64869" cy="76744"/>
              </a:xfrm>
              <a:custGeom>
                <a:avLst/>
                <a:gdLst/>
                <a:ahLst/>
                <a:cxnLst/>
                <a:rect l="l" t="t" r="r" b="b"/>
                <a:pathLst>
                  <a:path w="86492" h="102325" extrusionOk="0">
                    <a:moveTo>
                      <a:pt x="72911" y="48462"/>
                    </a:moveTo>
                    <a:cubicBezTo>
                      <a:pt x="61514" y="65904"/>
                      <a:pt x="44815" y="81810"/>
                      <a:pt x="26729" y="92216"/>
                    </a:cubicBezTo>
                    <a:cubicBezTo>
                      <a:pt x="18553" y="96924"/>
                      <a:pt x="9881" y="100046"/>
                      <a:pt x="912" y="102325"/>
                    </a:cubicBezTo>
                    <a:lnTo>
                      <a:pt x="119" y="87509"/>
                    </a:lnTo>
                    <a:cubicBezTo>
                      <a:pt x="-1665" y="55399"/>
                      <a:pt x="16719" y="26461"/>
                      <a:pt x="45013" y="11199"/>
                    </a:cubicBezTo>
                    <a:cubicBezTo>
                      <a:pt x="56906" y="4757"/>
                      <a:pt x="70533" y="793"/>
                      <a:pt x="85200" y="0"/>
                    </a:cubicBezTo>
                    <a:lnTo>
                      <a:pt x="86488" y="0"/>
                    </a:lnTo>
                    <a:cubicBezTo>
                      <a:pt x="86637" y="17096"/>
                      <a:pt x="82524" y="33795"/>
                      <a:pt x="72911" y="48462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5"/>
              <p:cNvSpPr/>
              <p:nvPr/>
            </p:nvSpPr>
            <p:spPr>
              <a:xfrm>
                <a:off x="2143212" y="2524430"/>
                <a:ext cx="16360" cy="59806"/>
              </a:xfrm>
              <a:custGeom>
                <a:avLst/>
                <a:gdLst/>
                <a:ahLst/>
                <a:cxnLst/>
                <a:rect l="l" t="t" r="r" b="b"/>
                <a:pathLst>
                  <a:path w="21814" h="79742" extrusionOk="0">
                    <a:moveTo>
                      <a:pt x="18096" y="79643"/>
                    </a:moveTo>
                    <a:cubicBezTo>
                      <a:pt x="18642" y="79643"/>
                      <a:pt x="19137" y="79643"/>
                      <a:pt x="19682" y="79643"/>
                    </a:cubicBezTo>
                    <a:cubicBezTo>
                      <a:pt x="20921" y="79594"/>
                      <a:pt x="21862" y="78503"/>
                      <a:pt x="21813" y="77265"/>
                    </a:cubicBezTo>
                    <a:cubicBezTo>
                      <a:pt x="21763" y="76026"/>
                      <a:pt x="20673" y="75084"/>
                      <a:pt x="19434" y="75134"/>
                    </a:cubicBezTo>
                    <a:cubicBezTo>
                      <a:pt x="14430" y="75431"/>
                      <a:pt x="10664" y="74143"/>
                      <a:pt x="8186" y="71417"/>
                    </a:cubicBezTo>
                    <a:cubicBezTo>
                      <a:pt x="3033" y="65670"/>
                      <a:pt x="4767" y="55214"/>
                      <a:pt x="4767" y="55115"/>
                    </a:cubicBezTo>
                    <a:cubicBezTo>
                      <a:pt x="4767" y="55016"/>
                      <a:pt x="4767" y="54867"/>
                      <a:pt x="4767" y="54768"/>
                    </a:cubicBezTo>
                    <a:lnTo>
                      <a:pt x="4965" y="2243"/>
                    </a:lnTo>
                    <a:cubicBezTo>
                      <a:pt x="4965" y="1004"/>
                      <a:pt x="3974" y="13"/>
                      <a:pt x="2735" y="13"/>
                    </a:cubicBezTo>
                    <a:cubicBezTo>
                      <a:pt x="1546" y="-136"/>
                      <a:pt x="506" y="1004"/>
                      <a:pt x="506" y="2243"/>
                    </a:cubicBezTo>
                    <a:lnTo>
                      <a:pt x="307" y="54619"/>
                    </a:lnTo>
                    <a:cubicBezTo>
                      <a:pt x="60" y="56304"/>
                      <a:pt x="-1328" y="67553"/>
                      <a:pt x="4817" y="74490"/>
                    </a:cubicBezTo>
                    <a:cubicBezTo>
                      <a:pt x="7938" y="78008"/>
                      <a:pt x="12398" y="79742"/>
                      <a:pt x="18047" y="79742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5"/>
              <p:cNvSpPr/>
              <p:nvPr/>
            </p:nvSpPr>
            <p:spPr>
              <a:xfrm>
                <a:off x="2118084" y="2542347"/>
                <a:ext cx="9427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7358" extrusionOk="0">
                    <a:moveTo>
                      <a:pt x="12553" y="8332"/>
                    </a:moveTo>
                    <a:cubicBezTo>
                      <a:pt x="12801" y="13139"/>
                      <a:pt x="10224" y="17152"/>
                      <a:pt x="6756" y="17351"/>
                    </a:cubicBezTo>
                    <a:cubicBezTo>
                      <a:pt x="3287" y="17549"/>
                      <a:pt x="264" y="13832"/>
                      <a:pt x="16" y="9026"/>
                    </a:cubicBezTo>
                    <a:cubicBezTo>
                      <a:pt x="-231" y="4219"/>
                      <a:pt x="2345" y="206"/>
                      <a:pt x="5814" y="8"/>
                    </a:cubicBezTo>
                    <a:cubicBezTo>
                      <a:pt x="9283" y="-191"/>
                      <a:pt x="12305" y="3526"/>
                      <a:pt x="12553" y="83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5"/>
              <p:cNvSpPr/>
              <p:nvPr/>
            </p:nvSpPr>
            <p:spPr>
              <a:xfrm>
                <a:off x="2175391" y="2539857"/>
                <a:ext cx="9427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7358" extrusionOk="0">
                    <a:moveTo>
                      <a:pt x="12553" y="8332"/>
                    </a:moveTo>
                    <a:cubicBezTo>
                      <a:pt x="12801" y="13139"/>
                      <a:pt x="10224" y="17153"/>
                      <a:pt x="6755" y="17351"/>
                    </a:cubicBezTo>
                    <a:cubicBezTo>
                      <a:pt x="3287" y="17549"/>
                      <a:pt x="264" y="13833"/>
                      <a:pt x="16" y="9026"/>
                    </a:cubicBezTo>
                    <a:cubicBezTo>
                      <a:pt x="-231" y="4220"/>
                      <a:pt x="2345" y="206"/>
                      <a:pt x="5814" y="8"/>
                    </a:cubicBezTo>
                    <a:cubicBezTo>
                      <a:pt x="9283" y="-191"/>
                      <a:pt x="12305" y="3526"/>
                      <a:pt x="12553" y="83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5"/>
              <p:cNvSpPr/>
              <p:nvPr/>
            </p:nvSpPr>
            <p:spPr>
              <a:xfrm>
                <a:off x="2102102" y="2498566"/>
                <a:ext cx="25411" cy="14911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9881" extrusionOk="0">
                    <a:moveTo>
                      <a:pt x="3387" y="19881"/>
                    </a:moveTo>
                    <a:cubicBezTo>
                      <a:pt x="4577" y="19881"/>
                      <a:pt x="5716" y="19237"/>
                      <a:pt x="6361" y="18097"/>
                    </a:cubicBezTo>
                    <a:cubicBezTo>
                      <a:pt x="13298" y="5313"/>
                      <a:pt x="29501" y="6700"/>
                      <a:pt x="30195" y="6799"/>
                    </a:cubicBezTo>
                    <a:cubicBezTo>
                      <a:pt x="32029" y="6948"/>
                      <a:pt x="33664" y="5610"/>
                      <a:pt x="33862" y="3777"/>
                    </a:cubicBezTo>
                    <a:cubicBezTo>
                      <a:pt x="34060" y="1943"/>
                      <a:pt x="32722" y="308"/>
                      <a:pt x="30839" y="110"/>
                    </a:cubicBezTo>
                    <a:cubicBezTo>
                      <a:pt x="29947" y="11"/>
                      <a:pt x="9482" y="-1872"/>
                      <a:pt x="414" y="14926"/>
                    </a:cubicBezTo>
                    <a:cubicBezTo>
                      <a:pt x="-478" y="16561"/>
                      <a:pt x="117" y="18593"/>
                      <a:pt x="1752" y="19485"/>
                    </a:cubicBezTo>
                    <a:cubicBezTo>
                      <a:pt x="2248" y="19782"/>
                      <a:pt x="2793" y="19881"/>
                      <a:pt x="3338" y="19881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>
                <a:off x="2170550" y="2493556"/>
                <a:ext cx="26335" cy="12933"/>
              </a:xfrm>
              <a:custGeom>
                <a:avLst/>
                <a:gdLst/>
                <a:ahLst/>
                <a:cxnLst/>
                <a:rect l="l" t="t" r="r" b="b"/>
                <a:pathLst>
                  <a:path w="35113" h="17244" extrusionOk="0">
                    <a:moveTo>
                      <a:pt x="31742" y="17245"/>
                    </a:moveTo>
                    <a:cubicBezTo>
                      <a:pt x="32386" y="17245"/>
                      <a:pt x="33080" y="17047"/>
                      <a:pt x="33675" y="16650"/>
                    </a:cubicBezTo>
                    <a:cubicBezTo>
                      <a:pt x="35211" y="15610"/>
                      <a:pt x="35558" y="13479"/>
                      <a:pt x="34517" y="11992"/>
                    </a:cubicBezTo>
                    <a:cubicBezTo>
                      <a:pt x="23665" y="-3666"/>
                      <a:pt x="3498" y="447"/>
                      <a:pt x="2655" y="595"/>
                    </a:cubicBezTo>
                    <a:cubicBezTo>
                      <a:pt x="822" y="992"/>
                      <a:pt x="-318" y="2776"/>
                      <a:pt x="79" y="4609"/>
                    </a:cubicBezTo>
                    <a:cubicBezTo>
                      <a:pt x="475" y="6443"/>
                      <a:pt x="2259" y="7582"/>
                      <a:pt x="4092" y="7186"/>
                    </a:cubicBezTo>
                    <a:cubicBezTo>
                      <a:pt x="4836" y="7037"/>
                      <a:pt x="20742" y="3866"/>
                      <a:pt x="29017" y="15808"/>
                    </a:cubicBezTo>
                    <a:cubicBezTo>
                      <a:pt x="29661" y="16749"/>
                      <a:pt x="30702" y="17245"/>
                      <a:pt x="31792" y="17245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>
                <a:off x="2145224" y="2589883"/>
                <a:ext cx="32041" cy="10669"/>
              </a:xfrm>
              <a:custGeom>
                <a:avLst/>
                <a:gdLst/>
                <a:ahLst/>
                <a:cxnLst/>
                <a:rect l="l" t="t" r="r" b="b"/>
                <a:pathLst>
                  <a:path w="42721" h="14225" extrusionOk="0">
                    <a:moveTo>
                      <a:pt x="20171" y="14176"/>
                    </a:moveTo>
                    <a:cubicBezTo>
                      <a:pt x="21063" y="14176"/>
                      <a:pt x="22005" y="14176"/>
                      <a:pt x="22946" y="14027"/>
                    </a:cubicBezTo>
                    <a:cubicBezTo>
                      <a:pt x="30825" y="13333"/>
                      <a:pt x="37663" y="9617"/>
                      <a:pt x="42272" y="3571"/>
                    </a:cubicBezTo>
                    <a:cubicBezTo>
                      <a:pt x="43015" y="2581"/>
                      <a:pt x="42817" y="1193"/>
                      <a:pt x="41826" y="450"/>
                    </a:cubicBezTo>
                    <a:cubicBezTo>
                      <a:pt x="40835" y="-294"/>
                      <a:pt x="39447" y="-95"/>
                      <a:pt x="38704" y="896"/>
                    </a:cubicBezTo>
                    <a:cubicBezTo>
                      <a:pt x="34888" y="5900"/>
                      <a:pt x="29140" y="9022"/>
                      <a:pt x="22550" y="9617"/>
                    </a:cubicBezTo>
                    <a:cubicBezTo>
                      <a:pt x="15860" y="10211"/>
                      <a:pt x="9121" y="8229"/>
                      <a:pt x="3572" y="3968"/>
                    </a:cubicBezTo>
                    <a:cubicBezTo>
                      <a:pt x="2580" y="3225"/>
                      <a:pt x="1193" y="3423"/>
                      <a:pt x="450" y="4414"/>
                    </a:cubicBezTo>
                    <a:cubicBezTo>
                      <a:pt x="-294" y="5405"/>
                      <a:pt x="-95" y="6792"/>
                      <a:pt x="896" y="7536"/>
                    </a:cubicBezTo>
                    <a:cubicBezTo>
                      <a:pt x="6594" y="11896"/>
                      <a:pt x="13383" y="14225"/>
                      <a:pt x="20271" y="14225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2059856" y="2390841"/>
                <a:ext cx="235101" cy="336997"/>
              </a:xfrm>
              <a:custGeom>
                <a:avLst/>
                <a:gdLst/>
                <a:ahLst/>
                <a:cxnLst/>
                <a:rect l="l" t="t" r="r" b="b"/>
                <a:pathLst>
                  <a:path w="313468" h="449329" extrusionOk="0">
                    <a:moveTo>
                      <a:pt x="142665" y="54450"/>
                    </a:moveTo>
                    <a:cubicBezTo>
                      <a:pt x="86820" y="43003"/>
                      <a:pt x="30926" y="124615"/>
                      <a:pt x="26962" y="178032"/>
                    </a:cubicBezTo>
                    <a:cubicBezTo>
                      <a:pt x="-34136" y="-38758"/>
                      <a:pt x="249103" y="-51443"/>
                      <a:pt x="295286" y="106727"/>
                    </a:cubicBezTo>
                    <a:cubicBezTo>
                      <a:pt x="353162" y="304985"/>
                      <a:pt x="270410" y="461569"/>
                      <a:pt x="82113" y="445564"/>
                    </a:cubicBezTo>
                    <a:cubicBezTo>
                      <a:pt x="41728" y="442145"/>
                      <a:pt x="44156" y="423761"/>
                      <a:pt x="55" y="449330"/>
                    </a:cubicBezTo>
                    <a:cubicBezTo>
                      <a:pt x="-3612" y="346014"/>
                      <a:pt x="178343" y="396458"/>
                      <a:pt x="213376" y="270100"/>
                    </a:cubicBezTo>
                    <a:cubicBezTo>
                      <a:pt x="233693" y="196813"/>
                      <a:pt x="236170" y="73577"/>
                      <a:pt x="142665" y="544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25"/>
            <p:cNvGrpSpPr/>
            <p:nvPr/>
          </p:nvGrpSpPr>
          <p:grpSpPr>
            <a:xfrm>
              <a:off x="7349751" y="1013862"/>
              <a:ext cx="1210989" cy="3072799"/>
              <a:chOff x="2594056" y="2418634"/>
              <a:chExt cx="287960" cy="731462"/>
            </a:xfrm>
          </p:grpSpPr>
          <p:sp>
            <p:nvSpPr>
              <p:cNvPr id="952" name="Google Shape;952;p25"/>
              <p:cNvSpPr/>
              <p:nvPr/>
            </p:nvSpPr>
            <p:spPr>
              <a:xfrm>
                <a:off x="2796927" y="2707986"/>
                <a:ext cx="33313" cy="52371"/>
              </a:xfrm>
              <a:custGeom>
                <a:avLst/>
                <a:gdLst/>
                <a:ahLst/>
                <a:cxnLst/>
                <a:rect l="l" t="t" r="r" b="b"/>
                <a:pathLst>
                  <a:path w="44417" h="69828" extrusionOk="0">
                    <a:moveTo>
                      <a:pt x="14132" y="69779"/>
                    </a:moveTo>
                    <a:cubicBezTo>
                      <a:pt x="19484" y="69779"/>
                      <a:pt x="24637" y="66706"/>
                      <a:pt x="27016" y="61503"/>
                    </a:cubicBezTo>
                    <a:cubicBezTo>
                      <a:pt x="36232" y="41385"/>
                      <a:pt x="43417" y="19434"/>
                      <a:pt x="43715" y="18542"/>
                    </a:cubicBezTo>
                    <a:cubicBezTo>
                      <a:pt x="46143" y="11109"/>
                      <a:pt x="42079" y="3131"/>
                      <a:pt x="34646" y="703"/>
                    </a:cubicBezTo>
                    <a:cubicBezTo>
                      <a:pt x="27214" y="-1725"/>
                      <a:pt x="19236" y="2338"/>
                      <a:pt x="16808" y="9771"/>
                    </a:cubicBezTo>
                    <a:cubicBezTo>
                      <a:pt x="16758" y="9969"/>
                      <a:pt x="9772" y="31128"/>
                      <a:pt x="1298" y="49760"/>
                    </a:cubicBezTo>
                    <a:cubicBezTo>
                      <a:pt x="-1973" y="56895"/>
                      <a:pt x="1149" y="65269"/>
                      <a:pt x="8285" y="68540"/>
                    </a:cubicBezTo>
                    <a:cubicBezTo>
                      <a:pt x="10217" y="69432"/>
                      <a:pt x="12200" y="69828"/>
                      <a:pt x="14181" y="69828"/>
                    </a:cubicBezTo>
                    <a:close/>
                  </a:path>
                </a:pathLst>
              </a:custGeom>
              <a:solidFill>
                <a:srgbClr val="F7916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5"/>
              <p:cNvSpPr/>
              <p:nvPr/>
            </p:nvSpPr>
            <p:spPr>
              <a:xfrm>
                <a:off x="2805782" y="2715932"/>
                <a:ext cx="42449" cy="78132"/>
              </a:xfrm>
              <a:custGeom>
                <a:avLst/>
                <a:gdLst/>
                <a:ahLst/>
                <a:cxnLst/>
                <a:rect l="l" t="t" r="r" b="b"/>
                <a:pathLst>
                  <a:path w="56598" h="104176" extrusionOk="0">
                    <a:moveTo>
                      <a:pt x="14069" y="104177"/>
                    </a:moveTo>
                    <a:cubicBezTo>
                      <a:pt x="18430" y="104177"/>
                      <a:pt x="22741" y="102195"/>
                      <a:pt x="25516" y="98379"/>
                    </a:cubicBezTo>
                    <a:cubicBezTo>
                      <a:pt x="54256" y="59134"/>
                      <a:pt x="56486" y="16569"/>
                      <a:pt x="56585" y="14785"/>
                    </a:cubicBezTo>
                    <a:cubicBezTo>
                      <a:pt x="56932" y="6956"/>
                      <a:pt x="50886" y="365"/>
                      <a:pt x="43107" y="18"/>
                    </a:cubicBezTo>
                    <a:cubicBezTo>
                      <a:pt x="35277" y="-378"/>
                      <a:pt x="28687" y="5717"/>
                      <a:pt x="28340" y="13497"/>
                    </a:cubicBezTo>
                    <a:cubicBezTo>
                      <a:pt x="28340" y="14190"/>
                      <a:pt x="26110" y="49719"/>
                      <a:pt x="2722" y="81680"/>
                    </a:cubicBezTo>
                    <a:cubicBezTo>
                      <a:pt x="-1887" y="87973"/>
                      <a:pt x="-499" y="96843"/>
                      <a:pt x="5794" y="101451"/>
                    </a:cubicBezTo>
                    <a:cubicBezTo>
                      <a:pt x="8321" y="103285"/>
                      <a:pt x="11245" y="104177"/>
                      <a:pt x="14168" y="104177"/>
                    </a:cubicBezTo>
                    <a:close/>
                  </a:path>
                </a:pathLst>
              </a:custGeom>
              <a:solidFill>
                <a:srgbClr val="F7916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5"/>
              <p:cNvSpPr/>
              <p:nvPr/>
            </p:nvSpPr>
            <p:spPr>
              <a:xfrm>
                <a:off x="2594056" y="2691752"/>
                <a:ext cx="105397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140529" h="542000" extrusionOk="0">
                    <a:moveTo>
                      <a:pt x="35380" y="542000"/>
                    </a:moveTo>
                    <a:lnTo>
                      <a:pt x="35231" y="542000"/>
                    </a:lnTo>
                    <a:cubicBezTo>
                      <a:pt x="16055" y="542000"/>
                      <a:pt x="446" y="525797"/>
                      <a:pt x="0" y="506620"/>
                    </a:cubicBezTo>
                    <a:cubicBezTo>
                      <a:pt x="0" y="505530"/>
                      <a:pt x="0" y="504093"/>
                      <a:pt x="99" y="503003"/>
                    </a:cubicBezTo>
                    <a:cubicBezTo>
                      <a:pt x="99" y="501764"/>
                      <a:pt x="198" y="499286"/>
                      <a:pt x="297" y="495966"/>
                    </a:cubicBezTo>
                    <a:cubicBezTo>
                      <a:pt x="5153" y="340076"/>
                      <a:pt x="15361" y="141867"/>
                      <a:pt x="36371" y="83248"/>
                    </a:cubicBezTo>
                    <a:cubicBezTo>
                      <a:pt x="55746" y="29335"/>
                      <a:pt x="100244" y="5550"/>
                      <a:pt x="123484" y="0"/>
                    </a:cubicBezTo>
                    <a:lnTo>
                      <a:pt x="139885" y="68828"/>
                    </a:lnTo>
                    <a:lnTo>
                      <a:pt x="140529" y="68679"/>
                    </a:lnTo>
                    <a:cubicBezTo>
                      <a:pt x="139439" y="68977"/>
                      <a:pt x="114019" y="76409"/>
                      <a:pt x="103019" y="107082"/>
                    </a:cubicBezTo>
                    <a:cubicBezTo>
                      <a:pt x="89441" y="144890"/>
                      <a:pt x="77499" y="291019"/>
                      <a:pt x="71057" y="497998"/>
                    </a:cubicBezTo>
                    <a:lnTo>
                      <a:pt x="70859" y="504935"/>
                    </a:lnTo>
                    <a:cubicBezTo>
                      <a:pt x="69967" y="531644"/>
                      <a:pt x="49205" y="542000"/>
                      <a:pt x="35380" y="54200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5"/>
              <p:cNvSpPr/>
              <p:nvPr/>
            </p:nvSpPr>
            <p:spPr>
              <a:xfrm>
                <a:off x="2638773" y="2680789"/>
                <a:ext cx="69488" cy="142672"/>
              </a:xfrm>
              <a:custGeom>
                <a:avLst/>
                <a:gdLst/>
                <a:ahLst/>
                <a:cxnLst/>
                <a:rect l="l" t="t" r="r" b="b"/>
                <a:pathLst>
                  <a:path w="92650" h="190229" extrusionOk="0">
                    <a:moveTo>
                      <a:pt x="23079" y="157674"/>
                    </a:moveTo>
                    <a:cubicBezTo>
                      <a:pt x="25358" y="168576"/>
                      <a:pt x="27985" y="179428"/>
                      <a:pt x="30908" y="190230"/>
                    </a:cubicBezTo>
                    <a:cubicBezTo>
                      <a:pt x="34823" y="157228"/>
                      <a:pt x="39035" y="133840"/>
                      <a:pt x="43395" y="121650"/>
                    </a:cubicBezTo>
                    <a:cubicBezTo>
                      <a:pt x="54396" y="90977"/>
                      <a:pt x="79816" y="83545"/>
                      <a:pt x="80906" y="83247"/>
                    </a:cubicBezTo>
                    <a:lnTo>
                      <a:pt x="80262" y="83396"/>
                    </a:lnTo>
                    <a:lnTo>
                      <a:pt x="92650" y="0"/>
                    </a:lnTo>
                    <a:cubicBezTo>
                      <a:pt x="48995" y="14519"/>
                      <a:pt x="29273" y="27699"/>
                      <a:pt x="19313" y="37610"/>
                    </a:cubicBezTo>
                    <a:cubicBezTo>
                      <a:pt x="-22311" y="146178"/>
                      <a:pt x="15101" y="119321"/>
                      <a:pt x="23079" y="1576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5"/>
              <p:cNvSpPr/>
              <p:nvPr/>
            </p:nvSpPr>
            <p:spPr>
              <a:xfrm>
                <a:off x="2627392" y="2676366"/>
                <a:ext cx="210609" cy="473730"/>
              </a:xfrm>
              <a:custGeom>
                <a:avLst/>
                <a:gdLst/>
                <a:ahLst/>
                <a:cxnLst/>
                <a:rect l="l" t="t" r="r" b="b"/>
                <a:pathLst>
                  <a:path w="280812" h="631640" extrusionOk="0">
                    <a:moveTo>
                      <a:pt x="0" y="631640"/>
                    </a:moveTo>
                    <a:lnTo>
                      <a:pt x="14221" y="119272"/>
                    </a:lnTo>
                    <a:cubicBezTo>
                      <a:pt x="22199" y="45886"/>
                      <a:pt x="88153" y="-7184"/>
                      <a:pt x="161539" y="794"/>
                    </a:cubicBezTo>
                    <a:cubicBezTo>
                      <a:pt x="234926" y="8771"/>
                      <a:pt x="287996" y="74725"/>
                      <a:pt x="280019" y="148112"/>
                    </a:cubicBezTo>
                    <a:lnTo>
                      <a:pt x="260445" y="544677"/>
                    </a:lnTo>
                    <a:cubicBezTo>
                      <a:pt x="260445" y="544677"/>
                      <a:pt x="249148" y="588332"/>
                      <a:pt x="110600" y="588332"/>
                    </a:cubicBezTo>
                    <a:cubicBezTo>
                      <a:pt x="892" y="588332"/>
                      <a:pt x="0" y="631591"/>
                      <a:pt x="0" y="6315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5"/>
              <p:cNvSpPr/>
              <p:nvPr/>
            </p:nvSpPr>
            <p:spPr>
              <a:xfrm>
                <a:off x="2794742" y="2692384"/>
                <a:ext cx="87274" cy="408989"/>
              </a:xfrm>
              <a:custGeom>
                <a:avLst/>
                <a:gdLst/>
                <a:ahLst/>
                <a:cxnLst/>
                <a:rect l="l" t="t" r="r" b="b"/>
                <a:pathLst>
                  <a:path w="116366" h="545319" extrusionOk="0">
                    <a:moveTo>
                      <a:pt x="77004" y="545221"/>
                    </a:moveTo>
                    <a:cubicBezTo>
                      <a:pt x="76310" y="545221"/>
                      <a:pt x="75616" y="545221"/>
                      <a:pt x="74873" y="545171"/>
                    </a:cubicBezTo>
                    <a:cubicBezTo>
                      <a:pt x="61048" y="544329"/>
                      <a:pt x="40831" y="533427"/>
                      <a:pt x="41624" y="506620"/>
                    </a:cubicBezTo>
                    <a:lnTo>
                      <a:pt x="41822" y="500376"/>
                    </a:lnTo>
                    <a:cubicBezTo>
                      <a:pt x="48660" y="293397"/>
                      <a:pt x="46083" y="146773"/>
                      <a:pt x="34984" y="108172"/>
                    </a:cubicBezTo>
                    <a:cubicBezTo>
                      <a:pt x="25965" y="76855"/>
                      <a:pt x="1040" y="67787"/>
                      <a:pt x="0" y="67440"/>
                    </a:cubicBezTo>
                    <a:lnTo>
                      <a:pt x="595" y="67638"/>
                    </a:lnTo>
                    <a:lnTo>
                      <a:pt x="21357" y="0"/>
                    </a:lnTo>
                    <a:cubicBezTo>
                      <a:pt x="44200" y="6987"/>
                      <a:pt x="87112" y="33547"/>
                      <a:pt x="102969" y="88599"/>
                    </a:cubicBezTo>
                    <a:cubicBezTo>
                      <a:pt x="120213" y="148458"/>
                      <a:pt x="117686" y="346864"/>
                      <a:pt x="112532" y="502755"/>
                    </a:cubicBezTo>
                    <a:cubicBezTo>
                      <a:pt x="112433" y="506025"/>
                      <a:pt x="112334" y="508354"/>
                      <a:pt x="112285" y="509593"/>
                    </a:cubicBezTo>
                    <a:cubicBezTo>
                      <a:pt x="112285" y="510683"/>
                      <a:pt x="112285" y="511773"/>
                      <a:pt x="112136" y="512863"/>
                    </a:cubicBezTo>
                    <a:cubicBezTo>
                      <a:pt x="110551" y="531297"/>
                      <a:pt x="95140" y="545320"/>
                      <a:pt x="76905" y="54532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2767538" y="2680826"/>
                <a:ext cx="88413" cy="99269"/>
              </a:xfrm>
              <a:custGeom>
                <a:avLst/>
                <a:gdLst/>
                <a:ahLst/>
                <a:cxnLst/>
                <a:rect l="l" t="t" r="r" b="b"/>
                <a:pathLst>
                  <a:path w="117884" h="132358" extrusionOk="0">
                    <a:moveTo>
                      <a:pt x="96626" y="74972"/>
                    </a:moveTo>
                    <a:cubicBezTo>
                      <a:pt x="102572" y="69026"/>
                      <a:pt x="109956" y="63575"/>
                      <a:pt x="117884" y="60355"/>
                    </a:cubicBezTo>
                    <a:cubicBezTo>
                      <a:pt x="85279" y="17294"/>
                      <a:pt x="30871" y="4807"/>
                      <a:pt x="15213" y="0"/>
                    </a:cubicBezTo>
                    <a:lnTo>
                      <a:pt x="15311" y="81365"/>
                    </a:lnTo>
                    <a:lnTo>
                      <a:pt x="0" y="91077"/>
                    </a:lnTo>
                    <a:cubicBezTo>
                      <a:pt x="1040" y="91424"/>
                      <a:pt x="38353" y="94298"/>
                      <a:pt x="73287" y="132354"/>
                    </a:cubicBezTo>
                    <a:cubicBezTo>
                      <a:pt x="73684" y="132800"/>
                      <a:pt x="69472" y="102176"/>
                      <a:pt x="96626" y="75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5"/>
              <p:cNvSpPr/>
              <p:nvPr/>
            </p:nvSpPr>
            <p:spPr>
              <a:xfrm>
                <a:off x="2649683" y="2424134"/>
                <a:ext cx="121348" cy="149670"/>
              </a:xfrm>
              <a:custGeom>
                <a:avLst/>
                <a:gdLst/>
                <a:ahLst/>
                <a:cxnLst/>
                <a:rect l="l" t="t" r="r" b="b"/>
                <a:pathLst>
                  <a:path w="161797" h="199560" extrusionOk="0">
                    <a:moveTo>
                      <a:pt x="161797" y="0"/>
                    </a:moveTo>
                    <a:cubicBezTo>
                      <a:pt x="-36857" y="1883"/>
                      <a:pt x="4172" y="106785"/>
                      <a:pt x="2339" y="164711"/>
                    </a:cubicBezTo>
                    <a:cubicBezTo>
                      <a:pt x="1249" y="199050"/>
                      <a:pt x="34994" y="222935"/>
                      <a:pt x="78005" y="162283"/>
                    </a:cubicBezTo>
                    <a:cubicBezTo>
                      <a:pt x="103326" y="126605"/>
                      <a:pt x="79690" y="140579"/>
                      <a:pt x="96091" y="100541"/>
                    </a:cubicBezTo>
                    <a:cubicBezTo>
                      <a:pt x="104862" y="79085"/>
                      <a:pt x="114178" y="60255"/>
                      <a:pt x="110263" y="36619"/>
                    </a:cubicBezTo>
                    <a:lnTo>
                      <a:pt x="161797" y="0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2712519" y="2592533"/>
                <a:ext cx="66529" cy="149679"/>
              </a:xfrm>
              <a:custGeom>
                <a:avLst/>
                <a:gdLst/>
                <a:ahLst/>
                <a:cxnLst/>
                <a:rect l="l" t="t" r="r" b="b"/>
                <a:pathLst>
                  <a:path w="88705" h="199572" extrusionOk="0">
                    <a:moveTo>
                      <a:pt x="31040" y="198099"/>
                    </a:moveTo>
                    <a:cubicBezTo>
                      <a:pt x="9238" y="192004"/>
                      <a:pt x="-3497" y="169408"/>
                      <a:pt x="2597" y="147605"/>
                    </a:cubicBezTo>
                    <a:cubicBezTo>
                      <a:pt x="11219" y="116734"/>
                      <a:pt x="4233" y="66092"/>
                      <a:pt x="814" y="49145"/>
                    </a:cubicBezTo>
                    <a:cubicBezTo>
                      <a:pt x="-3646" y="26995"/>
                      <a:pt x="10674" y="5341"/>
                      <a:pt x="32824" y="832"/>
                    </a:cubicBezTo>
                    <a:cubicBezTo>
                      <a:pt x="54974" y="-3677"/>
                      <a:pt x="76628" y="10594"/>
                      <a:pt x="81138" y="32744"/>
                    </a:cubicBezTo>
                    <a:cubicBezTo>
                      <a:pt x="82822" y="40919"/>
                      <a:pt x="97044" y="114157"/>
                      <a:pt x="81534" y="169606"/>
                    </a:cubicBezTo>
                    <a:cubicBezTo>
                      <a:pt x="75439" y="191409"/>
                      <a:pt x="52843" y="204144"/>
                      <a:pt x="31040" y="198049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2712519" y="2592569"/>
                <a:ext cx="66514" cy="94128"/>
              </a:xfrm>
              <a:custGeom>
                <a:avLst/>
                <a:gdLst/>
                <a:ahLst/>
                <a:cxnLst/>
                <a:rect l="l" t="t" r="r" b="b"/>
                <a:pathLst>
                  <a:path w="88685" h="125504" extrusionOk="0">
                    <a:moveTo>
                      <a:pt x="88273" y="125455"/>
                    </a:moveTo>
                    <a:cubicBezTo>
                      <a:pt x="90602" y="81255"/>
                      <a:pt x="82376" y="38838"/>
                      <a:pt x="81138" y="32744"/>
                    </a:cubicBezTo>
                    <a:cubicBezTo>
                      <a:pt x="76579" y="10594"/>
                      <a:pt x="54974" y="-3677"/>
                      <a:pt x="32824" y="832"/>
                    </a:cubicBezTo>
                    <a:cubicBezTo>
                      <a:pt x="10674" y="5341"/>
                      <a:pt x="-3646" y="26995"/>
                      <a:pt x="814" y="49145"/>
                    </a:cubicBezTo>
                    <a:cubicBezTo>
                      <a:pt x="2796" y="59056"/>
                      <a:pt x="6017" y="80462"/>
                      <a:pt x="6611" y="102711"/>
                    </a:cubicBezTo>
                    <a:lnTo>
                      <a:pt x="88273" y="125505"/>
                    </a:lnTo>
                    <a:close/>
                  </a:path>
                </a:pathLst>
              </a:custGeom>
              <a:solidFill>
                <a:srgbClr val="C9976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2646527" y="2532574"/>
                <a:ext cx="42304" cy="47840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87" extrusionOk="0">
                    <a:moveTo>
                      <a:pt x="56298" y="36279"/>
                    </a:moveTo>
                    <a:cubicBezTo>
                      <a:pt x="55951" y="51838"/>
                      <a:pt x="43068" y="64127"/>
                      <a:pt x="27508" y="63781"/>
                    </a:cubicBezTo>
                    <a:lnTo>
                      <a:pt x="27508" y="63781"/>
                    </a:lnTo>
                    <a:cubicBezTo>
                      <a:pt x="11949" y="63434"/>
                      <a:pt x="-340" y="50501"/>
                      <a:pt x="7" y="34991"/>
                    </a:cubicBezTo>
                    <a:lnTo>
                      <a:pt x="156" y="27508"/>
                    </a:lnTo>
                    <a:cubicBezTo>
                      <a:pt x="503" y="11949"/>
                      <a:pt x="13436" y="-340"/>
                      <a:pt x="28945" y="7"/>
                    </a:cubicBezTo>
                    <a:lnTo>
                      <a:pt x="28945" y="7"/>
                    </a:lnTo>
                    <a:cubicBezTo>
                      <a:pt x="44505" y="354"/>
                      <a:pt x="56794" y="13237"/>
                      <a:pt x="56397" y="28797"/>
                    </a:cubicBezTo>
                    <a:lnTo>
                      <a:pt x="56249" y="36279"/>
                    </a:ln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5"/>
              <p:cNvSpPr/>
              <p:nvPr/>
            </p:nvSpPr>
            <p:spPr>
              <a:xfrm>
                <a:off x="2813615" y="2525027"/>
                <a:ext cx="42304" cy="47805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40" extrusionOk="0">
                    <a:moveTo>
                      <a:pt x="56298" y="36232"/>
                    </a:moveTo>
                    <a:cubicBezTo>
                      <a:pt x="55952" y="51791"/>
                      <a:pt x="43068" y="64080"/>
                      <a:pt x="27508" y="63733"/>
                    </a:cubicBezTo>
                    <a:lnTo>
                      <a:pt x="27508" y="63733"/>
                    </a:lnTo>
                    <a:cubicBezTo>
                      <a:pt x="11949" y="63386"/>
                      <a:pt x="-340" y="50503"/>
                      <a:pt x="7" y="34943"/>
                    </a:cubicBezTo>
                    <a:lnTo>
                      <a:pt x="156" y="27461"/>
                    </a:lnTo>
                    <a:cubicBezTo>
                      <a:pt x="503" y="11902"/>
                      <a:pt x="13436" y="-387"/>
                      <a:pt x="28946" y="9"/>
                    </a:cubicBezTo>
                    <a:lnTo>
                      <a:pt x="28946" y="9"/>
                    </a:lnTo>
                    <a:cubicBezTo>
                      <a:pt x="44455" y="356"/>
                      <a:pt x="56794" y="13240"/>
                      <a:pt x="56397" y="28799"/>
                    </a:cubicBezTo>
                    <a:lnTo>
                      <a:pt x="56199" y="36281"/>
                    </a:ln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2661678" y="2430167"/>
                <a:ext cx="169799" cy="237226"/>
              </a:xfrm>
              <a:custGeom>
                <a:avLst/>
                <a:gdLst/>
                <a:ahLst/>
                <a:cxnLst/>
                <a:rect l="l" t="t" r="r" b="b"/>
                <a:pathLst>
                  <a:path w="226398" h="316302" extrusionOk="0">
                    <a:moveTo>
                      <a:pt x="95757" y="315630"/>
                    </a:moveTo>
                    <a:lnTo>
                      <a:pt x="123258" y="316274"/>
                    </a:lnTo>
                    <a:cubicBezTo>
                      <a:pt x="177320" y="317513"/>
                      <a:pt x="222065" y="278168"/>
                      <a:pt x="223205" y="228369"/>
                    </a:cubicBezTo>
                    <a:lnTo>
                      <a:pt x="225434" y="133328"/>
                    </a:lnTo>
                    <a:lnTo>
                      <a:pt x="225434" y="133328"/>
                    </a:lnTo>
                    <a:cubicBezTo>
                      <a:pt x="225434" y="133328"/>
                      <a:pt x="226376" y="93092"/>
                      <a:pt x="226376" y="93092"/>
                    </a:cubicBezTo>
                    <a:cubicBezTo>
                      <a:pt x="227516" y="43292"/>
                      <a:pt x="184653" y="1916"/>
                      <a:pt x="130642" y="677"/>
                    </a:cubicBezTo>
                    <a:lnTo>
                      <a:pt x="103140" y="33"/>
                    </a:lnTo>
                    <a:cubicBezTo>
                      <a:pt x="87135" y="-364"/>
                      <a:pt x="71972" y="2857"/>
                      <a:pt x="58494" y="8804"/>
                    </a:cubicBezTo>
                    <a:cubicBezTo>
                      <a:pt x="26434" y="22975"/>
                      <a:pt x="3987" y="52855"/>
                      <a:pt x="3194" y="87938"/>
                    </a:cubicBezTo>
                    <a:lnTo>
                      <a:pt x="22" y="223215"/>
                    </a:lnTo>
                    <a:cubicBezTo>
                      <a:pt x="-1117" y="273015"/>
                      <a:pt x="41745" y="314391"/>
                      <a:pt x="95757" y="31563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2655833" y="2418634"/>
                <a:ext cx="186935" cy="124427"/>
              </a:xfrm>
              <a:custGeom>
                <a:avLst/>
                <a:gdLst/>
                <a:ahLst/>
                <a:cxnLst/>
                <a:rect l="l" t="t" r="r" b="b"/>
                <a:pathLst>
                  <a:path w="249247" h="165903" extrusionOk="0">
                    <a:moveTo>
                      <a:pt x="202704" y="138944"/>
                    </a:moveTo>
                    <a:cubicBezTo>
                      <a:pt x="202951" y="147814"/>
                      <a:pt x="204488" y="157575"/>
                      <a:pt x="212911" y="162432"/>
                    </a:cubicBezTo>
                    <a:cubicBezTo>
                      <a:pt x="217718" y="165207"/>
                      <a:pt x="223466" y="167188"/>
                      <a:pt x="228867" y="164909"/>
                    </a:cubicBezTo>
                    <a:cubicBezTo>
                      <a:pt x="230304" y="164315"/>
                      <a:pt x="244922" y="156287"/>
                      <a:pt x="248589" y="115853"/>
                    </a:cubicBezTo>
                    <a:cubicBezTo>
                      <a:pt x="255080" y="44795"/>
                      <a:pt x="213110" y="0"/>
                      <a:pt x="143588" y="0"/>
                    </a:cubicBezTo>
                    <a:cubicBezTo>
                      <a:pt x="74067" y="0"/>
                      <a:pt x="45574" y="15906"/>
                      <a:pt x="32146" y="23587"/>
                    </a:cubicBezTo>
                    <a:cubicBezTo>
                      <a:pt x="-11658" y="48561"/>
                      <a:pt x="-1401" y="72693"/>
                      <a:pt x="9302" y="83000"/>
                    </a:cubicBezTo>
                    <a:cubicBezTo>
                      <a:pt x="14604" y="88054"/>
                      <a:pt x="27587" y="90581"/>
                      <a:pt x="54494" y="87558"/>
                    </a:cubicBezTo>
                    <a:cubicBezTo>
                      <a:pt x="85315" y="84090"/>
                      <a:pt x="127038" y="66648"/>
                      <a:pt x="149485" y="66945"/>
                    </a:cubicBezTo>
                    <a:cubicBezTo>
                      <a:pt x="168017" y="67193"/>
                      <a:pt x="190762" y="71553"/>
                      <a:pt x="199879" y="89788"/>
                    </a:cubicBezTo>
                    <a:cubicBezTo>
                      <a:pt x="207411" y="104803"/>
                      <a:pt x="202307" y="123038"/>
                      <a:pt x="202704" y="138993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2724779" y="2530753"/>
                <a:ext cx="16708" cy="66045"/>
              </a:xfrm>
              <a:custGeom>
                <a:avLst/>
                <a:gdLst/>
                <a:ahLst/>
                <a:cxnLst/>
                <a:rect l="l" t="t" r="r" b="b"/>
                <a:pathLst>
                  <a:path w="22277" h="88060" extrusionOk="0">
                    <a:moveTo>
                      <a:pt x="19798" y="88061"/>
                    </a:moveTo>
                    <a:lnTo>
                      <a:pt x="19748" y="88061"/>
                    </a:lnTo>
                    <a:cubicBezTo>
                      <a:pt x="12762" y="87912"/>
                      <a:pt x="7460" y="85583"/>
                      <a:pt x="4090" y="81124"/>
                    </a:cubicBezTo>
                    <a:cubicBezTo>
                      <a:pt x="-2055" y="73047"/>
                      <a:pt x="423" y="60956"/>
                      <a:pt x="869" y="59172"/>
                    </a:cubicBezTo>
                    <a:lnTo>
                      <a:pt x="5527" y="2237"/>
                    </a:lnTo>
                    <a:cubicBezTo>
                      <a:pt x="5626" y="899"/>
                      <a:pt x="6815" y="-92"/>
                      <a:pt x="8153" y="7"/>
                    </a:cubicBezTo>
                    <a:cubicBezTo>
                      <a:pt x="9491" y="106"/>
                      <a:pt x="10482" y="1295"/>
                      <a:pt x="10383" y="2633"/>
                    </a:cubicBezTo>
                    <a:lnTo>
                      <a:pt x="5725" y="59717"/>
                    </a:lnTo>
                    <a:cubicBezTo>
                      <a:pt x="5725" y="59717"/>
                      <a:pt x="5725" y="59965"/>
                      <a:pt x="5676" y="60113"/>
                    </a:cubicBezTo>
                    <a:cubicBezTo>
                      <a:pt x="5676" y="60213"/>
                      <a:pt x="2950" y="71511"/>
                      <a:pt x="8005" y="78150"/>
                    </a:cubicBezTo>
                    <a:cubicBezTo>
                      <a:pt x="10433" y="81322"/>
                      <a:pt x="14446" y="83006"/>
                      <a:pt x="19897" y="83155"/>
                    </a:cubicBezTo>
                    <a:cubicBezTo>
                      <a:pt x="21235" y="83155"/>
                      <a:pt x="22325" y="84295"/>
                      <a:pt x="22276" y="85682"/>
                    </a:cubicBezTo>
                    <a:cubicBezTo>
                      <a:pt x="22276" y="87020"/>
                      <a:pt x="21136" y="88061"/>
                      <a:pt x="19848" y="88061"/>
                    </a:cubicBezTo>
                    <a:close/>
                  </a:path>
                </a:pathLst>
              </a:custGeom>
              <a:solidFill>
                <a:srgbClr val="B47A3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2703762" y="2555582"/>
                <a:ext cx="8998" cy="12415"/>
              </a:xfrm>
              <a:custGeom>
                <a:avLst/>
                <a:gdLst/>
                <a:ahLst/>
                <a:cxnLst/>
                <a:rect l="l" t="t" r="r" b="b"/>
                <a:pathLst>
                  <a:path w="11997" h="16554" extrusionOk="0">
                    <a:moveTo>
                      <a:pt x="11994" y="8426"/>
                    </a:moveTo>
                    <a:cubicBezTo>
                      <a:pt x="11895" y="12985"/>
                      <a:pt x="9120" y="16651"/>
                      <a:pt x="5800" y="16552"/>
                    </a:cubicBezTo>
                    <a:cubicBezTo>
                      <a:pt x="2480" y="16453"/>
                      <a:pt x="-96" y="12687"/>
                      <a:pt x="3" y="8128"/>
                    </a:cubicBezTo>
                    <a:cubicBezTo>
                      <a:pt x="102" y="3570"/>
                      <a:pt x="2877" y="-97"/>
                      <a:pt x="6197" y="2"/>
                    </a:cubicBezTo>
                    <a:cubicBezTo>
                      <a:pt x="9517" y="51"/>
                      <a:pt x="12093" y="3867"/>
                      <a:pt x="11994" y="8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2759062" y="2554504"/>
                <a:ext cx="8998" cy="12415"/>
              </a:xfrm>
              <a:custGeom>
                <a:avLst/>
                <a:gdLst/>
                <a:ahLst/>
                <a:cxnLst/>
                <a:rect l="l" t="t" r="r" b="b"/>
                <a:pathLst>
                  <a:path w="11997" h="16554" extrusionOk="0">
                    <a:moveTo>
                      <a:pt x="11994" y="8426"/>
                    </a:moveTo>
                    <a:cubicBezTo>
                      <a:pt x="11895" y="12985"/>
                      <a:pt x="9120" y="16651"/>
                      <a:pt x="5800" y="16552"/>
                    </a:cubicBezTo>
                    <a:cubicBezTo>
                      <a:pt x="2480" y="16503"/>
                      <a:pt x="-96" y="12687"/>
                      <a:pt x="3" y="8129"/>
                    </a:cubicBezTo>
                    <a:cubicBezTo>
                      <a:pt x="102" y="3570"/>
                      <a:pt x="2877" y="-97"/>
                      <a:pt x="6197" y="2"/>
                    </a:cubicBezTo>
                    <a:cubicBezTo>
                      <a:pt x="9517" y="101"/>
                      <a:pt x="12093" y="3867"/>
                      <a:pt x="11994" y="8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2689542" y="2514941"/>
                <a:ext cx="2846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37946" h="19651" extrusionOk="0">
                    <a:moveTo>
                      <a:pt x="3652" y="19652"/>
                    </a:moveTo>
                    <a:cubicBezTo>
                      <a:pt x="2958" y="19652"/>
                      <a:pt x="2264" y="19453"/>
                      <a:pt x="1669" y="19057"/>
                    </a:cubicBezTo>
                    <a:cubicBezTo>
                      <a:pt x="-15" y="17967"/>
                      <a:pt x="-511" y="15687"/>
                      <a:pt x="579" y="13953"/>
                    </a:cubicBezTo>
                    <a:cubicBezTo>
                      <a:pt x="11877" y="-3489"/>
                      <a:pt x="33978" y="277"/>
                      <a:pt x="34919" y="475"/>
                    </a:cubicBezTo>
                    <a:cubicBezTo>
                      <a:pt x="36901" y="822"/>
                      <a:pt x="38239" y="2754"/>
                      <a:pt x="37892" y="4736"/>
                    </a:cubicBezTo>
                    <a:cubicBezTo>
                      <a:pt x="37545" y="6719"/>
                      <a:pt x="35613" y="8057"/>
                      <a:pt x="33631" y="7710"/>
                    </a:cubicBezTo>
                    <a:cubicBezTo>
                      <a:pt x="32838" y="7561"/>
                      <a:pt x="15346" y="4687"/>
                      <a:pt x="6773" y="17967"/>
                    </a:cubicBezTo>
                    <a:cubicBezTo>
                      <a:pt x="6080" y="19057"/>
                      <a:pt x="4890" y="19652"/>
                      <a:pt x="3701" y="19652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2765101" y="2514099"/>
                <a:ext cx="28055" cy="15618"/>
              </a:xfrm>
              <a:custGeom>
                <a:avLst/>
                <a:gdLst/>
                <a:ahLst/>
                <a:cxnLst/>
                <a:rect l="l" t="t" r="r" b="b"/>
                <a:pathLst>
                  <a:path w="37407" h="20824" extrusionOk="0">
                    <a:moveTo>
                      <a:pt x="33674" y="20824"/>
                    </a:moveTo>
                    <a:cubicBezTo>
                      <a:pt x="32436" y="20824"/>
                      <a:pt x="31197" y="20180"/>
                      <a:pt x="30503" y="18991"/>
                    </a:cubicBezTo>
                    <a:cubicBezTo>
                      <a:pt x="22525" y="5265"/>
                      <a:pt x="4885" y="7396"/>
                      <a:pt x="4141" y="7495"/>
                    </a:cubicBezTo>
                    <a:cubicBezTo>
                      <a:pt x="2110" y="7742"/>
                      <a:pt x="276" y="6355"/>
                      <a:pt x="29" y="4323"/>
                    </a:cubicBezTo>
                    <a:cubicBezTo>
                      <a:pt x="-219" y="2341"/>
                      <a:pt x="1168" y="458"/>
                      <a:pt x="3200" y="211"/>
                    </a:cubicBezTo>
                    <a:cubicBezTo>
                      <a:pt x="4141" y="112"/>
                      <a:pt x="26390" y="-2663"/>
                      <a:pt x="36895" y="15275"/>
                    </a:cubicBezTo>
                    <a:cubicBezTo>
                      <a:pt x="37936" y="17009"/>
                      <a:pt x="37341" y="19288"/>
                      <a:pt x="35557" y="20279"/>
                    </a:cubicBezTo>
                    <a:cubicBezTo>
                      <a:pt x="34963" y="20626"/>
                      <a:pt x="34319" y="20775"/>
                      <a:pt x="33724" y="20775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2723746" y="2612915"/>
                <a:ext cx="35145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46860" h="13792" extrusionOk="0">
                    <a:moveTo>
                      <a:pt x="23901" y="13792"/>
                    </a:moveTo>
                    <a:cubicBezTo>
                      <a:pt x="15527" y="13792"/>
                      <a:pt x="7350" y="10621"/>
                      <a:pt x="810" y="4774"/>
                    </a:cubicBezTo>
                    <a:cubicBezTo>
                      <a:pt x="-181" y="3882"/>
                      <a:pt x="-281" y="2346"/>
                      <a:pt x="611" y="1305"/>
                    </a:cubicBezTo>
                    <a:cubicBezTo>
                      <a:pt x="1503" y="314"/>
                      <a:pt x="3089" y="215"/>
                      <a:pt x="4080" y="1107"/>
                    </a:cubicBezTo>
                    <a:cubicBezTo>
                      <a:pt x="9779" y="6211"/>
                      <a:pt x="16914" y="8887"/>
                      <a:pt x="24248" y="8887"/>
                    </a:cubicBezTo>
                    <a:cubicBezTo>
                      <a:pt x="31482" y="8787"/>
                      <a:pt x="37974" y="5914"/>
                      <a:pt x="42582" y="810"/>
                    </a:cubicBezTo>
                    <a:cubicBezTo>
                      <a:pt x="43474" y="-182"/>
                      <a:pt x="45010" y="-280"/>
                      <a:pt x="46050" y="611"/>
                    </a:cubicBezTo>
                    <a:cubicBezTo>
                      <a:pt x="47042" y="1503"/>
                      <a:pt x="47141" y="3039"/>
                      <a:pt x="46249" y="4080"/>
                    </a:cubicBezTo>
                    <a:cubicBezTo>
                      <a:pt x="40749" y="10225"/>
                      <a:pt x="32969" y="13693"/>
                      <a:pt x="24347" y="13792"/>
                    </a:cubicBezTo>
                    <a:lnTo>
                      <a:pt x="23950" y="13792"/>
                    </a:lnTo>
                    <a:close/>
                  </a:path>
                </a:pathLst>
              </a:custGeom>
              <a:solidFill>
                <a:srgbClr val="B47A3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2723721" y="2638050"/>
                <a:ext cx="39839" cy="55746"/>
              </a:xfrm>
              <a:custGeom>
                <a:avLst/>
                <a:gdLst/>
                <a:ahLst/>
                <a:cxnLst/>
                <a:rect l="l" t="t" r="r" b="b"/>
                <a:pathLst>
                  <a:path w="53119" h="74328" extrusionOk="0">
                    <a:moveTo>
                      <a:pt x="53120" y="50989"/>
                    </a:moveTo>
                    <a:cubicBezTo>
                      <a:pt x="53120" y="63525"/>
                      <a:pt x="41376" y="74328"/>
                      <a:pt x="26907" y="74328"/>
                    </a:cubicBezTo>
                    <a:lnTo>
                      <a:pt x="26213" y="74328"/>
                    </a:lnTo>
                    <a:cubicBezTo>
                      <a:pt x="11744" y="74328"/>
                      <a:pt x="0" y="63575"/>
                      <a:pt x="0" y="50989"/>
                    </a:cubicBezTo>
                    <a:lnTo>
                      <a:pt x="0" y="22744"/>
                    </a:lnTo>
                    <a:cubicBezTo>
                      <a:pt x="0" y="10208"/>
                      <a:pt x="11744" y="0"/>
                      <a:pt x="26213" y="0"/>
                    </a:cubicBezTo>
                    <a:lnTo>
                      <a:pt x="26907" y="0"/>
                    </a:lnTo>
                    <a:cubicBezTo>
                      <a:pt x="41376" y="0"/>
                      <a:pt x="53120" y="10208"/>
                      <a:pt x="53120" y="22744"/>
                    </a:cubicBezTo>
                    <a:lnTo>
                      <a:pt x="53120" y="50989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2745798" y="2596274"/>
                <a:ext cx="38170" cy="27844"/>
              </a:xfrm>
              <a:custGeom>
                <a:avLst/>
                <a:gdLst/>
                <a:ahLst/>
                <a:cxnLst/>
                <a:rect l="l" t="t" r="r" b="b"/>
                <a:pathLst>
                  <a:path w="50893" h="37126" extrusionOk="0">
                    <a:moveTo>
                      <a:pt x="49252" y="30331"/>
                    </a:moveTo>
                    <a:cubicBezTo>
                      <a:pt x="46527" y="36228"/>
                      <a:pt x="39540" y="38755"/>
                      <a:pt x="33693" y="36030"/>
                    </a:cubicBezTo>
                    <a:lnTo>
                      <a:pt x="6786" y="23543"/>
                    </a:lnTo>
                    <a:cubicBezTo>
                      <a:pt x="939" y="20818"/>
                      <a:pt x="-1637" y="13831"/>
                      <a:pt x="1088" y="7984"/>
                    </a:cubicBezTo>
                    <a:lnTo>
                      <a:pt x="1633" y="6794"/>
                    </a:lnTo>
                    <a:cubicBezTo>
                      <a:pt x="4358" y="898"/>
                      <a:pt x="11345" y="-1629"/>
                      <a:pt x="17192" y="1096"/>
                    </a:cubicBezTo>
                    <a:lnTo>
                      <a:pt x="44099" y="13583"/>
                    </a:lnTo>
                    <a:cubicBezTo>
                      <a:pt x="49996" y="16308"/>
                      <a:pt x="52523" y="23295"/>
                      <a:pt x="49797" y="29142"/>
                    </a:cubicBezTo>
                    <a:lnTo>
                      <a:pt x="49252" y="3033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2692722" y="2596274"/>
                <a:ext cx="38176" cy="27844"/>
              </a:xfrm>
              <a:custGeom>
                <a:avLst/>
                <a:gdLst/>
                <a:ahLst/>
                <a:cxnLst/>
                <a:rect l="l" t="t" r="r" b="b"/>
                <a:pathLst>
                  <a:path w="50901" h="37126" extrusionOk="0">
                    <a:moveTo>
                      <a:pt x="1641" y="30331"/>
                    </a:moveTo>
                    <a:cubicBezTo>
                      <a:pt x="4367" y="36228"/>
                      <a:pt x="11304" y="38755"/>
                      <a:pt x="17200" y="36030"/>
                    </a:cubicBezTo>
                    <a:lnTo>
                      <a:pt x="44107" y="23543"/>
                    </a:lnTo>
                    <a:cubicBezTo>
                      <a:pt x="50004" y="20818"/>
                      <a:pt x="52531" y="13831"/>
                      <a:pt x="49806" y="7984"/>
                    </a:cubicBezTo>
                    <a:lnTo>
                      <a:pt x="49261" y="6794"/>
                    </a:lnTo>
                    <a:cubicBezTo>
                      <a:pt x="46535" y="898"/>
                      <a:pt x="39548" y="-1629"/>
                      <a:pt x="33701" y="1096"/>
                    </a:cubicBezTo>
                    <a:lnTo>
                      <a:pt x="6795" y="13583"/>
                    </a:lnTo>
                    <a:cubicBezTo>
                      <a:pt x="898" y="16308"/>
                      <a:pt x="-1629" y="23295"/>
                      <a:pt x="1096" y="29142"/>
                    </a:cubicBezTo>
                    <a:lnTo>
                      <a:pt x="1641" y="3033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25"/>
            <p:cNvGrpSpPr/>
            <p:nvPr/>
          </p:nvGrpSpPr>
          <p:grpSpPr>
            <a:xfrm>
              <a:off x="5476595" y="2562654"/>
              <a:ext cx="1077887" cy="2763864"/>
              <a:chOff x="663568" y="2426587"/>
              <a:chExt cx="281037" cy="718727"/>
            </a:xfrm>
          </p:grpSpPr>
          <p:sp>
            <p:nvSpPr>
              <p:cNvPr id="976" name="Google Shape;976;p25"/>
              <p:cNvSpPr/>
              <p:nvPr/>
            </p:nvSpPr>
            <p:spPr>
              <a:xfrm>
                <a:off x="829880" y="2426587"/>
                <a:ext cx="86443" cy="86444"/>
              </a:xfrm>
              <a:custGeom>
                <a:avLst/>
                <a:gdLst/>
                <a:ahLst/>
                <a:cxnLst/>
                <a:rect l="l" t="t" r="r" b="b"/>
                <a:pathLst>
                  <a:path w="115257" h="115258" extrusionOk="0">
                    <a:moveTo>
                      <a:pt x="115258" y="57629"/>
                    </a:moveTo>
                    <a:cubicBezTo>
                      <a:pt x="115258" y="89441"/>
                      <a:pt x="89441" y="115258"/>
                      <a:pt x="57629" y="115258"/>
                    </a:cubicBezTo>
                    <a:cubicBezTo>
                      <a:pt x="25817" y="115258"/>
                      <a:pt x="0" y="89441"/>
                      <a:pt x="0" y="57629"/>
                    </a:cubicBezTo>
                    <a:cubicBezTo>
                      <a:pt x="0" y="25817"/>
                      <a:pt x="25817" y="0"/>
                      <a:pt x="57629" y="0"/>
                    </a:cubicBezTo>
                    <a:cubicBezTo>
                      <a:pt x="89441" y="0"/>
                      <a:pt x="115258" y="25817"/>
                      <a:pt x="115258" y="57629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5"/>
              <p:cNvSpPr/>
              <p:nvPr/>
            </p:nvSpPr>
            <p:spPr>
              <a:xfrm>
                <a:off x="829880" y="2461707"/>
                <a:ext cx="66189" cy="51360"/>
              </a:xfrm>
              <a:custGeom>
                <a:avLst/>
                <a:gdLst/>
                <a:ahLst/>
                <a:cxnLst/>
                <a:rect l="l" t="t" r="r" b="b"/>
                <a:pathLst>
                  <a:path w="88252" h="68480" extrusionOk="0">
                    <a:moveTo>
                      <a:pt x="76211" y="38254"/>
                    </a:moveTo>
                    <a:cubicBezTo>
                      <a:pt x="65012" y="25271"/>
                      <a:pt x="49106" y="14816"/>
                      <a:pt x="33448" y="7928"/>
                    </a:cubicBezTo>
                    <a:cubicBezTo>
                      <a:pt x="23884" y="3716"/>
                      <a:pt x="14172" y="1040"/>
                      <a:pt x="3716" y="198"/>
                    </a:cubicBezTo>
                    <a:cubicBezTo>
                      <a:pt x="2874" y="148"/>
                      <a:pt x="1982" y="50"/>
                      <a:pt x="1041" y="0"/>
                    </a:cubicBezTo>
                    <a:cubicBezTo>
                      <a:pt x="396" y="3518"/>
                      <a:pt x="0" y="7136"/>
                      <a:pt x="0" y="10852"/>
                    </a:cubicBezTo>
                    <a:cubicBezTo>
                      <a:pt x="0" y="42664"/>
                      <a:pt x="25817" y="68481"/>
                      <a:pt x="57629" y="68481"/>
                    </a:cubicBezTo>
                    <a:cubicBezTo>
                      <a:pt x="68877" y="68481"/>
                      <a:pt x="79382" y="65210"/>
                      <a:pt x="88252" y="59611"/>
                    </a:cubicBezTo>
                    <a:cubicBezTo>
                      <a:pt x="85477" y="51881"/>
                      <a:pt x="81662" y="44597"/>
                      <a:pt x="76211" y="383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5"/>
              <p:cNvSpPr/>
              <p:nvPr/>
            </p:nvSpPr>
            <p:spPr>
              <a:xfrm>
                <a:off x="716567" y="2477168"/>
                <a:ext cx="180319" cy="239299"/>
              </a:xfrm>
              <a:custGeom>
                <a:avLst/>
                <a:gdLst/>
                <a:ahLst/>
                <a:cxnLst/>
                <a:rect l="l" t="t" r="r" b="b"/>
                <a:pathLst>
                  <a:path w="240426" h="319065" extrusionOk="0">
                    <a:moveTo>
                      <a:pt x="240426" y="120213"/>
                    </a:moveTo>
                    <a:cubicBezTo>
                      <a:pt x="240426" y="186613"/>
                      <a:pt x="231408" y="319066"/>
                      <a:pt x="120213" y="319066"/>
                    </a:cubicBezTo>
                    <a:cubicBezTo>
                      <a:pt x="9019" y="319066"/>
                      <a:pt x="0" y="186613"/>
                      <a:pt x="0" y="120213"/>
                    </a:cubicBezTo>
                    <a:cubicBezTo>
                      <a:pt x="0" y="53813"/>
                      <a:pt x="53814" y="0"/>
                      <a:pt x="120213" y="0"/>
                    </a:cubicBezTo>
                    <a:cubicBezTo>
                      <a:pt x="186613" y="0"/>
                      <a:pt x="240426" y="53813"/>
                      <a:pt x="240426" y="120213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5"/>
              <p:cNvSpPr/>
              <p:nvPr/>
            </p:nvSpPr>
            <p:spPr>
              <a:xfrm>
                <a:off x="702117" y="2595579"/>
                <a:ext cx="39528" cy="44434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59245" extrusionOk="0">
                    <a:moveTo>
                      <a:pt x="52664" y="31654"/>
                    </a:moveTo>
                    <a:cubicBezTo>
                      <a:pt x="53457" y="46074"/>
                      <a:pt x="42407" y="58413"/>
                      <a:pt x="27987" y="59205"/>
                    </a:cubicBezTo>
                    <a:lnTo>
                      <a:pt x="27987" y="59205"/>
                    </a:lnTo>
                    <a:cubicBezTo>
                      <a:pt x="13568" y="59998"/>
                      <a:pt x="1229" y="48948"/>
                      <a:pt x="437" y="34528"/>
                    </a:cubicBezTo>
                    <a:lnTo>
                      <a:pt x="40" y="27591"/>
                    </a:lnTo>
                    <a:cubicBezTo>
                      <a:pt x="-753" y="13172"/>
                      <a:pt x="10297" y="833"/>
                      <a:pt x="24717" y="40"/>
                    </a:cubicBezTo>
                    <a:lnTo>
                      <a:pt x="24717" y="40"/>
                    </a:lnTo>
                    <a:cubicBezTo>
                      <a:pt x="39137" y="-753"/>
                      <a:pt x="51475" y="10297"/>
                      <a:pt x="52268" y="24717"/>
                    </a:cubicBezTo>
                    <a:lnTo>
                      <a:pt x="52664" y="31654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5"/>
              <p:cNvSpPr/>
              <p:nvPr/>
            </p:nvSpPr>
            <p:spPr>
              <a:xfrm>
                <a:off x="663568" y="2747629"/>
                <a:ext cx="119072" cy="380302"/>
              </a:xfrm>
              <a:custGeom>
                <a:avLst/>
                <a:gdLst/>
                <a:ahLst/>
                <a:cxnLst/>
                <a:rect l="l" t="t" r="r" b="b"/>
                <a:pathLst>
                  <a:path w="158762" h="507069" extrusionOk="0">
                    <a:moveTo>
                      <a:pt x="42024" y="506991"/>
                    </a:moveTo>
                    <a:cubicBezTo>
                      <a:pt x="56939" y="506000"/>
                      <a:pt x="77900" y="496040"/>
                      <a:pt x="77553" y="471809"/>
                    </a:cubicBezTo>
                    <a:lnTo>
                      <a:pt x="77454" y="465962"/>
                    </a:lnTo>
                    <a:cubicBezTo>
                      <a:pt x="74282" y="273502"/>
                      <a:pt x="80080" y="137333"/>
                      <a:pt x="92914" y="101606"/>
                    </a:cubicBezTo>
                    <a:cubicBezTo>
                      <a:pt x="103370" y="72519"/>
                      <a:pt x="130673" y="64590"/>
                      <a:pt x="130970" y="64541"/>
                    </a:cubicBezTo>
                    <a:cubicBezTo>
                      <a:pt x="151336" y="59536"/>
                      <a:pt x="163080" y="41350"/>
                      <a:pt x="157282" y="23859"/>
                    </a:cubicBezTo>
                    <a:cubicBezTo>
                      <a:pt x="151435" y="6367"/>
                      <a:pt x="130227" y="-3692"/>
                      <a:pt x="109910" y="1263"/>
                    </a:cubicBezTo>
                    <a:cubicBezTo>
                      <a:pt x="85035" y="7358"/>
                      <a:pt x="38010" y="31291"/>
                      <a:pt x="19726" y="82181"/>
                    </a:cubicBezTo>
                    <a:cubicBezTo>
                      <a:pt x="-145" y="137481"/>
                      <a:pt x="-1483" y="321914"/>
                      <a:pt x="846" y="466854"/>
                    </a:cubicBezTo>
                    <a:cubicBezTo>
                      <a:pt x="896" y="469926"/>
                      <a:pt x="945" y="472106"/>
                      <a:pt x="945" y="473246"/>
                    </a:cubicBezTo>
                    <a:cubicBezTo>
                      <a:pt x="945" y="474237"/>
                      <a:pt x="945" y="475277"/>
                      <a:pt x="995" y="476318"/>
                    </a:cubicBezTo>
                    <a:cubicBezTo>
                      <a:pt x="2382" y="494107"/>
                      <a:pt x="20023" y="507784"/>
                      <a:pt x="40785" y="507040"/>
                    </a:cubicBezTo>
                    <a:cubicBezTo>
                      <a:pt x="41182" y="507040"/>
                      <a:pt x="41628" y="507040"/>
                      <a:pt x="42024" y="506991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5"/>
              <p:cNvSpPr/>
              <p:nvPr/>
            </p:nvSpPr>
            <p:spPr>
              <a:xfrm>
                <a:off x="663571" y="2739924"/>
                <a:ext cx="120269" cy="141847"/>
              </a:xfrm>
              <a:custGeom>
                <a:avLst/>
                <a:gdLst/>
                <a:ahLst/>
                <a:cxnLst/>
                <a:rect l="l" t="t" r="r" b="b"/>
                <a:pathLst>
                  <a:path w="160359" h="189130" extrusionOk="0">
                    <a:moveTo>
                      <a:pt x="81761" y="189130"/>
                    </a:moveTo>
                    <a:cubicBezTo>
                      <a:pt x="84486" y="151421"/>
                      <a:pt x="88203" y="124911"/>
                      <a:pt x="92910" y="111879"/>
                    </a:cubicBezTo>
                    <a:cubicBezTo>
                      <a:pt x="103366" y="82792"/>
                      <a:pt x="130669" y="74863"/>
                      <a:pt x="130966" y="74814"/>
                    </a:cubicBezTo>
                    <a:cubicBezTo>
                      <a:pt x="151332" y="69809"/>
                      <a:pt x="163076" y="51623"/>
                      <a:pt x="157278" y="34132"/>
                    </a:cubicBezTo>
                    <a:cubicBezTo>
                      <a:pt x="151431" y="16640"/>
                      <a:pt x="171351" y="-3726"/>
                      <a:pt x="150836" y="585"/>
                    </a:cubicBezTo>
                    <a:cubicBezTo>
                      <a:pt x="69621" y="17730"/>
                      <a:pt x="33101" y="41614"/>
                      <a:pt x="14816" y="92454"/>
                    </a:cubicBezTo>
                    <a:cubicBezTo>
                      <a:pt x="7928" y="111581"/>
                      <a:pt x="3072" y="146119"/>
                      <a:pt x="0" y="189130"/>
                    </a:cubicBezTo>
                    <a:lnTo>
                      <a:pt x="81810" y="18913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5"/>
              <p:cNvSpPr/>
              <p:nvPr/>
            </p:nvSpPr>
            <p:spPr>
              <a:xfrm>
                <a:off x="691853" y="2737460"/>
                <a:ext cx="220431" cy="407854"/>
              </a:xfrm>
              <a:custGeom>
                <a:avLst/>
                <a:gdLst/>
                <a:ahLst/>
                <a:cxnLst/>
                <a:rect l="l" t="t" r="r" b="b"/>
                <a:pathLst>
                  <a:path w="293908" h="543805" extrusionOk="0">
                    <a:moveTo>
                      <a:pt x="0" y="525753"/>
                    </a:moveTo>
                    <a:lnTo>
                      <a:pt x="4460" y="120566"/>
                    </a:lnTo>
                    <a:cubicBezTo>
                      <a:pt x="6838" y="51986"/>
                      <a:pt x="73535" y="-1976"/>
                      <a:pt x="153463" y="56"/>
                    </a:cubicBezTo>
                    <a:cubicBezTo>
                      <a:pt x="233390" y="2087"/>
                      <a:pt x="296222" y="59369"/>
                      <a:pt x="293844" y="127949"/>
                    </a:cubicBezTo>
                    <a:lnTo>
                      <a:pt x="289285" y="510689"/>
                    </a:lnTo>
                    <a:cubicBezTo>
                      <a:pt x="289285" y="510689"/>
                      <a:pt x="282100" y="532145"/>
                      <a:pt x="132552" y="542204"/>
                    </a:cubicBezTo>
                    <a:cubicBezTo>
                      <a:pt x="14122" y="550182"/>
                      <a:pt x="0" y="525753"/>
                      <a:pt x="0" y="5257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5"/>
              <p:cNvSpPr/>
              <p:nvPr/>
            </p:nvSpPr>
            <p:spPr>
              <a:xfrm>
                <a:off x="850097" y="2750323"/>
                <a:ext cx="94508" cy="383105"/>
              </a:xfrm>
              <a:custGeom>
                <a:avLst/>
                <a:gdLst/>
                <a:ahLst/>
                <a:cxnLst/>
                <a:rect l="l" t="t" r="r" b="b"/>
                <a:pathLst>
                  <a:path w="126010" h="510807" extrusionOk="0">
                    <a:moveTo>
                      <a:pt x="86270" y="510683"/>
                    </a:moveTo>
                    <a:cubicBezTo>
                      <a:pt x="104703" y="509444"/>
                      <a:pt x="119817" y="496858"/>
                      <a:pt x="121452" y="480605"/>
                    </a:cubicBezTo>
                    <a:cubicBezTo>
                      <a:pt x="121551" y="479565"/>
                      <a:pt x="121601" y="478574"/>
                      <a:pt x="121601" y="477533"/>
                    </a:cubicBezTo>
                    <a:cubicBezTo>
                      <a:pt x="121601" y="476393"/>
                      <a:pt x="121749" y="474213"/>
                      <a:pt x="121848" y="471190"/>
                    </a:cubicBezTo>
                    <a:cubicBezTo>
                      <a:pt x="127448" y="326300"/>
                      <a:pt x="130173" y="141917"/>
                      <a:pt x="111492" y="86270"/>
                    </a:cubicBezTo>
                    <a:cubicBezTo>
                      <a:pt x="94347" y="35133"/>
                      <a:pt x="51286" y="2725"/>
                      <a:pt x="5748" y="0"/>
                    </a:cubicBezTo>
                    <a:lnTo>
                      <a:pt x="644" y="66796"/>
                    </a:lnTo>
                    <a:lnTo>
                      <a:pt x="0" y="66598"/>
                    </a:lnTo>
                    <a:cubicBezTo>
                      <a:pt x="1140" y="66945"/>
                      <a:pt x="28096" y="75369"/>
                      <a:pt x="37858" y="104456"/>
                    </a:cubicBezTo>
                    <a:cubicBezTo>
                      <a:pt x="49899" y="140331"/>
                      <a:pt x="52674" y="276649"/>
                      <a:pt x="45241" y="469010"/>
                    </a:cubicBezTo>
                    <a:lnTo>
                      <a:pt x="45043" y="474857"/>
                    </a:lnTo>
                    <a:cubicBezTo>
                      <a:pt x="44151" y="499782"/>
                      <a:pt x="66053" y="509940"/>
                      <a:pt x="81018" y="510733"/>
                    </a:cubicBezTo>
                    <a:cubicBezTo>
                      <a:pt x="82801" y="510832"/>
                      <a:pt x="84585" y="510832"/>
                      <a:pt x="86320" y="510733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840025" y="2742890"/>
                <a:ext cx="103302" cy="142598"/>
              </a:xfrm>
              <a:custGeom>
                <a:avLst/>
                <a:gdLst/>
                <a:ahLst/>
                <a:cxnLst/>
                <a:rect l="l" t="t" r="r" b="b"/>
                <a:pathLst>
                  <a:path w="137736" h="190131" extrusionOk="0">
                    <a:moveTo>
                      <a:pt x="51286" y="114416"/>
                    </a:moveTo>
                    <a:cubicBezTo>
                      <a:pt x="55647" y="127349"/>
                      <a:pt x="58769" y="153314"/>
                      <a:pt x="60652" y="190131"/>
                    </a:cubicBezTo>
                    <a:lnTo>
                      <a:pt x="137259" y="190131"/>
                    </a:lnTo>
                    <a:cubicBezTo>
                      <a:pt x="139439" y="147764"/>
                      <a:pt x="133741" y="112235"/>
                      <a:pt x="128439" y="93207"/>
                    </a:cubicBezTo>
                    <a:cubicBezTo>
                      <a:pt x="119272" y="60503"/>
                      <a:pt x="79432" y="1833"/>
                      <a:pt x="545" y="0"/>
                    </a:cubicBezTo>
                    <a:lnTo>
                      <a:pt x="0" y="80423"/>
                    </a:lnTo>
                    <a:lnTo>
                      <a:pt x="0" y="88896"/>
                    </a:lnTo>
                    <a:cubicBezTo>
                      <a:pt x="1140" y="89243"/>
                      <a:pt x="41574" y="85279"/>
                      <a:pt x="51336" y="11436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769283" y="2659567"/>
                <a:ext cx="66098" cy="138833"/>
              </a:xfrm>
              <a:custGeom>
                <a:avLst/>
                <a:gdLst/>
                <a:ahLst/>
                <a:cxnLst/>
                <a:rect l="l" t="t" r="r" b="b"/>
                <a:pathLst>
                  <a:path w="88131" h="185110" extrusionOk="0">
                    <a:moveTo>
                      <a:pt x="40312" y="184385"/>
                    </a:moveTo>
                    <a:cubicBezTo>
                      <a:pt x="19649" y="180322"/>
                      <a:pt x="6220" y="160303"/>
                      <a:pt x="10284" y="139640"/>
                    </a:cubicBezTo>
                    <a:cubicBezTo>
                      <a:pt x="16032" y="110404"/>
                      <a:pt x="5873" y="63974"/>
                      <a:pt x="1463" y="48563"/>
                    </a:cubicBezTo>
                    <a:cubicBezTo>
                      <a:pt x="-4285" y="28346"/>
                      <a:pt x="7410" y="7237"/>
                      <a:pt x="27627" y="1489"/>
                    </a:cubicBezTo>
                    <a:cubicBezTo>
                      <a:pt x="47844" y="-4309"/>
                      <a:pt x="68904" y="7336"/>
                      <a:pt x="74701" y="27553"/>
                    </a:cubicBezTo>
                    <a:cubicBezTo>
                      <a:pt x="76832" y="34986"/>
                      <a:pt x="95364" y="101881"/>
                      <a:pt x="85008" y="154357"/>
                    </a:cubicBezTo>
                    <a:cubicBezTo>
                      <a:pt x="80945" y="175020"/>
                      <a:pt x="60926" y="188448"/>
                      <a:pt x="40263" y="184385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769283" y="2659529"/>
                <a:ext cx="66060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88080" h="112980" extrusionOk="0">
                    <a:moveTo>
                      <a:pt x="88080" y="112981"/>
                    </a:moveTo>
                    <a:cubicBezTo>
                      <a:pt x="87040" y="71853"/>
                      <a:pt x="76336" y="33153"/>
                      <a:pt x="74701" y="27553"/>
                    </a:cubicBezTo>
                    <a:cubicBezTo>
                      <a:pt x="68904" y="7336"/>
                      <a:pt x="47844" y="-4309"/>
                      <a:pt x="27627" y="1489"/>
                    </a:cubicBezTo>
                    <a:cubicBezTo>
                      <a:pt x="7410" y="7287"/>
                      <a:pt x="-4285" y="28346"/>
                      <a:pt x="1463" y="48563"/>
                    </a:cubicBezTo>
                    <a:cubicBezTo>
                      <a:pt x="4040" y="57582"/>
                      <a:pt x="8549" y="77204"/>
                      <a:pt x="10730" y="97768"/>
                    </a:cubicBezTo>
                    <a:lnTo>
                      <a:pt x="88031" y="112981"/>
                    </a:ln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857946" y="2595579"/>
                <a:ext cx="39528" cy="44434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59245" extrusionOk="0">
                    <a:moveTo>
                      <a:pt x="52664" y="31654"/>
                    </a:moveTo>
                    <a:cubicBezTo>
                      <a:pt x="53457" y="46074"/>
                      <a:pt x="42407" y="58413"/>
                      <a:pt x="27987" y="59205"/>
                    </a:cubicBezTo>
                    <a:lnTo>
                      <a:pt x="27987" y="59205"/>
                    </a:lnTo>
                    <a:cubicBezTo>
                      <a:pt x="13568" y="59998"/>
                      <a:pt x="1229" y="48948"/>
                      <a:pt x="437" y="34528"/>
                    </a:cubicBezTo>
                    <a:lnTo>
                      <a:pt x="40" y="27591"/>
                    </a:lnTo>
                    <a:cubicBezTo>
                      <a:pt x="-753" y="13172"/>
                      <a:pt x="10297" y="833"/>
                      <a:pt x="24717" y="40"/>
                    </a:cubicBezTo>
                    <a:lnTo>
                      <a:pt x="24717" y="40"/>
                    </a:lnTo>
                    <a:cubicBezTo>
                      <a:pt x="39137" y="-753"/>
                      <a:pt x="51475" y="10297"/>
                      <a:pt x="52268" y="24717"/>
                    </a:cubicBezTo>
                    <a:lnTo>
                      <a:pt x="52664" y="31654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715141" y="2508308"/>
                <a:ext cx="160802" cy="220984"/>
              </a:xfrm>
              <a:custGeom>
                <a:avLst/>
                <a:gdLst/>
                <a:ahLst/>
                <a:cxnLst/>
                <a:rect l="l" t="t" r="r" b="b"/>
                <a:pathLst>
                  <a:path w="214403" h="294645" extrusionOk="0">
                    <a:moveTo>
                      <a:pt x="102493" y="294542"/>
                    </a:moveTo>
                    <a:lnTo>
                      <a:pt x="128061" y="293154"/>
                    </a:lnTo>
                    <a:cubicBezTo>
                      <a:pt x="178208" y="290380"/>
                      <a:pt x="216859" y="250688"/>
                      <a:pt x="214282" y="204456"/>
                    </a:cubicBezTo>
                    <a:lnTo>
                      <a:pt x="209426" y="116204"/>
                    </a:lnTo>
                    <a:lnTo>
                      <a:pt x="209426" y="116204"/>
                    </a:lnTo>
                    <a:cubicBezTo>
                      <a:pt x="209426" y="116204"/>
                      <a:pt x="207345" y="78842"/>
                      <a:pt x="207345" y="78842"/>
                    </a:cubicBezTo>
                    <a:cubicBezTo>
                      <a:pt x="204817" y="32610"/>
                      <a:pt x="162054" y="-2622"/>
                      <a:pt x="111907" y="153"/>
                    </a:cubicBezTo>
                    <a:lnTo>
                      <a:pt x="86339" y="1541"/>
                    </a:lnTo>
                    <a:cubicBezTo>
                      <a:pt x="71473" y="2334"/>
                      <a:pt x="57648" y="6397"/>
                      <a:pt x="45607" y="12888"/>
                    </a:cubicBezTo>
                    <a:cubicBezTo>
                      <a:pt x="16916" y="28348"/>
                      <a:pt x="-1666" y="57683"/>
                      <a:pt x="118" y="90239"/>
                    </a:cubicBezTo>
                    <a:lnTo>
                      <a:pt x="7006" y="215803"/>
                    </a:lnTo>
                    <a:cubicBezTo>
                      <a:pt x="9533" y="262036"/>
                      <a:pt x="52296" y="297267"/>
                      <a:pt x="102443" y="294492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824454" y="2507976"/>
                <a:ext cx="52067" cy="88861"/>
              </a:xfrm>
              <a:custGeom>
                <a:avLst/>
                <a:gdLst/>
                <a:ahLst/>
                <a:cxnLst/>
                <a:rect l="l" t="t" r="r" b="b"/>
                <a:pathLst>
                  <a:path w="69422" h="118481" extrusionOk="0">
                    <a:moveTo>
                      <a:pt x="44646" y="97072"/>
                    </a:moveTo>
                    <a:cubicBezTo>
                      <a:pt x="50642" y="104010"/>
                      <a:pt x="56588" y="111591"/>
                      <a:pt x="63129" y="118479"/>
                    </a:cubicBezTo>
                    <a:cubicBezTo>
                      <a:pt x="63129" y="118479"/>
                      <a:pt x="69422" y="119420"/>
                      <a:pt x="69422" y="86022"/>
                    </a:cubicBezTo>
                    <a:cubicBezTo>
                      <a:pt x="69422" y="52624"/>
                      <a:pt x="38948" y="14816"/>
                      <a:pt x="0" y="0"/>
                    </a:cubicBezTo>
                    <a:cubicBezTo>
                      <a:pt x="5550" y="36916"/>
                      <a:pt x="20515" y="69125"/>
                      <a:pt x="44646" y="97072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693823" y="2502899"/>
                <a:ext cx="138658" cy="69594"/>
              </a:xfrm>
              <a:custGeom>
                <a:avLst/>
                <a:gdLst/>
                <a:ahLst/>
                <a:cxnLst/>
                <a:rect l="l" t="t" r="r" b="b"/>
                <a:pathLst>
                  <a:path w="184878" h="92792" extrusionOk="0">
                    <a:moveTo>
                      <a:pt x="56836" y="81594"/>
                    </a:moveTo>
                    <a:cubicBezTo>
                      <a:pt x="73387" y="76985"/>
                      <a:pt x="89640" y="71436"/>
                      <a:pt x="105397" y="64647"/>
                    </a:cubicBezTo>
                    <a:cubicBezTo>
                      <a:pt x="117884" y="59295"/>
                      <a:pt x="131313" y="53894"/>
                      <a:pt x="142611" y="46263"/>
                    </a:cubicBezTo>
                    <a:cubicBezTo>
                      <a:pt x="148210" y="42447"/>
                      <a:pt x="169666" y="26046"/>
                      <a:pt x="184879" y="9694"/>
                    </a:cubicBezTo>
                    <a:cubicBezTo>
                      <a:pt x="169022" y="2657"/>
                      <a:pt x="151035" y="-861"/>
                      <a:pt x="132155" y="180"/>
                    </a:cubicBezTo>
                    <a:lnTo>
                      <a:pt x="101879" y="1864"/>
                    </a:lnTo>
                    <a:cubicBezTo>
                      <a:pt x="84288" y="2855"/>
                      <a:pt x="67886" y="7613"/>
                      <a:pt x="53615" y="15343"/>
                    </a:cubicBezTo>
                    <a:cubicBezTo>
                      <a:pt x="23835" y="31397"/>
                      <a:pt x="3270" y="60039"/>
                      <a:pt x="0" y="92792"/>
                    </a:cubicBezTo>
                    <a:cubicBezTo>
                      <a:pt x="19177" y="90315"/>
                      <a:pt x="38155" y="86797"/>
                      <a:pt x="56787" y="81643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5"/>
              <p:cNvSpPr/>
              <p:nvPr/>
            </p:nvSpPr>
            <p:spPr>
              <a:xfrm>
                <a:off x="780193" y="2602448"/>
                <a:ext cx="17693" cy="61766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82355" extrusionOk="0">
                    <a:moveTo>
                      <a:pt x="19076" y="82355"/>
                    </a:moveTo>
                    <a:cubicBezTo>
                      <a:pt x="13130" y="82355"/>
                      <a:pt x="8422" y="80472"/>
                      <a:pt x="5102" y="76756"/>
                    </a:cubicBezTo>
                    <a:cubicBezTo>
                      <a:pt x="-1340" y="69571"/>
                      <a:pt x="48" y="58025"/>
                      <a:pt x="296" y="56043"/>
                    </a:cubicBezTo>
                    <a:lnTo>
                      <a:pt x="494" y="3023"/>
                    </a:lnTo>
                    <a:cubicBezTo>
                      <a:pt x="494" y="1338"/>
                      <a:pt x="1881" y="0"/>
                      <a:pt x="3516" y="0"/>
                    </a:cubicBezTo>
                    <a:lnTo>
                      <a:pt x="3516" y="0"/>
                    </a:lnTo>
                    <a:cubicBezTo>
                      <a:pt x="5201" y="0"/>
                      <a:pt x="6539" y="1387"/>
                      <a:pt x="6539" y="3072"/>
                    </a:cubicBezTo>
                    <a:lnTo>
                      <a:pt x="6341" y="56341"/>
                    </a:lnTo>
                    <a:cubicBezTo>
                      <a:pt x="6291" y="56935"/>
                      <a:pt x="4656" y="67242"/>
                      <a:pt x="9611" y="72742"/>
                    </a:cubicBezTo>
                    <a:cubicBezTo>
                      <a:pt x="11990" y="75368"/>
                      <a:pt x="15508" y="76508"/>
                      <a:pt x="20364" y="76261"/>
                    </a:cubicBezTo>
                    <a:cubicBezTo>
                      <a:pt x="21999" y="76062"/>
                      <a:pt x="23486" y="77450"/>
                      <a:pt x="23585" y="79134"/>
                    </a:cubicBezTo>
                    <a:cubicBezTo>
                      <a:pt x="23684" y="80819"/>
                      <a:pt x="22396" y="82256"/>
                      <a:pt x="20711" y="82355"/>
                    </a:cubicBezTo>
                    <a:cubicBezTo>
                      <a:pt x="20166" y="82355"/>
                      <a:pt x="19621" y="82355"/>
                      <a:pt x="19076" y="82355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5"/>
              <p:cNvSpPr/>
              <p:nvPr/>
            </p:nvSpPr>
            <p:spPr>
              <a:xfrm>
                <a:off x="759070" y="2625074"/>
                <a:ext cx="9266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7011" extrusionOk="0">
                    <a:moveTo>
                      <a:pt x="12306" y="8184"/>
                    </a:moveTo>
                    <a:cubicBezTo>
                      <a:pt x="12553" y="12891"/>
                      <a:pt x="10026" y="16855"/>
                      <a:pt x="6607" y="17004"/>
                    </a:cubicBezTo>
                    <a:cubicBezTo>
                      <a:pt x="3238" y="17202"/>
                      <a:pt x="265" y="13536"/>
                      <a:pt x="17" y="8828"/>
                    </a:cubicBezTo>
                    <a:cubicBezTo>
                      <a:pt x="-231" y="4121"/>
                      <a:pt x="2296" y="156"/>
                      <a:pt x="5715" y="8"/>
                    </a:cubicBezTo>
                    <a:cubicBezTo>
                      <a:pt x="9134" y="-190"/>
                      <a:pt x="12058" y="3476"/>
                      <a:pt x="12355" y="8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5"/>
              <p:cNvSpPr/>
              <p:nvPr/>
            </p:nvSpPr>
            <p:spPr>
              <a:xfrm>
                <a:off x="812549" y="2622622"/>
                <a:ext cx="9266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7011" extrusionOk="0">
                    <a:moveTo>
                      <a:pt x="12306" y="8184"/>
                    </a:moveTo>
                    <a:cubicBezTo>
                      <a:pt x="12553" y="12891"/>
                      <a:pt x="10026" y="16855"/>
                      <a:pt x="6607" y="17004"/>
                    </a:cubicBezTo>
                    <a:cubicBezTo>
                      <a:pt x="3238" y="17202"/>
                      <a:pt x="265" y="13535"/>
                      <a:pt x="17" y="8828"/>
                    </a:cubicBezTo>
                    <a:cubicBezTo>
                      <a:pt x="-231" y="4121"/>
                      <a:pt x="2296" y="156"/>
                      <a:pt x="5715" y="8"/>
                    </a:cubicBezTo>
                    <a:cubicBezTo>
                      <a:pt x="9134" y="-190"/>
                      <a:pt x="12058" y="3476"/>
                      <a:pt x="12355" y="8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5"/>
              <p:cNvSpPr/>
              <p:nvPr/>
            </p:nvSpPr>
            <p:spPr>
              <a:xfrm>
                <a:off x="739084" y="2576872"/>
                <a:ext cx="25736" cy="15095"/>
              </a:xfrm>
              <a:custGeom>
                <a:avLst/>
                <a:gdLst/>
                <a:ahLst/>
                <a:cxnLst/>
                <a:rect l="l" t="t" r="r" b="b"/>
                <a:pathLst>
                  <a:path w="34315" h="20127" extrusionOk="0">
                    <a:moveTo>
                      <a:pt x="3426" y="20127"/>
                    </a:moveTo>
                    <a:cubicBezTo>
                      <a:pt x="2881" y="20127"/>
                      <a:pt x="2335" y="19978"/>
                      <a:pt x="1790" y="19731"/>
                    </a:cubicBezTo>
                    <a:cubicBezTo>
                      <a:pt x="155" y="18839"/>
                      <a:pt x="-489" y="16758"/>
                      <a:pt x="403" y="15122"/>
                    </a:cubicBezTo>
                    <a:cubicBezTo>
                      <a:pt x="9620" y="-1874"/>
                      <a:pt x="30382" y="9"/>
                      <a:pt x="31274" y="108"/>
                    </a:cubicBezTo>
                    <a:cubicBezTo>
                      <a:pt x="33157" y="306"/>
                      <a:pt x="34495" y="1991"/>
                      <a:pt x="34296" y="3825"/>
                    </a:cubicBezTo>
                    <a:cubicBezTo>
                      <a:pt x="34098" y="5708"/>
                      <a:pt x="32414" y="7045"/>
                      <a:pt x="30580" y="6897"/>
                    </a:cubicBezTo>
                    <a:lnTo>
                      <a:pt x="30580" y="6897"/>
                    </a:lnTo>
                    <a:cubicBezTo>
                      <a:pt x="29886" y="6798"/>
                      <a:pt x="13435" y="5410"/>
                      <a:pt x="6399" y="18343"/>
                    </a:cubicBezTo>
                    <a:cubicBezTo>
                      <a:pt x="5804" y="19483"/>
                      <a:pt x="4615" y="20127"/>
                      <a:pt x="3376" y="20127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5"/>
              <p:cNvSpPr/>
              <p:nvPr/>
            </p:nvSpPr>
            <p:spPr>
              <a:xfrm>
                <a:off x="808379" y="2571719"/>
                <a:ext cx="26721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35628" h="17532" extrusionOk="0">
                    <a:moveTo>
                      <a:pt x="32236" y="17532"/>
                    </a:moveTo>
                    <a:cubicBezTo>
                      <a:pt x="31145" y="17532"/>
                      <a:pt x="30105" y="17036"/>
                      <a:pt x="29411" y="16045"/>
                    </a:cubicBezTo>
                    <a:cubicBezTo>
                      <a:pt x="20938" y="3856"/>
                      <a:pt x="4288" y="7275"/>
                      <a:pt x="4140" y="7324"/>
                    </a:cubicBezTo>
                    <a:cubicBezTo>
                      <a:pt x="2306" y="7721"/>
                      <a:pt x="473" y="6531"/>
                      <a:pt x="76" y="4698"/>
                    </a:cubicBezTo>
                    <a:cubicBezTo>
                      <a:pt x="-320" y="2865"/>
                      <a:pt x="869" y="1031"/>
                      <a:pt x="2703" y="635"/>
                    </a:cubicBezTo>
                    <a:cubicBezTo>
                      <a:pt x="3595" y="437"/>
                      <a:pt x="24010" y="-3726"/>
                      <a:pt x="35010" y="12180"/>
                    </a:cubicBezTo>
                    <a:cubicBezTo>
                      <a:pt x="36101" y="13716"/>
                      <a:pt x="35704" y="15847"/>
                      <a:pt x="34168" y="16937"/>
                    </a:cubicBezTo>
                    <a:cubicBezTo>
                      <a:pt x="33573" y="17334"/>
                      <a:pt x="32880" y="17532"/>
                      <a:pt x="32236" y="17532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5"/>
              <p:cNvSpPr/>
              <p:nvPr/>
            </p:nvSpPr>
            <p:spPr>
              <a:xfrm>
                <a:off x="782154" y="2668814"/>
                <a:ext cx="33685" cy="11974"/>
              </a:xfrm>
              <a:custGeom>
                <a:avLst/>
                <a:gdLst/>
                <a:ahLst/>
                <a:cxnLst/>
                <a:rect l="l" t="t" r="r" b="b"/>
                <a:pathLst>
                  <a:path w="44913" h="15965" extrusionOk="0">
                    <a:moveTo>
                      <a:pt x="21268" y="15966"/>
                    </a:moveTo>
                    <a:cubicBezTo>
                      <a:pt x="14132" y="15966"/>
                      <a:pt x="7096" y="13537"/>
                      <a:pt x="1199" y="9028"/>
                    </a:cubicBezTo>
                    <a:cubicBezTo>
                      <a:pt x="-139" y="7988"/>
                      <a:pt x="-387" y="6105"/>
                      <a:pt x="604" y="4767"/>
                    </a:cubicBezTo>
                    <a:cubicBezTo>
                      <a:pt x="1645" y="3429"/>
                      <a:pt x="3528" y="3181"/>
                      <a:pt x="4866" y="4172"/>
                    </a:cubicBezTo>
                    <a:cubicBezTo>
                      <a:pt x="10366" y="8335"/>
                      <a:pt x="17006" y="10317"/>
                      <a:pt x="23597" y="9722"/>
                    </a:cubicBezTo>
                    <a:cubicBezTo>
                      <a:pt x="30088" y="9128"/>
                      <a:pt x="35687" y="6105"/>
                      <a:pt x="39453" y="1199"/>
                    </a:cubicBezTo>
                    <a:cubicBezTo>
                      <a:pt x="40494" y="-139"/>
                      <a:pt x="42377" y="-387"/>
                      <a:pt x="43715" y="604"/>
                    </a:cubicBezTo>
                    <a:cubicBezTo>
                      <a:pt x="45053" y="1645"/>
                      <a:pt x="45300" y="3528"/>
                      <a:pt x="44309" y="4866"/>
                    </a:cubicBezTo>
                    <a:cubicBezTo>
                      <a:pt x="39503" y="11159"/>
                      <a:pt x="32367" y="15024"/>
                      <a:pt x="24191" y="15767"/>
                    </a:cubicBezTo>
                    <a:cubicBezTo>
                      <a:pt x="23250" y="15867"/>
                      <a:pt x="22259" y="15916"/>
                      <a:pt x="21317" y="15916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7" name="Google Shape;997;p25"/>
            <p:cNvGrpSpPr/>
            <p:nvPr/>
          </p:nvGrpSpPr>
          <p:grpSpPr>
            <a:xfrm>
              <a:off x="7894793" y="2398271"/>
              <a:ext cx="1318157" cy="2989237"/>
              <a:chOff x="7894793" y="2398271"/>
              <a:chExt cx="1318157" cy="2989237"/>
            </a:xfrm>
          </p:grpSpPr>
          <p:grpSp>
            <p:nvGrpSpPr>
              <p:cNvPr id="998" name="Google Shape;998;p25"/>
              <p:cNvGrpSpPr/>
              <p:nvPr/>
            </p:nvGrpSpPr>
            <p:grpSpPr>
              <a:xfrm>
                <a:off x="7894793" y="2398271"/>
                <a:ext cx="1318157" cy="2989237"/>
                <a:chOff x="7894793" y="2398271"/>
                <a:chExt cx="1318157" cy="2989237"/>
              </a:xfrm>
            </p:grpSpPr>
            <p:grpSp>
              <p:nvGrpSpPr>
                <p:cNvPr id="999" name="Google Shape;999;p25"/>
                <p:cNvGrpSpPr/>
                <p:nvPr/>
              </p:nvGrpSpPr>
              <p:grpSpPr>
                <a:xfrm>
                  <a:off x="7894793" y="2398271"/>
                  <a:ext cx="1058410" cy="2989237"/>
                  <a:chOff x="3125465" y="2382148"/>
                  <a:chExt cx="265499" cy="753640"/>
                </a:xfrm>
              </p:grpSpPr>
              <p:sp>
                <p:nvSpPr>
                  <p:cNvPr id="1000" name="Google Shape;1000;p25"/>
                  <p:cNvSpPr/>
                  <p:nvPr/>
                </p:nvSpPr>
                <p:spPr>
                  <a:xfrm>
                    <a:off x="3213283" y="2652581"/>
                    <a:ext cx="61877" cy="476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03" h="635801" extrusionOk="0">
                        <a:moveTo>
                          <a:pt x="73634" y="15758"/>
                        </a:moveTo>
                        <a:cubicBezTo>
                          <a:pt x="68382" y="17145"/>
                          <a:pt x="62683" y="18136"/>
                          <a:pt x="56638" y="18334"/>
                        </a:cubicBezTo>
                        <a:cubicBezTo>
                          <a:pt x="41128" y="18879"/>
                          <a:pt x="23289" y="14519"/>
                          <a:pt x="4906" y="0"/>
                        </a:cubicBezTo>
                        <a:cubicBezTo>
                          <a:pt x="4906" y="0"/>
                          <a:pt x="3072" y="1536"/>
                          <a:pt x="0" y="3964"/>
                        </a:cubicBezTo>
                        <a:cubicBezTo>
                          <a:pt x="12685" y="216344"/>
                          <a:pt x="13181" y="423026"/>
                          <a:pt x="13181" y="635802"/>
                        </a:cubicBezTo>
                        <a:lnTo>
                          <a:pt x="82504" y="635802"/>
                        </a:lnTo>
                        <a:cubicBezTo>
                          <a:pt x="81562" y="429120"/>
                          <a:pt x="69472" y="222390"/>
                          <a:pt x="73585" y="1570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1" name="Google Shape;1001;p25"/>
                  <p:cNvSpPr/>
                  <p:nvPr/>
                </p:nvSpPr>
                <p:spPr>
                  <a:xfrm>
                    <a:off x="3311247" y="2668265"/>
                    <a:ext cx="47146" cy="461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61" h="614940" extrusionOk="0">
                        <a:moveTo>
                          <a:pt x="47719" y="18483"/>
                        </a:moveTo>
                        <a:cubicBezTo>
                          <a:pt x="25668" y="13231"/>
                          <a:pt x="10455" y="6492"/>
                          <a:pt x="0" y="0"/>
                        </a:cubicBezTo>
                        <a:cubicBezTo>
                          <a:pt x="4757" y="204997"/>
                          <a:pt x="5748" y="409944"/>
                          <a:pt x="5946" y="614941"/>
                        </a:cubicBezTo>
                        <a:lnTo>
                          <a:pt x="60999" y="614941"/>
                        </a:lnTo>
                        <a:cubicBezTo>
                          <a:pt x="66201" y="414404"/>
                          <a:pt x="60107" y="218872"/>
                          <a:pt x="47719" y="184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2" name="Google Shape;1002;p25"/>
                  <p:cNvSpPr/>
                  <p:nvPr/>
                </p:nvSpPr>
                <p:spPr>
                  <a:xfrm>
                    <a:off x="3125465" y="2691379"/>
                    <a:ext cx="46857" cy="444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76" h="592543" extrusionOk="0">
                        <a:moveTo>
                          <a:pt x="62336" y="0"/>
                        </a:moveTo>
                        <a:cubicBezTo>
                          <a:pt x="57629" y="2775"/>
                          <a:pt x="53169" y="5104"/>
                          <a:pt x="49354" y="6690"/>
                        </a:cubicBezTo>
                        <a:cubicBezTo>
                          <a:pt x="24925" y="16649"/>
                          <a:pt x="3072" y="41128"/>
                          <a:pt x="1784" y="64864"/>
                        </a:cubicBezTo>
                        <a:cubicBezTo>
                          <a:pt x="495" y="88649"/>
                          <a:pt x="0" y="592543"/>
                          <a:pt x="0" y="592543"/>
                        </a:cubicBezTo>
                        <a:lnTo>
                          <a:pt x="57579" y="592543"/>
                        </a:lnTo>
                        <a:cubicBezTo>
                          <a:pt x="50642" y="395029"/>
                          <a:pt x="63972" y="197514"/>
                          <a:pt x="6233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3" name="Google Shape;1003;p25"/>
                  <p:cNvSpPr/>
                  <p:nvPr/>
                </p:nvSpPr>
                <p:spPr>
                  <a:xfrm>
                    <a:off x="3167138" y="2661910"/>
                    <a:ext cx="56068" cy="47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57" h="631837" extrusionOk="0">
                        <a:moveTo>
                          <a:pt x="6772" y="39295"/>
                        </a:moveTo>
                        <a:cubicBezTo>
                          <a:pt x="8408" y="236809"/>
                          <a:pt x="-4922" y="434323"/>
                          <a:pt x="2016" y="631838"/>
                        </a:cubicBezTo>
                        <a:lnTo>
                          <a:pt x="74758" y="631838"/>
                        </a:lnTo>
                        <a:cubicBezTo>
                          <a:pt x="74758" y="419062"/>
                          <a:pt x="74262" y="212380"/>
                          <a:pt x="61577" y="0"/>
                        </a:cubicBezTo>
                        <a:cubicBezTo>
                          <a:pt x="51221" y="8325"/>
                          <a:pt x="26395" y="27799"/>
                          <a:pt x="6772" y="3929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4" name="Google Shape;1004;p25"/>
                  <p:cNvSpPr/>
                  <p:nvPr/>
                </p:nvSpPr>
                <p:spPr>
                  <a:xfrm>
                    <a:off x="3267908" y="2650760"/>
                    <a:ext cx="47836" cy="478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1" h="638229" extrusionOk="0">
                        <a:moveTo>
                          <a:pt x="35537" y="0"/>
                        </a:moveTo>
                        <a:cubicBezTo>
                          <a:pt x="35537" y="0"/>
                          <a:pt x="21761" y="12586"/>
                          <a:pt x="850" y="18136"/>
                        </a:cubicBezTo>
                        <a:cubicBezTo>
                          <a:pt x="-3262" y="224818"/>
                          <a:pt x="8828" y="431548"/>
                          <a:pt x="9770" y="638230"/>
                        </a:cubicBezTo>
                        <a:lnTo>
                          <a:pt x="63781" y="638230"/>
                        </a:lnTo>
                        <a:cubicBezTo>
                          <a:pt x="63583" y="433233"/>
                          <a:pt x="62642" y="228286"/>
                          <a:pt x="57835" y="23290"/>
                        </a:cubicBezTo>
                        <a:cubicBezTo>
                          <a:pt x="38659" y="11298"/>
                          <a:pt x="35537" y="0"/>
                          <a:pt x="355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5" name="Google Shape;1005;p25"/>
                  <p:cNvSpPr/>
                  <p:nvPr/>
                </p:nvSpPr>
                <p:spPr>
                  <a:xfrm>
                    <a:off x="3347036" y="2682127"/>
                    <a:ext cx="43928" cy="447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70" h="596457" extrusionOk="0">
                        <a:moveTo>
                          <a:pt x="58571" y="68778"/>
                        </a:moveTo>
                        <a:cubicBezTo>
                          <a:pt x="58571" y="68778"/>
                          <a:pt x="48908" y="10604"/>
                          <a:pt x="5847" y="1387"/>
                        </a:cubicBezTo>
                        <a:cubicBezTo>
                          <a:pt x="3815" y="942"/>
                          <a:pt x="1933" y="495"/>
                          <a:pt x="0" y="0"/>
                        </a:cubicBezTo>
                        <a:cubicBezTo>
                          <a:pt x="12388" y="200388"/>
                          <a:pt x="18483" y="395920"/>
                          <a:pt x="13280" y="596458"/>
                        </a:cubicBezTo>
                        <a:lnTo>
                          <a:pt x="58571" y="596458"/>
                        </a:lnTo>
                        <a:lnTo>
                          <a:pt x="58571" y="6877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6" name="Google Shape;1006;p25"/>
                  <p:cNvSpPr/>
                  <p:nvPr/>
                </p:nvSpPr>
                <p:spPr>
                  <a:xfrm>
                    <a:off x="3228483" y="2573459"/>
                    <a:ext cx="4913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7" h="47520" extrusionOk="0">
                        <a:moveTo>
                          <a:pt x="65062" y="47520"/>
                        </a:moveTo>
                        <a:cubicBezTo>
                          <a:pt x="63228" y="23042"/>
                          <a:pt x="65508" y="0"/>
                          <a:pt x="65508" y="0"/>
                        </a:cubicBezTo>
                        <a:cubicBezTo>
                          <a:pt x="40484" y="12834"/>
                          <a:pt x="0" y="9019"/>
                          <a:pt x="0" y="9019"/>
                        </a:cubicBezTo>
                        <a:cubicBezTo>
                          <a:pt x="3915" y="20812"/>
                          <a:pt x="5302" y="31961"/>
                          <a:pt x="5203" y="42268"/>
                        </a:cubicBezTo>
                        <a:cubicBezTo>
                          <a:pt x="25173" y="43457"/>
                          <a:pt x="45093" y="47025"/>
                          <a:pt x="65062" y="47520"/>
                        </a:cubicBezTo>
                        <a:close/>
                      </a:path>
                    </a:pathLst>
                  </a:custGeom>
                  <a:solidFill>
                    <a:srgbClr val="291100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7" name="Google Shape;1007;p25"/>
                  <p:cNvSpPr/>
                  <p:nvPr/>
                </p:nvSpPr>
                <p:spPr>
                  <a:xfrm>
                    <a:off x="3216962" y="2605160"/>
                    <a:ext cx="77561" cy="61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5" h="81607" extrusionOk="0">
                        <a:moveTo>
                          <a:pt x="80423" y="5253"/>
                        </a:moveTo>
                        <a:cubicBezTo>
                          <a:pt x="60454" y="4708"/>
                          <a:pt x="40534" y="1189"/>
                          <a:pt x="20564" y="0"/>
                        </a:cubicBezTo>
                        <a:cubicBezTo>
                          <a:pt x="20366" y="37362"/>
                          <a:pt x="0" y="63228"/>
                          <a:pt x="0" y="63228"/>
                        </a:cubicBezTo>
                        <a:cubicBezTo>
                          <a:pt x="18384" y="77747"/>
                          <a:pt x="36173" y="82108"/>
                          <a:pt x="51732" y="81563"/>
                        </a:cubicBezTo>
                        <a:cubicBezTo>
                          <a:pt x="81909" y="80472"/>
                          <a:pt x="103415" y="60800"/>
                          <a:pt x="103415" y="60800"/>
                        </a:cubicBezTo>
                        <a:cubicBezTo>
                          <a:pt x="87905" y="54160"/>
                          <a:pt x="82207" y="29037"/>
                          <a:pt x="80373" y="5253"/>
                        </a:cubicBezTo>
                        <a:close/>
                      </a:path>
                    </a:pathLst>
                  </a:custGeom>
                  <a:solidFill>
                    <a:srgbClr val="67351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8" name="Google Shape;1008;p25"/>
                  <p:cNvSpPr/>
                  <p:nvPr/>
                </p:nvSpPr>
                <p:spPr>
                  <a:xfrm>
                    <a:off x="3142883" y="2448997"/>
                    <a:ext cx="207131" cy="131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174" h="175343" extrusionOk="0">
                        <a:moveTo>
                          <a:pt x="267744" y="42714"/>
                        </a:moveTo>
                        <a:cubicBezTo>
                          <a:pt x="261897" y="40534"/>
                          <a:pt x="255059" y="43804"/>
                          <a:pt x="250500" y="50147"/>
                        </a:cubicBezTo>
                        <a:cubicBezTo>
                          <a:pt x="250500" y="49602"/>
                          <a:pt x="250500" y="49106"/>
                          <a:pt x="250451" y="48561"/>
                        </a:cubicBezTo>
                        <a:cubicBezTo>
                          <a:pt x="250451" y="48561"/>
                          <a:pt x="250897" y="3865"/>
                          <a:pt x="227112" y="0"/>
                        </a:cubicBezTo>
                        <a:cubicBezTo>
                          <a:pt x="227112" y="0"/>
                          <a:pt x="51797" y="2131"/>
                          <a:pt x="26129" y="3816"/>
                        </a:cubicBezTo>
                        <a:cubicBezTo>
                          <a:pt x="26129" y="3816"/>
                          <a:pt x="19340" y="28988"/>
                          <a:pt x="19092" y="59958"/>
                        </a:cubicBezTo>
                        <a:cubicBezTo>
                          <a:pt x="15624" y="57976"/>
                          <a:pt x="11858" y="57332"/>
                          <a:pt x="8439" y="58620"/>
                        </a:cubicBezTo>
                        <a:cubicBezTo>
                          <a:pt x="857" y="61395"/>
                          <a:pt x="-2165" y="72049"/>
                          <a:pt x="1650" y="82356"/>
                        </a:cubicBezTo>
                        <a:cubicBezTo>
                          <a:pt x="5466" y="92662"/>
                          <a:pt x="14682" y="98807"/>
                          <a:pt x="22214" y="96032"/>
                        </a:cubicBezTo>
                        <a:cubicBezTo>
                          <a:pt x="22214" y="96032"/>
                          <a:pt x="22214" y="96032"/>
                          <a:pt x="22264" y="96032"/>
                        </a:cubicBezTo>
                        <a:cubicBezTo>
                          <a:pt x="30985" y="139935"/>
                          <a:pt x="60468" y="181559"/>
                          <a:pt x="143072" y="174572"/>
                        </a:cubicBezTo>
                        <a:cubicBezTo>
                          <a:pt x="143072" y="174572"/>
                          <a:pt x="246288" y="176009"/>
                          <a:pt x="249707" y="77202"/>
                        </a:cubicBezTo>
                        <a:cubicBezTo>
                          <a:pt x="250897" y="78491"/>
                          <a:pt x="252284" y="79531"/>
                          <a:pt x="253969" y="80126"/>
                        </a:cubicBezTo>
                        <a:cubicBezTo>
                          <a:pt x="261550" y="82901"/>
                          <a:pt x="270718" y="76806"/>
                          <a:pt x="274533" y="66449"/>
                        </a:cubicBezTo>
                        <a:cubicBezTo>
                          <a:pt x="278349" y="56143"/>
                          <a:pt x="275276" y="45489"/>
                          <a:pt x="267744" y="42714"/>
                        </a:cubicBezTo>
                        <a:close/>
                      </a:path>
                    </a:pathLst>
                  </a:custGeom>
                  <a:solidFill>
                    <a:srgbClr val="67351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9" name="Google Shape;1009;p25"/>
                  <p:cNvSpPr/>
                  <p:nvPr/>
                </p:nvSpPr>
                <p:spPr>
                  <a:xfrm>
                    <a:off x="3130864" y="2382148"/>
                    <a:ext cx="221490" cy="123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320" h="164103" extrusionOk="0">
                        <a:moveTo>
                          <a:pt x="295315" y="40323"/>
                        </a:moveTo>
                        <a:cubicBezTo>
                          <a:pt x="295959" y="-8734"/>
                          <a:pt x="241006" y="23079"/>
                          <a:pt x="241006" y="23079"/>
                        </a:cubicBezTo>
                        <a:cubicBezTo>
                          <a:pt x="233722" y="-6751"/>
                          <a:pt x="173417" y="-2738"/>
                          <a:pt x="81300" y="7817"/>
                        </a:cubicBezTo>
                        <a:cubicBezTo>
                          <a:pt x="-10817" y="18421"/>
                          <a:pt x="54790" y="35665"/>
                          <a:pt x="54790" y="35665"/>
                        </a:cubicBezTo>
                        <a:cubicBezTo>
                          <a:pt x="-14137" y="39629"/>
                          <a:pt x="37546" y="54891"/>
                          <a:pt x="37546" y="54891"/>
                        </a:cubicBezTo>
                        <a:cubicBezTo>
                          <a:pt x="-30044" y="59549"/>
                          <a:pt x="38190" y="73424"/>
                          <a:pt x="38190" y="73424"/>
                        </a:cubicBezTo>
                        <a:cubicBezTo>
                          <a:pt x="-18746" y="76149"/>
                          <a:pt x="-2889" y="89627"/>
                          <a:pt x="26892" y="92947"/>
                        </a:cubicBezTo>
                        <a:lnTo>
                          <a:pt x="25703" y="92947"/>
                        </a:lnTo>
                        <a:cubicBezTo>
                          <a:pt x="12869" y="101569"/>
                          <a:pt x="18617" y="152657"/>
                          <a:pt x="18617" y="152657"/>
                        </a:cubicBezTo>
                        <a:cubicBezTo>
                          <a:pt x="23968" y="146563"/>
                          <a:pt x="31005" y="147851"/>
                          <a:pt x="33829" y="148644"/>
                        </a:cubicBezTo>
                        <a:cubicBezTo>
                          <a:pt x="33829" y="154045"/>
                          <a:pt x="34077" y="159050"/>
                          <a:pt x="34820" y="163162"/>
                        </a:cubicBezTo>
                        <a:lnTo>
                          <a:pt x="48893" y="164104"/>
                        </a:lnTo>
                        <a:cubicBezTo>
                          <a:pt x="48893" y="164104"/>
                          <a:pt x="48546" y="110092"/>
                          <a:pt x="51668" y="93245"/>
                        </a:cubicBezTo>
                        <a:cubicBezTo>
                          <a:pt x="82737" y="91808"/>
                          <a:pt x="208351" y="90569"/>
                          <a:pt x="237042" y="90321"/>
                        </a:cubicBezTo>
                        <a:cubicBezTo>
                          <a:pt x="237736" y="92105"/>
                          <a:pt x="239470" y="93938"/>
                          <a:pt x="240461" y="96020"/>
                        </a:cubicBezTo>
                        <a:cubicBezTo>
                          <a:pt x="242443" y="100232"/>
                          <a:pt x="243286" y="104939"/>
                          <a:pt x="243930" y="109498"/>
                        </a:cubicBezTo>
                        <a:cubicBezTo>
                          <a:pt x="246308" y="126147"/>
                          <a:pt x="246903" y="143094"/>
                          <a:pt x="245763" y="159892"/>
                        </a:cubicBezTo>
                        <a:cubicBezTo>
                          <a:pt x="252700" y="160189"/>
                          <a:pt x="259638" y="160140"/>
                          <a:pt x="266575" y="159793"/>
                        </a:cubicBezTo>
                        <a:cubicBezTo>
                          <a:pt x="267120" y="153004"/>
                          <a:pt x="267170" y="146166"/>
                          <a:pt x="267021" y="139378"/>
                        </a:cubicBezTo>
                        <a:lnTo>
                          <a:pt x="287536" y="138337"/>
                        </a:lnTo>
                        <a:cubicBezTo>
                          <a:pt x="287536" y="138337"/>
                          <a:pt x="294572" y="89281"/>
                          <a:pt x="295266" y="40274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0" name="Google Shape;1010;p25"/>
                  <p:cNvSpPr/>
                  <p:nvPr/>
                </p:nvSpPr>
                <p:spPr>
                  <a:xfrm>
                    <a:off x="3231437" y="2463732"/>
                    <a:ext cx="24176" cy="63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5" h="84907" extrusionOk="0">
                        <a:moveTo>
                          <a:pt x="29508" y="84908"/>
                        </a:moveTo>
                        <a:cubicBezTo>
                          <a:pt x="29508" y="84908"/>
                          <a:pt x="29459" y="84908"/>
                          <a:pt x="29409" y="84908"/>
                        </a:cubicBezTo>
                        <a:lnTo>
                          <a:pt x="2602" y="84016"/>
                        </a:lnTo>
                        <a:cubicBezTo>
                          <a:pt x="1858" y="84016"/>
                          <a:pt x="1115" y="83619"/>
                          <a:pt x="619" y="83025"/>
                        </a:cubicBezTo>
                        <a:cubicBezTo>
                          <a:pt x="124" y="82430"/>
                          <a:pt x="-74" y="81637"/>
                          <a:pt x="25" y="80894"/>
                        </a:cubicBezTo>
                        <a:lnTo>
                          <a:pt x="11620" y="2305"/>
                        </a:lnTo>
                        <a:cubicBezTo>
                          <a:pt x="11818" y="818"/>
                          <a:pt x="13156" y="-173"/>
                          <a:pt x="14692" y="25"/>
                        </a:cubicBezTo>
                        <a:cubicBezTo>
                          <a:pt x="16179" y="223"/>
                          <a:pt x="17170" y="1611"/>
                          <a:pt x="16972" y="3097"/>
                        </a:cubicBezTo>
                        <a:lnTo>
                          <a:pt x="5823" y="78714"/>
                        </a:lnTo>
                        <a:lnTo>
                          <a:pt x="29607" y="79507"/>
                        </a:lnTo>
                        <a:cubicBezTo>
                          <a:pt x="31094" y="79507"/>
                          <a:pt x="32283" y="80795"/>
                          <a:pt x="32234" y="82281"/>
                        </a:cubicBezTo>
                        <a:cubicBezTo>
                          <a:pt x="32234" y="83719"/>
                          <a:pt x="30995" y="84908"/>
                          <a:pt x="29558" y="84908"/>
                        </a:cubicBezTo>
                        <a:close/>
                      </a:path>
                    </a:pathLst>
                  </a:custGeom>
                  <a:solidFill>
                    <a:srgbClr val="2B1505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1" name="Google Shape;1011;p25"/>
                  <p:cNvSpPr/>
                  <p:nvPr/>
                </p:nvSpPr>
                <p:spPr>
                  <a:xfrm>
                    <a:off x="3183333" y="2475554"/>
                    <a:ext cx="36421" cy="10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61" h="14341" extrusionOk="0">
                        <a:moveTo>
                          <a:pt x="3859" y="14342"/>
                        </a:moveTo>
                        <a:cubicBezTo>
                          <a:pt x="2472" y="14342"/>
                          <a:pt x="1134" y="13599"/>
                          <a:pt x="440" y="12261"/>
                        </a:cubicBezTo>
                        <a:cubicBezTo>
                          <a:pt x="-551" y="10378"/>
                          <a:pt x="192" y="8049"/>
                          <a:pt x="2075" y="7058"/>
                        </a:cubicBezTo>
                        <a:cubicBezTo>
                          <a:pt x="15256" y="219"/>
                          <a:pt x="31112" y="-1763"/>
                          <a:pt x="45582" y="1607"/>
                        </a:cubicBezTo>
                        <a:cubicBezTo>
                          <a:pt x="47663" y="2102"/>
                          <a:pt x="48951" y="4184"/>
                          <a:pt x="48456" y="6265"/>
                        </a:cubicBezTo>
                        <a:cubicBezTo>
                          <a:pt x="47960" y="8346"/>
                          <a:pt x="45879" y="9585"/>
                          <a:pt x="43798" y="9139"/>
                        </a:cubicBezTo>
                        <a:cubicBezTo>
                          <a:pt x="31112" y="6166"/>
                          <a:pt x="17188" y="7900"/>
                          <a:pt x="5643" y="13896"/>
                        </a:cubicBezTo>
                        <a:cubicBezTo>
                          <a:pt x="5098" y="14193"/>
                          <a:pt x="4453" y="14342"/>
                          <a:pt x="3859" y="14342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2" name="Google Shape;1012;p25"/>
                  <p:cNvSpPr/>
                  <p:nvPr/>
                </p:nvSpPr>
                <p:spPr>
                  <a:xfrm>
                    <a:off x="3258991" y="2475293"/>
                    <a:ext cx="36835" cy="12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13" h="16521" extrusionOk="0">
                        <a:moveTo>
                          <a:pt x="45246" y="16522"/>
                        </a:moveTo>
                        <a:cubicBezTo>
                          <a:pt x="44354" y="16522"/>
                          <a:pt x="43462" y="16225"/>
                          <a:pt x="42719" y="15580"/>
                        </a:cubicBezTo>
                        <a:cubicBezTo>
                          <a:pt x="32808" y="7008"/>
                          <a:pt x="17249" y="5274"/>
                          <a:pt x="5654" y="11468"/>
                        </a:cubicBezTo>
                        <a:cubicBezTo>
                          <a:pt x="3771" y="12459"/>
                          <a:pt x="1442" y="11765"/>
                          <a:pt x="451" y="9882"/>
                        </a:cubicBezTo>
                        <a:cubicBezTo>
                          <a:pt x="-540" y="7999"/>
                          <a:pt x="153" y="5670"/>
                          <a:pt x="2036" y="4679"/>
                        </a:cubicBezTo>
                        <a:cubicBezTo>
                          <a:pt x="16555" y="-3101"/>
                          <a:pt x="35335" y="-1019"/>
                          <a:pt x="47773" y="9733"/>
                        </a:cubicBezTo>
                        <a:cubicBezTo>
                          <a:pt x="49408" y="11121"/>
                          <a:pt x="49557" y="13549"/>
                          <a:pt x="48169" y="15184"/>
                        </a:cubicBezTo>
                        <a:cubicBezTo>
                          <a:pt x="47426" y="16076"/>
                          <a:pt x="46336" y="16522"/>
                          <a:pt x="45246" y="16522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3" name="Google Shape;1013;p25"/>
                  <p:cNvSpPr/>
                  <p:nvPr/>
                </p:nvSpPr>
                <p:spPr>
                  <a:xfrm>
                    <a:off x="3202654" y="2491215"/>
                    <a:ext cx="8027" cy="1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3" h="16946" extrusionOk="0">
                        <a:moveTo>
                          <a:pt x="10703" y="8473"/>
                        </a:moveTo>
                        <a:cubicBezTo>
                          <a:pt x="10703" y="13181"/>
                          <a:pt x="8325" y="16947"/>
                          <a:pt x="5352" y="16947"/>
                        </a:cubicBezTo>
                        <a:cubicBezTo>
                          <a:pt x="2379" y="16947"/>
                          <a:pt x="0" y="13131"/>
                          <a:pt x="0" y="8473"/>
                        </a:cubicBezTo>
                        <a:cubicBezTo>
                          <a:pt x="0" y="3815"/>
                          <a:pt x="2379" y="0"/>
                          <a:pt x="5352" y="0"/>
                        </a:cubicBezTo>
                        <a:cubicBezTo>
                          <a:pt x="8325" y="0"/>
                          <a:pt x="10703" y="3815"/>
                          <a:pt x="10703" y="847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4" name="Google Shape;1014;p25"/>
                  <p:cNvSpPr/>
                  <p:nvPr/>
                </p:nvSpPr>
                <p:spPr>
                  <a:xfrm>
                    <a:off x="3270998" y="2491215"/>
                    <a:ext cx="8027" cy="1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3" h="16946" extrusionOk="0">
                        <a:moveTo>
                          <a:pt x="10703" y="8473"/>
                        </a:moveTo>
                        <a:cubicBezTo>
                          <a:pt x="10703" y="13181"/>
                          <a:pt x="8325" y="16947"/>
                          <a:pt x="5352" y="16947"/>
                        </a:cubicBezTo>
                        <a:cubicBezTo>
                          <a:pt x="2378" y="16947"/>
                          <a:pt x="0" y="13131"/>
                          <a:pt x="0" y="8473"/>
                        </a:cubicBezTo>
                        <a:cubicBezTo>
                          <a:pt x="0" y="3815"/>
                          <a:pt x="2378" y="0"/>
                          <a:pt x="5352" y="0"/>
                        </a:cubicBezTo>
                        <a:cubicBezTo>
                          <a:pt x="8325" y="0"/>
                          <a:pt x="10703" y="3815"/>
                          <a:pt x="10703" y="847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5" name="Google Shape;1015;p25"/>
                  <p:cNvSpPr/>
                  <p:nvPr/>
                </p:nvSpPr>
                <p:spPr>
                  <a:xfrm>
                    <a:off x="3227996" y="2529328"/>
                    <a:ext cx="42388" cy="13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7" h="17911" extrusionOk="0">
                        <a:moveTo>
                          <a:pt x="14772" y="17911"/>
                        </a:moveTo>
                        <a:cubicBezTo>
                          <a:pt x="10560" y="17911"/>
                          <a:pt x="6348" y="17515"/>
                          <a:pt x="2185" y="16722"/>
                        </a:cubicBezTo>
                        <a:cubicBezTo>
                          <a:pt x="699" y="16425"/>
                          <a:pt x="-243" y="15037"/>
                          <a:pt x="55" y="13551"/>
                        </a:cubicBezTo>
                        <a:cubicBezTo>
                          <a:pt x="352" y="12064"/>
                          <a:pt x="1740" y="11123"/>
                          <a:pt x="3226" y="11420"/>
                        </a:cubicBezTo>
                        <a:cubicBezTo>
                          <a:pt x="20074" y="14690"/>
                          <a:pt x="38358" y="10627"/>
                          <a:pt x="52233" y="519"/>
                        </a:cubicBezTo>
                        <a:cubicBezTo>
                          <a:pt x="53422" y="-373"/>
                          <a:pt x="55157" y="-76"/>
                          <a:pt x="55999" y="1113"/>
                        </a:cubicBezTo>
                        <a:cubicBezTo>
                          <a:pt x="56891" y="2302"/>
                          <a:pt x="56594" y="3987"/>
                          <a:pt x="55404" y="4879"/>
                        </a:cubicBezTo>
                        <a:cubicBezTo>
                          <a:pt x="43760" y="13353"/>
                          <a:pt x="29241" y="17911"/>
                          <a:pt x="14821" y="17911"/>
                        </a:cubicBezTo>
                        <a:close/>
                      </a:path>
                    </a:pathLst>
                  </a:custGeom>
                  <a:solidFill>
                    <a:srgbClr val="2B1505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016" name="Google Shape;1016;p25"/>
                <p:cNvSpPr/>
                <p:nvPr/>
              </p:nvSpPr>
              <p:spPr>
                <a:xfrm>
                  <a:off x="8893975" y="3786200"/>
                  <a:ext cx="318975" cy="15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9" h="63055" extrusionOk="0">
                      <a:moveTo>
                        <a:pt x="2351" y="199"/>
                      </a:moveTo>
                      <a:lnTo>
                        <a:pt x="11747" y="55086"/>
                      </a:lnTo>
                      <a:lnTo>
                        <a:pt x="12759" y="62968"/>
                      </a:lnTo>
                      <a:lnTo>
                        <a:pt x="1019" y="63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</p:grpSp>
          <p:cxnSp>
            <p:nvCxnSpPr>
              <p:cNvPr id="1017" name="Google Shape;1017;p25"/>
              <p:cNvCxnSpPr/>
              <p:nvPr/>
            </p:nvCxnSpPr>
            <p:spPr>
              <a:xfrm>
                <a:off x="8823325" y="4086650"/>
                <a:ext cx="200100" cy="1276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18" name="Google Shape;1018;p25"/>
            <p:cNvGrpSpPr/>
            <p:nvPr/>
          </p:nvGrpSpPr>
          <p:grpSpPr>
            <a:xfrm>
              <a:off x="6453449" y="2188779"/>
              <a:ext cx="1639515" cy="3137736"/>
              <a:chOff x="6500845" y="2672467"/>
              <a:chExt cx="1375201" cy="2631887"/>
            </a:xfrm>
          </p:grpSpPr>
          <p:grpSp>
            <p:nvGrpSpPr>
              <p:cNvPr id="1019" name="Google Shape;1019;p25"/>
              <p:cNvGrpSpPr/>
              <p:nvPr/>
            </p:nvGrpSpPr>
            <p:grpSpPr>
              <a:xfrm>
                <a:off x="6500845" y="2672467"/>
                <a:ext cx="1375201" cy="2631887"/>
                <a:chOff x="5592070" y="1158748"/>
                <a:chExt cx="417740" cy="799237"/>
              </a:xfrm>
            </p:grpSpPr>
            <p:sp>
              <p:nvSpPr>
                <p:cNvPr id="1020" name="Google Shape;1020;p25"/>
                <p:cNvSpPr/>
                <p:nvPr/>
              </p:nvSpPr>
              <p:spPr>
                <a:xfrm>
                  <a:off x="5592070" y="1462589"/>
                  <a:ext cx="417740" cy="495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87" h="660528" extrusionOk="0">
                      <a:moveTo>
                        <a:pt x="213481" y="0"/>
                      </a:moveTo>
                      <a:cubicBezTo>
                        <a:pt x="213481" y="0"/>
                        <a:pt x="162491" y="49354"/>
                        <a:pt x="120917" y="64913"/>
                      </a:cubicBezTo>
                      <a:cubicBezTo>
                        <a:pt x="75974" y="81761"/>
                        <a:pt x="-2468" y="119767"/>
                        <a:pt x="60" y="197118"/>
                      </a:cubicBezTo>
                      <a:cubicBezTo>
                        <a:pt x="2636" y="274469"/>
                        <a:pt x="5461" y="660528"/>
                        <a:pt x="5461" y="660528"/>
                      </a:cubicBezTo>
                      <a:lnTo>
                        <a:pt x="551524" y="660528"/>
                      </a:lnTo>
                      <a:cubicBezTo>
                        <a:pt x="551524" y="660528"/>
                        <a:pt x="554398" y="274469"/>
                        <a:pt x="556925" y="197118"/>
                      </a:cubicBezTo>
                      <a:cubicBezTo>
                        <a:pt x="559502" y="119767"/>
                        <a:pt x="481012" y="81761"/>
                        <a:pt x="436068" y="64913"/>
                      </a:cubicBezTo>
                      <a:cubicBezTo>
                        <a:pt x="394494" y="49354"/>
                        <a:pt x="341919" y="0"/>
                        <a:pt x="341919" y="0"/>
                      </a:cubicBezTo>
                      <a:cubicBezTo>
                        <a:pt x="341919" y="0"/>
                        <a:pt x="268879" y="35578"/>
                        <a:pt x="2133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25"/>
                <p:cNvSpPr/>
                <p:nvPr/>
              </p:nvSpPr>
              <p:spPr>
                <a:xfrm>
                  <a:off x="5644736" y="1158748"/>
                  <a:ext cx="305778" cy="268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04" h="357570" extrusionOk="0">
                      <a:moveTo>
                        <a:pt x="68534" y="316474"/>
                      </a:moveTo>
                      <a:cubicBezTo>
                        <a:pt x="68534" y="316474"/>
                        <a:pt x="68584" y="316177"/>
                        <a:pt x="68634" y="316028"/>
                      </a:cubicBezTo>
                      <a:cubicBezTo>
                        <a:pt x="46335" y="315433"/>
                        <a:pt x="18487" y="322965"/>
                        <a:pt x="8131" y="296009"/>
                      </a:cubicBezTo>
                      <a:cubicBezTo>
                        <a:pt x="3027" y="282778"/>
                        <a:pt x="10756" y="265039"/>
                        <a:pt x="24731" y="262759"/>
                      </a:cubicBezTo>
                      <a:cubicBezTo>
                        <a:pt x="10806" y="260282"/>
                        <a:pt x="-244" y="246804"/>
                        <a:pt x="4" y="232681"/>
                      </a:cubicBezTo>
                      <a:cubicBezTo>
                        <a:pt x="301" y="218559"/>
                        <a:pt x="11897" y="205527"/>
                        <a:pt x="25870" y="203594"/>
                      </a:cubicBezTo>
                      <a:cubicBezTo>
                        <a:pt x="13383" y="197351"/>
                        <a:pt x="5851" y="182485"/>
                        <a:pt x="8230" y="168710"/>
                      </a:cubicBezTo>
                      <a:cubicBezTo>
                        <a:pt x="10658" y="154934"/>
                        <a:pt x="22798" y="143488"/>
                        <a:pt x="36673" y="141902"/>
                      </a:cubicBezTo>
                      <a:cubicBezTo>
                        <a:pt x="26911" y="124707"/>
                        <a:pt x="28893" y="101616"/>
                        <a:pt x="41380" y="86354"/>
                      </a:cubicBezTo>
                      <a:cubicBezTo>
                        <a:pt x="53917" y="71043"/>
                        <a:pt x="76166" y="64551"/>
                        <a:pt x="94896" y="70745"/>
                      </a:cubicBezTo>
                      <a:cubicBezTo>
                        <a:pt x="86869" y="55434"/>
                        <a:pt x="92716" y="34374"/>
                        <a:pt x="107482" y="25405"/>
                      </a:cubicBezTo>
                      <a:cubicBezTo>
                        <a:pt x="122249" y="16436"/>
                        <a:pt x="143655" y="20946"/>
                        <a:pt x="153516" y="35117"/>
                      </a:cubicBezTo>
                      <a:cubicBezTo>
                        <a:pt x="155399" y="14801"/>
                        <a:pt x="175765" y="-1947"/>
                        <a:pt x="196081" y="183"/>
                      </a:cubicBezTo>
                      <a:cubicBezTo>
                        <a:pt x="216397" y="2314"/>
                        <a:pt x="232849" y="22878"/>
                        <a:pt x="230471" y="43194"/>
                      </a:cubicBezTo>
                      <a:cubicBezTo>
                        <a:pt x="239687" y="27585"/>
                        <a:pt x="260747" y="20202"/>
                        <a:pt x="277693" y="26595"/>
                      </a:cubicBezTo>
                      <a:cubicBezTo>
                        <a:pt x="294640" y="32987"/>
                        <a:pt x="305591" y="52411"/>
                        <a:pt x="302271" y="70250"/>
                      </a:cubicBezTo>
                      <a:cubicBezTo>
                        <a:pt x="312033" y="56673"/>
                        <a:pt x="333687" y="53749"/>
                        <a:pt x="346719" y="64254"/>
                      </a:cubicBezTo>
                      <a:cubicBezTo>
                        <a:pt x="359752" y="74759"/>
                        <a:pt x="361486" y="96512"/>
                        <a:pt x="350287" y="108950"/>
                      </a:cubicBezTo>
                      <a:cubicBezTo>
                        <a:pt x="365450" y="103648"/>
                        <a:pt x="383883" y="110238"/>
                        <a:pt x="392159" y="123964"/>
                      </a:cubicBezTo>
                      <a:cubicBezTo>
                        <a:pt x="400483" y="137690"/>
                        <a:pt x="397758" y="157065"/>
                        <a:pt x="386064" y="168016"/>
                      </a:cubicBezTo>
                      <a:cubicBezTo>
                        <a:pt x="400434" y="174259"/>
                        <a:pt x="409601" y="190711"/>
                        <a:pt x="407371" y="206221"/>
                      </a:cubicBezTo>
                      <a:cubicBezTo>
                        <a:pt x="405142" y="221730"/>
                        <a:pt x="391663" y="234911"/>
                        <a:pt x="376104" y="236794"/>
                      </a:cubicBezTo>
                      <a:cubicBezTo>
                        <a:pt x="386956" y="237736"/>
                        <a:pt x="395132" y="249182"/>
                        <a:pt x="394190" y="260034"/>
                      </a:cubicBezTo>
                      <a:cubicBezTo>
                        <a:pt x="393298" y="270886"/>
                        <a:pt x="384825" y="280202"/>
                        <a:pt x="374617" y="284116"/>
                      </a:cubicBezTo>
                      <a:cubicBezTo>
                        <a:pt x="364409" y="287981"/>
                        <a:pt x="352913" y="287090"/>
                        <a:pt x="342557" y="283720"/>
                      </a:cubicBezTo>
                      <a:cubicBezTo>
                        <a:pt x="365450" y="290013"/>
                        <a:pt x="355589" y="326781"/>
                        <a:pt x="341715" y="336790"/>
                      </a:cubicBezTo>
                      <a:cubicBezTo>
                        <a:pt x="331507" y="344173"/>
                        <a:pt x="318128" y="346007"/>
                        <a:pt x="305641" y="344619"/>
                      </a:cubicBezTo>
                      <a:cubicBezTo>
                        <a:pt x="291073" y="342984"/>
                        <a:pt x="279031" y="336988"/>
                        <a:pt x="266891" y="329159"/>
                      </a:cubicBezTo>
                      <a:cubicBezTo>
                        <a:pt x="261490" y="325690"/>
                        <a:pt x="255891" y="323312"/>
                        <a:pt x="250638" y="319496"/>
                      </a:cubicBezTo>
                      <a:cubicBezTo>
                        <a:pt x="252323" y="320735"/>
                        <a:pt x="237655" y="330497"/>
                        <a:pt x="236268" y="331092"/>
                      </a:cubicBezTo>
                      <a:cubicBezTo>
                        <a:pt x="228340" y="334511"/>
                        <a:pt x="221056" y="333520"/>
                        <a:pt x="212780" y="333173"/>
                      </a:cubicBezTo>
                      <a:cubicBezTo>
                        <a:pt x="208172" y="332975"/>
                        <a:pt x="177797" y="326434"/>
                        <a:pt x="177499" y="326781"/>
                      </a:cubicBezTo>
                      <a:cubicBezTo>
                        <a:pt x="155250" y="353142"/>
                        <a:pt x="120911" y="367562"/>
                        <a:pt x="88009" y="349575"/>
                      </a:cubicBezTo>
                      <a:cubicBezTo>
                        <a:pt x="75967" y="342984"/>
                        <a:pt x="65264" y="329952"/>
                        <a:pt x="68386" y="31662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25"/>
                <p:cNvSpPr/>
                <p:nvPr/>
              </p:nvSpPr>
              <p:spPr>
                <a:xfrm>
                  <a:off x="5760022" y="1390975"/>
                  <a:ext cx="77784" cy="39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12" h="52441" extrusionOk="0">
                      <a:moveTo>
                        <a:pt x="103662" y="52377"/>
                      </a:moveTo>
                      <a:cubicBezTo>
                        <a:pt x="99699" y="24875"/>
                        <a:pt x="103117" y="0"/>
                        <a:pt x="103117" y="0"/>
                      </a:cubicBezTo>
                      <a:cubicBezTo>
                        <a:pt x="87211" y="7978"/>
                        <a:pt x="69274" y="12438"/>
                        <a:pt x="50295" y="12438"/>
                      </a:cubicBezTo>
                      <a:cubicBezTo>
                        <a:pt x="32307" y="12438"/>
                        <a:pt x="14023" y="6739"/>
                        <a:pt x="0" y="1189"/>
                      </a:cubicBezTo>
                      <a:cubicBezTo>
                        <a:pt x="2824" y="10555"/>
                        <a:pt x="4212" y="19771"/>
                        <a:pt x="4608" y="28542"/>
                      </a:cubicBezTo>
                      <a:cubicBezTo>
                        <a:pt x="33051" y="46777"/>
                        <a:pt x="68332" y="53169"/>
                        <a:pt x="103712" y="52377"/>
                      </a:cubicBezTo>
                      <a:close/>
                    </a:path>
                  </a:pathLst>
                </a:custGeom>
                <a:solidFill>
                  <a:srgbClr val="D3A77B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25"/>
                <p:cNvSpPr/>
                <p:nvPr/>
              </p:nvSpPr>
              <p:spPr>
                <a:xfrm>
                  <a:off x="5752180" y="1412344"/>
                  <a:ext cx="96403" cy="62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37" h="83269" extrusionOk="0">
                      <a:moveTo>
                        <a:pt x="15014" y="50"/>
                      </a:moveTo>
                      <a:cubicBezTo>
                        <a:pt x="16699" y="37660"/>
                        <a:pt x="0" y="66994"/>
                        <a:pt x="0" y="66994"/>
                      </a:cubicBezTo>
                      <a:cubicBezTo>
                        <a:pt x="57183" y="103613"/>
                        <a:pt x="128538" y="66994"/>
                        <a:pt x="128538" y="66994"/>
                      </a:cubicBezTo>
                      <a:cubicBezTo>
                        <a:pt x="120461" y="54160"/>
                        <a:pt x="116249" y="38651"/>
                        <a:pt x="114118" y="23835"/>
                      </a:cubicBezTo>
                      <a:cubicBezTo>
                        <a:pt x="78738" y="24627"/>
                        <a:pt x="43457" y="18235"/>
                        <a:pt x="15014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25"/>
                <p:cNvSpPr/>
                <p:nvPr/>
              </p:nvSpPr>
              <p:spPr>
                <a:xfrm>
                  <a:off x="5687639" y="1223105"/>
                  <a:ext cx="219658" cy="17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878" h="236264" extrusionOk="0">
                      <a:moveTo>
                        <a:pt x="289019" y="108222"/>
                      </a:moveTo>
                      <a:cubicBezTo>
                        <a:pt x="283469" y="103217"/>
                        <a:pt x="273509" y="104852"/>
                        <a:pt x="264540" y="111343"/>
                      </a:cubicBezTo>
                      <a:cubicBezTo>
                        <a:pt x="261022" y="49304"/>
                        <a:pt x="209736" y="0"/>
                        <a:pt x="146804" y="0"/>
                      </a:cubicBezTo>
                      <a:cubicBezTo>
                        <a:pt x="83873" y="0"/>
                        <a:pt x="32290" y="49552"/>
                        <a:pt x="29020" y="111839"/>
                      </a:cubicBezTo>
                      <a:cubicBezTo>
                        <a:pt x="19852" y="104902"/>
                        <a:pt x="9595" y="103068"/>
                        <a:pt x="3896" y="108222"/>
                      </a:cubicBezTo>
                      <a:cubicBezTo>
                        <a:pt x="-3091" y="114515"/>
                        <a:pt x="-415" y="128835"/>
                        <a:pt x="9793" y="140133"/>
                      </a:cubicBezTo>
                      <a:cubicBezTo>
                        <a:pt x="17177" y="148309"/>
                        <a:pt x="26443" y="152620"/>
                        <a:pt x="33677" y="152075"/>
                      </a:cubicBezTo>
                      <a:cubicBezTo>
                        <a:pt x="43340" y="184334"/>
                        <a:pt x="66431" y="210844"/>
                        <a:pt x="96460" y="225016"/>
                      </a:cubicBezTo>
                      <a:cubicBezTo>
                        <a:pt x="111722" y="232201"/>
                        <a:pt x="128768" y="236264"/>
                        <a:pt x="146755" y="236264"/>
                      </a:cubicBezTo>
                      <a:cubicBezTo>
                        <a:pt x="165733" y="236264"/>
                        <a:pt x="183671" y="231755"/>
                        <a:pt x="199577" y="223827"/>
                      </a:cubicBezTo>
                      <a:cubicBezTo>
                        <a:pt x="228367" y="209407"/>
                        <a:pt x="250467" y="183491"/>
                        <a:pt x="259833" y="152125"/>
                      </a:cubicBezTo>
                      <a:cubicBezTo>
                        <a:pt x="266968" y="152372"/>
                        <a:pt x="275887" y="148111"/>
                        <a:pt x="283072" y="140183"/>
                      </a:cubicBezTo>
                      <a:cubicBezTo>
                        <a:pt x="293330" y="128885"/>
                        <a:pt x="295956" y="114564"/>
                        <a:pt x="288969" y="108271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25"/>
                <p:cNvSpPr/>
                <p:nvPr/>
              </p:nvSpPr>
              <p:spPr>
                <a:xfrm>
                  <a:off x="5705727" y="1217086"/>
                  <a:ext cx="185133" cy="97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44" h="130021" extrusionOk="0">
                      <a:moveTo>
                        <a:pt x="146" y="105840"/>
                      </a:moveTo>
                      <a:cubicBezTo>
                        <a:pt x="493" y="113967"/>
                        <a:pt x="1484" y="122094"/>
                        <a:pt x="3119" y="130022"/>
                      </a:cubicBezTo>
                      <a:cubicBezTo>
                        <a:pt x="7430" y="130022"/>
                        <a:pt x="11790" y="130022"/>
                        <a:pt x="16102" y="130022"/>
                      </a:cubicBezTo>
                      <a:cubicBezTo>
                        <a:pt x="16647" y="119517"/>
                        <a:pt x="17192" y="109061"/>
                        <a:pt x="17737" y="98556"/>
                      </a:cubicBezTo>
                      <a:cubicBezTo>
                        <a:pt x="17836" y="97020"/>
                        <a:pt x="17935" y="95435"/>
                        <a:pt x="18827" y="94196"/>
                      </a:cubicBezTo>
                      <a:cubicBezTo>
                        <a:pt x="20214" y="92263"/>
                        <a:pt x="22939" y="92015"/>
                        <a:pt x="25219" y="91421"/>
                      </a:cubicBezTo>
                      <a:cubicBezTo>
                        <a:pt x="32057" y="89637"/>
                        <a:pt x="37210" y="83641"/>
                        <a:pt x="39837" y="77051"/>
                      </a:cubicBezTo>
                      <a:cubicBezTo>
                        <a:pt x="42414" y="70460"/>
                        <a:pt x="42909" y="63275"/>
                        <a:pt x="43355" y="56189"/>
                      </a:cubicBezTo>
                      <a:cubicBezTo>
                        <a:pt x="53067" y="59113"/>
                        <a:pt x="63771" y="55545"/>
                        <a:pt x="71798" y="49401"/>
                      </a:cubicBezTo>
                      <a:cubicBezTo>
                        <a:pt x="79826" y="43256"/>
                        <a:pt x="85722" y="34783"/>
                        <a:pt x="91421" y="26409"/>
                      </a:cubicBezTo>
                      <a:cubicBezTo>
                        <a:pt x="100538" y="33594"/>
                        <a:pt x="116494" y="27400"/>
                        <a:pt x="118327" y="15953"/>
                      </a:cubicBezTo>
                      <a:cubicBezTo>
                        <a:pt x="121796" y="24873"/>
                        <a:pt x="129873" y="31810"/>
                        <a:pt x="139189" y="33940"/>
                      </a:cubicBezTo>
                      <a:cubicBezTo>
                        <a:pt x="148505" y="36022"/>
                        <a:pt x="158811" y="33247"/>
                        <a:pt x="165749" y="26656"/>
                      </a:cubicBezTo>
                      <a:cubicBezTo>
                        <a:pt x="163915" y="37508"/>
                        <a:pt x="168276" y="49153"/>
                        <a:pt x="176749" y="56140"/>
                      </a:cubicBezTo>
                      <a:cubicBezTo>
                        <a:pt x="185222" y="63127"/>
                        <a:pt x="197512" y="65158"/>
                        <a:pt x="207818" y="61293"/>
                      </a:cubicBezTo>
                      <a:cubicBezTo>
                        <a:pt x="205737" y="67487"/>
                        <a:pt x="205043" y="74524"/>
                        <a:pt x="207719" y="80470"/>
                      </a:cubicBezTo>
                      <a:cubicBezTo>
                        <a:pt x="210395" y="86466"/>
                        <a:pt x="217184" y="90826"/>
                        <a:pt x="223527" y="89241"/>
                      </a:cubicBezTo>
                      <a:cubicBezTo>
                        <a:pt x="223080" y="100191"/>
                        <a:pt x="223675" y="111192"/>
                        <a:pt x="225310" y="122044"/>
                      </a:cubicBezTo>
                      <a:cubicBezTo>
                        <a:pt x="230563" y="122292"/>
                        <a:pt x="235815" y="122490"/>
                        <a:pt x="241068" y="122738"/>
                      </a:cubicBezTo>
                      <a:cubicBezTo>
                        <a:pt x="244289" y="106831"/>
                        <a:pt x="246221" y="90678"/>
                        <a:pt x="246816" y="74474"/>
                      </a:cubicBezTo>
                      <a:cubicBezTo>
                        <a:pt x="247856" y="46378"/>
                        <a:pt x="220504" y="21899"/>
                        <a:pt x="194687" y="10750"/>
                      </a:cubicBezTo>
                      <a:cubicBezTo>
                        <a:pt x="178731" y="3862"/>
                        <a:pt x="161041" y="2029"/>
                        <a:pt x="143698" y="889"/>
                      </a:cubicBezTo>
                      <a:cubicBezTo>
                        <a:pt x="109953" y="-1291"/>
                        <a:pt x="74127" y="-647"/>
                        <a:pt x="45090" y="16746"/>
                      </a:cubicBezTo>
                      <a:cubicBezTo>
                        <a:pt x="14417" y="35130"/>
                        <a:pt x="-1390" y="70064"/>
                        <a:pt x="96" y="1057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25"/>
                <p:cNvSpPr/>
                <p:nvPr/>
              </p:nvSpPr>
              <p:spPr>
                <a:xfrm>
                  <a:off x="5786280" y="1263177"/>
                  <a:ext cx="24061" cy="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1" h="101866" extrusionOk="0">
                      <a:moveTo>
                        <a:pt x="29505" y="101866"/>
                      </a:moveTo>
                      <a:lnTo>
                        <a:pt x="2698" y="101866"/>
                      </a:lnTo>
                      <a:cubicBezTo>
                        <a:pt x="1905" y="101866"/>
                        <a:pt x="1161" y="101519"/>
                        <a:pt x="666" y="100925"/>
                      </a:cubicBezTo>
                      <a:cubicBezTo>
                        <a:pt x="170" y="100330"/>
                        <a:pt x="-78" y="99537"/>
                        <a:pt x="22" y="98794"/>
                      </a:cubicBezTo>
                      <a:lnTo>
                        <a:pt x="13400" y="2316"/>
                      </a:lnTo>
                      <a:cubicBezTo>
                        <a:pt x="13599" y="829"/>
                        <a:pt x="14937" y="-211"/>
                        <a:pt x="16424" y="37"/>
                      </a:cubicBezTo>
                      <a:cubicBezTo>
                        <a:pt x="17910" y="235"/>
                        <a:pt x="18951" y="1622"/>
                        <a:pt x="18703" y="3059"/>
                      </a:cubicBezTo>
                      <a:lnTo>
                        <a:pt x="5720" y="96465"/>
                      </a:lnTo>
                      <a:lnTo>
                        <a:pt x="29406" y="96465"/>
                      </a:lnTo>
                      <a:cubicBezTo>
                        <a:pt x="30892" y="96465"/>
                        <a:pt x="32082" y="97654"/>
                        <a:pt x="32082" y="99141"/>
                      </a:cubicBezTo>
                      <a:cubicBezTo>
                        <a:pt x="32082" y="100627"/>
                        <a:pt x="30892" y="101816"/>
                        <a:pt x="29406" y="101816"/>
                      </a:cubicBezTo>
                      <a:close/>
                    </a:path>
                  </a:pathLst>
                </a:custGeom>
                <a:solidFill>
                  <a:srgbClr val="B4805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Google Shape;1027;p25"/>
                <p:cNvSpPr/>
                <p:nvPr/>
              </p:nvSpPr>
              <p:spPr>
                <a:xfrm>
                  <a:off x="5784224" y="1339814"/>
                  <a:ext cx="40745" cy="14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27" h="19355" extrusionOk="0">
                      <a:moveTo>
                        <a:pt x="18323" y="19356"/>
                      </a:moveTo>
                      <a:cubicBezTo>
                        <a:pt x="12228" y="19356"/>
                        <a:pt x="6579" y="18612"/>
                        <a:pt x="2268" y="17869"/>
                      </a:cubicBezTo>
                      <a:cubicBezTo>
                        <a:pt x="781" y="17621"/>
                        <a:pt x="-210" y="16234"/>
                        <a:pt x="38" y="14747"/>
                      </a:cubicBezTo>
                      <a:cubicBezTo>
                        <a:pt x="286" y="13261"/>
                        <a:pt x="1673" y="12270"/>
                        <a:pt x="3160" y="12517"/>
                      </a:cubicBezTo>
                      <a:cubicBezTo>
                        <a:pt x="13616" y="14202"/>
                        <a:pt x="21494" y="14400"/>
                        <a:pt x="28629" y="13013"/>
                      </a:cubicBezTo>
                      <a:cubicBezTo>
                        <a:pt x="37499" y="11328"/>
                        <a:pt x="44932" y="7067"/>
                        <a:pt x="49491" y="1071"/>
                      </a:cubicBezTo>
                      <a:cubicBezTo>
                        <a:pt x="50383" y="-118"/>
                        <a:pt x="52067" y="-366"/>
                        <a:pt x="53257" y="575"/>
                      </a:cubicBezTo>
                      <a:cubicBezTo>
                        <a:pt x="54446" y="1467"/>
                        <a:pt x="54694" y="3152"/>
                        <a:pt x="53753" y="4341"/>
                      </a:cubicBezTo>
                      <a:cubicBezTo>
                        <a:pt x="48351" y="11378"/>
                        <a:pt x="39779" y="16383"/>
                        <a:pt x="29621" y="18315"/>
                      </a:cubicBezTo>
                      <a:cubicBezTo>
                        <a:pt x="25805" y="19058"/>
                        <a:pt x="21990" y="19306"/>
                        <a:pt x="18273" y="19306"/>
                      </a:cubicBezTo>
                      <a:close/>
                    </a:path>
                  </a:pathLst>
                </a:custGeom>
                <a:solidFill>
                  <a:srgbClr val="B4805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8" name="Google Shape;1028;p25"/>
                <p:cNvSpPr/>
                <p:nvPr/>
              </p:nvSpPr>
              <p:spPr>
                <a:xfrm>
                  <a:off x="5733553" y="1290009"/>
                  <a:ext cx="40225" cy="1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34" h="17826" extrusionOk="0">
                      <a:moveTo>
                        <a:pt x="4619" y="17827"/>
                      </a:moveTo>
                      <a:cubicBezTo>
                        <a:pt x="3727" y="17827"/>
                        <a:pt x="2835" y="17579"/>
                        <a:pt x="1992" y="17133"/>
                      </a:cubicBezTo>
                      <a:cubicBezTo>
                        <a:pt x="853" y="16489"/>
                        <a:pt x="109" y="15300"/>
                        <a:pt x="11" y="14011"/>
                      </a:cubicBezTo>
                      <a:cubicBezTo>
                        <a:pt x="-88" y="12673"/>
                        <a:pt x="506" y="11435"/>
                        <a:pt x="1596" y="10642"/>
                      </a:cubicBezTo>
                      <a:cubicBezTo>
                        <a:pt x="15521" y="483"/>
                        <a:pt x="34400" y="-2688"/>
                        <a:pt x="50900" y="2366"/>
                      </a:cubicBezTo>
                      <a:cubicBezTo>
                        <a:pt x="52932" y="3011"/>
                        <a:pt x="54072" y="5141"/>
                        <a:pt x="53477" y="7173"/>
                      </a:cubicBezTo>
                      <a:cubicBezTo>
                        <a:pt x="52882" y="9205"/>
                        <a:pt x="50702" y="10344"/>
                        <a:pt x="48671" y="9750"/>
                      </a:cubicBezTo>
                      <a:cubicBezTo>
                        <a:pt x="35886" y="5835"/>
                        <a:pt x="21367" y="7669"/>
                        <a:pt x="9872" y="14457"/>
                      </a:cubicBezTo>
                      <a:cubicBezTo>
                        <a:pt x="9376" y="15547"/>
                        <a:pt x="8534" y="16489"/>
                        <a:pt x="7394" y="17083"/>
                      </a:cubicBezTo>
                      <a:cubicBezTo>
                        <a:pt x="6551" y="17529"/>
                        <a:pt x="5610" y="17777"/>
                        <a:pt x="4668" y="177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Google Shape;1029;p25"/>
                <p:cNvSpPr/>
                <p:nvPr/>
              </p:nvSpPr>
              <p:spPr>
                <a:xfrm>
                  <a:off x="5812854" y="1289996"/>
                  <a:ext cx="40424" cy="1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98" h="16060" extrusionOk="0">
                      <a:moveTo>
                        <a:pt x="50017" y="16061"/>
                      </a:moveTo>
                      <a:cubicBezTo>
                        <a:pt x="49175" y="16061"/>
                        <a:pt x="48333" y="15764"/>
                        <a:pt x="47589" y="15218"/>
                      </a:cubicBezTo>
                      <a:cubicBezTo>
                        <a:pt x="36094" y="6002"/>
                        <a:pt x="18205" y="5308"/>
                        <a:pt x="6015" y="13534"/>
                      </a:cubicBezTo>
                      <a:cubicBezTo>
                        <a:pt x="4231" y="14723"/>
                        <a:pt x="1853" y="14277"/>
                        <a:pt x="664" y="12493"/>
                      </a:cubicBezTo>
                      <a:cubicBezTo>
                        <a:pt x="-525" y="10709"/>
                        <a:pt x="-80" y="8331"/>
                        <a:pt x="1704" y="7141"/>
                      </a:cubicBezTo>
                      <a:cubicBezTo>
                        <a:pt x="16867" y="-3116"/>
                        <a:pt x="38174" y="-2224"/>
                        <a:pt x="52445" y="9173"/>
                      </a:cubicBezTo>
                      <a:cubicBezTo>
                        <a:pt x="54131" y="10511"/>
                        <a:pt x="54378" y="12939"/>
                        <a:pt x="53040" y="14574"/>
                      </a:cubicBezTo>
                      <a:cubicBezTo>
                        <a:pt x="52297" y="15516"/>
                        <a:pt x="51157" y="16011"/>
                        <a:pt x="50017" y="160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0" name="Google Shape;1030;p25"/>
                <p:cNvSpPr/>
                <p:nvPr/>
              </p:nvSpPr>
              <p:spPr>
                <a:xfrm>
                  <a:off x="5821826" y="1306055"/>
                  <a:ext cx="8027" cy="10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4270" extrusionOk="0">
                      <a:moveTo>
                        <a:pt x="10703" y="7135"/>
                      </a:moveTo>
                      <a:cubicBezTo>
                        <a:pt x="10703" y="11076"/>
                        <a:pt x="8307" y="14271"/>
                        <a:pt x="5352" y="14271"/>
                      </a:cubicBezTo>
                      <a:cubicBezTo>
                        <a:pt x="2396" y="14271"/>
                        <a:pt x="0" y="11076"/>
                        <a:pt x="0" y="7135"/>
                      </a:cubicBezTo>
                      <a:cubicBezTo>
                        <a:pt x="0" y="3195"/>
                        <a:pt x="2396" y="0"/>
                        <a:pt x="5352" y="0"/>
                      </a:cubicBezTo>
                      <a:cubicBezTo>
                        <a:pt x="8307" y="0"/>
                        <a:pt x="10703" y="3195"/>
                        <a:pt x="10703" y="7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Google Shape;1031;p25"/>
                <p:cNvSpPr/>
                <p:nvPr/>
              </p:nvSpPr>
              <p:spPr>
                <a:xfrm>
                  <a:off x="5762177" y="1307430"/>
                  <a:ext cx="8027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4271" extrusionOk="0">
                      <a:moveTo>
                        <a:pt x="10703" y="7136"/>
                      </a:moveTo>
                      <a:cubicBezTo>
                        <a:pt x="10703" y="11100"/>
                        <a:pt x="8325" y="14271"/>
                        <a:pt x="5351" y="14271"/>
                      </a:cubicBezTo>
                      <a:cubicBezTo>
                        <a:pt x="2378" y="14271"/>
                        <a:pt x="0" y="11050"/>
                        <a:pt x="0" y="7136"/>
                      </a:cubicBezTo>
                      <a:cubicBezTo>
                        <a:pt x="0" y="3221"/>
                        <a:pt x="2378" y="0"/>
                        <a:pt x="5351" y="0"/>
                      </a:cubicBezTo>
                      <a:cubicBezTo>
                        <a:pt x="8325" y="0"/>
                        <a:pt x="10703" y="3221"/>
                        <a:pt x="10703" y="713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2" name="Google Shape;1032;p25"/>
                <p:cNvSpPr/>
                <p:nvPr/>
              </p:nvSpPr>
              <p:spPr>
                <a:xfrm>
                  <a:off x="5797483" y="1475485"/>
                  <a:ext cx="5797" cy="34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455036" extrusionOk="0">
                      <a:moveTo>
                        <a:pt x="0" y="0"/>
                      </a:moveTo>
                      <a:lnTo>
                        <a:pt x="7730" y="0"/>
                      </a:lnTo>
                      <a:lnTo>
                        <a:pt x="7730" y="455036"/>
                      </a:lnTo>
                      <a:lnTo>
                        <a:pt x="0" y="4550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033" name="Google Shape;1033;p25"/>
              <p:cNvCxnSpPr/>
              <p:nvPr/>
            </p:nvCxnSpPr>
            <p:spPr>
              <a:xfrm>
                <a:off x="6719075" y="4260650"/>
                <a:ext cx="0" cy="10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>
                <a:off x="7657200" y="4260650"/>
                <a:ext cx="0" cy="10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5" name="Google Shape;1035;p25"/>
          <p:cNvGrpSpPr/>
          <p:nvPr/>
        </p:nvGrpSpPr>
        <p:grpSpPr>
          <a:xfrm>
            <a:off x="4019407" y="4234512"/>
            <a:ext cx="830472" cy="550235"/>
            <a:chOff x="4400407" y="4234512"/>
            <a:chExt cx="830472" cy="550235"/>
          </a:xfrm>
        </p:grpSpPr>
        <p:sp>
          <p:nvSpPr>
            <p:cNvPr id="1036" name="Google Shape;1036;p25"/>
            <p:cNvSpPr/>
            <p:nvPr/>
          </p:nvSpPr>
          <p:spPr>
            <a:xfrm>
              <a:off x="5021338" y="42345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4400407" y="4575254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81E597D-257D-19F4-32E9-156F5D4BA669}"/>
              </a:ext>
            </a:extLst>
          </p:cNvPr>
          <p:cNvSpPr txBox="1"/>
          <p:nvPr/>
        </p:nvSpPr>
        <p:spPr>
          <a:xfrm>
            <a:off x="566066" y="1349838"/>
            <a:ext cx="4713991" cy="141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 algn="l"/>
            <a:r>
              <a:rPr lang="en-US" sz="4800" dirty="0">
                <a:solidFill>
                  <a:srgbClr val="FF0000"/>
                </a:solidFill>
              </a:rPr>
              <a:t>UNIT 1:</a:t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en-US" sz="4800" dirty="0">
                <a:solidFill>
                  <a:srgbClr val="FF0000"/>
                </a:solidFill>
              </a:rPr>
              <a:t>Local community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8495067-2DC4-6ABD-8B79-B16BB2F8267E}"/>
              </a:ext>
            </a:extLst>
          </p:cNvPr>
          <p:cNvSpPr txBox="1"/>
          <p:nvPr/>
        </p:nvSpPr>
        <p:spPr>
          <a:xfrm>
            <a:off x="673783" y="2924225"/>
            <a:ext cx="3745167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2450"/>
              </a:lnSpc>
              <a:buClrTx/>
            </a:pPr>
            <a:r>
              <a:rPr lang="en-US" sz="3200" kern="1200" dirty="0">
                <a:solidFill>
                  <a:schemeClr val="tx1"/>
                </a:solidFill>
                <a:latin typeface="Nunito"/>
                <a:ea typeface="+mn-ea"/>
                <a:cs typeface="+mn-cs"/>
              </a:rPr>
              <a:t>Lesson 5 – Skills 1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6550E45-4A44-C29E-6E3D-0142731F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80" y="4012859"/>
            <a:ext cx="1374642" cy="1374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301" y="156326"/>
            <a:ext cx="4324687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3836"/>
              </p:ext>
            </p:extLst>
          </p:nvPr>
        </p:nvGraphicFramePr>
        <p:xfrm>
          <a:off x="481415" y="766987"/>
          <a:ext cx="8292469" cy="4246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6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4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38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priz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ɜ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tồn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freɪgr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ə’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rɪd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ʒɪnəl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883787907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‘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ʃɔ:t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ən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4086747854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ʌŋʃən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24917830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81415" y="1406709"/>
            <a:ext cx="187423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preserve (v)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415" y="2054376"/>
            <a:ext cx="198964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fragrance (n)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254" y="2929098"/>
            <a:ext cx="19688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original (adj)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1742" y="3652669"/>
            <a:ext cx="174599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shorten (v)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155" y="4454509"/>
            <a:ext cx="184377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function (n)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07764" y="135020"/>
            <a:ext cx="621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0" y="956828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99275D-BFFC-4B86-644C-07F2029D0500}"/>
              </a:ext>
            </a:extLst>
          </p:cNvPr>
          <p:cNvGrpSpPr/>
          <p:nvPr/>
        </p:nvGrpSpPr>
        <p:grpSpPr>
          <a:xfrm>
            <a:off x="326571" y="2340918"/>
            <a:ext cx="3727997" cy="2667562"/>
            <a:chOff x="984769" y="2340918"/>
            <a:chExt cx="3069799" cy="2152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3CBE82-A9A5-F6E5-791E-1BABB9F9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4769" y="2520918"/>
              <a:ext cx="2889799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C45E9D-508D-57A6-0397-B33D2DBA9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769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570F9E-062A-9BEF-54A9-CF93FE3AB735}"/>
              </a:ext>
            </a:extLst>
          </p:cNvPr>
          <p:cNvGrpSpPr/>
          <p:nvPr/>
        </p:nvGrpSpPr>
        <p:grpSpPr>
          <a:xfrm>
            <a:off x="4239680" y="2340918"/>
            <a:ext cx="4461634" cy="2667561"/>
            <a:chOff x="4717914" y="2340918"/>
            <a:chExt cx="3227451" cy="21524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042A5-EE5E-0B9C-ED0F-13CEBC8B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914" y="2520918"/>
              <a:ext cx="3047451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C94323-0431-B972-74BE-531EE3D6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7914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78B1C105-D169-8386-CE78-B537B7B2E787}"/>
              </a:ext>
            </a:extLst>
          </p:cNvPr>
          <p:cNvSpPr txBox="1"/>
          <p:nvPr/>
        </p:nvSpPr>
        <p:spPr>
          <a:xfrm>
            <a:off x="0" y="1586955"/>
            <a:ext cx="8603390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A3C14F7-E43B-DC17-6002-421AEEA0F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51216" y="35489"/>
            <a:ext cx="6215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E9C43-0467-3FE8-5BC8-112205D95FD0}"/>
              </a:ext>
            </a:extLst>
          </p:cNvPr>
          <p:cNvGrpSpPr/>
          <p:nvPr/>
        </p:nvGrpSpPr>
        <p:grpSpPr>
          <a:xfrm>
            <a:off x="432843" y="2340918"/>
            <a:ext cx="3069799" cy="2152460"/>
            <a:chOff x="432843" y="2340918"/>
            <a:chExt cx="3069799" cy="2152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3CBE82-A9A5-F6E5-791E-1BABB9F9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843" y="2520918"/>
              <a:ext cx="2889799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C45E9D-508D-57A6-0397-B33D2DBA9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43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F565571-54DD-3FD8-93BE-D9480257B4CD}"/>
              </a:ext>
            </a:extLst>
          </p:cNvPr>
          <p:cNvSpPr txBox="1"/>
          <p:nvPr/>
        </p:nvSpPr>
        <p:spPr>
          <a:xfrm>
            <a:off x="3904882" y="2561504"/>
            <a:ext cx="4626275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- Picture a: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cốm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(young sticky rice)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Village, Ha Noi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- Another place which makes “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Tu Le Commune (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) in Yen Bai Province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D97280A5-8CBC-2470-7AED-DBAA237516EF}"/>
              </a:ext>
            </a:extLst>
          </p:cNvPr>
          <p:cNvSpPr txBox="1"/>
          <p:nvPr/>
        </p:nvSpPr>
        <p:spPr>
          <a:xfrm>
            <a:off x="9573683" y="2571750"/>
            <a:ext cx="4501024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Picture b: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pottery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England.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In Viet Nam, there are some pottery villages: Bat Trang,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Bau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Truc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Phu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Lang, …</a:t>
            </a: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9E53C68-B4FF-038F-01F8-593897BA6AD7}"/>
              </a:ext>
            </a:extLst>
          </p:cNvPr>
          <p:cNvSpPr txBox="1"/>
          <p:nvPr/>
        </p:nvSpPr>
        <p:spPr>
          <a:xfrm>
            <a:off x="51216" y="436482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B3B926F1-DB96-F2B7-0746-CCF7B94880AC}"/>
              </a:ext>
            </a:extLst>
          </p:cNvPr>
          <p:cNvSpPr txBox="1"/>
          <p:nvPr/>
        </p:nvSpPr>
        <p:spPr>
          <a:xfrm>
            <a:off x="0" y="834060"/>
            <a:ext cx="9092784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Q2.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C32BAD6-D25B-BC10-FFE7-3EC929E5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1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83421" y="415954"/>
            <a:ext cx="690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Exercise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F565571-54DD-3FD8-93BE-D9480257B4CD}"/>
              </a:ext>
            </a:extLst>
          </p:cNvPr>
          <p:cNvSpPr txBox="1"/>
          <p:nvPr/>
        </p:nvSpPr>
        <p:spPr>
          <a:xfrm>
            <a:off x="4030133" y="2561504"/>
            <a:ext cx="4501024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Picture b: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pottery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England.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In Viet Nam, there are some pottery villages: Bat Trang,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Bau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Truc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Phu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Lang, 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A55089-5FF3-12C6-6829-74407B3B5BF0}"/>
              </a:ext>
            </a:extLst>
          </p:cNvPr>
          <p:cNvGrpSpPr/>
          <p:nvPr/>
        </p:nvGrpSpPr>
        <p:grpSpPr>
          <a:xfrm>
            <a:off x="432843" y="2340918"/>
            <a:ext cx="3227451" cy="2152460"/>
            <a:chOff x="432843" y="2340918"/>
            <a:chExt cx="3227451" cy="2152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57F07A-4EAB-A9A7-4424-ADB16042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843" y="2520918"/>
              <a:ext cx="3047451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0B04A3-2CF6-09E8-B229-4B52A6F9D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43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184832F-A9D6-42CB-E6C4-36BADB19F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3" y="5465676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EE035-9832-3E1D-0332-CC4DEA040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919" y="5465676"/>
            <a:ext cx="2028456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0BB50408-763A-1FA6-118B-652EC061C501}"/>
              </a:ext>
            </a:extLst>
          </p:cNvPr>
          <p:cNvSpPr txBox="1"/>
          <p:nvPr/>
        </p:nvSpPr>
        <p:spPr>
          <a:xfrm>
            <a:off x="432843" y="1080663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1A88CEBE-1828-DB58-2DBF-481EC28B50F1}"/>
              </a:ext>
            </a:extLst>
          </p:cNvPr>
          <p:cNvSpPr txBox="1"/>
          <p:nvPr/>
        </p:nvSpPr>
        <p:spPr>
          <a:xfrm>
            <a:off x="432843" y="1586955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AB2547E-9CAF-ED68-D3F6-1EA278EF0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817898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286161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817898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286161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3E107-C263-B584-8252-8124AD942011}"/>
              </a:ext>
            </a:extLst>
          </p:cNvPr>
          <p:cNvSpPr txBox="1"/>
          <p:nvPr/>
        </p:nvSpPr>
        <p:spPr>
          <a:xfrm>
            <a:off x="67129" y="-10096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2. Read the brochure introducing different places with special products. Match each highlighted word with its definition.</a:t>
            </a:r>
          </a:p>
        </p:txBody>
      </p:sp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F59D2A7-3699-3DBE-27A5-EAAF0EC603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3299" y="4093791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740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61E74F-0AA7-F05F-B837-E0004325FB95}"/>
              </a:ext>
            </a:extLst>
          </p:cNvPr>
          <p:cNvSpPr txBox="1"/>
          <p:nvPr/>
        </p:nvSpPr>
        <p:spPr>
          <a:xfrm>
            <a:off x="-1" y="49112"/>
            <a:ext cx="9085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2. Read the brochure introducing different places with special products. Match each highlighted word with its definition.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7" y="933586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5031787" y="1746379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5031787" y="2559172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35FACEE-ABF3-CF77-359F-24D88A0B5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7" y="1746377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5031787" y="2559172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38A35-25A0-EE83-C1E9-F34A07A023C9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0CB1418-4152-6B92-6756-6FD8D6EE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6" y="2560360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AC9BB-7DDD-F1BA-3806-F3D9E0480039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E99DBED-01CA-2A0F-D946-9C1D4835B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6" y="4181221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050C7-3521-A117-933B-22119A8608B6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</p:spTree>
    <p:extLst>
      <p:ext uri="{BB962C8B-B14F-4D97-AF65-F5344CB8AC3E}">
        <p14:creationId xmlns:p14="http://schemas.microsoft.com/office/powerpoint/2010/main" val="193199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3853201" y="3371964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4190999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089E4-483F-7CB1-B73B-F669D779491D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</p:spTree>
    <p:extLst>
      <p:ext uri="{BB962C8B-B14F-4D97-AF65-F5344CB8AC3E}">
        <p14:creationId xmlns:p14="http://schemas.microsoft.com/office/powerpoint/2010/main" val="361902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>
            <a:extLst>
              <a:ext uri="{FF2B5EF4-FFF2-40B4-BE49-F238E27FC236}">
                <a16:creationId xmlns:a16="http://schemas.microsoft.com/office/drawing/2014/main" id="{19FFFA11-FAA7-A2FD-9869-5BC037B09DC1}"/>
              </a:ext>
            </a:extLst>
          </p:cNvPr>
          <p:cNvSpPr txBox="1"/>
          <p:nvPr/>
        </p:nvSpPr>
        <p:spPr>
          <a:xfrm>
            <a:off x="1186691" y="1173710"/>
            <a:ext cx="6640863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  <p:sp>
        <p:nvSpPr>
          <p:cNvPr id="63" name="TextBox 3">
            <a:extLst>
              <a:ext uri="{FF2B5EF4-FFF2-40B4-BE49-F238E27FC236}">
                <a16:creationId xmlns:a16="http://schemas.microsoft.com/office/drawing/2014/main" id="{57EA6685-9142-8154-5A21-26871A8C873E}"/>
              </a:ext>
            </a:extLst>
          </p:cNvPr>
          <p:cNvSpPr txBox="1"/>
          <p:nvPr/>
        </p:nvSpPr>
        <p:spPr>
          <a:xfrm>
            <a:off x="709753" y="2067141"/>
            <a:ext cx="653135" cy="59867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5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4" name="TextBox 3">
            <a:extLst>
              <a:ext uri="{FF2B5EF4-FFF2-40B4-BE49-F238E27FC236}">
                <a16:creationId xmlns:a16="http://schemas.microsoft.com/office/drawing/2014/main" id="{59E070CF-A5F5-B97D-C4D4-D5B9DC539588}"/>
              </a:ext>
            </a:extLst>
          </p:cNvPr>
          <p:cNvSpPr txBox="1"/>
          <p:nvPr/>
        </p:nvSpPr>
        <p:spPr>
          <a:xfrm>
            <a:off x="709753" y="3582662"/>
            <a:ext cx="653135" cy="59867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5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04F5AF0C-750A-7BD7-6D6E-142CA48F8E7C}"/>
              </a:ext>
            </a:extLst>
          </p:cNvPr>
          <p:cNvSpPr txBox="1"/>
          <p:nvPr/>
        </p:nvSpPr>
        <p:spPr>
          <a:xfrm>
            <a:off x="1445334" y="1998638"/>
            <a:ext cx="141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C1CF6F06-F719-D043-82A1-BEDC0F80BC30}"/>
              </a:ext>
            </a:extLst>
          </p:cNvPr>
          <p:cNvSpPr txBox="1"/>
          <p:nvPr/>
        </p:nvSpPr>
        <p:spPr>
          <a:xfrm>
            <a:off x="1445334" y="3511894"/>
            <a:ext cx="15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VN" dirty="0"/>
              <a:t>SPEAKING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296715F-E919-C870-C326-CA768866E4F7}"/>
              </a:ext>
            </a:extLst>
          </p:cNvPr>
          <p:cNvSpPr txBox="1"/>
          <p:nvPr/>
        </p:nvSpPr>
        <p:spPr>
          <a:xfrm>
            <a:off x="1445334" y="2359229"/>
            <a:ext cx="666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for specific information about special products in some areas.</a:t>
            </a:r>
            <a:endParaRPr lang="en-US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026A14C8-9E36-BA1E-6B17-4D5269D39FAD}"/>
              </a:ext>
            </a:extLst>
          </p:cNvPr>
          <p:cNvSpPr txBox="1"/>
          <p:nvPr/>
        </p:nvSpPr>
        <p:spPr>
          <a:xfrm>
            <a:off x="1445334" y="3857396"/>
            <a:ext cx="566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dirty="0"/>
              <a:t>Give a short presentation about a </a:t>
            </a:r>
            <a:r>
              <a:rPr lang="en-US" sz="2400" dirty="0" err="1"/>
              <a:t>speciality</a:t>
            </a:r>
            <a:r>
              <a:rPr lang="en-US" sz="2400" dirty="0"/>
              <a:t>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07F56E2-3D9D-6A58-22BC-4DB432597576}"/>
              </a:ext>
            </a:extLst>
          </p:cNvPr>
          <p:cNvSpPr txBox="1"/>
          <p:nvPr/>
        </p:nvSpPr>
        <p:spPr>
          <a:xfrm>
            <a:off x="2795290" y="346224"/>
            <a:ext cx="3553419" cy="79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5544AB3-8594-1075-7811-55BFF44E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1024" grpId="0" animBg="1"/>
      <p:bldP spid="1024" grpId="1" animBg="1"/>
      <p:bldP spid="1025" grpId="0"/>
      <p:bldP spid="1025" grpId="1"/>
      <p:bldP spid="1026" grpId="0"/>
      <p:bldP spid="1026" grpId="1"/>
      <p:bldP spid="1027" grpId="0"/>
      <p:bldP spid="10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3853201" y="3371964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3684952" y="4184756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012F18-F383-D1F8-1B80-9058D7E38BB1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0F91C-BDBF-7483-C7CA-DAC41DDCBE41}"/>
              </a:ext>
            </a:extLst>
          </p:cNvPr>
          <p:cNvSpPr txBox="1"/>
          <p:nvPr/>
        </p:nvSpPr>
        <p:spPr>
          <a:xfrm>
            <a:off x="9653479" y="219235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pic>
        <p:nvPicPr>
          <p:cNvPr id="22" name="Picture 2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1A991CC-B800-D6E1-D21B-5D801363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F2742D-4520-2067-B81B-B2EFA74D4CA0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817898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286161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817898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286161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43E93F-BBCB-31A7-1381-2AB876E682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-223299" y="4093791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7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B1168C-8463-0F8A-DC5A-909748098496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D4440-9DC2-A7B9-B5C0-A6E26B54019A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7790C-CC43-DBD7-D832-6D30A26F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191E7-06FE-9E61-5452-123C850D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924645"/>
              </p:ext>
            </p:extLst>
          </p:nvPr>
        </p:nvGraphicFramePr>
        <p:xfrm>
          <a:off x="491836" y="840920"/>
          <a:ext cx="8160328" cy="3980733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make the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speciality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from local material</a:t>
                      </a:r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make the product from plants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54607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make the product with some traditional techniques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16572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product is famous worldwide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19486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product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symbolises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a season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773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B0C0FB-722C-F473-EF3D-B06562FAA72E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F0D3805-6D47-D712-620E-FA415A6B9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93894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make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</a:t>
                      </a:r>
                      <a:r>
                        <a:rPr lang="en-US" sz="2000" dirty="0" err="1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speciality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from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material</a:t>
                      </a:r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183B797-A2DC-6AB1-E482-59D735AE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Pottery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which is 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made from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finest 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local clay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Going around the village, we can see artisans hand-craft pottery collections.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764EE-085C-653E-B62B-B9F6E41E3E35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6" name="Google Shape;17305;p142">
            <a:extLst>
              <a:ext uri="{FF2B5EF4-FFF2-40B4-BE49-F238E27FC236}">
                <a16:creationId xmlns:a16="http://schemas.microsoft.com/office/drawing/2014/main" id="{BDEC9651-4066-016E-A042-C61B9044349C}"/>
              </a:ext>
            </a:extLst>
          </p:cNvPr>
          <p:cNvGrpSpPr/>
          <p:nvPr/>
        </p:nvGrpSpPr>
        <p:grpSpPr>
          <a:xfrm>
            <a:off x="7968943" y="1578782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7" name="Google Shape;17306;p142">
              <a:extLst>
                <a:ext uri="{FF2B5EF4-FFF2-40B4-BE49-F238E27FC236}">
                  <a16:creationId xmlns:a16="http://schemas.microsoft.com/office/drawing/2014/main" id="{23F19667-1909-C3E6-8F53-E36F17249BA7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07;p142">
              <a:extLst>
                <a:ext uri="{FF2B5EF4-FFF2-40B4-BE49-F238E27FC236}">
                  <a16:creationId xmlns:a16="http://schemas.microsoft.com/office/drawing/2014/main" id="{6EAEAFD0-06EB-F97B-7DA3-D95F44E54B53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4256D1B-DC18-EA99-035E-0FAD044CE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30758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make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from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plants</a:t>
                      </a:r>
                      <a:endParaRPr lang="en-US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food: com (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young sticky rice flakes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E7905-027C-7521-F724-BD514248D2A7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2" name="Google Shape;17305;p142">
            <a:extLst>
              <a:ext uri="{FF2B5EF4-FFF2-40B4-BE49-F238E27FC236}">
                <a16:creationId xmlns:a16="http://schemas.microsoft.com/office/drawing/2014/main" id="{E6EA67A7-2116-49A1-1A31-EA1F8A0A93D2}"/>
              </a:ext>
            </a:extLst>
          </p:cNvPr>
          <p:cNvGrpSpPr/>
          <p:nvPr/>
        </p:nvGrpSpPr>
        <p:grpSpPr>
          <a:xfrm>
            <a:off x="7033028" y="1600297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CDB8D397-ACC5-94A0-1198-0E194B06AF3E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3C30ED1D-1FA4-67BD-0A8B-7A6C92C5EEFF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F415DED-D42D-09C9-F312-37F34796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52416"/>
              </p:ext>
            </p:extLst>
          </p:nvPr>
        </p:nvGraphicFramePr>
        <p:xfrm>
          <a:off x="491836" y="840920"/>
          <a:ext cx="8160328" cy="1241561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make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with some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traditional techniques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preserve the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passing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them down to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their sons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E51F5-BA66-7E64-2C54-2896AD56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3749153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FCCD3B-53A4-FB5A-8DEC-BB8BE108CE44}"/>
              </a:ext>
            </a:extLst>
          </p:cNvPr>
          <p:cNvSpPr txBox="1"/>
          <p:nvPr/>
        </p:nvSpPr>
        <p:spPr>
          <a:xfrm>
            <a:off x="2310580" y="3749153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still use some of the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 techniques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passed down through generations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67722-FFC1-BCFE-3D3E-5ACB318EDC8F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6" name="Google Shape;17305;p142">
            <a:extLst>
              <a:ext uri="{FF2B5EF4-FFF2-40B4-BE49-F238E27FC236}">
                <a16:creationId xmlns:a16="http://schemas.microsoft.com/office/drawing/2014/main" id="{5B183052-34E9-0237-1D00-79E081580785}"/>
              </a:ext>
            </a:extLst>
          </p:cNvPr>
          <p:cNvGrpSpPr/>
          <p:nvPr/>
        </p:nvGrpSpPr>
        <p:grpSpPr>
          <a:xfrm>
            <a:off x="7968943" y="1578782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7" name="Google Shape;17306;p142">
              <a:extLst>
                <a:ext uri="{FF2B5EF4-FFF2-40B4-BE49-F238E27FC236}">
                  <a16:creationId xmlns:a16="http://schemas.microsoft.com/office/drawing/2014/main" id="{090FCE29-5658-B8A7-AA12-5E95CBEE1A29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07;p142">
              <a:extLst>
                <a:ext uri="{FF2B5EF4-FFF2-40B4-BE49-F238E27FC236}">
                  <a16:creationId xmlns:a16="http://schemas.microsoft.com/office/drawing/2014/main" id="{FC46D60C-C5D1-80D7-804D-3B35D00376D7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7305;p142">
            <a:extLst>
              <a:ext uri="{FF2B5EF4-FFF2-40B4-BE49-F238E27FC236}">
                <a16:creationId xmlns:a16="http://schemas.microsoft.com/office/drawing/2014/main" id="{31929B8C-50E8-9316-68F4-22372C871A4D}"/>
              </a:ext>
            </a:extLst>
          </p:cNvPr>
          <p:cNvGrpSpPr/>
          <p:nvPr/>
        </p:nvGrpSpPr>
        <p:grpSpPr>
          <a:xfrm>
            <a:off x="7043785" y="1589540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14" name="Google Shape;17306;p142">
              <a:extLst>
                <a:ext uri="{FF2B5EF4-FFF2-40B4-BE49-F238E27FC236}">
                  <a16:creationId xmlns:a16="http://schemas.microsoft.com/office/drawing/2014/main" id="{F1A066B7-26CE-EA9B-D2F7-E78AD599E8D6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07;p142">
              <a:extLst>
                <a:ext uri="{FF2B5EF4-FFF2-40B4-BE49-F238E27FC236}">
                  <a16:creationId xmlns:a16="http://schemas.microsoft.com/office/drawing/2014/main" id="{6ADB4847-618B-9C6C-945B-363AF0AA19BE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1C3CB84-9930-60A7-1968-DE6108E4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89" y="4457039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4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40570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is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famous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worldwide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function which make them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world-famous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D0029-CFD3-24A8-DFCB-F6532879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E8BF7-F26F-003D-1A68-FB60A173F6BC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5" name="Google Shape;17305;p142">
            <a:extLst>
              <a:ext uri="{FF2B5EF4-FFF2-40B4-BE49-F238E27FC236}">
                <a16:creationId xmlns:a16="http://schemas.microsoft.com/office/drawing/2014/main" id="{6CA00ED7-F56E-D704-8DE0-DD84959DB0AF}"/>
              </a:ext>
            </a:extLst>
          </p:cNvPr>
          <p:cNvGrpSpPr/>
          <p:nvPr/>
        </p:nvGrpSpPr>
        <p:grpSpPr>
          <a:xfrm>
            <a:off x="7907385" y="1611312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1DEAB587-3309-CA73-713F-A891AEA8E5AC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F5E1E018-7693-153C-79E3-E6B55C461326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49ECBC8-A315-D72E-29F2-40AFB72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392745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symbolises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a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season</a:t>
                      </a:r>
                      <a:endParaRPr lang="en-US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 Lang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autumn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53CF8-96F2-DE1A-59C8-4EF3161F4DC6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2" name="Google Shape;17305;p142">
            <a:extLst>
              <a:ext uri="{FF2B5EF4-FFF2-40B4-BE49-F238E27FC236}">
                <a16:creationId xmlns:a16="http://schemas.microsoft.com/office/drawing/2014/main" id="{C87148A0-EE22-B397-BB90-EF0C6622A464}"/>
              </a:ext>
            </a:extLst>
          </p:cNvPr>
          <p:cNvGrpSpPr/>
          <p:nvPr/>
        </p:nvGrpSpPr>
        <p:grpSpPr>
          <a:xfrm>
            <a:off x="7043785" y="1589540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2E493BA3-94E1-A496-085B-23EF4D82CF71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698B83F2-E4AB-DA0E-6A2A-C5E01AFAB52B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ECB6397-C834-DD16-71F5-622DA6793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33"/>
          <p:cNvSpPr txBox="1">
            <a:spLocks noGrp="1"/>
          </p:cNvSpPr>
          <p:nvPr>
            <p:ph type="title" idx="2"/>
          </p:nvPr>
        </p:nvSpPr>
        <p:spPr>
          <a:xfrm>
            <a:off x="-16014" y="1309649"/>
            <a:ext cx="5020957" cy="1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/>
              <a:t>2. SPEAKING</a:t>
            </a:r>
            <a:endParaRPr sz="4400" dirty="0"/>
          </a:p>
        </p:txBody>
      </p:sp>
      <p:grpSp>
        <p:nvGrpSpPr>
          <p:cNvPr id="1305" name="Google Shape;1305;p33"/>
          <p:cNvGrpSpPr/>
          <p:nvPr/>
        </p:nvGrpSpPr>
        <p:grpSpPr>
          <a:xfrm>
            <a:off x="4710452" y="827613"/>
            <a:ext cx="4155542" cy="5018150"/>
            <a:chOff x="4710452" y="827613"/>
            <a:chExt cx="4155542" cy="5018150"/>
          </a:xfrm>
        </p:grpSpPr>
        <p:grpSp>
          <p:nvGrpSpPr>
            <p:cNvPr id="1306" name="Google Shape;1306;p33"/>
            <p:cNvGrpSpPr/>
            <p:nvPr/>
          </p:nvGrpSpPr>
          <p:grpSpPr>
            <a:xfrm>
              <a:off x="5441533" y="827613"/>
              <a:ext cx="1703651" cy="3623455"/>
              <a:chOff x="5758933" y="340672"/>
              <a:chExt cx="434671" cy="924492"/>
            </a:xfrm>
          </p:grpSpPr>
          <p:sp>
            <p:nvSpPr>
              <p:cNvPr id="1307" name="Google Shape;1307;p33"/>
              <p:cNvSpPr/>
              <p:nvPr/>
            </p:nvSpPr>
            <p:spPr>
              <a:xfrm>
                <a:off x="5758933" y="340672"/>
                <a:ext cx="434671" cy="485399"/>
              </a:xfrm>
              <a:custGeom>
                <a:avLst/>
                <a:gdLst/>
                <a:ahLst/>
                <a:cxnLst/>
                <a:rect l="l" t="t" r="r" b="b"/>
                <a:pathLst>
                  <a:path w="579562" h="647198" extrusionOk="0">
                    <a:moveTo>
                      <a:pt x="575647" y="323624"/>
                    </a:moveTo>
                    <a:cubicBezTo>
                      <a:pt x="570692" y="281406"/>
                      <a:pt x="536550" y="245431"/>
                      <a:pt x="502062" y="237007"/>
                    </a:cubicBezTo>
                    <a:cubicBezTo>
                      <a:pt x="507315" y="224966"/>
                      <a:pt x="510288" y="211389"/>
                      <a:pt x="510288" y="196969"/>
                    </a:cubicBezTo>
                    <a:cubicBezTo>
                      <a:pt x="510288" y="147962"/>
                      <a:pt x="476147" y="108271"/>
                      <a:pt x="434027" y="108271"/>
                    </a:cubicBezTo>
                    <a:cubicBezTo>
                      <a:pt x="431054" y="108271"/>
                      <a:pt x="428081" y="108469"/>
                      <a:pt x="425207" y="108866"/>
                    </a:cubicBezTo>
                    <a:cubicBezTo>
                      <a:pt x="410936" y="40434"/>
                      <a:pt x="341365" y="0"/>
                      <a:pt x="279474" y="0"/>
                    </a:cubicBezTo>
                    <a:cubicBezTo>
                      <a:pt x="217584" y="0"/>
                      <a:pt x="168478" y="40434"/>
                      <a:pt x="154257" y="108866"/>
                    </a:cubicBezTo>
                    <a:cubicBezTo>
                      <a:pt x="151333" y="108469"/>
                      <a:pt x="148409" y="108271"/>
                      <a:pt x="145436" y="108271"/>
                    </a:cubicBezTo>
                    <a:cubicBezTo>
                      <a:pt x="103317" y="108271"/>
                      <a:pt x="69176" y="147962"/>
                      <a:pt x="69176" y="196969"/>
                    </a:cubicBezTo>
                    <a:cubicBezTo>
                      <a:pt x="69176" y="211389"/>
                      <a:pt x="72149" y="224966"/>
                      <a:pt x="77402" y="237007"/>
                    </a:cubicBezTo>
                    <a:cubicBezTo>
                      <a:pt x="42913" y="245431"/>
                      <a:pt x="8723" y="281406"/>
                      <a:pt x="3816" y="323624"/>
                    </a:cubicBezTo>
                    <a:cubicBezTo>
                      <a:pt x="-18333" y="513458"/>
                      <a:pt x="53220" y="647199"/>
                      <a:pt x="289782" y="647199"/>
                    </a:cubicBezTo>
                    <a:cubicBezTo>
                      <a:pt x="526343" y="647199"/>
                      <a:pt x="597896" y="513458"/>
                      <a:pt x="575746" y="3236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3"/>
              <p:cNvSpPr/>
              <p:nvPr/>
            </p:nvSpPr>
            <p:spPr>
              <a:xfrm>
                <a:off x="5832444" y="611564"/>
                <a:ext cx="298873" cy="653600"/>
              </a:xfrm>
              <a:custGeom>
                <a:avLst/>
                <a:gdLst/>
                <a:ahLst/>
                <a:cxnLst/>
                <a:rect l="l" t="t" r="r" b="b"/>
                <a:pathLst>
                  <a:path w="398497" h="871467" extrusionOk="0">
                    <a:moveTo>
                      <a:pt x="398498" y="708539"/>
                    </a:moveTo>
                    <a:lnTo>
                      <a:pt x="358410" y="108860"/>
                    </a:lnTo>
                    <a:cubicBezTo>
                      <a:pt x="350482" y="35474"/>
                      <a:pt x="305389" y="-2136"/>
                      <a:pt x="186563" y="94"/>
                    </a:cubicBezTo>
                    <a:cubicBezTo>
                      <a:pt x="68828" y="2274"/>
                      <a:pt x="32159" y="29379"/>
                      <a:pt x="23240" y="78535"/>
                    </a:cubicBezTo>
                    <a:cubicBezTo>
                      <a:pt x="19821" y="97463"/>
                      <a:pt x="0" y="828306"/>
                      <a:pt x="0" y="828306"/>
                    </a:cubicBezTo>
                    <a:cubicBezTo>
                      <a:pt x="0" y="828306"/>
                      <a:pt x="101780" y="871714"/>
                      <a:pt x="242657" y="871466"/>
                    </a:cubicBezTo>
                    <a:cubicBezTo>
                      <a:pt x="354198" y="871268"/>
                      <a:pt x="398498" y="708589"/>
                      <a:pt x="398498" y="7085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3"/>
              <p:cNvSpPr/>
              <p:nvPr/>
            </p:nvSpPr>
            <p:spPr>
              <a:xfrm>
                <a:off x="5939264" y="520479"/>
                <a:ext cx="66529" cy="149738"/>
              </a:xfrm>
              <a:custGeom>
                <a:avLst/>
                <a:gdLst/>
                <a:ahLst/>
                <a:cxnLst/>
                <a:rect l="l" t="t" r="r" b="b"/>
                <a:pathLst>
                  <a:path w="88705" h="199650" extrusionOk="0">
                    <a:moveTo>
                      <a:pt x="57665" y="198098"/>
                    </a:moveTo>
                    <a:cubicBezTo>
                      <a:pt x="79468" y="192004"/>
                      <a:pt x="92204" y="169408"/>
                      <a:pt x="86108" y="147605"/>
                    </a:cubicBezTo>
                    <a:cubicBezTo>
                      <a:pt x="77486" y="116734"/>
                      <a:pt x="84473" y="66092"/>
                      <a:pt x="87893" y="49145"/>
                    </a:cubicBezTo>
                    <a:cubicBezTo>
                      <a:pt x="92352" y="26995"/>
                      <a:pt x="78031" y="5341"/>
                      <a:pt x="55882" y="832"/>
                    </a:cubicBezTo>
                    <a:cubicBezTo>
                      <a:pt x="33732" y="-3677"/>
                      <a:pt x="12078" y="10594"/>
                      <a:pt x="7568" y="32793"/>
                    </a:cubicBezTo>
                    <a:cubicBezTo>
                      <a:pt x="5884" y="40969"/>
                      <a:pt x="-8338" y="114207"/>
                      <a:pt x="7172" y="169656"/>
                    </a:cubicBezTo>
                    <a:cubicBezTo>
                      <a:pt x="13267" y="191458"/>
                      <a:pt x="35863" y="204193"/>
                      <a:pt x="57665" y="198148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33"/>
              <p:cNvSpPr/>
              <p:nvPr/>
            </p:nvSpPr>
            <p:spPr>
              <a:xfrm>
                <a:off x="5939279" y="520491"/>
                <a:ext cx="66514" cy="94116"/>
              </a:xfrm>
              <a:custGeom>
                <a:avLst/>
                <a:gdLst/>
                <a:ahLst/>
                <a:cxnLst/>
                <a:rect l="l" t="t" r="r" b="b"/>
                <a:pathLst>
                  <a:path w="88686" h="125488" extrusionOk="0">
                    <a:moveTo>
                      <a:pt x="413" y="125489"/>
                    </a:moveTo>
                    <a:cubicBezTo>
                      <a:pt x="-1916" y="81288"/>
                      <a:pt x="6310" y="38872"/>
                      <a:pt x="7548" y="32777"/>
                    </a:cubicBezTo>
                    <a:cubicBezTo>
                      <a:pt x="12107" y="10627"/>
                      <a:pt x="33712" y="-3644"/>
                      <a:pt x="55862" y="816"/>
                    </a:cubicBezTo>
                    <a:cubicBezTo>
                      <a:pt x="78011" y="5325"/>
                      <a:pt x="92332" y="26979"/>
                      <a:pt x="87873" y="49129"/>
                    </a:cubicBezTo>
                    <a:cubicBezTo>
                      <a:pt x="85890" y="59039"/>
                      <a:pt x="82669" y="80446"/>
                      <a:pt x="82075" y="102695"/>
                    </a:cubicBezTo>
                    <a:lnTo>
                      <a:pt x="413" y="125489"/>
                    </a:ln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3"/>
              <p:cNvSpPr/>
              <p:nvPr/>
            </p:nvSpPr>
            <p:spPr>
              <a:xfrm>
                <a:off x="6039441" y="454463"/>
                <a:ext cx="42304" cy="47840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87" extrusionOk="0">
                    <a:moveTo>
                      <a:pt x="109" y="36279"/>
                    </a:moveTo>
                    <a:cubicBezTo>
                      <a:pt x="455" y="51839"/>
                      <a:pt x="13339" y="64127"/>
                      <a:pt x="28898" y="63781"/>
                    </a:cubicBezTo>
                    <a:lnTo>
                      <a:pt x="28898" y="63781"/>
                    </a:lnTo>
                    <a:cubicBezTo>
                      <a:pt x="44457" y="63434"/>
                      <a:pt x="56746" y="50550"/>
                      <a:pt x="56400" y="34991"/>
                    </a:cubicBezTo>
                    <a:lnTo>
                      <a:pt x="56251" y="27509"/>
                    </a:lnTo>
                    <a:cubicBezTo>
                      <a:pt x="55904" y="11949"/>
                      <a:pt x="42971" y="-340"/>
                      <a:pt x="27461" y="7"/>
                    </a:cubicBezTo>
                    <a:lnTo>
                      <a:pt x="27461" y="7"/>
                    </a:lnTo>
                    <a:cubicBezTo>
                      <a:pt x="11902" y="354"/>
                      <a:pt x="-387" y="13238"/>
                      <a:pt x="9" y="28797"/>
                    </a:cubicBezTo>
                    <a:lnTo>
                      <a:pt x="158" y="36279"/>
                    </a:ln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33"/>
              <p:cNvSpPr/>
              <p:nvPr/>
            </p:nvSpPr>
            <p:spPr>
              <a:xfrm>
                <a:off x="5862357" y="458623"/>
                <a:ext cx="42340" cy="47805"/>
              </a:xfrm>
              <a:custGeom>
                <a:avLst/>
                <a:gdLst/>
                <a:ahLst/>
                <a:cxnLst/>
                <a:rect l="l" t="t" r="r" b="b"/>
                <a:pathLst>
                  <a:path w="56454" h="63740" extrusionOk="0">
                    <a:moveTo>
                      <a:pt x="156" y="36232"/>
                    </a:moveTo>
                    <a:cubicBezTo>
                      <a:pt x="503" y="51791"/>
                      <a:pt x="13386" y="64080"/>
                      <a:pt x="28945" y="63733"/>
                    </a:cubicBezTo>
                    <a:lnTo>
                      <a:pt x="28945" y="63733"/>
                    </a:lnTo>
                    <a:cubicBezTo>
                      <a:pt x="44505" y="63386"/>
                      <a:pt x="56794" y="50453"/>
                      <a:pt x="56447" y="34944"/>
                    </a:cubicBezTo>
                    <a:lnTo>
                      <a:pt x="56298" y="27461"/>
                    </a:lnTo>
                    <a:cubicBezTo>
                      <a:pt x="55952" y="11902"/>
                      <a:pt x="43019" y="-387"/>
                      <a:pt x="27509" y="9"/>
                    </a:cubicBezTo>
                    <a:lnTo>
                      <a:pt x="27509" y="9"/>
                    </a:lnTo>
                    <a:cubicBezTo>
                      <a:pt x="11999" y="356"/>
                      <a:pt x="-339" y="13240"/>
                      <a:pt x="7" y="28799"/>
                    </a:cubicBezTo>
                    <a:lnTo>
                      <a:pt x="206" y="36281"/>
                    </a:ln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3"/>
              <p:cNvSpPr/>
              <p:nvPr/>
            </p:nvSpPr>
            <p:spPr>
              <a:xfrm>
                <a:off x="5886761" y="358114"/>
                <a:ext cx="169835" cy="237227"/>
              </a:xfrm>
              <a:custGeom>
                <a:avLst/>
                <a:gdLst/>
                <a:ahLst/>
                <a:cxnLst/>
                <a:rect l="l" t="t" r="r" b="b"/>
                <a:pathLst>
                  <a:path w="226447" h="316302" extrusionOk="0">
                    <a:moveTo>
                      <a:pt x="130691" y="315630"/>
                    </a:moveTo>
                    <a:lnTo>
                      <a:pt x="103140" y="316274"/>
                    </a:lnTo>
                    <a:cubicBezTo>
                      <a:pt x="49128" y="317513"/>
                      <a:pt x="4333" y="278169"/>
                      <a:pt x="3194" y="228369"/>
                    </a:cubicBezTo>
                    <a:lnTo>
                      <a:pt x="964" y="133328"/>
                    </a:lnTo>
                    <a:lnTo>
                      <a:pt x="964" y="133328"/>
                    </a:lnTo>
                    <a:cubicBezTo>
                      <a:pt x="964" y="133328"/>
                      <a:pt x="22" y="93092"/>
                      <a:pt x="22" y="93092"/>
                    </a:cubicBezTo>
                    <a:cubicBezTo>
                      <a:pt x="-1117" y="43292"/>
                      <a:pt x="41745" y="1916"/>
                      <a:pt x="95757" y="677"/>
                    </a:cubicBezTo>
                    <a:lnTo>
                      <a:pt x="123308" y="33"/>
                    </a:lnTo>
                    <a:cubicBezTo>
                      <a:pt x="139313" y="-363"/>
                      <a:pt x="154476" y="2808"/>
                      <a:pt x="167954" y="8804"/>
                    </a:cubicBezTo>
                    <a:cubicBezTo>
                      <a:pt x="200015" y="22976"/>
                      <a:pt x="222461" y="52856"/>
                      <a:pt x="223254" y="87938"/>
                    </a:cubicBezTo>
                    <a:lnTo>
                      <a:pt x="226426" y="223215"/>
                    </a:lnTo>
                    <a:cubicBezTo>
                      <a:pt x="227565" y="273015"/>
                      <a:pt x="184703" y="314391"/>
                      <a:pt x="130691" y="315630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3"/>
              <p:cNvSpPr/>
              <p:nvPr/>
            </p:nvSpPr>
            <p:spPr>
              <a:xfrm>
                <a:off x="5982885" y="353902"/>
                <a:ext cx="86257" cy="101308"/>
              </a:xfrm>
              <a:custGeom>
                <a:avLst/>
                <a:gdLst/>
                <a:ahLst/>
                <a:cxnLst/>
                <a:rect l="l" t="t" r="r" b="b"/>
                <a:pathLst>
                  <a:path w="115010" h="135078" extrusionOk="0">
                    <a:moveTo>
                      <a:pt x="47025" y="102771"/>
                    </a:moveTo>
                    <a:cubicBezTo>
                      <a:pt x="58322" y="111542"/>
                      <a:pt x="82801" y="130520"/>
                      <a:pt x="96130" y="135079"/>
                    </a:cubicBezTo>
                    <a:lnTo>
                      <a:pt x="115010" y="98163"/>
                    </a:lnTo>
                    <a:cubicBezTo>
                      <a:pt x="114217" y="63129"/>
                      <a:pt x="76508" y="24033"/>
                      <a:pt x="44398" y="9861"/>
                    </a:cubicBezTo>
                    <a:cubicBezTo>
                      <a:pt x="33348" y="4955"/>
                      <a:pt x="12834" y="694"/>
                      <a:pt x="0" y="0"/>
                    </a:cubicBezTo>
                    <a:cubicBezTo>
                      <a:pt x="4558" y="33894"/>
                      <a:pt x="20812" y="82504"/>
                      <a:pt x="47025" y="1027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3"/>
              <p:cNvSpPr/>
              <p:nvPr/>
            </p:nvSpPr>
            <p:spPr>
              <a:xfrm>
                <a:off x="5875926" y="350966"/>
                <a:ext cx="109782" cy="108669"/>
              </a:xfrm>
              <a:custGeom>
                <a:avLst/>
                <a:gdLst/>
                <a:ahLst/>
                <a:cxnLst/>
                <a:rect l="l" t="t" r="r" b="b"/>
                <a:pathLst>
                  <a:path w="146376" h="144892" extrusionOk="0">
                    <a:moveTo>
                      <a:pt x="97370" y="98857"/>
                    </a:moveTo>
                    <a:cubicBezTo>
                      <a:pt x="119668" y="79036"/>
                      <a:pt x="138349" y="30772"/>
                      <a:pt x="146376" y="3866"/>
                    </a:cubicBezTo>
                    <a:cubicBezTo>
                      <a:pt x="145385" y="3866"/>
                      <a:pt x="141669" y="-49"/>
                      <a:pt x="140678" y="0"/>
                    </a:cubicBezTo>
                    <a:lnTo>
                      <a:pt x="107825" y="3519"/>
                    </a:lnTo>
                    <a:cubicBezTo>
                      <a:pt x="55151" y="4757"/>
                      <a:pt x="4113" y="46926"/>
                      <a:pt x="0" y="141917"/>
                    </a:cubicBezTo>
                    <a:cubicBezTo>
                      <a:pt x="6640" y="142859"/>
                      <a:pt x="28195" y="160252"/>
                      <a:pt x="97320" y="988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3"/>
              <p:cNvSpPr/>
              <p:nvPr/>
            </p:nvSpPr>
            <p:spPr>
              <a:xfrm>
                <a:off x="5963485" y="458065"/>
                <a:ext cx="18044" cy="67386"/>
              </a:xfrm>
              <a:custGeom>
                <a:avLst/>
                <a:gdLst/>
                <a:ahLst/>
                <a:cxnLst/>
                <a:rect l="l" t="t" r="r" b="b"/>
                <a:pathLst>
                  <a:path w="24059" h="89848" extrusionOk="0">
                    <a:moveTo>
                      <a:pt x="3370" y="89849"/>
                    </a:moveTo>
                    <a:cubicBezTo>
                      <a:pt x="1536" y="89849"/>
                      <a:pt x="50" y="88412"/>
                      <a:pt x="0" y="86578"/>
                    </a:cubicBezTo>
                    <a:cubicBezTo>
                      <a:pt x="0" y="84745"/>
                      <a:pt x="1437" y="83159"/>
                      <a:pt x="3271" y="83159"/>
                    </a:cubicBezTo>
                    <a:cubicBezTo>
                      <a:pt x="8474" y="83060"/>
                      <a:pt x="12141" y="81524"/>
                      <a:pt x="14420" y="78501"/>
                    </a:cubicBezTo>
                    <a:cubicBezTo>
                      <a:pt x="19226" y="72208"/>
                      <a:pt x="16600" y="61356"/>
                      <a:pt x="16600" y="61257"/>
                    </a:cubicBezTo>
                    <a:cubicBezTo>
                      <a:pt x="16600" y="61059"/>
                      <a:pt x="16551" y="60910"/>
                      <a:pt x="16501" y="60712"/>
                    </a:cubicBezTo>
                    <a:lnTo>
                      <a:pt x="11843" y="3628"/>
                    </a:lnTo>
                    <a:cubicBezTo>
                      <a:pt x="11694" y="1795"/>
                      <a:pt x="13082" y="160"/>
                      <a:pt x="14915" y="11"/>
                    </a:cubicBezTo>
                    <a:cubicBezTo>
                      <a:pt x="16848" y="-138"/>
                      <a:pt x="18384" y="1250"/>
                      <a:pt x="18532" y="3083"/>
                    </a:cubicBezTo>
                    <a:lnTo>
                      <a:pt x="23191" y="59919"/>
                    </a:lnTo>
                    <a:cubicBezTo>
                      <a:pt x="23686" y="62050"/>
                      <a:pt x="26114" y="74289"/>
                      <a:pt x="19771" y="82565"/>
                    </a:cubicBezTo>
                    <a:cubicBezTo>
                      <a:pt x="16204" y="87222"/>
                      <a:pt x="10703" y="89700"/>
                      <a:pt x="3419" y="89849"/>
                    </a:cubicBezTo>
                    <a:cubicBezTo>
                      <a:pt x="3419" y="89849"/>
                      <a:pt x="3370" y="89849"/>
                      <a:pt x="3320" y="89849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3"/>
              <p:cNvSpPr/>
              <p:nvPr/>
            </p:nvSpPr>
            <p:spPr>
              <a:xfrm>
                <a:off x="5998786" y="478957"/>
                <a:ext cx="8851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11802" h="16356" extrusionOk="0">
                    <a:moveTo>
                      <a:pt x="6" y="8327"/>
                    </a:moveTo>
                    <a:cubicBezTo>
                      <a:pt x="105" y="12836"/>
                      <a:pt x="2831" y="16453"/>
                      <a:pt x="6101" y="16354"/>
                    </a:cubicBezTo>
                    <a:cubicBezTo>
                      <a:pt x="9371" y="16255"/>
                      <a:pt x="11899" y="12539"/>
                      <a:pt x="11799" y="8029"/>
                    </a:cubicBezTo>
                    <a:cubicBezTo>
                      <a:pt x="11700" y="3520"/>
                      <a:pt x="8975" y="-97"/>
                      <a:pt x="5705" y="2"/>
                    </a:cubicBezTo>
                    <a:cubicBezTo>
                      <a:pt x="2434" y="52"/>
                      <a:pt x="-142" y="3817"/>
                      <a:pt x="6" y="82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3"/>
              <p:cNvSpPr/>
              <p:nvPr/>
            </p:nvSpPr>
            <p:spPr>
              <a:xfrm>
                <a:off x="5947279" y="480743"/>
                <a:ext cx="8849" cy="12265"/>
              </a:xfrm>
              <a:custGeom>
                <a:avLst/>
                <a:gdLst/>
                <a:ahLst/>
                <a:cxnLst/>
                <a:rect l="l" t="t" r="r" b="b"/>
                <a:pathLst>
                  <a:path w="11799" h="16354" extrusionOk="0">
                    <a:moveTo>
                      <a:pt x="3" y="8325"/>
                    </a:moveTo>
                    <a:cubicBezTo>
                      <a:pt x="102" y="12834"/>
                      <a:pt x="2828" y="16452"/>
                      <a:pt x="6098" y="16353"/>
                    </a:cubicBezTo>
                    <a:cubicBezTo>
                      <a:pt x="9368" y="16303"/>
                      <a:pt x="11895" y="12587"/>
                      <a:pt x="11796" y="8028"/>
                    </a:cubicBezTo>
                    <a:cubicBezTo>
                      <a:pt x="11697" y="3519"/>
                      <a:pt x="8972" y="-49"/>
                      <a:pt x="5701" y="1"/>
                    </a:cubicBezTo>
                    <a:cubicBezTo>
                      <a:pt x="2431" y="100"/>
                      <a:pt x="-96" y="3816"/>
                      <a:pt x="3" y="83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3"/>
              <p:cNvSpPr/>
              <p:nvPr/>
            </p:nvSpPr>
            <p:spPr>
              <a:xfrm>
                <a:off x="5998823" y="453981"/>
                <a:ext cx="28461" cy="14721"/>
              </a:xfrm>
              <a:custGeom>
                <a:avLst/>
                <a:gdLst/>
                <a:ahLst/>
                <a:cxnLst/>
                <a:rect l="l" t="t" r="r" b="b"/>
                <a:pathLst>
                  <a:path w="37948" h="19628" extrusionOk="0">
                    <a:moveTo>
                      <a:pt x="34247" y="19628"/>
                    </a:moveTo>
                    <a:cubicBezTo>
                      <a:pt x="33058" y="19628"/>
                      <a:pt x="31869" y="19033"/>
                      <a:pt x="31175" y="17943"/>
                    </a:cubicBezTo>
                    <a:cubicBezTo>
                      <a:pt x="22553" y="4614"/>
                      <a:pt x="5061" y="7537"/>
                      <a:pt x="4318" y="7686"/>
                    </a:cubicBezTo>
                    <a:cubicBezTo>
                      <a:pt x="2335" y="8033"/>
                      <a:pt x="403" y="6695"/>
                      <a:pt x="56" y="4713"/>
                    </a:cubicBezTo>
                    <a:cubicBezTo>
                      <a:pt x="-290" y="2731"/>
                      <a:pt x="998" y="798"/>
                      <a:pt x="3029" y="451"/>
                    </a:cubicBezTo>
                    <a:cubicBezTo>
                      <a:pt x="3971" y="303"/>
                      <a:pt x="26071" y="-3513"/>
                      <a:pt x="37369" y="13979"/>
                    </a:cubicBezTo>
                    <a:cubicBezTo>
                      <a:pt x="38459" y="15664"/>
                      <a:pt x="37964" y="17943"/>
                      <a:pt x="36279" y="19033"/>
                    </a:cubicBezTo>
                    <a:cubicBezTo>
                      <a:pt x="35684" y="19430"/>
                      <a:pt x="34991" y="19628"/>
                      <a:pt x="34297" y="196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33"/>
              <p:cNvSpPr/>
              <p:nvPr/>
            </p:nvSpPr>
            <p:spPr>
              <a:xfrm>
                <a:off x="5923694" y="453137"/>
                <a:ext cx="28031" cy="15639"/>
              </a:xfrm>
              <a:custGeom>
                <a:avLst/>
                <a:gdLst/>
                <a:ahLst/>
                <a:cxnLst/>
                <a:rect l="l" t="t" r="r" b="b"/>
                <a:pathLst>
                  <a:path w="37374" h="20852" extrusionOk="0">
                    <a:moveTo>
                      <a:pt x="3650" y="20803"/>
                    </a:moveTo>
                    <a:cubicBezTo>
                      <a:pt x="3006" y="20803"/>
                      <a:pt x="2412" y="20654"/>
                      <a:pt x="1817" y="20307"/>
                    </a:cubicBezTo>
                    <a:cubicBezTo>
                      <a:pt x="83" y="19266"/>
                      <a:pt x="-512" y="17037"/>
                      <a:pt x="479" y="15302"/>
                    </a:cubicBezTo>
                    <a:cubicBezTo>
                      <a:pt x="10984" y="-2685"/>
                      <a:pt x="33233" y="90"/>
                      <a:pt x="34175" y="238"/>
                    </a:cubicBezTo>
                    <a:cubicBezTo>
                      <a:pt x="36206" y="486"/>
                      <a:pt x="37593" y="2369"/>
                      <a:pt x="37346" y="4351"/>
                    </a:cubicBezTo>
                    <a:cubicBezTo>
                      <a:pt x="37098" y="6383"/>
                      <a:pt x="35265" y="7770"/>
                      <a:pt x="33233" y="7523"/>
                    </a:cubicBezTo>
                    <a:cubicBezTo>
                      <a:pt x="32391" y="7424"/>
                      <a:pt x="14849" y="5342"/>
                      <a:pt x="6871" y="19019"/>
                    </a:cubicBezTo>
                    <a:cubicBezTo>
                      <a:pt x="6178" y="20208"/>
                      <a:pt x="4939" y="20852"/>
                      <a:pt x="3700" y="20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33"/>
              <p:cNvSpPr/>
              <p:nvPr/>
            </p:nvSpPr>
            <p:spPr>
              <a:xfrm>
                <a:off x="5954289" y="531789"/>
                <a:ext cx="36492" cy="11723"/>
              </a:xfrm>
              <a:custGeom>
                <a:avLst/>
                <a:gdLst/>
                <a:ahLst/>
                <a:cxnLst/>
                <a:rect l="l" t="t" r="r" b="b"/>
                <a:pathLst>
                  <a:path w="48656" h="15631" extrusionOk="0">
                    <a:moveTo>
                      <a:pt x="23857" y="15632"/>
                    </a:moveTo>
                    <a:cubicBezTo>
                      <a:pt x="23857" y="15632"/>
                      <a:pt x="23560" y="15632"/>
                      <a:pt x="23411" y="15632"/>
                    </a:cubicBezTo>
                    <a:cubicBezTo>
                      <a:pt x="14542" y="15533"/>
                      <a:pt x="6514" y="11965"/>
                      <a:pt x="865" y="5622"/>
                    </a:cubicBezTo>
                    <a:cubicBezTo>
                      <a:pt x="-374" y="4235"/>
                      <a:pt x="-274" y="2104"/>
                      <a:pt x="1113" y="865"/>
                    </a:cubicBezTo>
                    <a:cubicBezTo>
                      <a:pt x="2500" y="-374"/>
                      <a:pt x="4631" y="-274"/>
                      <a:pt x="5870" y="1113"/>
                    </a:cubicBezTo>
                    <a:cubicBezTo>
                      <a:pt x="10280" y="6068"/>
                      <a:pt x="16523" y="8794"/>
                      <a:pt x="23510" y="8893"/>
                    </a:cubicBezTo>
                    <a:cubicBezTo>
                      <a:pt x="30794" y="8992"/>
                      <a:pt x="37533" y="6316"/>
                      <a:pt x="43034" y="1361"/>
                    </a:cubicBezTo>
                    <a:cubicBezTo>
                      <a:pt x="44421" y="122"/>
                      <a:pt x="46552" y="221"/>
                      <a:pt x="47791" y="1609"/>
                    </a:cubicBezTo>
                    <a:cubicBezTo>
                      <a:pt x="49030" y="2996"/>
                      <a:pt x="48930" y="5127"/>
                      <a:pt x="47543" y="6366"/>
                    </a:cubicBezTo>
                    <a:cubicBezTo>
                      <a:pt x="40853" y="12312"/>
                      <a:pt x="32479" y="15582"/>
                      <a:pt x="23857" y="15582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33"/>
              <p:cNvSpPr/>
              <p:nvPr/>
            </p:nvSpPr>
            <p:spPr>
              <a:xfrm>
                <a:off x="5922010" y="514190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54" extrusionOk="0">
                    <a:moveTo>
                      <a:pt x="5054" y="2527"/>
                    </a:moveTo>
                    <a:cubicBezTo>
                      <a:pt x="5054" y="3915"/>
                      <a:pt x="3914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33"/>
              <p:cNvSpPr/>
              <p:nvPr/>
            </p:nvSpPr>
            <p:spPr>
              <a:xfrm>
                <a:off x="5932639" y="511552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54" extrusionOk="0">
                    <a:moveTo>
                      <a:pt x="5054" y="2527"/>
                    </a:moveTo>
                    <a:cubicBezTo>
                      <a:pt x="5054" y="3915"/>
                      <a:pt x="3914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3"/>
              <p:cNvSpPr/>
              <p:nvPr/>
            </p:nvSpPr>
            <p:spPr>
              <a:xfrm>
                <a:off x="5937953" y="519505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54" extrusionOk="0">
                    <a:moveTo>
                      <a:pt x="5054" y="2527"/>
                    </a:moveTo>
                    <a:cubicBezTo>
                      <a:pt x="5054" y="3915"/>
                      <a:pt x="3915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3"/>
              <p:cNvSpPr/>
              <p:nvPr/>
            </p:nvSpPr>
            <p:spPr>
              <a:xfrm>
                <a:off x="6006967" y="516866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4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3"/>
              <p:cNvSpPr/>
              <p:nvPr/>
            </p:nvSpPr>
            <p:spPr>
              <a:xfrm>
                <a:off x="6009606" y="508913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5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3"/>
              <p:cNvSpPr/>
              <p:nvPr/>
            </p:nvSpPr>
            <p:spPr>
              <a:xfrm>
                <a:off x="6020235" y="516866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5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3"/>
              <p:cNvSpPr/>
              <p:nvPr/>
            </p:nvSpPr>
            <p:spPr>
              <a:xfrm>
                <a:off x="5785987" y="626824"/>
                <a:ext cx="136962" cy="403686"/>
              </a:xfrm>
              <a:custGeom>
                <a:avLst/>
                <a:gdLst/>
                <a:ahLst/>
                <a:cxnLst/>
                <a:rect l="l" t="t" r="r" b="b"/>
                <a:pathLst>
                  <a:path w="182616" h="538248" extrusionOk="0">
                    <a:moveTo>
                      <a:pt x="35185" y="538249"/>
                    </a:moveTo>
                    <a:cubicBezTo>
                      <a:pt x="49010" y="538249"/>
                      <a:pt x="69128" y="529082"/>
                      <a:pt x="70863" y="503067"/>
                    </a:cubicBezTo>
                    <a:lnTo>
                      <a:pt x="71259" y="496774"/>
                    </a:lnTo>
                    <a:cubicBezTo>
                      <a:pt x="84539" y="290142"/>
                      <a:pt x="101288" y="144459"/>
                      <a:pt x="116104" y="107096"/>
                    </a:cubicBezTo>
                    <a:cubicBezTo>
                      <a:pt x="128194" y="76622"/>
                      <a:pt x="153961" y="70131"/>
                      <a:pt x="154258" y="70081"/>
                    </a:cubicBezTo>
                    <a:cubicBezTo>
                      <a:pt x="173435" y="66166"/>
                      <a:pt x="185773" y="47485"/>
                      <a:pt x="181909" y="28358"/>
                    </a:cubicBezTo>
                    <a:cubicBezTo>
                      <a:pt x="177994" y="9182"/>
                      <a:pt x="159313" y="-3157"/>
                      <a:pt x="140186" y="708"/>
                    </a:cubicBezTo>
                    <a:cubicBezTo>
                      <a:pt x="116748" y="5465"/>
                      <a:pt x="71507" y="27764"/>
                      <a:pt x="50348" y="80983"/>
                    </a:cubicBezTo>
                    <a:cubicBezTo>
                      <a:pt x="27356" y="138859"/>
                      <a:pt x="10657" y="336572"/>
                      <a:pt x="647" y="492215"/>
                    </a:cubicBezTo>
                    <a:cubicBezTo>
                      <a:pt x="449" y="495485"/>
                      <a:pt x="301" y="497814"/>
                      <a:pt x="201" y="499053"/>
                    </a:cubicBezTo>
                    <a:cubicBezTo>
                      <a:pt x="102" y="500143"/>
                      <a:pt x="3" y="501233"/>
                      <a:pt x="3" y="502323"/>
                    </a:cubicBezTo>
                    <a:cubicBezTo>
                      <a:pt x="-244" y="521500"/>
                      <a:pt x="14869" y="537456"/>
                      <a:pt x="34045" y="538199"/>
                    </a:cubicBezTo>
                    <a:cubicBezTo>
                      <a:pt x="34442" y="538199"/>
                      <a:pt x="34789" y="538199"/>
                      <a:pt x="35185" y="538199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3"/>
              <p:cNvSpPr/>
              <p:nvPr/>
            </p:nvSpPr>
            <p:spPr>
              <a:xfrm>
                <a:off x="5805240" y="621596"/>
                <a:ext cx="130371" cy="160213"/>
              </a:xfrm>
              <a:custGeom>
                <a:avLst/>
                <a:gdLst/>
                <a:ahLst/>
                <a:cxnLst/>
                <a:rect l="l" t="t" r="r" b="b"/>
                <a:pathLst>
                  <a:path w="173828" h="213617" extrusionOk="0">
                    <a:moveTo>
                      <a:pt x="128587" y="77101"/>
                    </a:moveTo>
                    <a:cubicBezTo>
                      <a:pt x="128340" y="77101"/>
                      <a:pt x="102523" y="83642"/>
                      <a:pt x="90432" y="114117"/>
                    </a:cubicBezTo>
                    <a:cubicBezTo>
                      <a:pt x="84288" y="129676"/>
                      <a:pt x="77747" y="164016"/>
                      <a:pt x="71305" y="213617"/>
                    </a:cubicBezTo>
                    <a:lnTo>
                      <a:pt x="0" y="213617"/>
                    </a:lnTo>
                    <a:cubicBezTo>
                      <a:pt x="7185" y="157078"/>
                      <a:pt x="15411" y="111243"/>
                      <a:pt x="24627" y="88003"/>
                    </a:cubicBezTo>
                    <a:cubicBezTo>
                      <a:pt x="45736" y="34784"/>
                      <a:pt x="82107" y="-3074"/>
                      <a:pt x="167882" y="197"/>
                    </a:cubicBezTo>
                    <a:cubicBezTo>
                      <a:pt x="187405" y="940"/>
                      <a:pt x="152273" y="16202"/>
                      <a:pt x="156138" y="35329"/>
                    </a:cubicBezTo>
                    <a:cubicBezTo>
                      <a:pt x="160053" y="54456"/>
                      <a:pt x="147665" y="73137"/>
                      <a:pt x="128488" y="770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3"/>
              <p:cNvSpPr/>
              <p:nvPr/>
            </p:nvSpPr>
            <p:spPr>
              <a:xfrm>
                <a:off x="6062378" y="630923"/>
                <a:ext cx="106400" cy="405348"/>
              </a:xfrm>
              <a:custGeom>
                <a:avLst/>
                <a:gdLst/>
                <a:ahLst/>
                <a:cxnLst/>
                <a:rect l="l" t="t" r="r" b="b"/>
                <a:pathLst>
                  <a:path w="141867" h="540464" extrusionOk="0">
                    <a:moveTo>
                      <a:pt x="111641" y="540018"/>
                    </a:moveTo>
                    <a:cubicBezTo>
                      <a:pt x="128538" y="537540"/>
                      <a:pt x="141570" y="523121"/>
                      <a:pt x="141867" y="505579"/>
                    </a:cubicBezTo>
                    <a:cubicBezTo>
                      <a:pt x="141867" y="504489"/>
                      <a:pt x="141867" y="503399"/>
                      <a:pt x="141769" y="502309"/>
                    </a:cubicBezTo>
                    <a:cubicBezTo>
                      <a:pt x="141719" y="501070"/>
                      <a:pt x="141620" y="498741"/>
                      <a:pt x="141521" y="495471"/>
                    </a:cubicBezTo>
                    <a:cubicBezTo>
                      <a:pt x="136218" y="339580"/>
                      <a:pt x="125416" y="141521"/>
                      <a:pt x="104208" y="82950"/>
                    </a:cubicBezTo>
                    <a:cubicBezTo>
                      <a:pt x="84685" y="29087"/>
                      <a:pt x="40138" y="5500"/>
                      <a:pt x="16848" y="0"/>
                    </a:cubicBezTo>
                    <a:lnTo>
                      <a:pt x="644" y="68927"/>
                    </a:lnTo>
                    <a:lnTo>
                      <a:pt x="0" y="68778"/>
                    </a:lnTo>
                    <a:cubicBezTo>
                      <a:pt x="1091" y="69075"/>
                      <a:pt x="26511" y="76459"/>
                      <a:pt x="37610" y="107082"/>
                    </a:cubicBezTo>
                    <a:cubicBezTo>
                      <a:pt x="51287" y="144841"/>
                      <a:pt x="63675" y="290970"/>
                      <a:pt x="70760" y="497899"/>
                    </a:cubicBezTo>
                    <a:lnTo>
                      <a:pt x="70959" y="504192"/>
                    </a:lnTo>
                    <a:cubicBezTo>
                      <a:pt x="71950" y="531000"/>
                      <a:pt x="92860" y="540563"/>
                      <a:pt x="106686" y="540464"/>
                    </a:cubicBezTo>
                    <a:cubicBezTo>
                      <a:pt x="108321" y="540464"/>
                      <a:pt x="109956" y="540315"/>
                      <a:pt x="111542" y="540117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3"/>
              <p:cNvSpPr/>
              <p:nvPr/>
            </p:nvSpPr>
            <p:spPr>
              <a:xfrm>
                <a:off x="6024322" y="617172"/>
                <a:ext cx="130855" cy="175005"/>
              </a:xfrm>
              <a:custGeom>
                <a:avLst/>
                <a:gdLst/>
                <a:ahLst/>
                <a:cxnLst/>
                <a:rect l="l" t="t" r="r" b="b"/>
                <a:pathLst>
                  <a:path w="174473" h="233340" extrusionOk="0">
                    <a:moveTo>
                      <a:pt x="104456" y="233341"/>
                    </a:moveTo>
                    <a:cubicBezTo>
                      <a:pt x="99501" y="183937"/>
                      <a:pt x="94099" y="149647"/>
                      <a:pt x="88401" y="133989"/>
                    </a:cubicBezTo>
                    <a:cubicBezTo>
                      <a:pt x="77302" y="103366"/>
                      <a:pt x="8920" y="89788"/>
                      <a:pt x="7879" y="89491"/>
                    </a:cubicBezTo>
                    <a:lnTo>
                      <a:pt x="12240" y="56043"/>
                    </a:lnTo>
                    <a:lnTo>
                      <a:pt x="0" y="0"/>
                    </a:lnTo>
                    <a:cubicBezTo>
                      <a:pt x="125664" y="18384"/>
                      <a:pt x="135426" y="55994"/>
                      <a:pt x="154949" y="109857"/>
                    </a:cubicBezTo>
                    <a:cubicBezTo>
                      <a:pt x="162828" y="131511"/>
                      <a:pt x="169220" y="172342"/>
                      <a:pt x="174473" y="223034"/>
                    </a:cubicBezTo>
                    <a:lnTo>
                      <a:pt x="104456" y="2332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2" name="Google Shape;1332;p33"/>
            <p:cNvGrpSpPr/>
            <p:nvPr/>
          </p:nvGrpSpPr>
          <p:grpSpPr>
            <a:xfrm>
              <a:off x="6931952" y="829890"/>
              <a:ext cx="1327734" cy="3483715"/>
              <a:chOff x="7571282" y="5"/>
              <a:chExt cx="327666" cy="859710"/>
            </a:xfrm>
          </p:grpSpPr>
          <p:sp>
            <p:nvSpPr>
              <p:cNvPr id="1333" name="Google Shape;1333;p33"/>
              <p:cNvSpPr/>
              <p:nvPr/>
            </p:nvSpPr>
            <p:spPr>
              <a:xfrm>
                <a:off x="7571282" y="375208"/>
                <a:ext cx="151669" cy="446933"/>
              </a:xfrm>
              <a:custGeom>
                <a:avLst/>
                <a:gdLst/>
                <a:ahLst/>
                <a:cxnLst/>
                <a:rect l="l" t="t" r="r" b="b"/>
                <a:pathLst>
                  <a:path w="202225" h="595911" extrusionOk="0">
                    <a:moveTo>
                      <a:pt x="39050" y="595912"/>
                    </a:moveTo>
                    <a:cubicBezTo>
                      <a:pt x="54361" y="595912"/>
                      <a:pt x="76610" y="585753"/>
                      <a:pt x="78543" y="556964"/>
                    </a:cubicBezTo>
                    <a:lnTo>
                      <a:pt x="78988" y="550026"/>
                    </a:lnTo>
                    <a:cubicBezTo>
                      <a:pt x="93705" y="321245"/>
                      <a:pt x="112238" y="159953"/>
                      <a:pt x="128640" y="118577"/>
                    </a:cubicBezTo>
                    <a:cubicBezTo>
                      <a:pt x="142018" y="84832"/>
                      <a:pt x="170560" y="77647"/>
                      <a:pt x="170858" y="77597"/>
                    </a:cubicBezTo>
                    <a:cubicBezTo>
                      <a:pt x="192066" y="73286"/>
                      <a:pt x="205743" y="52574"/>
                      <a:pt x="201431" y="31415"/>
                    </a:cubicBezTo>
                    <a:cubicBezTo>
                      <a:pt x="197120" y="10207"/>
                      <a:pt x="176408" y="-3519"/>
                      <a:pt x="155199" y="792"/>
                    </a:cubicBezTo>
                    <a:cubicBezTo>
                      <a:pt x="129284" y="6094"/>
                      <a:pt x="79137" y="30721"/>
                      <a:pt x="55749" y="89688"/>
                    </a:cubicBezTo>
                    <a:cubicBezTo>
                      <a:pt x="30329" y="153808"/>
                      <a:pt x="11796" y="372680"/>
                      <a:pt x="697" y="544972"/>
                    </a:cubicBezTo>
                    <a:cubicBezTo>
                      <a:pt x="449" y="548639"/>
                      <a:pt x="300" y="551216"/>
                      <a:pt x="201" y="552554"/>
                    </a:cubicBezTo>
                    <a:cubicBezTo>
                      <a:pt x="52" y="553743"/>
                      <a:pt x="3" y="554982"/>
                      <a:pt x="3" y="556171"/>
                    </a:cubicBezTo>
                    <a:cubicBezTo>
                      <a:pt x="-245" y="577429"/>
                      <a:pt x="16454" y="595069"/>
                      <a:pt x="37712" y="595862"/>
                    </a:cubicBezTo>
                    <a:cubicBezTo>
                      <a:pt x="38108" y="595862"/>
                      <a:pt x="38554" y="595862"/>
                      <a:pt x="39000" y="595862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3"/>
              <p:cNvSpPr/>
              <p:nvPr/>
            </p:nvSpPr>
            <p:spPr>
              <a:xfrm>
                <a:off x="7592728" y="369359"/>
                <a:ext cx="144335" cy="177398"/>
              </a:xfrm>
              <a:custGeom>
                <a:avLst/>
                <a:gdLst/>
                <a:ahLst/>
                <a:cxnLst/>
                <a:rect l="l" t="t" r="r" b="b"/>
                <a:pathLst>
                  <a:path w="192447" h="236531" extrusionOk="0">
                    <a:moveTo>
                      <a:pt x="142313" y="85398"/>
                    </a:moveTo>
                    <a:cubicBezTo>
                      <a:pt x="142016" y="85447"/>
                      <a:pt x="113474" y="92632"/>
                      <a:pt x="100095" y="126377"/>
                    </a:cubicBezTo>
                    <a:cubicBezTo>
                      <a:pt x="93257" y="143572"/>
                      <a:pt x="86072" y="181627"/>
                      <a:pt x="78936" y="236531"/>
                    </a:cubicBezTo>
                    <a:lnTo>
                      <a:pt x="0" y="236531"/>
                    </a:lnTo>
                    <a:cubicBezTo>
                      <a:pt x="7928" y="173897"/>
                      <a:pt x="17046" y="123206"/>
                      <a:pt x="27254" y="97439"/>
                    </a:cubicBezTo>
                    <a:cubicBezTo>
                      <a:pt x="50642" y="38472"/>
                      <a:pt x="90878" y="-3400"/>
                      <a:pt x="185869" y="218"/>
                    </a:cubicBezTo>
                    <a:cubicBezTo>
                      <a:pt x="207474" y="1060"/>
                      <a:pt x="168575" y="17908"/>
                      <a:pt x="172886" y="39165"/>
                    </a:cubicBezTo>
                    <a:cubicBezTo>
                      <a:pt x="177197" y="60374"/>
                      <a:pt x="163522" y="81037"/>
                      <a:pt x="142313" y="853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3"/>
              <p:cNvSpPr/>
              <p:nvPr/>
            </p:nvSpPr>
            <p:spPr>
              <a:xfrm>
                <a:off x="7596927" y="366826"/>
                <a:ext cx="253105" cy="482259"/>
              </a:xfrm>
              <a:custGeom>
                <a:avLst/>
                <a:gdLst/>
                <a:ahLst/>
                <a:cxnLst/>
                <a:rect l="l" t="t" r="r" b="b"/>
                <a:pathLst>
                  <a:path w="337474" h="643012" extrusionOk="0">
                    <a:moveTo>
                      <a:pt x="0" y="612885"/>
                    </a:moveTo>
                    <a:lnTo>
                      <a:pt x="42268" y="132081"/>
                    </a:lnTo>
                    <a:cubicBezTo>
                      <a:pt x="51088" y="50816"/>
                      <a:pt x="124128" y="-7903"/>
                      <a:pt x="205394" y="868"/>
                    </a:cubicBezTo>
                    <a:cubicBezTo>
                      <a:pt x="286659" y="9688"/>
                      <a:pt x="345378" y="82728"/>
                      <a:pt x="336607" y="163993"/>
                    </a:cubicBezTo>
                    <a:lnTo>
                      <a:pt x="296321" y="618137"/>
                    </a:lnTo>
                    <a:cubicBezTo>
                      <a:pt x="296321" y="618137"/>
                      <a:pt x="287006" y="643012"/>
                      <a:pt x="133593" y="643012"/>
                    </a:cubicBezTo>
                    <a:cubicBezTo>
                      <a:pt x="12141" y="643012"/>
                      <a:pt x="50" y="612885"/>
                      <a:pt x="50" y="6128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3"/>
              <p:cNvSpPr/>
              <p:nvPr/>
            </p:nvSpPr>
            <p:spPr>
              <a:xfrm>
                <a:off x="7811587" y="404604"/>
                <a:ext cx="87347" cy="455111"/>
              </a:xfrm>
              <a:custGeom>
                <a:avLst/>
                <a:gdLst/>
                <a:ahLst/>
                <a:cxnLst/>
                <a:rect l="l" t="t" r="r" b="b"/>
                <a:pathLst>
                  <a:path w="116463" h="606814" extrusionOk="0">
                    <a:moveTo>
                      <a:pt x="46629" y="606814"/>
                    </a:moveTo>
                    <a:cubicBezTo>
                      <a:pt x="65508" y="606814"/>
                      <a:pt x="82108" y="593088"/>
                      <a:pt x="85279" y="573912"/>
                    </a:cubicBezTo>
                    <a:cubicBezTo>
                      <a:pt x="85477" y="572722"/>
                      <a:pt x="85626" y="571483"/>
                      <a:pt x="85725" y="570294"/>
                    </a:cubicBezTo>
                    <a:cubicBezTo>
                      <a:pt x="85874" y="568956"/>
                      <a:pt x="86171" y="566380"/>
                      <a:pt x="86568" y="562762"/>
                    </a:cubicBezTo>
                    <a:cubicBezTo>
                      <a:pt x="105744" y="391164"/>
                      <a:pt x="125713" y="172392"/>
                      <a:pt x="111839" y="104852"/>
                    </a:cubicBezTo>
                    <a:cubicBezTo>
                      <a:pt x="99104" y="42714"/>
                      <a:pt x="54061" y="9712"/>
                      <a:pt x="29434" y="0"/>
                    </a:cubicBezTo>
                    <a:lnTo>
                      <a:pt x="644" y="72891"/>
                    </a:lnTo>
                    <a:lnTo>
                      <a:pt x="0" y="72594"/>
                    </a:lnTo>
                    <a:cubicBezTo>
                      <a:pt x="1140" y="73089"/>
                      <a:pt x="27848" y="85229"/>
                      <a:pt x="35083" y="120610"/>
                    </a:cubicBezTo>
                    <a:cubicBezTo>
                      <a:pt x="44002" y="164215"/>
                      <a:pt x="34141" y="326251"/>
                      <a:pt x="8672" y="554091"/>
                    </a:cubicBezTo>
                    <a:lnTo>
                      <a:pt x="7879" y="560978"/>
                    </a:lnTo>
                    <a:cubicBezTo>
                      <a:pt x="4658" y="590511"/>
                      <a:pt x="26064" y="604337"/>
                      <a:pt x="41228" y="606418"/>
                    </a:cubicBezTo>
                    <a:cubicBezTo>
                      <a:pt x="43061" y="606665"/>
                      <a:pt x="44845" y="606814"/>
                      <a:pt x="46629" y="606814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3"/>
              <p:cNvSpPr/>
              <p:nvPr/>
            </p:nvSpPr>
            <p:spPr>
              <a:xfrm>
                <a:off x="7777099" y="374390"/>
                <a:ext cx="121849" cy="204253"/>
              </a:xfrm>
              <a:custGeom>
                <a:avLst/>
                <a:gdLst/>
                <a:ahLst/>
                <a:cxnLst/>
                <a:rect l="l" t="t" r="r" b="b"/>
                <a:pathLst>
                  <a:path w="162465" h="272337" extrusionOk="0">
                    <a:moveTo>
                      <a:pt x="82702" y="272288"/>
                    </a:moveTo>
                    <a:cubicBezTo>
                      <a:pt x="85229" y="217335"/>
                      <a:pt x="84783" y="178932"/>
                      <a:pt x="81067" y="160895"/>
                    </a:cubicBezTo>
                    <a:cubicBezTo>
                      <a:pt x="73832" y="125565"/>
                      <a:pt x="1090" y="99748"/>
                      <a:pt x="0" y="99253"/>
                    </a:cubicBezTo>
                    <a:lnTo>
                      <a:pt x="10158" y="63327"/>
                    </a:lnTo>
                    <a:lnTo>
                      <a:pt x="5748" y="0"/>
                    </a:lnTo>
                    <a:cubicBezTo>
                      <a:pt x="140430" y="40335"/>
                      <a:pt x="145137" y="83049"/>
                      <a:pt x="157873" y="145187"/>
                    </a:cubicBezTo>
                    <a:cubicBezTo>
                      <a:pt x="162977" y="170211"/>
                      <a:pt x="163472" y="215948"/>
                      <a:pt x="161094" y="272338"/>
                    </a:cubicBezTo>
                    <a:lnTo>
                      <a:pt x="82752" y="27233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3"/>
              <p:cNvSpPr/>
              <p:nvPr/>
            </p:nvSpPr>
            <p:spPr>
              <a:xfrm>
                <a:off x="7712757" y="284503"/>
                <a:ext cx="73663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98217" h="221031" extrusionOk="0">
                    <a:moveTo>
                      <a:pt x="34404" y="219251"/>
                    </a:moveTo>
                    <a:cubicBezTo>
                      <a:pt x="20827" y="215435"/>
                      <a:pt x="10420" y="211471"/>
                      <a:pt x="5118" y="199529"/>
                    </a:cubicBezTo>
                    <a:cubicBezTo>
                      <a:pt x="1006" y="190214"/>
                      <a:pt x="2888" y="177181"/>
                      <a:pt x="2888" y="163356"/>
                    </a:cubicBezTo>
                    <a:cubicBezTo>
                      <a:pt x="2888" y="127877"/>
                      <a:pt x="4722" y="73073"/>
                      <a:pt x="906" y="54391"/>
                    </a:cubicBezTo>
                    <a:cubicBezTo>
                      <a:pt x="-4049" y="29863"/>
                      <a:pt x="11808" y="5880"/>
                      <a:pt x="36336" y="925"/>
                    </a:cubicBezTo>
                    <a:cubicBezTo>
                      <a:pt x="60864" y="-4080"/>
                      <a:pt x="84798" y="11727"/>
                      <a:pt x="89852" y="36305"/>
                    </a:cubicBezTo>
                    <a:cubicBezTo>
                      <a:pt x="91686" y="45323"/>
                      <a:pt x="107443" y="126490"/>
                      <a:pt x="90298" y="187835"/>
                    </a:cubicBezTo>
                    <a:cubicBezTo>
                      <a:pt x="83559" y="211967"/>
                      <a:pt x="58536" y="226089"/>
                      <a:pt x="34404" y="219350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33"/>
              <p:cNvSpPr/>
              <p:nvPr/>
            </p:nvSpPr>
            <p:spPr>
              <a:xfrm>
                <a:off x="7712794" y="284441"/>
                <a:ext cx="73651" cy="104220"/>
              </a:xfrm>
              <a:custGeom>
                <a:avLst/>
                <a:gdLst/>
                <a:ahLst/>
                <a:cxnLst/>
                <a:rect l="l" t="t" r="r" b="b"/>
                <a:pathLst>
                  <a:path w="98201" h="138960" extrusionOk="0">
                    <a:moveTo>
                      <a:pt x="97731" y="138961"/>
                    </a:moveTo>
                    <a:cubicBezTo>
                      <a:pt x="100357" y="90053"/>
                      <a:pt x="91190" y="43028"/>
                      <a:pt x="89852" y="36289"/>
                    </a:cubicBezTo>
                    <a:cubicBezTo>
                      <a:pt x="84847" y="11760"/>
                      <a:pt x="60914" y="-4047"/>
                      <a:pt x="36336" y="909"/>
                    </a:cubicBezTo>
                    <a:cubicBezTo>
                      <a:pt x="11808" y="5913"/>
                      <a:pt x="-4049" y="29847"/>
                      <a:pt x="906" y="54375"/>
                    </a:cubicBezTo>
                    <a:cubicBezTo>
                      <a:pt x="3136" y="65326"/>
                      <a:pt x="2591" y="89012"/>
                      <a:pt x="3285" y="113689"/>
                    </a:cubicBezTo>
                    <a:lnTo>
                      <a:pt x="97731" y="13891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3"/>
              <p:cNvSpPr/>
              <p:nvPr/>
            </p:nvSpPr>
            <p:spPr>
              <a:xfrm>
                <a:off x="7707532" y="392935"/>
                <a:ext cx="80010" cy="62746"/>
              </a:xfrm>
              <a:custGeom>
                <a:avLst/>
                <a:gdLst/>
                <a:ahLst/>
                <a:cxnLst/>
                <a:rect l="l" t="t" r="r" b="b"/>
                <a:pathLst>
                  <a:path w="106680" h="83661" extrusionOk="0">
                    <a:moveTo>
                      <a:pt x="1877" y="0"/>
                    </a:moveTo>
                    <a:lnTo>
                      <a:pt x="105194" y="0"/>
                    </a:lnTo>
                    <a:cubicBezTo>
                      <a:pt x="103955" y="10406"/>
                      <a:pt x="106680" y="23983"/>
                      <a:pt x="106680" y="34141"/>
                    </a:cubicBezTo>
                    <a:cubicBezTo>
                      <a:pt x="106680" y="74576"/>
                      <a:pt x="61290" y="88797"/>
                      <a:pt x="37109" y="82058"/>
                    </a:cubicBezTo>
                    <a:cubicBezTo>
                      <a:pt x="23532" y="78243"/>
                      <a:pt x="7180" y="70017"/>
                      <a:pt x="1828" y="58075"/>
                    </a:cubicBezTo>
                    <a:cubicBezTo>
                      <a:pt x="-2285" y="48759"/>
                      <a:pt x="1828" y="2081"/>
                      <a:pt x="18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3"/>
              <p:cNvSpPr/>
              <p:nvPr/>
            </p:nvSpPr>
            <p:spPr>
              <a:xfrm>
                <a:off x="7644825" y="201831"/>
                <a:ext cx="46876" cy="52934"/>
              </a:xfrm>
              <a:custGeom>
                <a:avLst/>
                <a:gdLst/>
                <a:ahLst/>
                <a:cxnLst/>
                <a:rect l="l" t="t" r="r" b="b"/>
                <a:pathLst>
                  <a:path w="62501" h="70578" extrusionOk="0">
                    <a:moveTo>
                      <a:pt x="62296" y="40146"/>
                    </a:moveTo>
                    <a:cubicBezTo>
                      <a:pt x="61899" y="57340"/>
                      <a:pt x="47628" y="70967"/>
                      <a:pt x="30433" y="70571"/>
                    </a:cubicBezTo>
                    <a:lnTo>
                      <a:pt x="30433" y="70571"/>
                    </a:lnTo>
                    <a:cubicBezTo>
                      <a:pt x="13239" y="70174"/>
                      <a:pt x="-388" y="55903"/>
                      <a:pt x="8" y="38709"/>
                    </a:cubicBezTo>
                    <a:lnTo>
                      <a:pt x="207" y="30433"/>
                    </a:lnTo>
                    <a:cubicBezTo>
                      <a:pt x="603" y="13239"/>
                      <a:pt x="14874" y="-388"/>
                      <a:pt x="32069" y="8"/>
                    </a:cubicBezTo>
                    <a:lnTo>
                      <a:pt x="32069" y="8"/>
                    </a:lnTo>
                    <a:cubicBezTo>
                      <a:pt x="49263" y="405"/>
                      <a:pt x="62890" y="14676"/>
                      <a:pt x="62493" y="31870"/>
                    </a:cubicBezTo>
                    <a:lnTo>
                      <a:pt x="62296" y="40146"/>
                    </a:ln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3"/>
              <p:cNvSpPr/>
              <p:nvPr/>
            </p:nvSpPr>
            <p:spPr>
              <a:xfrm>
                <a:off x="7829865" y="206402"/>
                <a:ext cx="46876" cy="52934"/>
              </a:xfrm>
              <a:custGeom>
                <a:avLst/>
                <a:gdLst/>
                <a:ahLst/>
                <a:cxnLst/>
                <a:rect l="l" t="t" r="r" b="b"/>
                <a:pathLst>
                  <a:path w="62501" h="70578" extrusionOk="0">
                    <a:moveTo>
                      <a:pt x="62295" y="40146"/>
                    </a:moveTo>
                    <a:cubicBezTo>
                      <a:pt x="61899" y="57340"/>
                      <a:pt x="47628" y="70967"/>
                      <a:pt x="30433" y="70571"/>
                    </a:cubicBezTo>
                    <a:lnTo>
                      <a:pt x="30433" y="70571"/>
                    </a:lnTo>
                    <a:cubicBezTo>
                      <a:pt x="13239" y="70174"/>
                      <a:pt x="-388" y="55903"/>
                      <a:pt x="8" y="38709"/>
                    </a:cubicBezTo>
                    <a:lnTo>
                      <a:pt x="207" y="30433"/>
                    </a:lnTo>
                    <a:cubicBezTo>
                      <a:pt x="603" y="13239"/>
                      <a:pt x="14874" y="-388"/>
                      <a:pt x="32068" y="8"/>
                    </a:cubicBezTo>
                    <a:lnTo>
                      <a:pt x="32068" y="8"/>
                    </a:lnTo>
                    <a:cubicBezTo>
                      <a:pt x="49263" y="405"/>
                      <a:pt x="62890" y="14676"/>
                      <a:pt x="62493" y="31870"/>
                    </a:cubicBezTo>
                    <a:lnTo>
                      <a:pt x="62295" y="40146"/>
                    </a:ln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3"/>
              <p:cNvSpPr/>
              <p:nvPr/>
            </p:nvSpPr>
            <p:spPr>
              <a:xfrm>
                <a:off x="7661611" y="95154"/>
                <a:ext cx="188014" cy="262648"/>
              </a:xfrm>
              <a:custGeom>
                <a:avLst/>
                <a:gdLst/>
                <a:ahLst/>
                <a:cxnLst/>
                <a:rect l="l" t="t" r="r" b="b"/>
                <a:pathLst>
                  <a:path w="250685" h="350197" extrusionOk="0">
                    <a:moveTo>
                      <a:pt x="106017" y="349422"/>
                    </a:moveTo>
                    <a:lnTo>
                      <a:pt x="136492" y="350165"/>
                    </a:lnTo>
                    <a:cubicBezTo>
                      <a:pt x="196301" y="351552"/>
                      <a:pt x="245853" y="307996"/>
                      <a:pt x="247142" y="252845"/>
                    </a:cubicBezTo>
                    <a:lnTo>
                      <a:pt x="249619" y="147596"/>
                    </a:lnTo>
                    <a:lnTo>
                      <a:pt x="249619" y="147596"/>
                    </a:lnTo>
                    <a:cubicBezTo>
                      <a:pt x="249619" y="147596"/>
                      <a:pt x="250660" y="103049"/>
                      <a:pt x="250660" y="103049"/>
                    </a:cubicBezTo>
                    <a:cubicBezTo>
                      <a:pt x="251948" y="47947"/>
                      <a:pt x="204477" y="2111"/>
                      <a:pt x="144668" y="724"/>
                    </a:cubicBezTo>
                    <a:lnTo>
                      <a:pt x="114194" y="30"/>
                    </a:lnTo>
                    <a:cubicBezTo>
                      <a:pt x="96503" y="-366"/>
                      <a:pt x="79656" y="3152"/>
                      <a:pt x="64741" y="9742"/>
                    </a:cubicBezTo>
                    <a:cubicBezTo>
                      <a:pt x="29212" y="25450"/>
                      <a:pt x="4386" y="58551"/>
                      <a:pt x="3495" y="97350"/>
                    </a:cubicBezTo>
                    <a:lnTo>
                      <a:pt x="26" y="247097"/>
                    </a:lnTo>
                    <a:cubicBezTo>
                      <a:pt x="-1263" y="302198"/>
                      <a:pt x="46208" y="348034"/>
                      <a:pt x="106017" y="349422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3"/>
              <p:cNvSpPr/>
              <p:nvPr/>
            </p:nvSpPr>
            <p:spPr>
              <a:xfrm>
                <a:off x="7735292" y="206478"/>
                <a:ext cx="18430" cy="73143"/>
              </a:xfrm>
              <a:custGeom>
                <a:avLst/>
                <a:gdLst/>
                <a:ahLst/>
                <a:cxnLst/>
                <a:rect l="l" t="t" r="r" b="b"/>
                <a:pathLst>
                  <a:path w="24573" h="97524" extrusionOk="0">
                    <a:moveTo>
                      <a:pt x="21848" y="97525"/>
                    </a:moveTo>
                    <a:cubicBezTo>
                      <a:pt x="23335" y="97525"/>
                      <a:pt x="24524" y="96385"/>
                      <a:pt x="24574" y="94898"/>
                    </a:cubicBezTo>
                    <a:cubicBezTo>
                      <a:pt x="24574" y="93412"/>
                      <a:pt x="23434" y="92173"/>
                      <a:pt x="21948" y="92123"/>
                    </a:cubicBezTo>
                    <a:cubicBezTo>
                      <a:pt x="15902" y="91975"/>
                      <a:pt x="11492" y="90141"/>
                      <a:pt x="8816" y="86574"/>
                    </a:cubicBezTo>
                    <a:cubicBezTo>
                      <a:pt x="3168" y="79190"/>
                      <a:pt x="6190" y="66703"/>
                      <a:pt x="6240" y="66604"/>
                    </a:cubicBezTo>
                    <a:cubicBezTo>
                      <a:pt x="6240" y="66456"/>
                      <a:pt x="6289" y="66307"/>
                      <a:pt x="6289" y="66158"/>
                    </a:cubicBezTo>
                    <a:lnTo>
                      <a:pt x="11492" y="2930"/>
                    </a:lnTo>
                    <a:cubicBezTo>
                      <a:pt x="11591" y="1443"/>
                      <a:pt x="10501" y="105"/>
                      <a:pt x="9015" y="6"/>
                    </a:cubicBezTo>
                    <a:cubicBezTo>
                      <a:pt x="7479" y="-93"/>
                      <a:pt x="6190" y="997"/>
                      <a:pt x="6091" y="2484"/>
                    </a:cubicBezTo>
                    <a:lnTo>
                      <a:pt x="937" y="65514"/>
                    </a:lnTo>
                    <a:cubicBezTo>
                      <a:pt x="492" y="67496"/>
                      <a:pt x="-2284" y="80925"/>
                      <a:pt x="4505" y="89844"/>
                    </a:cubicBezTo>
                    <a:cubicBezTo>
                      <a:pt x="8271" y="94799"/>
                      <a:pt x="14069" y="97376"/>
                      <a:pt x="21848" y="97525"/>
                    </a:cubicBezTo>
                    <a:lnTo>
                      <a:pt x="21898" y="97525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7707523" y="232534"/>
                <a:ext cx="10374" cy="1431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080" extrusionOk="0">
                    <a:moveTo>
                      <a:pt x="13781" y="9714"/>
                    </a:moveTo>
                    <a:cubicBezTo>
                      <a:pt x="13682" y="14966"/>
                      <a:pt x="10461" y="19178"/>
                      <a:pt x="6646" y="19079"/>
                    </a:cubicBezTo>
                    <a:cubicBezTo>
                      <a:pt x="2830" y="18980"/>
                      <a:pt x="-143" y="14669"/>
                      <a:pt x="5" y="9367"/>
                    </a:cubicBezTo>
                    <a:cubicBezTo>
                      <a:pt x="105" y="4115"/>
                      <a:pt x="3326" y="-97"/>
                      <a:pt x="7141" y="2"/>
                    </a:cubicBezTo>
                    <a:cubicBezTo>
                      <a:pt x="10957" y="101"/>
                      <a:pt x="13930" y="4412"/>
                      <a:pt x="13831" y="97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>
                <a:off x="7778767" y="232534"/>
                <a:ext cx="10337" cy="14310"/>
              </a:xfrm>
              <a:custGeom>
                <a:avLst/>
                <a:gdLst/>
                <a:ahLst/>
                <a:cxnLst/>
                <a:rect l="l" t="t" r="r" b="b"/>
                <a:pathLst>
                  <a:path w="13783" h="19080" extrusionOk="0">
                    <a:moveTo>
                      <a:pt x="13781" y="9714"/>
                    </a:moveTo>
                    <a:cubicBezTo>
                      <a:pt x="13632" y="14966"/>
                      <a:pt x="10461" y="19178"/>
                      <a:pt x="6645" y="19079"/>
                    </a:cubicBezTo>
                    <a:cubicBezTo>
                      <a:pt x="2830" y="18980"/>
                      <a:pt x="-143" y="14669"/>
                      <a:pt x="5" y="9367"/>
                    </a:cubicBezTo>
                    <a:cubicBezTo>
                      <a:pt x="154" y="4115"/>
                      <a:pt x="3326" y="-97"/>
                      <a:pt x="7092" y="2"/>
                    </a:cubicBezTo>
                    <a:cubicBezTo>
                      <a:pt x="10907" y="101"/>
                      <a:pt x="13880" y="4412"/>
                      <a:pt x="13781" y="97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3"/>
              <p:cNvSpPr/>
              <p:nvPr/>
            </p:nvSpPr>
            <p:spPr>
              <a:xfrm>
                <a:off x="7691308" y="173240"/>
                <a:ext cx="31506" cy="16295"/>
              </a:xfrm>
              <a:custGeom>
                <a:avLst/>
                <a:gdLst/>
                <a:ahLst/>
                <a:cxnLst/>
                <a:rect l="l" t="t" r="r" b="b"/>
                <a:pathLst>
                  <a:path w="42008" h="21727" extrusionOk="0">
                    <a:moveTo>
                      <a:pt x="4035" y="21728"/>
                    </a:moveTo>
                    <a:cubicBezTo>
                      <a:pt x="5373" y="21728"/>
                      <a:pt x="6661" y="21084"/>
                      <a:pt x="7454" y="19845"/>
                    </a:cubicBezTo>
                    <a:cubicBezTo>
                      <a:pt x="17018" y="5078"/>
                      <a:pt x="36393" y="8349"/>
                      <a:pt x="37235" y="8497"/>
                    </a:cubicBezTo>
                    <a:cubicBezTo>
                      <a:pt x="39465" y="8894"/>
                      <a:pt x="41546" y="7407"/>
                      <a:pt x="41942" y="5227"/>
                    </a:cubicBezTo>
                    <a:cubicBezTo>
                      <a:pt x="42339" y="3047"/>
                      <a:pt x="40901" y="916"/>
                      <a:pt x="38672" y="519"/>
                    </a:cubicBezTo>
                    <a:cubicBezTo>
                      <a:pt x="37631" y="321"/>
                      <a:pt x="13152" y="-3891"/>
                      <a:pt x="665" y="15484"/>
                    </a:cubicBezTo>
                    <a:cubicBezTo>
                      <a:pt x="-574" y="17367"/>
                      <a:pt x="-29" y="19894"/>
                      <a:pt x="1854" y="21084"/>
                    </a:cubicBezTo>
                    <a:cubicBezTo>
                      <a:pt x="2548" y="21529"/>
                      <a:pt x="3292" y="21728"/>
                      <a:pt x="4035" y="21728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3"/>
              <p:cNvSpPr/>
              <p:nvPr/>
            </p:nvSpPr>
            <p:spPr>
              <a:xfrm>
                <a:off x="7774990" y="172287"/>
                <a:ext cx="31010" cy="17286"/>
              </a:xfrm>
              <a:custGeom>
                <a:avLst/>
                <a:gdLst/>
                <a:ahLst/>
                <a:cxnLst/>
                <a:rect l="l" t="t" r="r" b="b"/>
                <a:pathLst>
                  <a:path w="41346" h="23048" extrusionOk="0">
                    <a:moveTo>
                      <a:pt x="37300" y="23049"/>
                    </a:moveTo>
                    <a:cubicBezTo>
                      <a:pt x="37994" y="23049"/>
                      <a:pt x="38688" y="22850"/>
                      <a:pt x="39332" y="22504"/>
                    </a:cubicBezTo>
                    <a:cubicBezTo>
                      <a:pt x="41264" y="21364"/>
                      <a:pt x="41909" y="18886"/>
                      <a:pt x="40818" y="16954"/>
                    </a:cubicBezTo>
                    <a:cubicBezTo>
                      <a:pt x="29223" y="-2966"/>
                      <a:pt x="4546" y="106"/>
                      <a:pt x="3506" y="255"/>
                    </a:cubicBezTo>
                    <a:cubicBezTo>
                      <a:pt x="1276" y="552"/>
                      <a:pt x="-260" y="2584"/>
                      <a:pt x="37" y="4814"/>
                    </a:cubicBezTo>
                    <a:cubicBezTo>
                      <a:pt x="334" y="7043"/>
                      <a:pt x="2366" y="8579"/>
                      <a:pt x="4596" y="8282"/>
                    </a:cubicBezTo>
                    <a:cubicBezTo>
                      <a:pt x="5537" y="8134"/>
                      <a:pt x="24962" y="5904"/>
                      <a:pt x="33782" y="21017"/>
                    </a:cubicBezTo>
                    <a:cubicBezTo>
                      <a:pt x="34525" y="22305"/>
                      <a:pt x="35912" y="23049"/>
                      <a:pt x="37300" y="23049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3"/>
              <p:cNvSpPr/>
              <p:nvPr/>
            </p:nvSpPr>
            <p:spPr>
              <a:xfrm>
                <a:off x="7735295" y="288213"/>
                <a:ext cx="38824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51765" h="15253" extrusionOk="0">
                    <a:moveTo>
                      <a:pt x="26403" y="15254"/>
                    </a:moveTo>
                    <a:cubicBezTo>
                      <a:pt x="26403" y="15254"/>
                      <a:pt x="26700" y="15254"/>
                      <a:pt x="26849" y="15254"/>
                    </a:cubicBezTo>
                    <a:cubicBezTo>
                      <a:pt x="36363" y="15155"/>
                      <a:pt x="44985" y="11339"/>
                      <a:pt x="51080" y="4501"/>
                    </a:cubicBezTo>
                    <a:cubicBezTo>
                      <a:pt x="52071" y="3361"/>
                      <a:pt x="51972" y="1676"/>
                      <a:pt x="50881" y="685"/>
                    </a:cubicBezTo>
                    <a:cubicBezTo>
                      <a:pt x="49742" y="-306"/>
                      <a:pt x="48057" y="-207"/>
                      <a:pt x="47066" y="884"/>
                    </a:cubicBezTo>
                    <a:cubicBezTo>
                      <a:pt x="42012" y="6582"/>
                      <a:pt x="34777" y="9753"/>
                      <a:pt x="26799" y="9852"/>
                    </a:cubicBezTo>
                    <a:cubicBezTo>
                      <a:pt x="18672" y="9902"/>
                      <a:pt x="10794" y="6929"/>
                      <a:pt x="4501" y="1280"/>
                    </a:cubicBezTo>
                    <a:cubicBezTo>
                      <a:pt x="3361" y="289"/>
                      <a:pt x="1676" y="388"/>
                      <a:pt x="686" y="1478"/>
                    </a:cubicBezTo>
                    <a:cubicBezTo>
                      <a:pt x="-306" y="2618"/>
                      <a:pt x="-207" y="4303"/>
                      <a:pt x="883" y="5294"/>
                    </a:cubicBezTo>
                    <a:cubicBezTo>
                      <a:pt x="8069" y="11735"/>
                      <a:pt x="17137" y="15254"/>
                      <a:pt x="26403" y="15254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3"/>
              <p:cNvSpPr/>
              <p:nvPr/>
            </p:nvSpPr>
            <p:spPr>
              <a:xfrm>
                <a:off x="7747256" y="185077"/>
                <a:ext cx="100417" cy="100417"/>
              </a:xfrm>
              <a:custGeom>
                <a:avLst/>
                <a:gdLst/>
                <a:ahLst/>
                <a:cxnLst/>
                <a:rect l="l" t="t" r="r" b="b"/>
                <a:pathLst>
                  <a:path w="133889" h="133889" extrusionOk="0">
                    <a:moveTo>
                      <a:pt x="66945" y="133890"/>
                    </a:moveTo>
                    <a:cubicBezTo>
                      <a:pt x="30028" y="133890"/>
                      <a:pt x="0" y="103861"/>
                      <a:pt x="0" y="66945"/>
                    </a:cubicBezTo>
                    <a:cubicBezTo>
                      <a:pt x="0" y="65756"/>
                      <a:pt x="0" y="64616"/>
                      <a:pt x="99" y="63427"/>
                    </a:cubicBezTo>
                    <a:cubicBezTo>
                      <a:pt x="1933" y="27848"/>
                      <a:pt x="31317" y="0"/>
                      <a:pt x="66945" y="0"/>
                    </a:cubicBezTo>
                    <a:cubicBezTo>
                      <a:pt x="102572" y="0"/>
                      <a:pt x="133890" y="30029"/>
                      <a:pt x="133890" y="66945"/>
                    </a:cubicBezTo>
                    <a:cubicBezTo>
                      <a:pt x="133890" y="103861"/>
                      <a:pt x="103861" y="133890"/>
                      <a:pt x="66945" y="133890"/>
                    </a:cubicBezTo>
                    <a:close/>
                    <a:moveTo>
                      <a:pt x="66945" y="11050"/>
                    </a:moveTo>
                    <a:cubicBezTo>
                      <a:pt x="37164" y="11050"/>
                      <a:pt x="12635" y="34290"/>
                      <a:pt x="11100" y="63972"/>
                    </a:cubicBezTo>
                    <a:cubicBezTo>
                      <a:pt x="11100" y="64963"/>
                      <a:pt x="11050" y="65904"/>
                      <a:pt x="11050" y="66945"/>
                    </a:cubicBezTo>
                    <a:cubicBezTo>
                      <a:pt x="11050" y="97766"/>
                      <a:pt x="36124" y="122839"/>
                      <a:pt x="66945" y="122839"/>
                    </a:cubicBezTo>
                    <a:cubicBezTo>
                      <a:pt x="97766" y="122839"/>
                      <a:pt x="122840" y="97766"/>
                      <a:pt x="122840" y="66945"/>
                    </a:cubicBezTo>
                    <a:cubicBezTo>
                      <a:pt x="122840" y="36123"/>
                      <a:pt x="97766" y="11050"/>
                      <a:pt x="66945" y="11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3"/>
              <p:cNvSpPr/>
              <p:nvPr/>
            </p:nvSpPr>
            <p:spPr>
              <a:xfrm>
                <a:off x="7632344" y="185077"/>
                <a:ext cx="100417" cy="100417"/>
              </a:xfrm>
              <a:custGeom>
                <a:avLst/>
                <a:gdLst/>
                <a:ahLst/>
                <a:cxnLst/>
                <a:rect l="l" t="t" r="r" b="b"/>
                <a:pathLst>
                  <a:path w="133889" h="133889" extrusionOk="0">
                    <a:moveTo>
                      <a:pt x="66945" y="133890"/>
                    </a:moveTo>
                    <a:cubicBezTo>
                      <a:pt x="30029" y="133890"/>
                      <a:pt x="0" y="103861"/>
                      <a:pt x="0" y="66945"/>
                    </a:cubicBezTo>
                    <a:cubicBezTo>
                      <a:pt x="0" y="30029"/>
                      <a:pt x="30029" y="0"/>
                      <a:pt x="66945" y="0"/>
                    </a:cubicBezTo>
                    <a:cubicBezTo>
                      <a:pt x="103861" y="0"/>
                      <a:pt x="133890" y="30029"/>
                      <a:pt x="133890" y="66945"/>
                    </a:cubicBezTo>
                    <a:cubicBezTo>
                      <a:pt x="133890" y="103861"/>
                      <a:pt x="103861" y="133890"/>
                      <a:pt x="66945" y="133890"/>
                    </a:cubicBezTo>
                    <a:close/>
                    <a:moveTo>
                      <a:pt x="66945" y="11050"/>
                    </a:moveTo>
                    <a:cubicBezTo>
                      <a:pt x="36124" y="11050"/>
                      <a:pt x="11050" y="36123"/>
                      <a:pt x="11050" y="66945"/>
                    </a:cubicBezTo>
                    <a:cubicBezTo>
                      <a:pt x="11050" y="97766"/>
                      <a:pt x="36124" y="122839"/>
                      <a:pt x="66945" y="122839"/>
                    </a:cubicBezTo>
                    <a:cubicBezTo>
                      <a:pt x="97766" y="122839"/>
                      <a:pt x="122840" y="97766"/>
                      <a:pt x="122840" y="66945"/>
                    </a:cubicBezTo>
                    <a:cubicBezTo>
                      <a:pt x="122840" y="36123"/>
                      <a:pt x="97766" y="11050"/>
                      <a:pt x="66945" y="11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3"/>
              <p:cNvSpPr/>
              <p:nvPr/>
            </p:nvSpPr>
            <p:spPr>
              <a:xfrm>
                <a:off x="7721650" y="225994"/>
                <a:ext cx="22781" cy="8288"/>
              </a:xfrm>
              <a:custGeom>
                <a:avLst/>
                <a:gdLst/>
                <a:ahLst/>
                <a:cxnLst/>
                <a:rect l="l" t="t" r="r" b="b"/>
                <a:pathLst>
                  <a:path w="30375" h="11050" extrusionOk="0">
                    <a:moveTo>
                      <a:pt x="0" y="0"/>
                    </a:moveTo>
                    <a:lnTo>
                      <a:pt x="30375" y="0"/>
                    </a:lnTo>
                    <a:lnTo>
                      <a:pt x="30375" y="11050"/>
                    </a:lnTo>
                    <a:lnTo>
                      <a:pt x="0" y="11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3"/>
              <p:cNvSpPr/>
              <p:nvPr/>
            </p:nvSpPr>
            <p:spPr>
              <a:xfrm>
                <a:off x="7629119" y="5"/>
                <a:ext cx="252935" cy="168826"/>
              </a:xfrm>
              <a:custGeom>
                <a:avLst/>
                <a:gdLst/>
                <a:ahLst/>
                <a:cxnLst/>
                <a:rect l="l" t="t" r="r" b="b"/>
                <a:pathLst>
                  <a:path w="337247" h="225101" extrusionOk="0">
                    <a:moveTo>
                      <a:pt x="326340" y="62923"/>
                    </a:moveTo>
                    <a:cubicBezTo>
                      <a:pt x="309591" y="38395"/>
                      <a:pt x="267769" y="19912"/>
                      <a:pt x="238137" y="44738"/>
                    </a:cubicBezTo>
                    <a:cubicBezTo>
                      <a:pt x="229466" y="11885"/>
                      <a:pt x="189874" y="-6995"/>
                      <a:pt x="148696" y="2420"/>
                    </a:cubicBezTo>
                    <a:cubicBezTo>
                      <a:pt x="106874" y="11984"/>
                      <a:pt x="79224" y="47166"/>
                      <a:pt x="86904" y="81010"/>
                    </a:cubicBezTo>
                    <a:cubicBezTo>
                      <a:pt x="84278" y="81555"/>
                      <a:pt x="81652" y="82100"/>
                      <a:pt x="79026" y="82793"/>
                    </a:cubicBezTo>
                    <a:cubicBezTo>
                      <a:pt x="26302" y="96668"/>
                      <a:pt x="-8285" y="138738"/>
                      <a:pt x="1724" y="176843"/>
                    </a:cubicBezTo>
                    <a:cubicBezTo>
                      <a:pt x="11734" y="214899"/>
                      <a:pt x="62574" y="234522"/>
                      <a:pt x="115298" y="220647"/>
                    </a:cubicBezTo>
                    <a:cubicBezTo>
                      <a:pt x="142155" y="213561"/>
                      <a:pt x="164305" y="199191"/>
                      <a:pt x="178228" y="181749"/>
                    </a:cubicBezTo>
                    <a:cubicBezTo>
                      <a:pt x="184175" y="183830"/>
                      <a:pt x="174810" y="205435"/>
                      <a:pt x="179369" y="213214"/>
                    </a:cubicBezTo>
                    <a:cubicBezTo>
                      <a:pt x="181103" y="216138"/>
                      <a:pt x="183580" y="218368"/>
                      <a:pt x="186454" y="219706"/>
                    </a:cubicBezTo>
                    <a:cubicBezTo>
                      <a:pt x="191211" y="221936"/>
                      <a:pt x="196910" y="221886"/>
                      <a:pt x="201766" y="219062"/>
                    </a:cubicBezTo>
                    <a:cubicBezTo>
                      <a:pt x="214996" y="211331"/>
                      <a:pt x="225402" y="202808"/>
                      <a:pt x="233578" y="193939"/>
                    </a:cubicBezTo>
                    <a:cubicBezTo>
                      <a:pt x="255431" y="205286"/>
                      <a:pt x="279216" y="206178"/>
                      <a:pt x="297055" y="193988"/>
                    </a:cubicBezTo>
                    <a:cubicBezTo>
                      <a:pt x="326389" y="173969"/>
                      <a:pt x="352899" y="101821"/>
                      <a:pt x="326240" y="62874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4" name="Google Shape;1354;p33"/>
            <p:cNvGrpSpPr/>
            <p:nvPr/>
          </p:nvGrpSpPr>
          <p:grpSpPr>
            <a:xfrm>
              <a:off x="4710452" y="2521353"/>
              <a:ext cx="1921066" cy="3038608"/>
              <a:chOff x="6900381" y="160994"/>
              <a:chExt cx="398909" cy="630979"/>
            </a:xfrm>
          </p:grpSpPr>
          <p:sp>
            <p:nvSpPr>
              <p:cNvPr id="1355" name="Google Shape;1355;p33"/>
              <p:cNvSpPr/>
              <p:nvPr/>
            </p:nvSpPr>
            <p:spPr>
              <a:xfrm>
                <a:off x="6900381" y="598266"/>
                <a:ext cx="61338" cy="193178"/>
              </a:xfrm>
              <a:custGeom>
                <a:avLst/>
                <a:gdLst/>
                <a:ahLst/>
                <a:cxnLst/>
                <a:rect l="l" t="t" r="r" b="b"/>
                <a:pathLst>
                  <a:path w="81784" h="257571" extrusionOk="0">
                    <a:moveTo>
                      <a:pt x="81785" y="0"/>
                    </a:moveTo>
                    <a:cubicBezTo>
                      <a:pt x="52004" y="7433"/>
                      <a:pt x="32035" y="22199"/>
                      <a:pt x="1758" y="2329"/>
                    </a:cubicBezTo>
                    <a:cubicBezTo>
                      <a:pt x="-5030" y="76707"/>
                      <a:pt x="9489" y="176455"/>
                      <a:pt x="17268" y="253062"/>
                    </a:cubicBezTo>
                    <a:cubicBezTo>
                      <a:pt x="17268" y="253062"/>
                      <a:pt x="36346" y="256085"/>
                      <a:pt x="69050" y="257571"/>
                    </a:cubicBezTo>
                    <a:cubicBezTo>
                      <a:pt x="87335" y="169815"/>
                      <a:pt x="67019" y="88401"/>
                      <a:pt x="81735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3"/>
              <p:cNvSpPr/>
              <p:nvPr/>
            </p:nvSpPr>
            <p:spPr>
              <a:xfrm>
                <a:off x="7227815" y="574221"/>
                <a:ext cx="71475" cy="162146"/>
              </a:xfrm>
              <a:custGeom>
                <a:avLst/>
                <a:gdLst/>
                <a:ahLst/>
                <a:cxnLst/>
                <a:rect l="l" t="t" r="r" b="b"/>
                <a:pathLst>
                  <a:path w="95300" h="216195" extrusionOk="0">
                    <a:moveTo>
                      <a:pt x="78887" y="0"/>
                    </a:moveTo>
                    <a:cubicBezTo>
                      <a:pt x="56539" y="20564"/>
                      <a:pt x="28294" y="1833"/>
                      <a:pt x="0" y="8919"/>
                    </a:cubicBezTo>
                    <a:cubicBezTo>
                      <a:pt x="23042" y="77995"/>
                      <a:pt x="15510" y="147120"/>
                      <a:pt x="15411" y="216196"/>
                    </a:cubicBezTo>
                    <a:cubicBezTo>
                      <a:pt x="41475" y="204353"/>
                      <a:pt x="67738" y="190825"/>
                      <a:pt x="93950" y="175067"/>
                    </a:cubicBezTo>
                    <a:cubicBezTo>
                      <a:pt x="93950" y="175067"/>
                      <a:pt x="101978" y="86419"/>
                      <a:pt x="78887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3"/>
              <p:cNvSpPr/>
              <p:nvPr/>
            </p:nvSpPr>
            <p:spPr>
              <a:xfrm>
                <a:off x="6960959" y="160994"/>
                <a:ext cx="243522" cy="184668"/>
              </a:xfrm>
              <a:custGeom>
                <a:avLst/>
                <a:gdLst/>
                <a:ahLst/>
                <a:cxnLst/>
                <a:rect l="l" t="t" r="r" b="b"/>
                <a:pathLst>
                  <a:path w="324696" h="246224" extrusionOk="0">
                    <a:moveTo>
                      <a:pt x="311359" y="92266"/>
                    </a:moveTo>
                    <a:cubicBezTo>
                      <a:pt x="304917" y="90086"/>
                      <a:pt x="297980" y="92068"/>
                      <a:pt x="292331" y="96726"/>
                    </a:cubicBezTo>
                    <a:cubicBezTo>
                      <a:pt x="279398" y="41425"/>
                      <a:pt x="226724" y="0"/>
                      <a:pt x="163694" y="0"/>
                    </a:cubicBezTo>
                    <a:cubicBezTo>
                      <a:pt x="100664" y="0"/>
                      <a:pt x="46553" y="42516"/>
                      <a:pt x="34512" y="98906"/>
                    </a:cubicBezTo>
                    <a:cubicBezTo>
                      <a:pt x="27872" y="92415"/>
                      <a:pt x="19101" y="89788"/>
                      <a:pt x="11569" y="93059"/>
                    </a:cubicBezTo>
                    <a:cubicBezTo>
                      <a:pt x="816" y="97717"/>
                      <a:pt x="-3147" y="112384"/>
                      <a:pt x="2699" y="125862"/>
                    </a:cubicBezTo>
                    <a:cubicBezTo>
                      <a:pt x="8547" y="139340"/>
                      <a:pt x="21975" y="146525"/>
                      <a:pt x="32679" y="141917"/>
                    </a:cubicBezTo>
                    <a:cubicBezTo>
                      <a:pt x="32976" y="141768"/>
                      <a:pt x="33273" y="141570"/>
                      <a:pt x="33570" y="141372"/>
                    </a:cubicBezTo>
                    <a:cubicBezTo>
                      <a:pt x="43035" y="200686"/>
                      <a:pt x="97592" y="246224"/>
                      <a:pt x="163743" y="246224"/>
                    </a:cubicBezTo>
                    <a:cubicBezTo>
                      <a:pt x="229895" y="246224"/>
                      <a:pt x="283808" y="201181"/>
                      <a:pt x="293718" y="142363"/>
                    </a:cubicBezTo>
                    <a:cubicBezTo>
                      <a:pt x="293966" y="142462"/>
                      <a:pt x="294165" y="142611"/>
                      <a:pt x="294363" y="142710"/>
                    </a:cubicBezTo>
                    <a:cubicBezTo>
                      <a:pt x="305462" y="146476"/>
                      <a:pt x="318247" y="138201"/>
                      <a:pt x="322954" y="124276"/>
                    </a:cubicBezTo>
                    <a:cubicBezTo>
                      <a:pt x="327661" y="110352"/>
                      <a:pt x="322508" y="96032"/>
                      <a:pt x="311409" y="92315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3"/>
              <p:cNvSpPr/>
              <p:nvPr/>
            </p:nvSpPr>
            <p:spPr>
              <a:xfrm>
                <a:off x="7053181" y="341165"/>
                <a:ext cx="62546" cy="34062"/>
              </a:xfrm>
              <a:custGeom>
                <a:avLst/>
                <a:gdLst/>
                <a:ahLst/>
                <a:cxnLst/>
                <a:rect l="l" t="t" r="r" b="b"/>
                <a:pathLst>
                  <a:path w="83395" h="45416" extrusionOk="0">
                    <a:moveTo>
                      <a:pt x="83396" y="44498"/>
                    </a:moveTo>
                    <a:cubicBezTo>
                      <a:pt x="80869" y="30821"/>
                      <a:pt x="79679" y="15708"/>
                      <a:pt x="81315" y="0"/>
                    </a:cubicBezTo>
                    <a:cubicBezTo>
                      <a:pt x="81315" y="0"/>
                      <a:pt x="43408" y="13082"/>
                      <a:pt x="0" y="0"/>
                    </a:cubicBezTo>
                    <a:cubicBezTo>
                      <a:pt x="0" y="0"/>
                      <a:pt x="1288" y="14420"/>
                      <a:pt x="1536" y="32754"/>
                    </a:cubicBezTo>
                    <a:cubicBezTo>
                      <a:pt x="27749" y="41079"/>
                      <a:pt x="55845" y="47966"/>
                      <a:pt x="83396" y="44498"/>
                    </a:cubicBezTo>
                    <a:close/>
                  </a:path>
                </a:pathLst>
              </a:custGeom>
              <a:solidFill>
                <a:srgbClr val="250E0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3"/>
              <p:cNvSpPr/>
              <p:nvPr/>
            </p:nvSpPr>
            <p:spPr>
              <a:xfrm>
                <a:off x="7043444" y="365731"/>
                <a:ext cx="88933" cy="65062"/>
              </a:xfrm>
              <a:custGeom>
                <a:avLst/>
                <a:gdLst/>
                <a:ahLst/>
                <a:cxnLst/>
                <a:rect l="l" t="t" r="r" b="b"/>
                <a:pathLst>
                  <a:path w="118577" h="86749" extrusionOk="0">
                    <a:moveTo>
                      <a:pt x="14518" y="0"/>
                    </a:moveTo>
                    <a:cubicBezTo>
                      <a:pt x="14915" y="28245"/>
                      <a:pt x="12883" y="65855"/>
                      <a:pt x="0" y="74328"/>
                    </a:cubicBezTo>
                    <a:cubicBezTo>
                      <a:pt x="0" y="74328"/>
                      <a:pt x="25965" y="85576"/>
                      <a:pt x="58174" y="86666"/>
                    </a:cubicBezTo>
                    <a:cubicBezTo>
                      <a:pt x="77499" y="87311"/>
                      <a:pt x="99054" y="84338"/>
                      <a:pt x="118578" y="73040"/>
                    </a:cubicBezTo>
                    <a:cubicBezTo>
                      <a:pt x="118578" y="73040"/>
                      <a:pt x="102920" y="47223"/>
                      <a:pt x="96378" y="11744"/>
                    </a:cubicBezTo>
                    <a:cubicBezTo>
                      <a:pt x="68877" y="15212"/>
                      <a:pt x="40732" y="8325"/>
                      <a:pt x="14518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3"/>
              <p:cNvSpPr/>
              <p:nvPr/>
            </p:nvSpPr>
            <p:spPr>
              <a:xfrm>
                <a:off x="7163818" y="267729"/>
                <a:ext cx="43036" cy="63476"/>
              </a:xfrm>
              <a:custGeom>
                <a:avLst/>
                <a:gdLst/>
                <a:ahLst/>
                <a:cxnLst/>
                <a:rect l="l" t="t" r="r" b="b"/>
                <a:pathLst>
                  <a:path w="57381" h="84634" extrusionOk="0">
                    <a:moveTo>
                      <a:pt x="28690" y="0"/>
                    </a:moveTo>
                    <a:cubicBezTo>
                      <a:pt x="12834" y="0"/>
                      <a:pt x="0" y="18929"/>
                      <a:pt x="0" y="42317"/>
                    </a:cubicBezTo>
                    <a:cubicBezTo>
                      <a:pt x="0" y="65706"/>
                      <a:pt x="12834" y="84635"/>
                      <a:pt x="28690" y="84635"/>
                    </a:cubicBezTo>
                    <a:cubicBezTo>
                      <a:pt x="44547" y="84635"/>
                      <a:pt x="57381" y="65706"/>
                      <a:pt x="57381" y="42317"/>
                    </a:cubicBezTo>
                    <a:cubicBezTo>
                      <a:pt x="57381" y="18929"/>
                      <a:pt x="44547" y="0"/>
                      <a:pt x="28690" y="0"/>
                    </a:cubicBezTo>
                    <a:close/>
                    <a:moveTo>
                      <a:pt x="26609" y="67589"/>
                    </a:moveTo>
                    <a:cubicBezTo>
                      <a:pt x="18087" y="67589"/>
                      <a:pt x="11149" y="53268"/>
                      <a:pt x="11149" y="35578"/>
                    </a:cubicBezTo>
                    <a:cubicBezTo>
                      <a:pt x="11149" y="17888"/>
                      <a:pt x="18087" y="3568"/>
                      <a:pt x="26609" y="3568"/>
                    </a:cubicBezTo>
                    <a:cubicBezTo>
                      <a:pt x="35132" y="3568"/>
                      <a:pt x="42070" y="17888"/>
                      <a:pt x="42070" y="35578"/>
                    </a:cubicBezTo>
                    <a:cubicBezTo>
                      <a:pt x="42070" y="53268"/>
                      <a:pt x="35132" y="67589"/>
                      <a:pt x="26609" y="675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3"/>
              <p:cNvSpPr/>
              <p:nvPr/>
            </p:nvSpPr>
            <p:spPr>
              <a:xfrm>
                <a:off x="6963318" y="267729"/>
                <a:ext cx="43036" cy="63476"/>
              </a:xfrm>
              <a:custGeom>
                <a:avLst/>
                <a:gdLst/>
                <a:ahLst/>
                <a:cxnLst/>
                <a:rect l="l" t="t" r="r" b="b"/>
                <a:pathLst>
                  <a:path w="57381" h="84634" extrusionOk="0">
                    <a:moveTo>
                      <a:pt x="28691" y="0"/>
                    </a:moveTo>
                    <a:cubicBezTo>
                      <a:pt x="12834" y="0"/>
                      <a:pt x="0" y="18929"/>
                      <a:pt x="0" y="42317"/>
                    </a:cubicBezTo>
                    <a:cubicBezTo>
                      <a:pt x="0" y="65706"/>
                      <a:pt x="12834" y="84635"/>
                      <a:pt x="28691" y="84635"/>
                    </a:cubicBezTo>
                    <a:cubicBezTo>
                      <a:pt x="44547" y="84635"/>
                      <a:pt x="57382" y="65706"/>
                      <a:pt x="57382" y="42317"/>
                    </a:cubicBezTo>
                    <a:cubicBezTo>
                      <a:pt x="57382" y="18929"/>
                      <a:pt x="44547" y="0"/>
                      <a:pt x="28691" y="0"/>
                    </a:cubicBezTo>
                    <a:close/>
                    <a:moveTo>
                      <a:pt x="26560" y="67589"/>
                    </a:moveTo>
                    <a:cubicBezTo>
                      <a:pt x="18037" y="67589"/>
                      <a:pt x="11100" y="53268"/>
                      <a:pt x="11100" y="35578"/>
                    </a:cubicBezTo>
                    <a:cubicBezTo>
                      <a:pt x="11100" y="17888"/>
                      <a:pt x="18037" y="3568"/>
                      <a:pt x="26560" y="3568"/>
                    </a:cubicBezTo>
                    <a:cubicBezTo>
                      <a:pt x="35083" y="3568"/>
                      <a:pt x="42021" y="17888"/>
                      <a:pt x="42021" y="35578"/>
                    </a:cubicBezTo>
                    <a:cubicBezTo>
                      <a:pt x="42021" y="53268"/>
                      <a:pt x="35083" y="67589"/>
                      <a:pt x="26560" y="675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3"/>
              <p:cNvSpPr/>
              <p:nvPr/>
            </p:nvSpPr>
            <p:spPr>
              <a:xfrm>
                <a:off x="7080863" y="208377"/>
                <a:ext cx="13202" cy="69572"/>
              </a:xfrm>
              <a:custGeom>
                <a:avLst/>
                <a:gdLst/>
                <a:ahLst/>
                <a:cxnLst/>
                <a:rect l="l" t="t" r="r" b="b"/>
                <a:pathLst>
                  <a:path w="17603" h="92763" extrusionOk="0">
                    <a:moveTo>
                      <a:pt x="14971" y="92714"/>
                    </a:moveTo>
                    <a:cubicBezTo>
                      <a:pt x="14971" y="92714"/>
                      <a:pt x="14872" y="92714"/>
                      <a:pt x="14773" y="92714"/>
                    </a:cubicBezTo>
                    <a:lnTo>
                      <a:pt x="2533" y="91921"/>
                    </a:lnTo>
                    <a:cubicBezTo>
                      <a:pt x="1840" y="91921"/>
                      <a:pt x="1146" y="91524"/>
                      <a:pt x="650" y="90979"/>
                    </a:cubicBezTo>
                    <a:cubicBezTo>
                      <a:pt x="205" y="90434"/>
                      <a:pt x="-43" y="89740"/>
                      <a:pt x="6" y="88997"/>
                    </a:cubicBezTo>
                    <a:lnTo>
                      <a:pt x="6547" y="2479"/>
                    </a:lnTo>
                    <a:cubicBezTo>
                      <a:pt x="6647" y="993"/>
                      <a:pt x="7984" y="-48"/>
                      <a:pt x="9421" y="2"/>
                    </a:cubicBezTo>
                    <a:cubicBezTo>
                      <a:pt x="10908" y="101"/>
                      <a:pt x="12048" y="1389"/>
                      <a:pt x="11899" y="2876"/>
                    </a:cubicBezTo>
                    <a:lnTo>
                      <a:pt x="5556" y="86718"/>
                    </a:lnTo>
                    <a:lnTo>
                      <a:pt x="15070" y="87362"/>
                    </a:lnTo>
                    <a:cubicBezTo>
                      <a:pt x="16557" y="87461"/>
                      <a:pt x="17697" y="88749"/>
                      <a:pt x="17597" y="90236"/>
                    </a:cubicBezTo>
                    <a:cubicBezTo>
                      <a:pt x="17498" y="91673"/>
                      <a:pt x="16309" y="92763"/>
                      <a:pt x="14921" y="92763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>
                <a:off x="7067305" y="280039"/>
                <a:ext cx="36727" cy="14486"/>
              </a:xfrm>
              <a:custGeom>
                <a:avLst/>
                <a:gdLst/>
                <a:ahLst/>
                <a:cxnLst/>
                <a:rect l="l" t="t" r="r" b="b"/>
                <a:pathLst>
                  <a:path w="48970" h="19314" extrusionOk="0">
                    <a:moveTo>
                      <a:pt x="23881" y="19314"/>
                    </a:moveTo>
                    <a:cubicBezTo>
                      <a:pt x="15011" y="19314"/>
                      <a:pt x="6289" y="15102"/>
                      <a:pt x="839" y="8116"/>
                    </a:cubicBezTo>
                    <a:cubicBezTo>
                      <a:pt x="-499" y="6431"/>
                      <a:pt x="-202" y="4003"/>
                      <a:pt x="1483" y="2714"/>
                    </a:cubicBezTo>
                    <a:cubicBezTo>
                      <a:pt x="3168" y="1376"/>
                      <a:pt x="5596" y="1674"/>
                      <a:pt x="6884" y="3359"/>
                    </a:cubicBezTo>
                    <a:cubicBezTo>
                      <a:pt x="11096" y="8710"/>
                      <a:pt x="17935" y="11931"/>
                      <a:pt x="24773" y="11584"/>
                    </a:cubicBezTo>
                    <a:cubicBezTo>
                      <a:pt x="31611" y="11287"/>
                      <a:pt x="38152" y="7521"/>
                      <a:pt x="41868" y="1773"/>
                    </a:cubicBezTo>
                    <a:cubicBezTo>
                      <a:pt x="43008" y="-11"/>
                      <a:pt x="45436" y="-556"/>
                      <a:pt x="47219" y="633"/>
                    </a:cubicBezTo>
                    <a:cubicBezTo>
                      <a:pt x="49003" y="1773"/>
                      <a:pt x="49499" y="4201"/>
                      <a:pt x="48359" y="5985"/>
                    </a:cubicBezTo>
                    <a:cubicBezTo>
                      <a:pt x="43305" y="13764"/>
                      <a:pt x="34435" y="18868"/>
                      <a:pt x="25169" y="19314"/>
                    </a:cubicBezTo>
                    <a:cubicBezTo>
                      <a:pt x="24723" y="19314"/>
                      <a:pt x="24326" y="19314"/>
                      <a:pt x="23881" y="1931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3"/>
              <p:cNvSpPr/>
              <p:nvPr/>
            </p:nvSpPr>
            <p:spPr>
              <a:xfrm>
                <a:off x="7032683" y="223427"/>
                <a:ext cx="3167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42239" h="15563" extrusionOk="0">
                    <a:moveTo>
                      <a:pt x="3843" y="15564"/>
                    </a:moveTo>
                    <a:cubicBezTo>
                      <a:pt x="2803" y="15564"/>
                      <a:pt x="1762" y="15167"/>
                      <a:pt x="1018" y="14325"/>
                    </a:cubicBezTo>
                    <a:cubicBezTo>
                      <a:pt x="-418" y="12739"/>
                      <a:pt x="-319" y="10311"/>
                      <a:pt x="1217" y="8874"/>
                    </a:cubicBezTo>
                    <a:cubicBezTo>
                      <a:pt x="11425" y="-590"/>
                      <a:pt x="27826" y="-2771"/>
                      <a:pt x="40164" y="3721"/>
                    </a:cubicBezTo>
                    <a:cubicBezTo>
                      <a:pt x="42047" y="4712"/>
                      <a:pt x="42791" y="7041"/>
                      <a:pt x="41800" y="8924"/>
                    </a:cubicBezTo>
                    <a:cubicBezTo>
                      <a:pt x="40809" y="10807"/>
                      <a:pt x="38480" y="11550"/>
                      <a:pt x="36597" y="10559"/>
                    </a:cubicBezTo>
                    <a:cubicBezTo>
                      <a:pt x="27033" y="5554"/>
                      <a:pt x="14348" y="7239"/>
                      <a:pt x="6469" y="14523"/>
                    </a:cubicBezTo>
                    <a:cubicBezTo>
                      <a:pt x="5726" y="15217"/>
                      <a:pt x="4784" y="15564"/>
                      <a:pt x="3843" y="1556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3"/>
              <p:cNvSpPr/>
              <p:nvPr/>
            </p:nvSpPr>
            <p:spPr>
              <a:xfrm>
                <a:off x="7106410" y="221405"/>
                <a:ext cx="31630" cy="12505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16673" extrusionOk="0">
                    <a:moveTo>
                      <a:pt x="38389" y="16674"/>
                    </a:moveTo>
                    <a:cubicBezTo>
                      <a:pt x="37200" y="16674"/>
                      <a:pt x="36060" y="16128"/>
                      <a:pt x="35267" y="15137"/>
                    </a:cubicBezTo>
                    <a:cubicBezTo>
                      <a:pt x="32047" y="10777"/>
                      <a:pt x="26695" y="7952"/>
                      <a:pt x="21294" y="7754"/>
                    </a:cubicBezTo>
                    <a:cubicBezTo>
                      <a:pt x="15893" y="7606"/>
                      <a:pt x="10343" y="9984"/>
                      <a:pt x="6775" y="14047"/>
                    </a:cubicBezTo>
                    <a:cubicBezTo>
                      <a:pt x="5388" y="15633"/>
                      <a:pt x="2960" y="15831"/>
                      <a:pt x="1324" y="14444"/>
                    </a:cubicBezTo>
                    <a:cubicBezTo>
                      <a:pt x="-261" y="13056"/>
                      <a:pt x="-460" y="10628"/>
                      <a:pt x="928" y="8993"/>
                    </a:cubicBezTo>
                    <a:cubicBezTo>
                      <a:pt x="6032" y="3096"/>
                      <a:pt x="13911" y="-323"/>
                      <a:pt x="21542" y="24"/>
                    </a:cubicBezTo>
                    <a:cubicBezTo>
                      <a:pt x="29321" y="321"/>
                      <a:pt x="36754" y="4236"/>
                      <a:pt x="41412" y="10529"/>
                    </a:cubicBezTo>
                    <a:cubicBezTo>
                      <a:pt x="42700" y="12263"/>
                      <a:pt x="42304" y="14642"/>
                      <a:pt x="40619" y="15930"/>
                    </a:cubicBezTo>
                    <a:cubicBezTo>
                      <a:pt x="39925" y="16426"/>
                      <a:pt x="39132" y="16674"/>
                      <a:pt x="38339" y="1667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>
                <a:off x="7049279" y="240377"/>
                <a:ext cx="8548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3"/>
              <p:cNvSpPr/>
              <p:nvPr/>
            </p:nvSpPr>
            <p:spPr>
              <a:xfrm>
                <a:off x="7115988" y="241603"/>
                <a:ext cx="8547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3"/>
              <p:cNvSpPr/>
              <p:nvPr/>
            </p:nvSpPr>
            <p:spPr>
              <a:xfrm>
                <a:off x="6901700" y="420473"/>
                <a:ext cx="385279" cy="371500"/>
              </a:xfrm>
              <a:custGeom>
                <a:avLst/>
                <a:gdLst/>
                <a:ahLst/>
                <a:cxnLst/>
                <a:rect l="l" t="t" r="r" b="b"/>
                <a:pathLst>
                  <a:path w="513706" h="495334" extrusionOk="0">
                    <a:moveTo>
                      <a:pt x="513706" y="204997"/>
                    </a:moveTo>
                    <a:cubicBezTo>
                      <a:pt x="505431" y="173977"/>
                      <a:pt x="493043" y="143354"/>
                      <a:pt x="474956" y="117141"/>
                    </a:cubicBezTo>
                    <a:cubicBezTo>
                      <a:pt x="453847" y="127696"/>
                      <a:pt x="432787" y="121353"/>
                      <a:pt x="411678" y="121353"/>
                    </a:cubicBezTo>
                    <a:cubicBezTo>
                      <a:pt x="411678" y="104852"/>
                      <a:pt x="423422" y="88302"/>
                      <a:pt x="430161" y="71801"/>
                    </a:cubicBezTo>
                    <a:cubicBezTo>
                      <a:pt x="416287" y="62336"/>
                      <a:pt x="400628" y="54705"/>
                      <a:pt x="382740" y="49750"/>
                    </a:cubicBezTo>
                    <a:cubicBezTo>
                      <a:pt x="344188" y="34538"/>
                      <a:pt x="315498" y="15708"/>
                      <a:pt x="307520" y="0"/>
                    </a:cubicBezTo>
                    <a:cubicBezTo>
                      <a:pt x="293249" y="6690"/>
                      <a:pt x="266441" y="14271"/>
                      <a:pt x="247116" y="13627"/>
                    </a:cubicBezTo>
                    <a:cubicBezTo>
                      <a:pt x="214907" y="12537"/>
                      <a:pt x="188942" y="1288"/>
                      <a:pt x="188942" y="1288"/>
                    </a:cubicBezTo>
                    <a:cubicBezTo>
                      <a:pt x="188942" y="1288"/>
                      <a:pt x="173333" y="27700"/>
                      <a:pt x="134286" y="53070"/>
                    </a:cubicBezTo>
                    <a:cubicBezTo>
                      <a:pt x="145485" y="78144"/>
                      <a:pt x="150192" y="102325"/>
                      <a:pt x="118578" y="121303"/>
                    </a:cubicBezTo>
                    <a:cubicBezTo>
                      <a:pt x="92960" y="134137"/>
                      <a:pt x="51485" y="130867"/>
                      <a:pt x="42565" y="102920"/>
                    </a:cubicBezTo>
                    <a:cubicBezTo>
                      <a:pt x="13428" y="132502"/>
                      <a:pt x="5351" y="181113"/>
                      <a:pt x="0" y="239336"/>
                    </a:cubicBezTo>
                    <a:cubicBezTo>
                      <a:pt x="30276" y="259207"/>
                      <a:pt x="50196" y="244490"/>
                      <a:pt x="80027" y="237007"/>
                    </a:cubicBezTo>
                    <a:cubicBezTo>
                      <a:pt x="65310" y="325408"/>
                      <a:pt x="85626" y="406822"/>
                      <a:pt x="67341" y="494579"/>
                    </a:cubicBezTo>
                    <a:cubicBezTo>
                      <a:pt x="143156" y="497948"/>
                      <a:pt x="292605" y="492795"/>
                      <a:pt x="450230" y="421143"/>
                    </a:cubicBezTo>
                    <a:cubicBezTo>
                      <a:pt x="450230" y="405286"/>
                      <a:pt x="450675" y="389380"/>
                      <a:pt x="450973" y="373523"/>
                    </a:cubicBezTo>
                    <a:cubicBezTo>
                      <a:pt x="428873" y="387001"/>
                      <a:pt x="401669" y="368915"/>
                      <a:pt x="380807" y="375852"/>
                    </a:cubicBezTo>
                    <a:cubicBezTo>
                      <a:pt x="380906" y="333336"/>
                      <a:pt x="380807" y="278482"/>
                      <a:pt x="380807" y="278482"/>
                    </a:cubicBezTo>
                    <a:cubicBezTo>
                      <a:pt x="380807" y="278482"/>
                      <a:pt x="419458" y="269266"/>
                      <a:pt x="447257" y="268126"/>
                    </a:cubicBezTo>
                    <a:cubicBezTo>
                      <a:pt x="444729" y="250040"/>
                      <a:pt x="440815" y="231953"/>
                      <a:pt x="434819" y="213867"/>
                    </a:cubicBezTo>
                    <a:cubicBezTo>
                      <a:pt x="463113" y="206781"/>
                      <a:pt x="491358" y="225511"/>
                      <a:pt x="513706" y="2049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3"/>
              <p:cNvSpPr/>
              <p:nvPr/>
            </p:nvSpPr>
            <p:spPr>
              <a:xfrm>
                <a:off x="6933624" y="460313"/>
                <a:ext cx="75199" cy="56537"/>
              </a:xfrm>
              <a:custGeom>
                <a:avLst/>
                <a:gdLst/>
                <a:ahLst/>
                <a:cxnLst/>
                <a:rect l="l" t="t" r="r" b="b"/>
                <a:pathLst>
                  <a:path w="100265" h="75383" extrusionOk="0">
                    <a:moveTo>
                      <a:pt x="76063" y="68233"/>
                    </a:moveTo>
                    <a:cubicBezTo>
                      <a:pt x="107676" y="49255"/>
                      <a:pt x="103019" y="25123"/>
                      <a:pt x="91770" y="0"/>
                    </a:cubicBezTo>
                    <a:cubicBezTo>
                      <a:pt x="76855" y="9712"/>
                      <a:pt x="58620" y="19276"/>
                      <a:pt x="36372" y="27105"/>
                    </a:cubicBezTo>
                    <a:cubicBezTo>
                      <a:pt x="21506" y="32357"/>
                      <a:pt x="9613" y="40038"/>
                      <a:pt x="0" y="49800"/>
                    </a:cubicBezTo>
                    <a:cubicBezTo>
                      <a:pt x="8920" y="77747"/>
                      <a:pt x="50395" y="81018"/>
                      <a:pt x="76013" y="681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7210459" y="471666"/>
                <a:ext cx="4745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63278" h="54986" extrusionOk="0">
                    <a:moveTo>
                      <a:pt x="63278" y="48885"/>
                    </a:moveTo>
                    <a:cubicBezTo>
                      <a:pt x="51138" y="31343"/>
                      <a:pt x="36421" y="15784"/>
                      <a:pt x="18483" y="3544"/>
                    </a:cubicBezTo>
                    <a:cubicBezTo>
                      <a:pt x="26857" y="-16970"/>
                      <a:pt x="0" y="58498"/>
                      <a:pt x="0" y="53096"/>
                    </a:cubicBezTo>
                    <a:cubicBezTo>
                      <a:pt x="21109" y="53096"/>
                      <a:pt x="42169" y="59439"/>
                      <a:pt x="63278" y="488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7188272" y="620602"/>
                <a:ext cx="52995" cy="82882"/>
              </a:xfrm>
              <a:custGeom>
                <a:avLst/>
                <a:gdLst/>
                <a:ahLst/>
                <a:cxnLst/>
                <a:rect l="l" t="t" r="r" b="b"/>
                <a:pathLst>
                  <a:path w="70660" h="110509" extrusionOk="0">
                    <a:moveTo>
                      <a:pt x="50" y="107726"/>
                    </a:moveTo>
                    <a:cubicBezTo>
                      <a:pt x="20960" y="100739"/>
                      <a:pt x="48115" y="118826"/>
                      <a:pt x="70215" y="105397"/>
                    </a:cubicBezTo>
                    <a:cubicBezTo>
                      <a:pt x="70959" y="70265"/>
                      <a:pt x="71355" y="35132"/>
                      <a:pt x="66449" y="0"/>
                    </a:cubicBezTo>
                    <a:cubicBezTo>
                      <a:pt x="37412" y="1288"/>
                      <a:pt x="0" y="10356"/>
                      <a:pt x="0" y="10356"/>
                    </a:cubicBezTo>
                    <a:lnTo>
                      <a:pt x="0" y="1077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3"/>
              <p:cNvSpPr/>
              <p:nvPr/>
            </p:nvSpPr>
            <p:spPr>
              <a:xfrm>
                <a:off x="7117400" y="448569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3"/>
              <p:cNvSpPr/>
              <p:nvPr/>
            </p:nvSpPr>
            <p:spPr>
              <a:xfrm>
                <a:off x="7018321" y="746105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3"/>
              <p:cNvSpPr/>
              <p:nvPr/>
            </p:nvSpPr>
            <p:spPr>
              <a:xfrm>
                <a:off x="7168910" y="724847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3"/>
              <p:cNvSpPr/>
              <p:nvPr/>
            </p:nvSpPr>
            <p:spPr>
              <a:xfrm>
                <a:off x="7079530" y="631602"/>
                <a:ext cx="52846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70462" h="102176" extrusionOk="0">
                    <a:moveTo>
                      <a:pt x="16848" y="0"/>
                    </a:moveTo>
                    <a:lnTo>
                      <a:pt x="0" y="102176"/>
                    </a:lnTo>
                    <a:lnTo>
                      <a:pt x="70463" y="79680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3"/>
              <p:cNvSpPr/>
              <p:nvPr/>
            </p:nvSpPr>
            <p:spPr>
              <a:xfrm>
                <a:off x="6961720" y="643086"/>
                <a:ext cx="81723" cy="61394"/>
              </a:xfrm>
              <a:custGeom>
                <a:avLst/>
                <a:gdLst/>
                <a:ahLst/>
                <a:cxnLst/>
                <a:rect l="l" t="t" r="r" b="b"/>
                <a:pathLst>
                  <a:path w="108964" h="81859" extrusionOk="0">
                    <a:moveTo>
                      <a:pt x="101829" y="0"/>
                    </a:moveTo>
                    <a:lnTo>
                      <a:pt x="0" y="56886"/>
                    </a:lnTo>
                    <a:lnTo>
                      <a:pt x="12685" y="81860"/>
                    </a:lnTo>
                    <a:lnTo>
                      <a:pt x="108965" y="26560"/>
                    </a:lnTo>
                    <a:lnTo>
                      <a:pt x="1018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3"/>
              <p:cNvSpPr/>
              <p:nvPr/>
            </p:nvSpPr>
            <p:spPr>
              <a:xfrm>
                <a:off x="7060056" y="485696"/>
                <a:ext cx="108854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45138" h="70611" extrusionOk="0">
                    <a:moveTo>
                      <a:pt x="0" y="49800"/>
                    </a:moveTo>
                    <a:lnTo>
                      <a:pt x="9663" y="70612"/>
                    </a:lnTo>
                    <a:cubicBezTo>
                      <a:pt x="9663" y="70612"/>
                      <a:pt x="37610" y="50791"/>
                      <a:pt x="58372" y="49800"/>
                    </a:cubicBezTo>
                    <a:cubicBezTo>
                      <a:pt x="79085" y="48858"/>
                      <a:pt x="132106" y="58471"/>
                      <a:pt x="145138" y="30524"/>
                    </a:cubicBezTo>
                    <a:lnTo>
                      <a:pt x="136021" y="0"/>
                    </a:lnTo>
                    <a:cubicBezTo>
                      <a:pt x="136021" y="0"/>
                      <a:pt x="120609" y="36223"/>
                      <a:pt x="63724" y="26609"/>
                    </a:cubicBezTo>
                    <a:cubicBezTo>
                      <a:pt x="6838" y="16996"/>
                      <a:pt x="99" y="49800"/>
                      <a:pt x="99" y="49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3"/>
              <p:cNvSpPr/>
              <p:nvPr/>
            </p:nvSpPr>
            <p:spPr>
              <a:xfrm>
                <a:off x="6990246" y="571059"/>
                <a:ext cx="43988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58651" h="37069" extrusionOk="0">
                    <a:moveTo>
                      <a:pt x="26433" y="37020"/>
                    </a:moveTo>
                    <a:cubicBezTo>
                      <a:pt x="22865" y="37020"/>
                      <a:pt x="19347" y="36376"/>
                      <a:pt x="16126" y="35038"/>
                    </a:cubicBezTo>
                    <a:cubicBezTo>
                      <a:pt x="5968" y="30925"/>
                      <a:pt x="-771" y="20321"/>
                      <a:pt x="71" y="9865"/>
                    </a:cubicBezTo>
                    <a:cubicBezTo>
                      <a:pt x="220" y="7735"/>
                      <a:pt x="2053" y="6149"/>
                      <a:pt x="4234" y="6347"/>
                    </a:cubicBezTo>
                    <a:cubicBezTo>
                      <a:pt x="6364" y="6496"/>
                      <a:pt x="7950" y="8379"/>
                      <a:pt x="7752" y="10509"/>
                    </a:cubicBezTo>
                    <a:cubicBezTo>
                      <a:pt x="7157" y="17595"/>
                      <a:pt x="12013" y="25078"/>
                      <a:pt x="19050" y="27902"/>
                    </a:cubicBezTo>
                    <a:cubicBezTo>
                      <a:pt x="25838" y="30677"/>
                      <a:pt x="34559" y="29240"/>
                      <a:pt x="40704" y="24334"/>
                    </a:cubicBezTo>
                    <a:cubicBezTo>
                      <a:pt x="46650" y="19627"/>
                      <a:pt x="50465" y="11897"/>
                      <a:pt x="50961" y="3622"/>
                    </a:cubicBezTo>
                    <a:cubicBezTo>
                      <a:pt x="51060" y="1491"/>
                      <a:pt x="52893" y="-95"/>
                      <a:pt x="55024" y="4"/>
                    </a:cubicBezTo>
                    <a:cubicBezTo>
                      <a:pt x="57155" y="103"/>
                      <a:pt x="58791" y="1937"/>
                      <a:pt x="58642" y="4068"/>
                    </a:cubicBezTo>
                    <a:cubicBezTo>
                      <a:pt x="58047" y="14523"/>
                      <a:pt x="53141" y="24334"/>
                      <a:pt x="45510" y="30429"/>
                    </a:cubicBezTo>
                    <a:cubicBezTo>
                      <a:pt x="40010" y="34790"/>
                      <a:pt x="33172" y="37069"/>
                      <a:pt x="26482" y="370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3"/>
              <p:cNvSpPr/>
              <p:nvPr/>
            </p:nvSpPr>
            <p:spPr>
              <a:xfrm>
                <a:off x="7132030" y="562477"/>
                <a:ext cx="45606" cy="28654"/>
              </a:xfrm>
              <a:custGeom>
                <a:avLst/>
                <a:gdLst/>
                <a:ahLst/>
                <a:cxnLst/>
                <a:rect l="l" t="t" r="r" b="b"/>
                <a:pathLst>
                  <a:path w="60808" h="38205" extrusionOk="0">
                    <a:moveTo>
                      <a:pt x="30789" y="38205"/>
                    </a:moveTo>
                    <a:cubicBezTo>
                      <a:pt x="24050" y="38205"/>
                      <a:pt x="17212" y="35728"/>
                      <a:pt x="11514" y="31169"/>
                    </a:cubicBezTo>
                    <a:cubicBezTo>
                      <a:pt x="4923" y="25867"/>
                      <a:pt x="761" y="18434"/>
                      <a:pt x="17" y="10654"/>
                    </a:cubicBezTo>
                    <a:cubicBezTo>
                      <a:pt x="-181" y="8524"/>
                      <a:pt x="1355" y="6641"/>
                      <a:pt x="3486" y="6442"/>
                    </a:cubicBezTo>
                    <a:cubicBezTo>
                      <a:pt x="5567" y="6294"/>
                      <a:pt x="7500" y="7780"/>
                      <a:pt x="7698" y="9911"/>
                    </a:cubicBezTo>
                    <a:cubicBezTo>
                      <a:pt x="8243" y="15610"/>
                      <a:pt x="11414" y="21159"/>
                      <a:pt x="16370" y="25124"/>
                    </a:cubicBezTo>
                    <a:cubicBezTo>
                      <a:pt x="21325" y="29088"/>
                      <a:pt x="27469" y="31020"/>
                      <a:pt x="33118" y="30327"/>
                    </a:cubicBezTo>
                    <a:cubicBezTo>
                      <a:pt x="38817" y="29633"/>
                      <a:pt x="44267" y="26362"/>
                      <a:pt x="48133" y="21259"/>
                    </a:cubicBezTo>
                    <a:cubicBezTo>
                      <a:pt x="51997" y="16204"/>
                      <a:pt x="53731" y="10060"/>
                      <a:pt x="52889" y="4411"/>
                    </a:cubicBezTo>
                    <a:cubicBezTo>
                      <a:pt x="52592" y="2280"/>
                      <a:pt x="54029" y="348"/>
                      <a:pt x="56160" y="50"/>
                    </a:cubicBezTo>
                    <a:cubicBezTo>
                      <a:pt x="58290" y="-297"/>
                      <a:pt x="60223" y="1190"/>
                      <a:pt x="60521" y="3321"/>
                    </a:cubicBezTo>
                    <a:cubicBezTo>
                      <a:pt x="61660" y="11001"/>
                      <a:pt x="59380" y="19276"/>
                      <a:pt x="54227" y="25966"/>
                    </a:cubicBezTo>
                    <a:cubicBezTo>
                      <a:pt x="49123" y="32656"/>
                      <a:pt x="41740" y="37066"/>
                      <a:pt x="34010" y="38007"/>
                    </a:cubicBezTo>
                    <a:cubicBezTo>
                      <a:pt x="32920" y="38156"/>
                      <a:pt x="31879" y="38205"/>
                      <a:pt x="30789" y="38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0" name="Google Shape;1380;p33"/>
            <p:cNvGrpSpPr/>
            <p:nvPr/>
          </p:nvGrpSpPr>
          <p:grpSpPr>
            <a:xfrm>
              <a:off x="6182558" y="2614697"/>
              <a:ext cx="2683435" cy="3231066"/>
              <a:chOff x="4204481" y="3575150"/>
              <a:chExt cx="503865" cy="606693"/>
            </a:xfrm>
          </p:grpSpPr>
          <p:sp>
            <p:nvSpPr>
              <p:cNvPr id="1381" name="Google Shape;1381;p33"/>
              <p:cNvSpPr/>
              <p:nvPr/>
            </p:nvSpPr>
            <p:spPr>
              <a:xfrm>
                <a:off x="4284579" y="3608440"/>
                <a:ext cx="286960" cy="310450"/>
              </a:xfrm>
              <a:custGeom>
                <a:avLst/>
                <a:gdLst/>
                <a:ahLst/>
                <a:cxnLst/>
                <a:rect l="l" t="t" r="r" b="b"/>
                <a:pathLst>
                  <a:path w="382613" h="413933" extrusionOk="0">
                    <a:moveTo>
                      <a:pt x="140967" y="42119"/>
                    </a:moveTo>
                    <a:cubicBezTo>
                      <a:pt x="140967" y="42119"/>
                      <a:pt x="130858" y="116943"/>
                      <a:pt x="43498" y="174423"/>
                    </a:cubicBezTo>
                    <a:cubicBezTo>
                      <a:pt x="-49610" y="235669"/>
                      <a:pt x="11884" y="416386"/>
                      <a:pt x="179023" y="413908"/>
                    </a:cubicBezTo>
                    <a:cubicBezTo>
                      <a:pt x="360582" y="411183"/>
                      <a:pt x="443878" y="181013"/>
                      <a:pt x="331841" y="0"/>
                    </a:cubicBezTo>
                    <a:lnTo>
                      <a:pt x="140967" y="421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4357857" y="3809534"/>
                <a:ext cx="246301" cy="245059"/>
              </a:xfrm>
              <a:custGeom>
                <a:avLst/>
                <a:gdLst/>
                <a:ahLst/>
                <a:cxnLst/>
                <a:rect l="l" t="t" r="r" b="b"/>
                <a:pathLst>
                  <a:path w="328402" h="326745" extrusionOk="0">
                    <a:moveTo>
                      <a:pt x="327642" y="84486"/>
                    </a:moveTo>
                    <a:lnTo>
                      <a:pt x="295185" y="200487"/>
                    </a:lnTo>
                    <a:lnTo>
                      <a:pt x="260351" y="324962"/>
                    </a:lnTo>
                    <a:lnTo>
                      <a:pt x="92666" y="326746"/>
                    </a:lnTo>
                    <a:lnTo>
                      <a:pt x="42371" y="201231"/>
                    </a:lnTo>
                    <a:lnTo>
                      <a:pt x="1590" y="99401"/>
                    </a:lnTo>
                    <a:cubicBezTo>
                      <a:pt x="-3960" y="78540"/>
                      <a:pt x="5554" y="57183"/>
                      <a:pt x="21857" y="42912"/>
                    </a:cubicBezTo>
                    <a:cubicBezTo>
                      <a:pt x="30330" y="35330"/>
                      <a:pt x="40686" y="29731"/>
                      <a:pt x="51687" y="27055"/>
                    </a:cubicBezTo>
                    <a:lnTo>
                      <a:pt x="162634" y="0"/>
                    </a:lnTo>
                    <a:lnTo>
                      <a:pt x="267734" y="15658"/>
                    </a:lnTo>
                    <a:cubicBezTo>
                      <a:pt x="268824" y="15807"/>
                      <a:pt x="269815" y="16005"/>
                      <a:pt x="270806" y="16203"/>
                    </a:cubicBezTo>
                    <a:cubicBezTo>
                      <a:pt x="275712" y="17145"/>
                      <a:pt x="280667" y="18681"/>
                      <a:pt x="285473" y="20812"/>
                    </a:cubicBezTo>
                    <a:cubicBezTo>
                      <a:pt x="311439" y="31911"/>
                      <a:pt x="332746" y="57678"/>
                      <a:pt x="327642" y="844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4396622" y="3809498"/>
                <a:ext cx="162035" cy="42408"/>
              </a:xfrm>
              <a:custGeom>
                <a:avLst/>
                <a:gdLst/>
                <a:ahLst/>
                <a:cxnLst/>
                <a:rect l="l" t="t" r="r" b="b"/>
                <a:pathLst>
                  <a:path w="216046" h="56544" extrusionOk="0">
                    <a:moveTo>
                      <a:pt x="0" y="27055"/>
                    </a:moveTo>
                    <a:lnTo>
                      <a:pt x="110946" y="0"/>
                    </a:lnTo>
                    <a:lnTo>
                      <a:pt x="216047" y="15708"/>
                    </a:lnTo>
                    <a:lnTo>
                      <a:pt x="213817" y="17442"/>
                    </a:lnTo>
                    <a:cubicBezTo>
                      <a:pt x="151876" y="65805"/>
                      <a:pt x="66053" y="69670"/>
                      <a:pt x="49" y="27006"/>
                    </a:cubicBezTo>
                    <a:lnTo>
                      <a:pt x="49" y="27006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4560255" y="4006169"/>
                <a:ext cx="148091" cy="143639"/>
              </a:xfrm>
              <a:custGeom>
                <a:avLst/>
                <a:gdLst/>
                <a:ahLst/>
                <a:cxnLst/>
                <a:rect l="l" t="t" r="r" b="b"/>
                <a:pathLst>
                  <a:path w="197455" h="191518" extrusionOk="0">
                    <a:moveTo>
                      <a:pt x="128934" y="46331"/>
                    </a:moveTo>
                    <a:lnTo>
                      <a:pt x="0" y="152967"/>
                    </a:lnTo>
                    <a:lnTo>
                      <a:pt x="20564" y="191519"/>
                    </a:lnTo>
                    <a:lnTo>
                      <a:pt x="168081" y="108519"/>
                    </a:lnTo>
                    <a:cubicBezTo>
                      <a:pt x="191964" y="94446"/>
                      <a:pt x="203659" y="65310"/>
                      <a:pt x="194145" y="39295"/>
                    </a:cubicBezTo>
                    <a:cubicBezTo>
                      <a:pt x="193699" y="38007"/>
                      <a:pt x="193154" y="36718"/>
                      <a:pt x="192609" y="35479"/>
                    </a:cubicBezTo>
                    <a:lnTo>
                      <a:pt x="177049" y="0"/>
                    </a:lnTo>
                    <a:lnTo>
                      <a:pt x="128934" y="46331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4552376" y="3821278"/>
                <a:ext cx="155813" cy="225221"/>
              </a:xfrm>
              <a:custGeom>
                <a:avLst/>
                <a:gdLst/>
                <a:ahLst/>
                <a:cxnLst/>
                <a:rect l="l" t="t" r="r" b="b"/>
                <a:pathLst>
                  <a:path w="207751" h="300294" extrusionOk="0">
                    <a:moveTo>
                      <a:pt x="190676" y="284578"/>
                    </a:moveTo>
                    <a:lnTo>
                      <a:pt x="139935" y="299443"/>
                    </a:lnTo>
                    <a:cubicBezTo>
                      <a:pt x="132205" y="301722"/>
                      <a:pt x="123830" y="299344"/>
                      <a:pt x="118529" y="293299"/>
                    </a:cubicBezTo>
                    <a:cubicBezTo>
                      <a:pt x="105001" y="277839"/>
                      <a:pt x="56143" y="236760"/>
                      <a:pt x="35826" y="184829"/>
                    </a:cubicBezTo>
                    <a:cubicBezTo>
                      <a:pt x="29335" y="168427"/>
                      <a:pt x="25767" y="150985"/>
                      <a:pt x="27006" y="132849"/>
                    </a:cubicBezTo>
                    <a:lnTo>
                      <a:pt x="0" y="80225"/>
                    </a:lnTo>
                    <a:lnTo>
                      <a:pt x="5203" y="29979"/>
                    </a:lnTo>
                    <a:lnTo>
                      <a:pt x="8325" y="0"/>
                    </a:lnTo>
                    <a:cubicBezTo>
                      <a:pt x="9415" y="149"/>
                      <a:pt x="10406" y="347"/>
                      <a:pt x="11397" y="545"/>
                    </a:cubicBezTo>
                    <a:cubicBezTo>
                      <a:pt x="16055" y="1338"/>
                      <a:pt x="20564" y="2378"/>
                      <a:pt x="24974" y="3667"/>
                    </a:cubicBezTo>
                    <a:cubicBezTo>
                      <a:pt x="69571" y="16551"/>
                      <a:pt x="100343" y="49899"/>
                      <a:pt x="108519" y="72098"/>
                    </a:cubicBezTo>
                    <a:lnTo>
                      <a:pt x="206335" y="253657"/>
                    </a:lnTo>
                    <a:cubicBezTo>
                      <a:pt x="210993" y="266590"/>
                      <a:pt x="203758" y="280762"/>
                      <a:pt x="190578" y="2845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4578080" y="3902765"/>
                <a:ext cx="22771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30362" h="80094" extrusionOk="0">
                    <a:moveTo>
                      <a:pt x="2198" y="80095"/>
                    </a:moveTo>
                    <a:cubicBezTo>
                      <a:pt x="2198" y="80095"/>
                      <a:pt x="1703" y="80095"/>
                      <a:pt x="1505" y="79995"/>
                    </a:cubicBezTo>
                    <a:cubicBezTo>
                      <a:pt x="365" y="79599"/>
                      <a:pt x="-279" y="78360"/>
                      <a:pt x="118" y="77171"/>
                    </a:cubicBezTo>
                    <a:lnTo>
                      <a:pt x="26033" y="1505"/>
                    </a:lnTo>
                    <a:cubicBezTo>
                      <a:pt x="26429" y="365"/>
                      <a:pt x="27668" y="-279"/>
                      <a:pt x="28857" y="118"/>
                    </a:cubicBezTo>
                    <a:cubicBezTo>
                      <a:pt x="29997" y="514"/>
                      <a:pt x="30641" y="1753"/>
                      <a:pt x="30245" y="2942"/>
                    </a:cubicBezTo>
                    <a:lnTo>
                      <a:pt x="4329" y="78608"/>
                    </a:lnTo>
                    <a:cubicBezTo>
                      <a:pt x="4032" y="79499"/>
                      <a:pt x="3140" y="80095"/>
                      <a:pt x="2248" y="800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4560293" y="4120857"/>
                <a:ext cx="31181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41574" h="81315" extrusionOk="0">
                    <a:moveTo>
                      <a:pt x="41574" y="6888"/>
                    </a:moveTo>
                    <a:cubicBezTo>
                      <a:pt x="38750" y="9217"/>
                      <a:pt x="19870" y="81315"/>
                      <a:pt x="19870" y="81315"/>
                    </a:cubicBezTo>
                    <a:lnTo>
                      <a:pt x="0" y="0"/>
                    </a:lnTo>
                    <a:lnTo>
                      <a:pt x="41574" y="6888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4226237" y="3830996"/>
                <a:ext cx="217844" cy="166696"/>
              </a:xfrm>
              <a:custGeom>
                <a:avLst/>
                <a:gdLst/>
                <a:ahLst/>
                <a:cxnLst/>
                <a:rect l="l" t="t" r="r" b="b"/>
                <a:pathLst>
                  <a:path w="290459" h="222262" extrusionOk="0">
                    <a:moveTo>
                      <a:pt x="223019" y="115284"/>
                    </a:moveTo>
                    <a:cubicBezTo>
                      <a:pt x="216627" y="129506"/>
                      <a:pt x="236497" y="126285"/>
                      <a:pt x="223862" y="137236"/>
                    </a:cubicBezTo>
                    <a:cubicBezTo>
                      <a:pt x="175251" y="179405"/>
                      <a:pt x="62669" y="214388"/>
                      <a:pt x="42649" y="221970"/>
                    </a:cubicBezTo>
                    <a:cubicBezTo>
                      <a:pt x="35118" y="224794"/>
                      <a:pt x="41114" y="206361"/>
                      <a:pt x="35365" y="200762"/>
                    </a:cubicBezTo>
                    <a:lnTo>
                      <a:pt x="7171" y="172170"/>
                    </a:lnTo>
                    <a:cubicBezTo>
                      <a:pt x="-2641" y="162557"/>
                      <a:pt x="-2344" y="146700"/>
                      <a:pt x="7815" y="137483"/>
                    </a:cubicBezTo>
                    <a:lnTo>
                      <a:pt x="179661" y="23316"/>
                    </a:lnTo>
                    <a:cubicBezTo>
                      <a:pt x="195419" y="9243"/>
                      <a:pt x="224159" y="-3591"/>
                      <a:pt x="261125" y="918"/>
                    </a:cubicBezTo>
                    <a:cubicBezTo>
                      <a:pt x="270441" y="2008"/>
                      <a:pt x="280202" y="4238"/>
                      <a:pt x="290459" y="7856"/>
                    </a:cubicBezTo>
                    <a:lnTo>
                      <a:pt x="283869" y="33523"/>
                    </a:lnTo>
                    <a:lnTo>
                      <a:pt x="271531" y="81589"/>
                    </a:lnTo>
                    <a:lnTo>
                      <a:pt x="222969" y="11528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4374249" y="3809497"/>
                <a:ext cx="199454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265939" h="97022" extrusionOk="0">
                    <a:moveTo>
                      <a:pt x="261140" y="38403"/>
                    </a:moveTo>
                    <a:cubicBezTo>
                      <a:pt x="255392" y="44250"/>
                      <a:pt x="248306" y="45736"/>
                      <a:pt x="242707" y="45687"/>
                    </a:cubicBezTo>
                    <a:cubicBezTo>
                      <a:pt x="236909" y="45736"/>
                      <a:pt x="232648" y="44150"/>
                      <a:pt x="232648" y="44150"/>
                    </a:cubicBezTo>
                    <a:cubicBezTo>
                      <a:pt x="232648" y="44150"/>
                      <a:pt x="240081" y="71107"/>
                      <a:pt x="212133" y="79283"/>
                    </a:cubicBezTo>
                    <a:cubicBezTo>
                      <a:pt x="184186" y="87459"/>
                      <a:pt x="177596" y="66598"/>
                      <a:pt x="177596" y="66598"/>
                    </a:cubicBezTo>
                    <a:cubicBezTo>
                      <a:pt x="177596" y="66598"/>
                      <a:pt x="170014" y="96973"/>
                      <a:pt x="142463" y="97023"/>
                    </a:cubicBezTo>
                    <a:cubicBezTo>
                      <a:pt x="114962" y="97072"/>
                      <a:pt x="112484" y="75269"/>
                      <a:pt x="112484" y="75269"/>
                    </a:cubicBezTo>
                    <a:cubicBezTo>
                      <a:pt x="112484" y="75269"/>
                      <a:pt x="101236" y="91473"/>
                      <a:pt x="72446" y="85873"/>
                    </a:cubicBezTo>
                    <a:cubicBezTo>
                      <a:pt x="43706" y="80274"/>
                      <a:pt x="49305" y="48759"/>
                      <a:pt x="49305" y="48759"/>
                    </a:cubicBezTo>
                    <a:cubicBezTo>
                      <a:pt x="49305" y="48759"/>
                      <a:pt x="44201" y="50692"/>
                      <a:pt x="37265" y="52475"/>
                    </a:cubicBezTo>
                    <a:cubicBezTo>
                      <a:pt x="22646" y="56241"/>
                      <a:pt x="-197" y="59462"/>
                      <a:pt x="1" y="42912"/>
                    </a:cubicBezTo>
                    <a:cubicBezTo>
                      <a:pt x="1" y="40930"/>
                      <a:pt x="298" y="38650"/>
                      <a:pt x="1042" y="36073"/>
                    </a:cubicBezTo>
                    <a:cubicBezTo>
                      <a:pt x="9614" y="32307"/>
                      <a:pt x="19178" y="29186"/>
                      <a:pt x="29832" y="27055"/>
                    </a:cubicBezTo>
                    <a:lnTo>
                      <a:pt x="140778" y="0"/>
                    </a:lnTo>
                    <a:lnTo>
                      <a:pt x="245878" y="15658"/>
                    </a:lnTo>
                    <a:cubicBezTo>
                      <a:pt x="246968" y="15807"/>
                      <a:pt x="247959" y="16005"/>
                      <a:pt x="248951" y="16203"/>
                    </a:cubicBezTo>
                    <a:cubicBezTo>
                      <a:pt x="253608" y="16996"/>
                      <a:pt x="258118" y="18036"/>
                      <a:pt x="262528" y="19325"/>
                    </a:cubicBezTo>
                    <a:cubicBezTo>
                      <a:pt x="262874" y="19722"/>
                      <a:pt x="263271" y="20267"/>
                      <a:pt x="263618" y="20812"/>
                    </a:cubicBezTo>
                    <a:cubicBezTo>
                      <a:pt x="266244" y="24924"/>
                      <a:pt x="267978" y="31366"/>
                      <a:pt x="261190" y="383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4366056" y="3890497"/>
                <a:ext cx="36158" cy="94117"/>
              </a:xfrm>
              <a:custGeom>
                <a:avLst/>
                <a:gdLst/>
                <a:ahLst/>
                <a:cxnLst/>
                <a:rect l="l" t="t" r="r" b="b"/>
                <a:pathLst>
                  <a:path w="48211" h="125489" extrusionOk="0">
                    <a:moveTo>
                      <a:pt x="46008" y="125440"/>
                    </a:moveTo>
                    <a:cubicBezTo>
                      <a:pt x="45116" y="125440"/>
                      <a:pt x="44274" y="124895"/>
                      <a:pt x="43926" y="124003"/>
                    </a:cubicBezTo>
                    <a:lnTo>
                      <a:pt x="123" y="2947"/>
                    </a:lnTo>
                    <a:cubicBezTo>
                      <a:pt x="-274" y="1807"/>
                      <a:pt x="321" y="519"/>
                      <a:pt x="1461" y="123"/>
                    </a:cubicBezTo>
                    <a:cubicBezTo>
                      <a:pt x="2600" y="-274"/>
                      <a:pt x="3889" y="321"/>
                      <a:pt x="4285" y="1461"/>
                    </a:cubicBezTo>
                    <a:lnTo>
                      <a:pt x="48089" y="122516"/>
                    </a:lnTo>
                    <a:cubicBezTo>
                      <a:pt x="48485" y="123656"/>
                      <a:pt x="47891" y="124945"/>
                      <a:pt x="46751" y="125341"/>
                    </a:cubicBezTo>
                    <a:cubicBezTo>
                      <a:pt x="46503" y="125440"/>
                      <a:pt x="46256" y="125490"/>
                      <a:pt x="46008" y="125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4213701" y="3756018"/>
                <a:ext cx="73225" cy="241654"/>
              </a:xfrm>
              <a:custGeom>
                <a:avLst/>
                <a:gdLst/>
                <a:ahLst/>
                <a:cxnLst/>
                <a:rect l="l" t="t" r="r" b="b"/>
                <a:pathLst>
                  <a:path w="97634" h="322205" extrusionOk="0">
                    <a:moveTo>
                      <a:pt x="41475" y="7582"/>
                    </a:moveTo>
                    <a:lnTo>
                      <a:pt x="0" y="0"/>
                    </a:lnTo>
                    <a:lnTo>
                      <a:pt x="11001" y="274072"/>
                    </a:lnTo>
                    <a:cubicBezTo>
                      <a:pt x="7978" y="301871"/>
                      <a:pt x="31614" y="325210"/>
                      <a:pt x="59314" y="321890"/>
                    </a:cubicBezTo>
                    <a:lnTo>
                      <a:pt x="59314" y="321890"/>
                    </a:lnTo>
                    <a:cubicBezTo>
                      <a:pt x="82355" y="319164"/>
                      <a:pt x="99203" y="298749"/>
                      <a:pt x="97519" y="275559"/>
                    </a:cubicBezTo>
                    <a:lnTo>
                      <a:pt x="41425" y="7582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3"/>
              <p:cNvSpPr/>
              <p:nvPr/>
            </p:nvSpPr>
            <p:spPr>
              <a:xfrm>
                <a:off x="4234066" y="3710402"/>
                <a:ext cx="43368" cy="59143"/>
              </a:xfrm>
              <a:custGeom>
                <a:avLst/>
                <a:gdLst/>
                <a:ahLst/>
                <a:cxnLst/>
                <a:rect l="l" t="t" r="r" b="b"/>
                <a:pathLst>
                  <a:path w="57824" h="78858" extrusionOk="0">
                    <a:moveTo>
                      <a:pt x="9713" y="78858"/>
                    </a:moveTo>
                    <a:lnTo>
                      <a:pt x="22745" y="73209"/>
                    </a:lnTo>
                    <a:cubicBezTo>
                      <a:pt x="32308" y="69047"/>
                      <a:pt x="40038" y="61614"/>
                      <a:pt x="44548" y="52199"/>
                    </a:cubicBezTo>
                    <a:lnTo>
                      <a:pt x="57134" y="25986"/>
                    </a:lnTo>
                    <a:cubicBezTo>
                      <a:pt x="57134" y="25986"/>
                      <a:pt x="64021" y="12310"/>
                      <a:pt x="34290" y="5274"/>
                    </a:cubicBezTo>
                    <a:cubicBezTo>
                      <a:pt x="4559" y="-1713"/>
                      <a:pt x="2825" y="-2159"/>
                      <a:pt x="0" y="6364"/>
                    </a:cubicBezTo>
                    <a:cubicBezTo>
                      <a:pt x="0" y="6364"/>
                      <a:pt x="843" y="19990"/>
                      <a:pt x="18285" y="29207"/>
                    </a:cubicBezTo>
                    <a:lnTo>
                      <a:pt x="9713" y="78858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3"/>
              <p:cNvSpPr/>
              <p:nvPr/>
            </p:nvSpPr>
            <p:spPr>
              <a:xfrm>
                <a:off x="4204481" y="3695534"/>
                <a:ext cx="5411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2153" h="98733" extrusionOk="0">
                    <a:moveTo>
                      <a:pt x="11650" y="89467"/>
                    </a:moveTo>
                    <a:cubicBezTo>
                      <a:pt x="11650" y="89467"/>
                      <a:pt x="-10599" y="63452"/>
                      <a:pt x="6397" y="13851"/>
                    </a:cubicBezTo>
                    <a:cubicBezTo>
                      <a:pt x="8380" y="8152"/>
                      <a:pt x="13186" y="3792"/>
                      <a:pt x="19033" y="2454"/>
                    </a:cubicBezTo>
                    <a:cubicBezTo>
                      <a:pt x="28101" y="373"/>
                      <a:pt x="53571" y="-3840"/>
                      <a:pt x="61945" y="8053"/>
                    </a:cubicBezTo>
                    <a:lnTo>
                      <a:pt x="72153" y="40807"/>
                    </a:lnTo>
                    <a:lnTo>
                      <a:pt x="49111" y="98733"/>
                    </a:lnTo>
                    <a:lnTo>
                      <a:pt x="11600" y="89467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3"/>
              <p:cNvSpPr/>
              <p:nvPr/>
            </p:nvSpPr>
            <p:spPr>
              <a:xfrm>
                <a:off x="4234104" y="3640207"/>
                <a:ext cx="64965" cy="80654"/>
              </a:xfrm>
              <a:custGeom>
                <a:avLst/>
                <a:gdLst/>
                <a:ahLst/>
                <a:cxnLst/>
                <a:rect l="l" t="t" r="r" b="b"/>
                <a:pathLst>
                  <a:path w="86620" h="107539" extrusionOk="0">
                    <a:moveTo>
                      <a:pt x="40038" y="107539"/>
                    </a:moveTo>
                    <a:lnTo>
                      <a:pt x="85230" y="34202"/>
                    </a:lnTo>
                    <a:cubicBezTo>
                      <a:pt x="87905" y="29842"/>
                      <a:pt x="86617" y="24093"/>
                      <a:pt x="82257" y="21368"/>
                    </a:cubicBezTo>
                    <a:lnTo>
                      <a:pt x="82257" y="21368"/>
                    </a:lnTo>
                    <a:cubicBezTo>
                      <a:pt x="77946" y="18593"/>
                      <a:pt x="72198" y="19832"/>
                      <a:pt x="69373" y="24093"/>
                    </a:cubicBezTo>
                    <a:lnTo>
                      <a:pt x="33250" y="78799"/>
                    </a:lnTo>
                    <a:lnTo>
                      <a:pt x="26114" y="77610"/>
                    </a:lnTo>
                    <a:lnTo>
                      <a:pt x="25767" y="8485"/>
                    </a:lnTo>
                    <a:cubicBezTo>
                      <a:pt x="25767" y="3628"/>
                      <a:pt x="21654" y="-236"/>
                      <a:pt x="16848" y="11"/>
                    </a:cubicBezTo>
                    <a:lnTo>
                      <a:pt x="16848" y="11"/>
                    </a:lnTo>
                    <a:cubicBezTo>
                      <a:pt x="12586" y="209"/>
                      <a:pt x="9168" y="3530"/>
                      <a:pt x="8771" y="7741"/>
                    </a:cubicBezTo>
                    <a:lnTo>
                      <a:pt x="0" y="100007"/>
                    </a:lnTo>
                    <a:lnTo>
                      <a:pt x="40038" y="107539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4228643" y="3708785"/>
                <a:ext cx="39500" cy="36344"/>
              </a:xfrm>
              <a:custGeom>
                <a:avLst/>
                <a:gdLst/>
                <a:ahLst/>
                <a:cxnLst/>
                <a:rect l="l" t="t" r="r" b="b"/>
                <a:pathLst>
                  <a:path w="52666" h="48459" extrusionOk="0">
                    <a:moveTo>
                      <a:pt x="1780" y="48459"/>
                    </a:moveTo>
                    <a:cubicBezTo>
                      <a:pt x="1780" y="48459"/>
                      <a:pt x="1335" y="48459"/>
                      <a:pt x="1087" y="48311"/>
                    </a:cubicBezTo>
                    <a:cubicBezTo>
                      <a:pt x="195" y="47914"/>
                      <a:pt x="-251" y="46923"/>
                      <a:pt x="145" y="46031"/>
                    </a:cubicBezTo>
                    <a:cubicBezTo>
                      <a:pt x="4704" y="35031"/>
                      <a:pt x="13326" y="31364"/>
                      <a:pt x="19272" y="30175"/>
                    </a:cubicBezTo>
                    <a:cubicBezTo>
                      <a:pt x="641" y="19472"/>
                      <a:pt x="5398" y="8322"/>
                      <a:pt x="5646" y="7827"/>
                    </a:cubicBezTo>
                    <a:cubicBezTo>
                      <a:pt x="6884" y="4755"/>
                      <a:pt x="9164" y="2475"/>
                      <a:pt x="12484" y="1237"/>
                    </a:cubicBezTo>
                    <a:cubicBezTo>
                      <a:pt x="25516" y="-3818"/>
                      <a:pt x="50589" y="8223"/>
                      <a:pt x="51680" y="8719"/>
                    </a:cubicBezTo>
                    <a:cubicBezTo>
                      <a:pt x="52571" y="9165"/>
                      <a:pt x="52918" y="10205"/>
                      <a:pt x="52472" y="11048"/>
                    </a:cubicBezTo>
                    <a:cubicBezTo>
                      <a:pt x="52026" y="11940"/>
                      <a:pt x="50986" y="12287"/>
                      <a:pt x="50143" y="11841"/>
                    </a:cubicBezTo>
                    <a:cubicBezTo>
                      <a:pt x="49896" y="11742"/>
                      <a:pt x="25367" y="-52"/>
                      <a:pt x="13772" y="4457"/>
                    </a:cubicBezTo>
                    <a:cubicBezTo>
                      <a:pt x="11394" y="5399"/>
                      <a:pt x="9808" y="6935"/>
                      <a:pt x="8916" y="9165"/>
                    </a:cubicBezTo>
                    <a:cubicBezTo>
                      <a:pt x="8718" y="9660"/>
                      <a:pt x="4704" y="19868"/>
                      <a:pt x="26259" y="29779"/>
                    </a:cubicBezTo>
                    <a:cubicBezTo>
                      <a:pt x="27052" y="30125"/>
                      <a:pt x="27449" y="31017"/>
                      <a:pt x="27250" y="31810"/>
                    </a:cubicBezTo>
                    <a:cubicBezTo>
                      <a:pt x="27052" y="32603"/>
                      <a:pt x="26259" y="33198"/>
                      <a:pt x="25417" y="33098"/>
                    </a:cubicBezTo>
                    <a:cubicBezTo>
                      <a:pt x="24773" y="33098"/>
                      <a:pt x="9808" y="32058"/>
                      <a:pt x="3466" y="47369"/>
                    </a:cubicBezTo>
                    <a:cubicBezTo>
                      <a:pt x="3168" y="48063"/>
                      <a:pt x="2524" y="48459"/>
                      <a:pt x="1830" y="484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>
                <a:off x="4384475" y="3683405"/>
                <a:ext cx="45291" cy="45291"/>
              </a:xfrm>
              <a:custGeom>
                <a:avLst/>
                <a:gdLst/>
                <a:ahLst/>
                <a:cxnLst/>
                <a:rect l="l" t="t" r="r" b="b"/>
                <a:pathLst>
                  <a:path w="60388" h="60388" extrusionOk="0">
                    <a:moveTo>
                      <a:pt x="60297" y="27841"/>
                    </a:moveTo>
                    <a:cubicBezTo>
                      <a:pt x="61585" y="44490"/>
                      <a:pt x="49148" y="59009"/>
                      <a:pt x="32548" y="60297"/>
                    </a:cubicBezTo>
                    <a:cubicBezTo>
                      <a:pt x="15899" y="61586"/>
                      <a:pt x="1380" y="49148"/>
                      <a:pt x="92" y="32548"/>
                    </a:cubicBezTo>
                    <a:cubicBezTo>
                      <a:pt x="-1197" y="15899"/>
                      <a:pt x="11241" y="1380"/>
                      <a:pt x="27841" y="92"/>
                    </a:cubicBezTo>
                    <a:cubicBezTo>
                      <a:pt x="44490" y="-1197"/>
                      <a:pt x="59009" y="11241"/>
                      <a:pt x="60297" y="27841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3"/>
              <p:cNvSpPr/>
              <p:nvPr/>
            </p:nvSpPr>
            <p:spPr>
              <a:xfrm>
                <a:off x="4512287" y="3677056"/>
                <a:ext cx="45318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60424" h="60424" extrusionOk="0">
                    <a:moveTo>
                      <a:pt x="35" y="31699"/>
                    </a:moveTo>
                    <a:cubicBezTo>
                      <a:pt x="877" y="48348"/>
                      <a:pt x="15049" y="61182"/>
                      <a:pt x="31699" y="60389"/>
                    </a:cubicBezTo>
                    <a:cubicBezTo>
                      <a:pt x="48348" y="59547"/>
                      <a:pt x="61182" y="45375"/>
                      <a:pt x="60389" y="28726"/>
                    </a:cubicBezTo>
                    <a:cubicBezTo>
                      <a:pt x="59547" y="12076"/>
                      <a:pt x="45375" y="-758"/>
                      <a:pt x="28726" y="35"/>
                    </a:cubicBezTo>
                    <a:cubicBezTo>
                      <a:pt x="12076" y="877"/>
                      <a:pt x="-758" y="15049"/>
                      <a:pt x="35" y="31699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3"/>
              <p:cNvSpPr/>
              <p:nvPr/>
            </p:nvSpPr>
            <p:spPr>
              <a:xfrm>
                <a:off x="4389812" y="3575150"/>
                <a:ext cx="155772" cy="145480"/>
              </a:xfrm>
              <a:custGeom>
                <a:avLst/>
                <a:gdLst/>
                <a:ahLst/>
                <a:cxnLst/>
                <a:rect l="l" t="t" r="r" b="b"/>
                <a:pathLst>
                  <a:path w="207696" h="193973" extrusionOk="0">
                    <a:moveTo>
                      <a:pt x="207585" y="91858"/>
                    </a:moveTo>
                    <a:cubicBezTo>
                      <a:pt x="210212" y="145325"/>
                      <a:pt x="165912" y="191012"/>
                      <a:pt x="108630" y="193836"/>
                    </a:cubicBezTo>
                    <a:cubicBezTo>
                      <a:pt x="51348" y="196661"/>
                      <a:pt x="2737" y="155582"/>
                      <a:pt x="111" y="102115"/>
                    </a:cubicBezTo>
                    <a:cubicBezTo>
                      <a:pt x="-2515" y="48649"/>
                      <a:pt x="41784" y="2962"/>
                      <a:pt x="99066" y="137"/>
                    </a:cubicBezTo>
                    <a:cubicBezTo>
                      <a:pt x="156349" y="-2687"/>
                      <a:pt x="204959" y="38391"/>
                      <a:pt x="207585" y="918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>
                <a:off x="4447612" y="3746913"/>
                <a:ext cx="55634" cy="88028"/>
              </a:xfrm>
              <a:custGeom>
                <a:avLst/>
                <a:gdLst/>
                <a:ahLst/>
                <a:cxnLst/>
                <a:rect l="l" t="t" r="r" b="b"/>
                <a:pathLst>
                  <a:path w="74179" h="117371" extrusionOk="0">
                    <a:moveTo>
                      <a:pt x="63278" y="49"/>
                    </a:moveTo>
                    <a:cubicBezTo>
                      <a:pt x="63278" y="49"/>
                      <a:pt x="50840" y="12685"/>
                      <a:pt x="39047" y="16203"/>
                    </a:cubicBezTo>
                    <a:cubicBezTo>
                      <a:pt x="27303" y="19722"/>
                      <a:pt x="15262" y="11298"/>
                      <a:pt x="15113" y="11199"/>
                    </a:cubicBezTo>
                    <a:cubicBezTo>
                      <a:pt x="14965" y="11100"/>
                      <a:pt x="694" y="1437"/>
                      <a:pt x="694" y="1437"/>
                    </a:cubicBezTo>
                    <a:lnTo>
                      <a:pt x="0" y="100987"/>
                    </a:lnTo>
                    <a:lnTo>
                      <a:pt x="1635" y="102573"/>
                    </a:lnTo>
                    <a:cubicBezTo>
                      <a:pt x="22893" y="123285"/>
                      <a:pt x="52030" y="122146"/>
                      <a:pt x="71355" y="99847"/>
                    </a:cubicBezTo>
                    <a:lnTo>
                      <a:pt x="74179" y="96577"/>
                    </a:lnTo>
                    <a:lnTo>
                      <a:pt x="63278" y="0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>
                <a:off x="4440625" y="3737808"/>
                <a:ext cx="58607" cy="42109"/>
              </a:xfrm>
              <a:custGeom>
                <a:avLst/>
                <a:gdLst/>
                <a:ahLst/>
                <a:cxnLst/>
                <a:rect l="l" t="t" r="r" b="b"/>
                <a:pathLst>
                  <a:path w="78143" h="56145" extrusionOk="0">
                    <a:moveTo>
                      <a:pt x="0" y="942"/>
                    </a:moveTo>
                    <a:cubicBezTo>
                      <a:pt x="0" y="942"/>
                      <a:pt x="19622" y="58124"/>
                      <a:pt x="49453" y="56093"/>
                    </a:cubicBezTo>
                    <a:cubicBezTo>
                      <a:pt x="73981" y="54408"/>
                      <a:pt x="78144" y="0"/>
                      <a:pt x="78144" y="0"/>
                    </a:cubicBezTo>
                    <a:lnTo>
                      <a:pt x="50" y="991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>
                <a:off x="4406126" y="3595812"/>
                <a:ext cx="124249" cy="167168"/>
              </a:xfrm>
              <a:custGeom>
                <a:avLst/>
                <a:gdLst/>
                <a:ahLst/>
                <a:cxnLst/>
                <a:rect l="l" t="t" r="r" b="b"/>
                <a:pathLst>
                  <a:path w="165665" h="222891" extrusionOk="0">
                    <a:moveTo>
                      <a:pt x="165170" y="82295"/>
                    </a:moveTo>
                    <a:cubicBezTo>
                      <a:pt x="166954" y="114901"/>
                      <a:pt x="163634" y="143344"/>
                      <a:pt x="159818" y="163561"/>
                    </a:cubicBezTo>
                    <a:cubicBezTo>
                      <a:pt x="156102" y="183382"/>
                      <a:pt x="143466" y="197801"/>
                      <a:pt x="125132" y="209843"/>
                    </a:cubicBezTo>
                    <a:lnTo>
                      <a:pt x="121812" y="212023"/>
                    </a:lnTo>
                    <a:cubicBezTo>
                      <a:pt x="102437" y="224758"/>
                      <a:pt x="76571" y="226442"/>
                      <a:pt x="55610" y="216334"/>
                    </a:cubicBezTo>
                    <a:lnTo>
                      <a:pt x="55610" y="216334"/>
                    </a:lnTo>
                    <a:cubicBezTo>
                      <a:pt x="34501" y="206126"/>
                      <a:pt x="19338" y="192004"/>
                      <a:pt x="13739" y="171241"/>
                    </a:cubicBezTo>
                    <a:cubicBezTo>
                      <a:pt x="3630" y="133483"/>
                      <a:pt x="459" y="91264"/>
                      <a:pt x="459" y="91264"/>
                    </a:cubicBezTo>
                    <a:cubicBezTo>
                      <a:pt x="459" y="91264"/>
                      <a:pt x="-10790" y="3359"/>
                      <a:pt x="78107" y="89"/>
                    </a:cubicBezTo>
                    <a:cubicBezTo>
                      <a:pt x="167003" y="-3132"/>
                      <a:pt x="165120" y="82295"/>
                      <a:pt x="165120" y="82295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>
                <a:off x="4432658" y="3588232"/>
                <a:ext cx="96601" cy="54728"/>
              </a:xfrm>
              <a:custGeom>
                <a:avLst/>
                <a:gdLst/>
                <a:ahLst/>
                <a:cxnLst/>
                <a:rect l="l" t="t" r="r" b="b"/>
                <a:pathLst>
                  <a:path w="128802" h="72970" extrusionOk="0">
                    <a:moveTo>
                      <a:pt x="128803" y="72382"/>
                    </a:moveTo>
                    <a:cubicBezTo>
                      <a:pt x="128803" y="72382"/>
                      <a:pt x="-1717" y="83729"/>
                      <a:pt x="17" y="6775"/>
                    </a:cubicBezTo>
                    <a:cubicBezTo>
                      <a:pt x="17" y="6775"/>
                      <a:pt x="112352" y="-31132"/>
                      <a:pt x="128803" y="7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>
                <a:off x="4404082" y="3597291"/>
                <a:ext cx="32260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43013" h="68579" extrusionOk="0">
                    <a:moveTo>
                      <a:pt x="262" y="68580"/>
                    </a:moveTo>
                    <a:cubicBezTo>
                      <a:pt x="262" y="68580"/>
                      <a:pt x="45255" y="47074"/>
                      <a:pt x="42926" y="0"/>
                    </a:cubicBezTo>
                    <a:cubicBezTo>
                      <a:pt x="42926" y="0"/>
                      <a:pt x="-3900" y="7780"/>
                      <a:pt x="262" y="685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>
                <a:off x="4458631" y="3648744"/>
                <a:ext cx="24176" cy="63680"/>
              </a:xfrm>
              <a:custGeom>
                <a:avLst/>
                <a:gdLst/>
                <a:ahLst/>
                <a:cxnLst/>
                <a:rect l="l" t="t" r="r" b="b"/>
                <a:pathLst>
                  <a:path w="32235" h="84907" extrusionOk="0">
                    <a:moveTo>
                      <a:pt x="29508" y="84908"/>
                    </a:moveTo>
                    <a:cubicBezTo>
                      <a:pt x="29508" y="84908"/>
                      <a:pt x="29458" y="84908"/>
                      <a:pt x="29409" y="84908"/>
                    </a:cubicBezTo>
                    <a:lnTo>
                      <a:pt x="2602" y="84016"/>
                    </a:lnTo>
                    <a:cubicBezTo>
                      <a:pt x="1858" y="84016"/>
                      <a:pt x="1115" y="83619"/>
                      <a:pt x="619" y="83025"/>
                    </a:cubicBezTo>
                    <a:cubicBezTo>
                      <a:pt x="124" y="82430"/>
                      <a:pt x="-74" y="81638"/>
                      <a:pt x="25" y="80894"/>
                    </a:cubicBezTo>
                    <a:lnTo>
                      <a:pt x="11620" y="2305"/>
                    </a:lnTo>
                    <a:cubicBezTo>
                      <a:pt x="11818" y="818"/>
                      <a:pt x="13156" y="-173"/>
                      <a:pt x="14692" y="25"/>
                    </a:cubicBezTo>
                    <a:cubicBezTo>
                      <a:pt x="16179" y="224"/>
                      <a:pt x="17170" y="1611"/>
                      <a:pt x="16972" y="3097"/>
                    </a:cubicBezTo>
                    <a:lnTo>
                      <a:pt x="5823" y="78714"/>
                    </a:lnTo>
                    <a:lnTo>
                      <a:pt x="29607" y="79507"/>
                    </a:lnTo>
                    <a:cubicBezTo>
                      <a:pt x="31094" y="79507"/>
                      <a:pt x="32283" y="80795"/>
                      <a:pt x="32234" y="82282"/>
                    </a:cubicBezTo>
                    <a:cubicBezTo>
                      <a:pt x="32234" y="83719"/>
                      <a:pt x="30995" y="84908"/>
                      <a:pt x="29558" y="84908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>
                <a:off x="4410527" y="3660528"/>
                <a:ext cx="36421" cy="10756"/>
              </a:xfrm>
              <a:custGeom>
                <a:avLst/>
                <a:gdLst/>
                <a:ahLst/>
                <a:cxnLst/>
                <a:rect l="l" t="t" r="r" b="b"/>
                <a:pathLst>
                  <a:path w="48561" h="14341" extrusionOk="0">
                    <a:moveTo>
                      <a:pt x="3859" y="14342"/>
                    </a:moveTo>
                    <a:cubicBezTo>
                      <a:pt x="2472" y="14342"/>
                      <a:pt x="1134" y="13599"/>
                      <a:pt x="440" y="12261"/>
                    </a:cubicBezTo>
                    <a:cubicBezTo>
                      <a:pt x="-551" y="10378"/>
                      <a:pt x="192" y="8049"/>
                      <a:pt x="2075" y="7058"/>
                    </a:cubicBezTo>
                    <a:cubicBezTo>
                      <a:pt x="15256" y="220"/>
                      <a:pt x="31112" y="-1763"/>
                      <a:pt x="45582" y="1607"/>
                    </a:cubicBezTo>
                    <a:cubicBezTo>
                      <a:pt x="47663" y="2103"/>
                      <a:pt x="48952" y="4184"/>
                      <a:pt x="48456" y="6265"/>
                    </a:cubicBezTo>
                    <a:cubicBezTo>
                      <a:pt x="47960" y="8346"/>
                      <a:pt x="45879" y="9585"/>
                      <a:pt x="43798" y="9139"/>
                    </a:cubicBezTo>
                    <a:cubicBezTo>
                      <a:pt x="31112" y="6166"/>
                      <a:pt x="17189" y="7900"/>
                      <a:pt x="5643" y="13896"/>
                    </a:cubicBezTo>
                    <a:cubicBezTo>
                      <a:pt x="5098" y="14193"/>
                      <a:pt x="4453" y="14342"/>
                      <a:pt x="3859" y="14342"/>
                    </a:cubicBezTo>
                    <a:close/>
                  </a:path>
                </a:pathLst>
              </a:custGeom>
              <a:solidFill>
                <a:srgbClr val="BC295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>
                <a:off x="4486147" y="3660305"/>
                <a:ext cx="36835" cy="12391"/>
              </a:xfrm>
              <a:custGeom>
                <a:avLst/>
                <a:gdLst/>
                <a:ahLst/>
                <a:cxnLst/>
                <a:rect l="l" t="t" r="r" b="b"/>
                <a:pathLst>
                  <a:path w="49113" h="16521" extrusionOk="0">
                    <a:moveTo>
                      <a:pt x="45246" y="16522"/>
                    </a:moveTo>
                    <a:cubicBezTo>
                      <a:pt x="44354" y="16522"/>
                      <a:pt x="43462" y="16225"/>
                      <a:pt x="42719" y="15580"/>
                    </a:cubicBezTo>
                    <a:cubicBezTo>
                      <a:pt x="32808" y="7008"/>
                      <a:pt x="17249" y="5273"/>
                      <a:pt x="5654" y="11467"/>
                    </a:cubicBezTo>
                    <a:cubicBezTo>
                      <a:pt x="3771" y="12459"/>
                      <a:pt x="1441" y="11765"/>
                      <a:pt x="451" y="9882"/>
                    </a:cubicBezTo>
                    <a:cubicBezTo>
                      <a:pt x="-540" y="7999"/>
                      <a:pt x="154" y="5670"/>
                      <a:pt x="2037" y="4679"/>
                    </a:cubicBezTo>
                    <a:cubicBezTo>
                      <a:pt x="16555" y="-3101"/>
                      <a:pt x="35335" y="-1019"/>
                      <a:pt x="47773" y="9733"/>
                    </a:cubicBezTo>
                    <a:cubicBezTo>
                      <a:pt x="49408" y="11121"/>
                      <a:pt x="49557" y="13549"/>
                      <a:pt x="48169" y="15184"/>
                    </a:cubicBezTo>
                    <a:cubicBezTo>
                      <a:pt x="47426" y="16076"/>
                      <a:pt x="46336" y="16522"/>
                      <a:pt x="45246" y="16522"/>
                    </a:cubicBezTo>
                    <a:close/>
                  </a:path>
                </a:pathLst>
              </a:custGeom>
              <a:solidFill>
                <a:srgbClr val="BC295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>
                <a:off x="4429847" y="3676227"/>
                <a:ext cx="8027" cy="1271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6946" extrusionOk="0">
                    <a:moveTo>
                      <a:pt x="10703" y="8474"/>
                    </a:moveTo>
                    <a:cubicBezTo>
                      <a:pt x="10703" y="13181"/>
                      <a:pt x="8325" y="16947"/>
                      <a:pt x="5351" y="16947"/>
                    </a:cubicBezTo>
                    <a:cubicBezTo>
                      <a:pt x="2378" y="16947"/>
                      <a:pt x="0" y="13131"/>
                      <a:pt x="0" y="8474"/>
                    </a:cubicBezTo>
                    <a:cubicBezTo>
                      <a:pt x="0" y="3816"/>
                      <a:pt x="2378" y="0"/>
                      <a:pt x="5351" y="0"/>
                    </a:cubicBezTo>
                    <a:cubicBezTo>
                      <a:pt x="8325" y="0"/>
                      <a:pt x="10703" y="3816"/>
                      <a:pt x="10703" y="84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>
                <a:off x="4498192" y="3676227"/>
                <a:ext cx="8027" cy="1271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6946" extrusionOk="0">
                    <a:moveTo>
                      <a:pt x="10703" y="8474"/>
                    </a:moveTo>
                    <a:cubicBezTo>
                      <a:pt x="10703" y="13181"/>
                      <a:pt x="8324" y="16947"/>
                      <a:pt x="5351" y="16947"/>
                    </a:cubicBezTo>
                    <a:cubicBezTo>
                      <a:pt x="2378" y="16947"/>
                      <a:pt x="0" y="13131"/>
                      <a:pt x="0" y="8474"/>
                    </a:cubicBezTo>
                    <a:cubicBezTo>
                      <a:pt x="0" y="3816"/>
                      <a:pt x="2378" y="0"/>
                      <a:pt x="5351" y="0"/>
                    </a:cubicBezTo>
                    <a:cubicBezTo>
                      <a:pt x="8324" y="0"/>
                      <a:pt x="10703" y="3816"/>
                      <a:pt x="10703" y="84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>
                <a:off x="4455189" y="3714303"/>
                <a:ext cx="42388" cy="13433"/>
              </a:xfrm>
              <a:custGeom>
                <a:avLst/>
                <a:gdLst/>
                <a:ahLst/>
                <a:cxnLst/>
                <a:rect l="l" t="t" r="r" b="b"/>
                <a:pathLst>
                  <a:path w="56517" h="17911" extrusionOk="0">
                    <a:moveTo>
                      <a:pt x="14772" y="17911"/>
                    </a:moveTo>
                    <a:cubicBezTo>
                      <a:pt x="10560" y="17911"/>
                      <a:pt x="6348" y="17515"/>
                      <a:pt x="2186" y="16722"/>
                    </a:cubicBezTo>
                    <a:cubicBezTo>
                      <a:pt x="699" y="16425"/>
                      <a:pt x="-242" y="15037"/>
                      <a:pt x="55" y="13551"/>
                    </a:cubicBezTo>
                    <a:cubicBezTo>
                      <a:pt x="352" y="12064"/>
                      <a:pt x="1740" y="11123"/>
                      <a:pt x="3226" y="11420"/>
                    </a:cubicBezTo>
                    <a:cubicBezTo>
                      <a:pt x="20074" y="14691"/>
                      <a:pt x="38359" y="10627"/>
                      <a:pt x="52233" y="519"/>
                    </a:cubicBezTo>
                    <a:cubicBezTo>
                      <a:pt x="53422" y="-373"/>
                      <a:pt x="55157" y="-76"/>
                      <a:pt x="55999" y="1113"/>
                    </a:cubicBezTo>
                    <a:cubicBezTo>
                      <a:pt x="56891" y="2303"/>
                      <a:pt x="56594" y="3987"/>
                      <a:pt x="55405" y="4879"/>
                    </a:cubicBezTo>
                    <a:cubicBezTo>
                      <a:pt x="43760" y="13353"/>
                      <a:pt x="29241" y="17911"/>
                      <a:pt x="14822" y="17911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B7EBB2B-C85B-700D-56C5-E46EB40F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5762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-1" y="-97081"/>
            <a:ext cx="901595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Ex 4. Work in pairs.  </a:t>
            </a:r>
            <a:r>
              <a:rPr lang="en-US" sz="2000" b="1" dirty="0">
                <a:latin typeface="Cambria" panose="02040503050406030204" pitchFamily="18" charset="0"/>
              </a:rPr>
              <a:t>Ask and answer about a </a:t>
            </a:r>
            <a:r>
              <a:rPr lang="en-US" sz="2000" b="1" dirty="0" err="1">
                <a:latin typeface="Cambria" panose="02040503050406030204" pitchFamily="18" charset="0"/>
              </a:rPr>
              <a:t>speciality</a:t>
            </a:r>
            <a:r>
              <a:rPr lang="en-US" sz="2000" b="1" dirty="0">
                <a:latin typeface="Cambria" panose="02040503050406030204" pitchFamily="18" charset="0"/>
              </a:rPr>
              <a:t> in your </a:t>
            </a:r>
            <a:r>
              <a:rPr lang="en-US" sz="2000" b="1" dirty="0" err="1">
                <a:latin typeface="Cambria" panose="02040503050406030204" pitchFamily="18" charset="0"/>
              </a:rPr>
              <a:t>neighbourhood</a:t>
            </a:r>
            <a:r>
              <a:rPr lang="en-US" sz="2000" b="1" dirty="0">
                <a:latin typeface="Cambria" panose="02040503050406030204" pitchFamily="18" charset="0"/>
              </a:rPr>
              <a:t>, your home town, or the area you know. Use the questions below.(may be at home)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128045" y="1278579"/>
            <a:ext cx="8278311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</a:t>
            </a:r>
            <a:r>
              <a:rPr lang="en-US" sz="2400" i="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speciality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is it?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do people make it from?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3.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people make it in the traditional way?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4.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people do with it?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5.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Is it well known in only your country or around the world?</a:t>
            </a:r>
          </a:p>
        </p:txBody>
      </p:sp>
      <p:pic>
        <p:nvPicPr>
          <p:cNvPr id="2" name="Untitled.mp4">
            <a:hlinkClick r:id="" action="ppaction://media"/>
            <a:extLst>
              <a:ext uri="{FF2B5EF4-FFF2-40B4-BE49-F238E27FC236}">
                <a16:creationId xmlns:a16="http://schemas.microsoft.com/office/drawing/2014/main" id="{7DFC150A-6C1A-04D6-3DE5-A2B5919C5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9937" y="2149799"/>
            <a:ext cx="2866018" cy="161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35BF8B4-9CAE-9EBD-E613-7A8B6810F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825" y="4083642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9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7"/>
          <p:cNvSpPr txBox="1">
            <a:spLocks noGrp="1"/>
          </p:cNvSpPr>
          <p:nvPr>
            <p:ph type="title" idx="2"/>
          </p:nvPr>
        </p:nvSpPr>
        <p:spPr>
          <a:xfrm>
            <a:off x="0" y="-119518"/>
            <a:ext cx="3722661" cy="15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I. </a:t>
            </a:r>
            <a:r>
              <a:rPr lang="es" sz="4000" dirty="0"/>
              <a:t>READING</a:t>
            </a:r>
            <a:endParaRPr sz="4000" dirty="0"/>
          </a:p>
        </p:txBody>
      </p:sp>
      <p:grpSp>
        <p:nvGrpSpPr>
          <p:cNvPr id="1060" name="Google Shape;1060;p27"/>
          <p:cNvGrpSpPr/>
          <p:nvPr/>
        </p:nvGrpSpPr>
        <p:grpSpPr>
          <a:xfrm>
            <a:off x="3804534" y="1207981"/>
            <a:ext cx="4195563" cy="3935519"/>
            <a:chOff x="501641" y="1468190"/>
            <a:chExt cx="4327999" cy="4059747"/>
          </a:xfrm>
        </p:grpSpPr>
        <p:grpSp>
          <p:nvGrpSpPr>
            <p:cNvPr id="1061" name="Google Shape;1061;p27"/>
            <p:cNvGrpSpPr/>
            <p:nvPr/>
          </p:nvGrpSpPr>
          <p:grpSpPr>
            <a:xfrm>
              <a:off x="501641" y="1468190"/>
              <a:ext cx="1900345" cy="4059747"/>
              <a:chOff x="395191" y="1468234"/>
              <a:chExt cx="1998891" cy="4270271"/>
            </a:xfrm>
          </p:grpSpPr>
          <p:grpSp>
            <p:nvGrpSpPr>
              <p:cNvPr id="1062" name="Google Shape;1062;p27"/>
              <p:cNvGrpSpPr/>
              <p:nvPr/>
            </p:nvGrpSpPr>
            <p:grpSpPr>
              <a:xfrm>
                <a:off x="395191" y="1468234"/>
                <a:ext cx="1998891" cy="4270271"/>
                <a:chOff x="3951710" y="1208874"/>
                <a:chExt cx="396653" cy="846168"/>
              </a:xfrm>
            </p:grpSpPr>
            <p:sp>
              <p:nvSpPr>
                <p:cNvPr id="1063" name="Google Shape;1063;p27"/>
                <p:cNvSpPr/>
                <p:nvPr/>
              </p:nvSpPr>
              <p:spPr>
                <a:xfrm>
                  <a:off x="4040852" y="1235963"/>
                  <a:ext cx="118404" cy="52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72" h="69917" extrusionOk="0">
                      <a:moveTo>
                        <a:pt x="104852" y="16996"/>
                      </a:moveTo>
                      <a:cubicBezTo>
                        <a:pt x="104852" y="16996"/>
                        <a:pt x="124425" y="0"/>
                        <a:pt x="157872" y="0"/>
                      </a:cubicBezTo>
                      <a:cubicBezTo>
                        <a:pt x="114267" y="37858"/>
                        <a:pt x="56341" y="57233"/>
                        <a:pt x="0" y="69918"/>
                      </a:cubicBezTo>
                      <a:cubicBezTo>
                        <a:pt x="14667" y="24627"/>
                        <a:pt x="46083" y="-347"/>
                        <a:pt x="104852" y="169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27"/>
                <p:cNvSpPr/>
                <p:nvPr/>
              </p:nvSpPr>
              <p:spPr>
                <a:xfrm>
                  <a:off x="4005203" y="1210442"/>
                  <a:ext cx="162014" cy="7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19" h="104825" extrusionOk="0">
                      <a:moveTo>
                        <a:pt x="755" y="91806"/>
                      </a:moveTo>
                      <a:cubicBezTo>
                        <a:pt x="7791" y="110884"/>
                        <a:pt x="61456" y="108753"/>
                        <a:pt x="120720" y="87000"/>
                      </a:cubicBezTo>
                      <a:cubicBezTo>
                        <a:pt x="179935" y="65246"/>
                        <a:pt x="222252" y="32096"/>
                        <a:pt x="215265" y="13019"/>
                      </a:cubicBezTo>
                      <a:cubicBezTo>
                        <a:pt x="208229" y="-6059"/>
                        <a:pt x="154564" y="-3928"/>
                        <a:pt x="95300" y="17825"/>
                      </a:cubicBezTo>
                      <a:cubicBezTo>
                        <a:pt x="36085" y="39579"/>
                        <a:pt x="-6232" y="72729"/>
                        <a:pt x="755" y="918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27"/>
                <p:cNvSpPr/>
                <p:nvPr/>
              </p:nvSpPr>
              <p:spPr>
                <a:xfrm>
                  <a:off x="4062686" y="1208874"/>
                  <a:ext cx="19918" cy="2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7" h="31456" extrusionOk="0">
                      <a:moveTo>
                        <a:pt x="3641" y="21798"/>
                      </a:moveTo>
                      <a:cubicBezTo>
                        <a:pt x="8695" y="29826"/>
                        <a:pt x="17070" y="33592"/>
                        <a:pt x="22421" y="30222"/>
                      </a:cubicBezTo>
                      <a:cubicBezTo>
                        <a:pt x="27723" y="26853"/>
                        <a:pt x="27971" y="17685"/>
                        <a:pt x="22917" y="9658"/>
                      </a:cubicBezTo>
                      <a:cubicBezTo>
                        <a:pt x="17862" y="1631"/>
                        <a:pt x="9488" y="-2135"/>
                        <a:pt x="4136" y="1234"/>
                      </a:cubicBezTo>
                      <a:cubicBezTo>
                        <a:pt x="-1166" y="4604"/>
                        <a:pt x="-1413" y="13771"/>
                        <a:pt x="3641" y="217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27"/>
                <p:cNvSpPr/>
                <p:nvPr/>
              </p:nvSpPr>
              <p:spPr>
                <a:xfrm>
                  <a:off x="4032779" y="1235963"/>
                  <a:ext cx="223367" cy="33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822" h="451270" extrusionOk="0">
                      <a:moveTo>
                        <a:pt x="168685" y="0"/>
                      </a:moveTo>
                      <a:cubicBezTo>
                        <a:pt x="187664" y="0"/>
                        <a:pt x="211151" y="5451"/>
                        <a:pt x="238107" y="22695"/>
                      </a:cubicBezTo>
                      <a:cubicBezTo>
                        <a:pt x="335477" y="84932"/>
                        <a:pt x="299800" y="304745"/>
                        <a:pt x="230378" y="451270"/>
                      </a:cubicBezTo>
                      <a:lnTo>
                        <a:pt x="50107" y="451270"/>
                      </a:lnTo>
                      <a:cubicBezTo>
                        <a:pt x="50107" y="451270"/>
                        <a:pt x="-27987" y="189536"/>
                        <a:pt x="10813" y="69918"/>
                      </a:cubicBezTo>
                      <a:cubicBezTo>
                        <a:pt x="67153" y="57233"/>
                        <a:pt x="125079" y="37907"/>
                        <a:pt x="1686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27"/>
                <p:cNvSpPr/>
                <p:nvPr/>
              </p:nvSpPr>
              <p:spPr>
                <a:xfrm>
                  <a:off x="3951710" y="1505700"/>
                  <a:ext cx="396653" cy="54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870" h="732456" extrusionOk="0">
                      <a:moveTo>
                        <a:pt x="23269" y="153017"/>
                      </a:moveTo>
                      <a:cubicBezTo>
                        <a:pt x="31693" y="133543"/>
                        <a:pt x="57955" y="120808"/>
                        <a:pt x="82038" y="107974"/>
                      </a:cubicBezTo>
                      <a:cubicBezTo>
                        <a:pt x="170736" y="60751"/>
                        <a:pt x="210278" y="0"/>
                        <a:pt x="210278" y="0"/>
                      </a:cubicBezTo>
                      <a:cubicBezTo>
                        <a:pt x="210278" y="0"/>
                        <a:pt x="233072" y="19078"/>
                        <a:pt x="251704" y="19177"/>
                      </a:cubicBezTo>
                      <a:cubicBezTo>
                        <a:pt x="275489" y="19276"/>
                        <a:pt x="288373" y="0"/>
                        <a:pt x="288373" y="0"/>
                      </a:cubicBezTo>
                      <a:cubicBezTo>
                        <a:pt x="288373" y="0"/>
                        <a:pt x="327915" y="60751"/>
                        <a:pt x="416613" y="107974"/>
                      </a:cubicBezTo>
                      <a:cubicBezTo>
                        <a:pt x="505311" y="155197"/>
                        <a:pt x="529394" y="236710"/>
                        <a:pt x="528452" y="301524"/>
                      </a:cubicBezTo>
                      <a:lnTo>
                        <a:pt x="528452" y="507115"/>
                      </a:lnTo>
                      <a:cubicBezTo>
                        <a:pt x="528452" y="507115"/>
                        <a:pt x="529394" y="601908"/>
                        <a:pt x="528452" y="698238"/>
                      </a:cubicBezTo>
                      <a:cubicBezTo>
                        <a:pt x="504023" y="691846"/>
                        <a:pt x="248731" y="770038"/>
                        <a:pt x="72920" y="709040"/>
                      </a:cubicBezTo>
                      <a:cubicBezTo>
                        <a:pt x="-33518" y="672074"/>
                        <a:pt x="1862" y="414800"/>
                        <a:pt x="23269" y="1530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27"/>
                <p:cNvSpPr/>
                <p:nvPr/>
              </p:nvSpPr>
              <p:spPr>
                <a:xfrm>
                  <a:off x="4143312" y="1574416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6" y="41128"/>
                        <a:pt x="0" y="31921"/>
                        <a:pt x="0" y="20564"/>
                      </a:cubicBezTo>
                      <a:cubicBezTo>
                        <a:pt x="0" y="9207"/>
                        <a:pt x="9206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27"/>
                <p:cNvSpPr/>
                <p:nvPr/>
              </p:nvSpPr>
              <p:spPr>
                <a:xfrm>
                  <a:off x="4060771" y="157828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27"/>
                <p:cNvSpPr/>
                <p:nvPr/>
              </p:nvSpPr>
              <p:spPr>
                <a:xfrm>
                  <a:off x="4006400" y="16291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27"/>
                <p:cNvSpPr/>
                <p:nvPr/>
              </p:nvSpPr>
              <p:spPr>
                <a:xfrm>
                  <a:off x="4053004" y="169553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27"/>
                <p:cNvSpPr/>
                <p:nvPr/>
              </p:nvSpPr>
              <p:spPr>
                <a:xfrm>
                  <a:off x="4112466" y="1644582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7"/>
                <p:cNvSpPr/>
                <p:nvPr/>
              </p:nvSpPr>
              <p:spPr>
                <a:xfrm>
                  <a:off x="4228121" y="1613735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7"/>
                <p:cNvSpPr/>
                <p:nvPr/>
              </p:nvSpPr>
              <p:spPr>
                <a:xfrm>
                  <a:off x="4201139" y="169553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7"/>
                <p:cNvSpPr/>
                <p:nvPr/>
              </p:nvSpPr>
              <p:spPr>
                <a:xfrm>
                  <a:off x="4144427" y="1744367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27"/>
                <p:cNvSpPr/>
                <p:nvPr/>
              </p:nvSpPr>
              <p:spPr>
                <a:xfrm>
                  <a:off x="4270525" y="171348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2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2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27"/>
                <p:cNvSpPr/>
                <p:nvPr/>
              </p:nvSpPr>
              <p:spPr>
                <a:xfrm>
                  <a:off x="4216562" y="178286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27"/>
                <p:cNvSpPr/>
                <p:nvPr/>
              </p:nvSpPr>
              <p:spPr>
                <a:xfrm>
                  <a:off x="4294793" y="178651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6" y="41128"/>
                        <a:pt x="0" y="31921"/>
                        <a:pt x="0" y="20564"/>
                      </a:cubicBezTo>
                      <a:cubicBezTo>
                        <a:pt x="0" y="9207"/>
                        <a:pt x="9206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27"/>
                <p:cNvSpPr/>
                <p:nvPr/>
              </p:nvSpPr>
              <p:spPr>
                <a:xfrm>
                  <a:off x="4156505" y="1834713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27"/>
                <p:cNvSpPr/>
                <p:nvPr/>
              </p:nvSpPr>
              <p:spPr>
                <a:xfrm>
                  <a:off x="3999041" y="173529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27"/>
                <p:cNvSpPr/>
                <p:nvPr/>
              </p:nvSpPr>
              <p:spPr>
                <a:xfrm>
                  <a:off x="4074633" y="178651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27"/>
                <p:cNvSpPr/>
                <p:nvPr/>
              </p:nvSpPr>
              <p:spPr>
                <a:xfrm>
                  <a:off x="4043787" y="18655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27"/>
                <p:cNvSpPr/>
                <p:nvPr/>
              </p:nvSpPr>
              <p:spPr>
                <a:xfrm>
                  <a:off x="3968159" y="1834713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27"/>
                <p:cNvSpPr/>
                <p:nvPr/>
              </p:nvSpPr>
              <p:spPr>
                <a:xfrm>
                  <a:off x="4145876" y="1906625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1"/>
                        <a:pt x="31912" y="41128"/>
                        <a:pt x="20564" y="41128"/>
                      </a:cubicBezTo>
                      <a:cubicBezTo>
                        <a:pt x="9217" y="41128"/>
                        <a:pt x="0" y="31911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27"/>
                <p:cNvSpPr/>
                <p:nvPr/>
              </p:nvSpPr>
              <p:spPr>
                <a:xfrm>
                  <a:off x="4266697" y="18655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27"/>
                <p:cNvSpPr/>
                <p:nvPr/>
              </p:nvSpPr>
              <p:spPr>
                <a:xfrm>
                  <a:off x="4216562" y="193747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27"/>
                <p:cNvSpPr/>
                <p:nvPr/>
              </p:nvSpPr>
              <p:spPr>
                <a:xfrm>
                  <a:off x="4285577" y="195657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27"/>
                <p:cNvSpPr/>
                <p:nvPr/>
              </p:nvSpPr>
              <p:spPr>
                <a:xfrm>
                  <a:off x="4156505" y="2004776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2"/>
                        <a:pt x="31921" y="41128"/>
                        <a:pt x="20564" y="41128"/>
                      </a:cubicBezTo>
                      <a:cubicBezTo>
                        <a:pt x="9207" y="41128"/>
                        <a:pt x="0" y="31922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27"/>
                <p:cNvSpPr/>
                <p:nvPr/>
              </p:nvSpPr>
              <p:spPr>
                <a:xfrm>
                  <a:off x="3983618" y="193747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27"/>
                <p:cNvSpPr/>
                <p:nvPr/>
              </p:nvSpPr>
              <p:spPr>
                <a:xfrm>
                  <a:off x="4074633" y="1971997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27"/>
                <p:cNvSpPr/>
                <p:nvPr/>
              </p:nvSpPr>
              <p:spPr>
                <a:xfrm>
                  <a:off x="4114659" y="1428399"/>
                  <a:ext cx="50357" cy="29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42" h="38884" extrusionOk="0">
                      <a:moveTo>
                        <a:pt x="3370" y="38700"/>
                      </a:moveTo>
                      <a:cubicBezTo>
                        <a:pt x="2874" y="17095"/>
                        <a:pt x="0" y="0"/>
                        <a:pt x="0" y="0"/>
                      </a:cubicBezTo>
                      <a:cubicBezTo>
                        <a:pt x="31614" y="9712"/>
                        <a:pt x="67143" y="3419"/>
                        <a:pt x="67143" y="3419"/>
                      </a:cubicBezTo>
                      <a:cubicBezTo>
                        <a:pt x="63823" y="11149"/>
                        <a:pt x="61891" y="19325"/>
                        <a:pt x="60850" y="27551"/>
                      </a:cubicBezTo>
                      <a:cubicBezTo>
                        <a:pt x="44151" y="36223"/>
                        <a:pt x="23488" y="39889"/>
                        <a:pt x="3370" y="38651"/>
                      </a:cubicBezTo>
                      <a:close/>
                    </a:path>
                  </a:pathLst>
                </a:custGeom>
                <a:solidFill>
                  <a:srgbClr val="EDC69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27"/>
                <p:cNvSpPr/>
                <p:nvPr/>
              </p:nvSpPr>
              <p:spPr>
                <a:xfrm>
                  <a:off x="4109382" y="1449099"/>
                  <a:ext cx="58571" cy="7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4" h="94809" extrusionOk="0">
                      <a:moveTo>
                        <a:pt x="10406" y="11100"/>
                      </a:moveTo>
                      <a:cubicBezTo>
                        <a:pt x="30524" y="12338"/>
                        <a:pt x="51187" y="8622"/>
                        <a:pt x="67886" y="0"/>
                      </a:cubicBezTo>
                      <a:cubicBezTo>
                        <a:pt x="63129" y="37412"/>
                        <a:pt x="78094" y="75517"/>
                        <a:pt x="78094" y="75517"/>
                      </a:cubicBezTo>
                      <a:cubicBezTo>
                        <a:pt x="47223" y="118925"/>
                        <a:pt x="0" y="75517"/>
                        <a:pt x="0" y="75517"/>
                      </a:cubicBezTo>
                      <a:cubicBezTo>
                        <a:pt x="9019" y="57431"/>
                        <a:pt x="10852" y="32159"/>
                        <a:pt x="10406" y="11100"/>
                      </a:cubicBezTo>
                      <a:close/>
                    </a:path>
                  </a:pathLst>
                </a:custGeom>
                <a:solidFill>
                  <a:srgbClr val="FFECD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27"/>
                <p:cNvSpPr/>
                <p:nvPr/>
              </p:nvSpPr>
              <p:spPr>
                <a:xfrm>
                  <a:off x="4057252" y="1269523"/>
                  <a:ext cx="161877" cy="16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36" h="219816" extrusionOk="0">
                      <a:moveTo>
                        <a:pt x="1818" y="105794"/>
                      </a:moveTo>
                      <a:cubicBezTo>
                        <a:pt x="2512" y="104307"/>
                        <a:pt x="3354" y="102870"/>
                        <a:pt x="4642" y="101879"/>
                      </a:cubicBezTo>
                      <a:cubicBezTo>
                        <a:pt x="7318" y="99847"/>
                        <a:pt x="11282" y="100343"/>
                        <a:pt x="14107" y="102077"/>
                      </a:cubicBezTo>
                      <a:cubicBezTo>
                        <a:pt x="14553" y="102375"/>
                        <a:pt x="14900" y="102771"/>
                        <a:pt x="15296" y="103118"/>
                      </a:cubicBezTo>
                      <a:cubicBezTo>
                        <a:pt x="13908" y="74576"/>
                        <a:pt x="17774" y="52079"/>
                        <a:pt x="17774" y="52079"/>
                      </a:cubicBezTo>
                      <a:cubicBezTo>
                        <a:pt x="17774" y="52079"/>
                        <a:pt x="70695" y="49205"/>
                        <a:pt x="84619" y="0"/>
                      </a:cubicBezTo>
                      <a:cubicBezTo>
                        <a:pt x="84619" y="0"/>
                        <a:pt x="114103" y="44349"/>
                        <a:pt x="213058" y="51088"/>
                      </a:cubicBezTo>
                      <a:cubicBezTo>
                        <a:pt x="213058" y="51088"/>
                        <a:pt x="241650" y="220754"/>
                        <a:pt x="115391" y="219813"/>
                      </a:cubicBezTo>
                      <a:cubicBezTo>
                        <a:pt x="50874" y="219317"/>
                        <a:pt x="26842" y="175513"/>
                        <a:pt x="18715" y="132799"/>
                      </a:cubicBezTo>
                      <a:cubicBezTo>
                        <a:pt x="17675" y="133245"/>
                        <a:pt x="16535" y="133592"/>
                        <a:pt x="15395" y="133592"/>
                      </a:cubicBezTo>
                      <a:cubicBezTo>
                        <a:pt x="12174" y="133592"/>
                        <a:pt x="9152" y="131957"/>
                        <a:pt x="6773" y="129826"/>
                      </a:cubicBezTo>
                      <a:cubicBezTo>
                        <a:pt x="282" y="123930"/>
                        <a:pt x="-1849" y="113722"/>
                        <a:pt x="1719" y="105744"/>
                      </a:cubicBezTo>
                      <a:close/>
                    </a:path>
                  </a:pathLst>
                </a:custGeom>
                <a:solidFill>
                  <a:srgbClr val="FFECD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27"/>
                <p:cNvSpPr/>
                <p:nvPr/>
              </p:nvSpPr>
              <p:spPr>
                <a:xfrm>
                  <a:off x="4133390" y="1310435"/>
                  <a:ext cx="12092" cy="6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3" h="86672" extrusionOk="0">
                      <a:moveTo>
                        <a:pt x="2726" y="86673"/>
                      </a:moveTo>
                      <a:lnTo>
                        <a:pt x="13428" y="86673"/>
                      </a:lnTo>
                      <a:cubicBezTo>
                        <a:pt x="14172" y="86673"/>
                        <a:pt x="14915" y="86376"/>
                        <a:pt x="15411" y="85830"/>
                      </a:cubicBezTo>
                      <a:cubicBezTo>
                        <a:pt x="15906" y="85285"/>
                        <a:pt x="16204" y="84542"/>
                        <a:pt x="16104" y="83799"/>
                      </a:cubicBezTo>
                      <a:lnTo>
                        <a:pt x="9861" y="2484"/>
                      </a:lnTo>
                      <a:cubicBezTo>
                        <a:pt x="9762" y="997"/>
                        <a:pt x="8424" y="-93"/>
                        <a:pt x="6937" y="6"/>
                      </a:cubicBezTo>
                      <a:cubicBezTo>
                        <a:pt x="5451" y="105"/>
                        <a:pt x="4361" y="1443"/>
                        <a:pt x="4460" y="2930"/>
                      </a:cubicBezTo>
                      <a:lnTo>
                        <a:pt x="10505" y="81321"/>
                      </a:lnTo>
                      <a:lnTo>
                        <a:pt x="2676" y="81321"/>
                      </a:lnTo>
                      <a:cubicBezTo>
                        <a:pt x="1189" y="81321"/>
                        <a:pt x="0" y="82510"/>
                        <a:pt x="0" y="83997"/>
                      </a:cubicBezTo>
                      <a:cubicBezTo>
                        <a:pt x="0" y="85483"/>
                        <a:pt x="1189" y="86673"/>
                        <a:pt x="2676" y="86673"/>
                      </a:cubicBezTo>
                      <a:close/>
                    </a:path>
                  </a:pathLst>
                </a:custGeom>
                <a:solidFill>
                  <a:srgbClr val="CFA37D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27"/>
                <p:cNvSpPr/>
                <p:nvPr/>
              </p:nvSpPr>
              <p:spPr>
                <a:xfrm>
                  <a:off x="4171928" y="1341695"/>
                  <a:ext cx="6392" cy="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13081" extrusionOk="0">
                      <a:moveTo>
                        <a:pt x="0" y="6541"/>
                      </a:moveTo>
                      <a:cubicBezTo>
                        <a:pt x="0" y="10158"/>
                        <a:pt x="1883" y="13082"/>
                        <a:pt x="4261" y="13082"/>
                      </a:cubicBezTo>
                      <a:cubicBezTo>
                        <a:pt x="6640" y="13082"/>
                        <a:pt x="8523" y="10158"/>
                        <a:pt x="8523" y="6541"/>
                      </a:cubicBezTo>
                      <a:cubicBezTo>
                        <a:pt x="8523" y="2924"/>
                        <a:pt x="6640" y="0"/>
                        <a:pt x="4261" y="0"/>
                      </a:cubicBezTo>
                      <a:cubicBezTo>
                        <a:pt x="1883" y="0"/>
                        <a:pt x="0" y="2924"/>
                        <a:pt x="0" y="65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27"/>
                <p:cNvSpPr/>
                <p:nvPr/>
              </p:nvSpPr>
              <p:spPr>
                <a:xfrm>
                  <a:off x="4107263" y="1341695"/>
                  <a:ext cx="6392" cy="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13081" extrusionOk="0">
                      <a:moveTo>
                        <a:pt x="8523" y="6541"/>
                      </a:moveTo>
                      <a:cubicBezTo>
                        <a:pt x="8523" y="10153"/>
                        <a:pt x="6615" y="13082"/>
                        <a:pt x="4261" y="13082"/>
                      </a:cubicBezTo>
                      <a:cubicBezTo>
                        <a:pt x="1908" y="13082"/>
                        <a:pt x="0" y="10153"/>
                        <a:pt x="0" y="6541"/>
                      </a:cubicBezTo>
                      <a:cubicBezTo>
                        <a:pt x="0" y="2928"/>
                        <a:pt x="1908" y="0"/>
                        <a:pt x="4261" y="0"/>
                      </a:cubicBezTo>
                      <a:cubicBezTo>
                        <a:pt x="6615" y="0"/>
                        <a:pt x="8523" y="2928"/>
                        <a:pt x="8523" y="65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27"/>
                <p:cNvSpPr/>
                <p:nvPr/>
              </p:nvSpPr>
              <p:spPr>
                <a:xfrm>
                  <a:off x="4165385" y="1325135"/>
                  <a:ext cx="20947" cy="9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0" h="12961" extrusionOk="0">
                      <a:moveTo>
                        <a:pt x="24087" y="12962"/>
                      </a:moveTo>
                      <a:cubicBezTo>
                        <a:pt x="25029" y="12962"/>
                        <a:pt x="25970" y="12615"/>
                        <a:pt x="26713" y="11921"/>
                      </a:cubicBezTo>
                      <a:cubicBezTo>
                        <a:pt x="28250" y="10484"/>
                        <a:pt x="28349" y="8056"/>
                        <a:pt x="26912" y="6470"/>
                      </a:cubicBezTo>
                      <a:cubicBezTo>
                        <a:pt x="20718" y="-170"/>
                        <a:pt x="10064" y="-1953"/>
                        <a:pt x="2036" y="2308"/>
                      </a:cubicBezTo>
                      <a:cubicBezTo>
                        <a:pt x="153" y="3299"/>
                        <a:pt x="-540" y="5628"/>
                        <a:pt x="451" y="7511"/>
                      </a:cubicBezTo>
                      <a:cubicBezTo>
                        <a:pt x="1442" y="9394"/>
                        <a:pt x="3771" y="10088"/>
                        <a:pt x="5654" y="9097"/>
                      </a:cubicBezTo>
                      <a:cubicBezTo>
                        <a:pt x="10609" y="6470"/>
                        <a:pt x="17447" y="7610"/>
                        <a:pt x="21263" y="11723"/>
                      </a:cubicBezTo>
                      <a:cubicBezTo>
                        <a:pt x="22006" y="12516"/>
                        <a:pt x="23046" y="12962"/>
                        <a:pt x="24087" y="129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27"/>
                <p:cNvSpPr/>
                <p:nvPr/>
              </p:nvSpPr>
              <p:spPr>
                <a:xfrm>
                  <a:off x="4101686" y="1321945"/>
                  <a:ext cx="18587" cy="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83" h="12657" extrusionOk="0">
                      <a:moveTo>
                        <a:pt x="3820" y="12658"/>
                      </a:moveTo>
                      <a:cubicBezTo>
                        <a:pt x="5851" y="12658"/>
                        <a:pt x="7586" y="11022"/>
                        <a:pt x="7685" y="8991"/>
                      </a:cubicBezTo>
                      <a:cubicBezTo>
                        <a:pt x="7734" y="8991"/>
                        <a:pt x="8230" y="8495"/>
                        <a:pt x="9023" y="8198"/>
                      </a:cubicBezTo>
                      <a:cubicBezTo>
                        <a:pt x="11996" y="7058"/>
                        <a:pt x="15910" y="8000"/>
                        <a:pt x="17992" y="10428"/>
                      </a:cubicBezTo>
                      <a:cubicBezTo>
                        <a:pt x="19379" y="12013"/>
                        <a:pt x="21807" y="12212"/>
                        <a:pt x="23442" y="10824"/>
                      </a:cubicBezTo>
                      <a:cubicBezTo>
                        <a:pt x="25078" y="9437"/>
                        <a:pt x="25226" y="7009"/>
                        <a:pt x="23839" y="5373"/>
                      </a:cubicBezTo>
                      <a:cubicBezTo>
                        <a:pt x="19577" y="468"/>
                        <a:pt x="12392" y="-1316"/>
                        <a:pt x="6297" y="1013"/>
                      </a:cubicBezTo>
                      <a:cubicBezTo>
                        <a:pt x="2531" y="2450"/>
                        <a:pt x="153" y="5373"/>
                        <a:pt x="4" y="8644"/>
                      </a:cubicBezTo>
                      <a:cubicBezTo>
                        <a:pt x="-95" y="10775"/>
                        <a:pt x="1540" y="12558"/>
                        <a:pt x="3671" y="12658"/>
                      </a:cubicBezTo>
                      <a:cubicBezTo>
                        <a:pt x="3721" y="12658"/>
                        <a:pt x="3770" y="12658"/>
                        <a:pt x="3869" y="126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27"/>
                <p:cNvSpPr/>
                <p:nvPr/>
              </p:nvSpPr>
              <p:spPr>
                <a:xfrm>
                  <a:off x="4125593" y="1376266"/>
                  <a:ext cx="29365" cy="1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4" h="17678" extrusionOk="0">
                      <a:moveTo>
                        <a:pt x="20503" y="17629"/>
                      </a:moveTo>
                      <a:cubicBezTo>
                        <a:pt x="27292" y="17629"/>
                        <a:pt x="33932" y="14507"/>
                        <a:pt x="38292" y="9255"/>
                      </a:cubicBezTo>
                      <a:cubicBezTo>
                        <a:pt x="39630" y="7620"/>
                        <a:pt x="39382" y="5192"/>
                        <a:pt x="37747" y="3804"/>
                      </a:cubicBezTo>
                      <a:cubicBezTo>
                        <a:pt x="36112" y="2466"/>
                        <a:pt x="33684" y="2714"/>
                        <a:pt x="32297" y="4349"/>
                      </a:cubicBezTo>
                      <a:cubicBezTo>
                        <a:pt x="29175" y="8165"/>
                        <a:pt x="23972" y="10345"/>
                        <a:pt x="19165" y="9849"/>
                      </a:cubicBezTo>
                      <a:cubicBezTo>
                        <a:pt x="14260" y="9403"/>
                        <a:pt x="9601" y="6331"/>
                        <a:pt x="7273" y="2020"/>
                      </a:cubicBezTo>
                      <a:cubicBezTo>
                        <a:pt x="6232" y="137"/>
                        <a:pt x="3903" y="-557"/>
                        <a:pt x="2020" y="484"/>
                      </a:cubicBezTo>
                      <a:cubicBezTo>
                        <a:pt x="137" y="1525"/>
                        <a:pt x="-556" y="3854"/>
                        <a:pt x="484" y="5737"/>
                      </a:cubicBezTo>
                      <a:cubicBezTo>
                        <a:pt x="4101" y="12327"/>
                        <a:pt x="10939" y="16836"/>
                        <a:pt x="18422" y="17580"/>
                      </a:cubicBezTo>
                      <a:cubicBezTo>
                        <a:pt x="19116" y="17629"/>
                        <a:pt x="19809" y="17679"/>
                        <a:pt x="20503" y="17679"/>
                      </a:cubicBezTo>
                      <a:close/>
                    </a:path>
                  </a:pathLst>
                </a:custGeom>
                <a:solidFill>
                  <a:srgbClr val="CFA37D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27"/>
                <p:cNvSpPr/>
                <p:nvPr/>
              </p:nvSpPr>
              <p:spPr>
                <a:xfrm>
                  <a:off x="4091506" y="1361690"/>
                  <a:ext cx="26832" cy="2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76" h="35776" extrusionOk="0">
                      <a:moveTo>
                        <a:pt x="0" y="17888"/>
                      </a:moveTo>
                      <a:cubicBezTo>
                        <a:pt x="0" y="27749"/>
                        <a:pt x="7978" y="35777"/>
                        <a:pt x="17888" y="35777"/>
                      </a:cubicBezTo>
                      <a:cubicBezTo>
                        <a:pt x="27799" y="35777"/>
                        <a:pt x="35776" y="27799"/>
                        <a:pt x="35776" y="17888"/>
                      </a:cubicBezTo>
                      <a:cubicBezTo>
                        <a:pt x="35776" y="7978"/>
                        <a:pt x="27799" y="0"/>
                        <a:pt x="17888" y="0"/>
                      </a:cubicBezTo>
                      <a:cubicBezTo>
                        <a:pt x="7978" y="0"/>
                        <a:pt x="0" y="7978"/>
                        <a:pt x="0" y="178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27"/>
                <p:cNvSpPr/>
                <p:nvPr/>
              </p:nvSpPr>
              <p:spPr>
                <a:xfrm>
                  <a:off x="4161300" y="1361243"/>
                  <a:ext cx="26832" cy="2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76" h="35776" extrusionOk="0">
                      <a:moveTo>
                        <a:pt x="0" y="17888"/>
                      </a:moveTo>
                      <a:cubicBezTo>
                        <a:pt x="0" y="27749"/>
                        <a:pt x="7978" y="35777"/>
                        <a:pt x="17888" y="35777"/>
                      </a:cubicBezTo>
                      <a:cubicBezTo>
                        <a:pt x="27749" y="35777"/>
                        <a:pt x="35776" y="27799"/>
                        <a:pt x="35776" y="17888"/>
                      </a:cubicBezTo>
                      <a:cubicBezTo>
                        <a:pt x="35776" y="7978"/>
                        <a:pt x="27799" y="0"/>
                        <a:pt x="17888" y="0"/>
                      </a:cubicBezTo>
                      <a:cubicBezTo>
                        <a:pt x="7978" y="0"/>
                        <a:pt x="0" y="7978"/>
                        <a:pt x="0" y="178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02" name="Google Shape;1102;p27"/>
              <p:cNvCxnSpPr/>
              <p:nvPr/>
            </p:nvCxnSpPr>
            <p:spPr>
              <a:xfrm>
                <a:off x="732700" y="4382825"/>
                <a:ext cx="0" cy="1272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3" name="Google Shape;1103;p27"/>
            <p:cNvGrpSpPr/>
            <p:nvPr/>
          </p:nvGrpSpPr>
          <p:grpSpPr>
            <a:xfrm>
              <a:off x="3361115" y="1635835"/>
              <a:ext cx="1468526" cy="3619981"/>
              <a:chOff x="3402947" y="1644572"/>
              <a:chExt cx="1544678" cy="3807700"/>
            </a:xfrm>
          </p:grpSpPr>
          <p:grpSp>
            <p:nvGrpSpPr>
              <p:cNvPr id="1104" name="Google Shape;1104;p27"/>
              <p:cNvGrpSpPr/>
              <p:nvPr/>
            </p:nvGrpSpPr>
            <p:grpSpPr>
              <a:xfrm>
                <a:off x="3402947" y="1644572"/>
                <a:ext cx="1544678" cy="3807700"/>
                <a:chOff x="3563886" y="2368628"/>
                <a:chExt cx="310544" cy="764952"/>
              </a:xfrm>
            </p:grpSpPr>
            <p:sp>
              <p:nvSpPr>
                <p:cNvPr id="1105" name="Google Shape;1105;p27"/>
                <p:cNvSpPr/>
                <p:nvPr/>
              </p:nvSpPr>
              <p:spPr>
                <a:xfrm>
                  <a:off x="3616300" y="2531241"/>
                  <a:ext cx="198524" cy="9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99" h="126076" extrusionOk="0">
                      <a:moveTo>
                        <a:pt x="2365" y="11447"/>
                      </a:moveTo>
                      <a:cubicBezTo>
                        <a:pt x="-5117" y="40187"/>
                        <a:pt x="5734" y="72049"/>
                        <a:pt x="26744" y="93059"/>
                      </a:cubicBezTo>
                      <a:cubicBezTo>
                        <a:pt x="47754" y="114069"/>
                        <a:pt x="77684" y="124822"/>
                        <a:pt x="107366" y="125961"/>
                      </a:cubicBezTo>
                      <a:cubicBezTo>
                        <a:pt x="120249" y="126457"/>
                        <a:pt x="133083" y="125268"/>
                        <a:pt x="145917" y="123979"/>
                      </a:cubicBezTo>
                      <a:cubicBezTo>
                        <a:pt x="167770" y="121749"/>
                        <a:pt x="189969" y="119123"/>
                        <a:pt x="210037" y="110204"/>
                      </a:cubicBezTo>
                      <a:cubicBezTo>
                        <a:pt x="230502" y="101086"/>
                        <a:pt x="248192" y="85131"/>
                        <a:pt x="257558" y="64814"/>
                      </a:cubicBezTo>
                      <a:cubicBezTo>
                        <a:pt x="266923" y="44498"/>
                        <a:pt x="267419" y="19821"/>
                        <a:pt x="257013" y="0"/>
                      </a:cubicBezTo>
                    </a:path>
                  </a:pathLst>
                </a:custGeom>
                <a:solidFill>
                  <a:srgbClr val="93544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6" name="Google Shape;1106;p27"/>
                <p:cNvGrpSpPr/>
                <p:nvPr/>
              </p:nvGrpSpPr>
              <p:grpSpPr>
                <a:xfrm>
                  <a:off x="3613604" y="2368628"/>
                  <a:ext cx="203882" cy="145074"/>
                  <a:chOff x="4818151" y="3158171"/>
                  <a:chExt cx="271842" cy="193432"/>
                </a:xfrm>
              </p:grpSpPr>
              <p:sp>
                <p:nvSpPr>
                  <p:cNvPr id="1107" name="Google Shape;1107;p27"/>
                  <p:cNvSpPr/>
                  <p:nvPr/>
                </p:nvSpPr>
                <p:spPr>
                  <a:xfrm>
                    <a:off x="4957541" y="3210029"/>
                    <a:ext cx="132452" cy="136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452" h="136399" extrusionOk="0">
                        <a:moveTo>
                          <a:pt x="132452" y="136367"/>
                        </a:moveTo>
                        <a:cubicBezTo>
                          <a:pt x="124078" y="15510"/>
                          <a:pt x="58471" y="3122"/>
                          <a:pt x="3419" y="0"/>
                        </a:cubicBezTo>
                        <a:cubicBezTo>
                          <a:pt x="2378" y="3122"/>
                          <a:pt x="1189" y="6194"/>
                          <a:pt x="0" y="9266"/>
                        </a:cubicBezTo>
                        <a:cubicBezTo>
                          <a:pt x="7383" y="64864"/>
                          <a:pt x="79680" y="138151"/>
                          <a:pt x="132452" y="136367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8" name="Google Shape;1108;p27"/>
                  <p:cNvSpPr/>
                  <p:nvPr/>
                </p:nvSpPr>
                <p:spPr>
                  <a:xfrm>
                    <a:off x="4818151" y="3209633"/>
                    <a:ext cx="142808" cy="141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08" h="141970" extrusionOk="0">
                        <a:moveTo>
                          <a:pt x="142809" y="397"/>
                        </a:moveTo>
                        <a:cubicBezTo>
                          <a:pt x="140629" y="297"/>
                          <a:pt x="138448" y="0"/>
                          <a:pt x="136218" y="0"/>
                        </a:cubicBezTo>
                        <a:cubicBezTo>
                          <a:pt x="72049" y="0"/>
                          <a:pt x="6343" y="24875"/>
                          <a:pt x="0" y="141967"/>
                        </a:cubicBezTo>
                        <a:cubicBezTo>
                          <a:pt x="65656" y="142611"/>
                          <a:pt x="122740" y="60156"/>
                          <a:pt x="142809" y="397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9" name="Google Shape;1109;p27"/>
                  <p:cNvSpPr/>
                  <p:nvPr/>
                </p:nvSpPr>
                <p:spPr>
                  <a:xfrm>
                    <a:off x="4920703" y="3158171"/>
                    <a:ext cx="36837" cy="51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7" h="51461" extrusionOk="0">
                        <a:moveTo>
                          <a:pt x="36838" y="51462"/>
                        </a:moveTo>
                        <a:cubicBezTo>
                          <a:pt x="36838" y="51462"/>
                          <a:pt x="-13061" y="29758"/>
                          <a:pt x="3291" y="5180"/>
                        </a:cubicBezTo>
                        <a:cubicBezTo>
                          <a:pt x="19693" y="-19398"/>
                          <a:pt x="36838" y="51462"/>
                          <a:pt x="36838" y="51462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0" name="Google Shape;1110;p27"/>
                  <p:cNvSpPr/>
                  <p:nvPr/>
                </p:nvSpPr>
                <p:spPr>
                  <a:xfrm>
                    <a:off x="4960798" y="3163174"/>
                    <a:ext cx="30699" cy="46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99" h="46855" extrusionOk="0">
                        <a:moveTo>
                          <a:pt x="163" y="46855"/>
                        </a:moveTo>
                        <a:cubicBezTo>
                          <a:pt x="163" y="46855"/>
                          <a:pt x="-3752" y="-17315"/>
                          <a:pt x="26822" y="4538"/>
                        </a:cubicBezTo>
                        <a:cubicBezTo>
                          <a:pt x="43669" y="16579"/>
                          <a:pt x="163" y="46855"/>
                          <a:pt x="163" y="46855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11" name="Google Shape;1111;p27"/>
                <p:cNvGrpSpPr/>
                <p:nvPr/>
              </p:nvGrpSpPr>
              <p:grpSpPr>
                <a:xfrm>
                  <a:off x="3596277" y="2414433"/>
                  <a:ext cx="235840" cy="298828"/>
                  <a:chOff x="4795025" y="3219246"/>
                  <a:chExt cx="314454" cy="398437"/>
                </a:xfrm>
              </p:grpSpPr>
              <p:sp>
                <p:nvSpPr>
                  <p:cNvPr id="1112" name="Google Shape;1112;p27"/>
                  <p:cNvSpPr/>
                  <p:nvPr/>
                </p:nvSpPr>
                <p:spPr>
                  <a:xfrm>
                    <a:off x="4795025" y="3219246"/>
                    <a:ext cx="314454" cy="272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454" h="272833" extrusionOk="0">
                        <a:moveTo>
                          <a:pt x="307456" y="127795"/>
                        </a:moveTo>
                        <a:cubicBezTo>
                          <a:pt x="303740" y="125664"/>
                          <a:pt x="299280" y="125713"/>
                          <a:pt x="294821" y="127398"/>
                        </a:cubicBezTo>
                        <a:cubicBezTo>
                          <a:pt x="294127" y="126952"/>
                          <a:pt x="294622" y="123930"/>
                          <a:pt x="294969" y="127101"/>
                        </a:cubicBezTo>
                        <a:cubicBezTo>
                          <a:pt x="242196" y="128885"/>
                          <a:pt x="169900" y="55598"/>
                          <a:pt x="162517" y="0"/>
                        </a:cubicBezTo>
                        <a:cubicBezTo>
                          <a:pt x="140318" y="56043"/>
                          <a:pt x="85414" y="132948"/>
                          <a:pt x="23127" y="132354"/>
                        </a:cubicBezTo>
                        <a:cubicBezTo>
                          <a:pt x="20947" y="141917"/>
                          <a:pt x="23721" y="124029"/>
                          <a:pt x="23474" y="133890"/>
                        </a:cubicBezTo>
                        <a:cubicBezTo>
                          <a:pt x="18271" y="130520"/>
                          <a:pt x="12572" y="129529"/>
                          <a:pt x="7865" y="131907"/>
                        </a:cubicBezTo>
                        <a:cubicBezTo>
                          <a:pt x="-559" y="136169"/>
                          <a:pt x="-2541" y="149350"/>
                          <a:pt x="3504" y="161341"/>
                        </a:cubicBezTo>
                        <a:cubicBezTo>
                          <a:pt x="9401" y="173036"/>
                          <a:pt x="20649" y="179230"/>
                          <a:pt x="29073" y="175612"/>
                        </a:cubicBezTo>
                        <a:cubicBezTo>
                          <a:pt x="45772" y="231805"/>
                          <a:pt x="97703" y="272833"/>
                          <a:pt x="159345" y="272833"/>
                        </a:cubicBezTo>
                        <a:cubicBezTo>
                          <a:pt x="220988" y="272833"/>
                          <a:pt x="275347" y="229773"/>
                          <a:pt x="290658" y="171500"/>
                        </a:cubicBezTo>
                        <a:cubicBezTo>
                          <a:pt x="297596" y="171004"/>
                          <a:pt x="305226" y="165801"/>
                          <a:pt x="310083" y="157427"/>
                        </a:cubicBezTo>
                        <a:cubicBezTo>
                          <a:pt x="316822" y="145782"/>
                          <a:pt x="315633" y="132502"/>
                          <a:pt x="307456" y="127795"/>
                        </a:cubicBezTo>
                        <a:close/>
                      </a:path>
                    </a:pathLst>
                  </a:custGeom>
                  <a:solidFill>
                    <a:srgbClr val="D5A97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13" name="Google Shape;1113;p27"/>
                  <p:cNvGrpSpPr/>
                  <p:nvPr/>
                </p:nvGrpSpPr>
                <p:grpSpPr>
                  <a:xfrm>
                    <a:off x="4891191" y="3482912"/>
                    <a:ext cx="125812" cy="134771"/>
                    <a:chOff x="4891191" y="3482912"/>
                    <a:chExt cx="125812" cy="134771"/>
                  </a:xfrm>
                </p:grpSpPr>
                <p:sp>
                  <p:nvSpPr>
                    <p:cNvPr id="1114" name="Google Shape;1114;p27"/>
                    <p:cNvSpPr/>
                    <p:nvPr/>
                  </p:nvSpPr>
                  <p:spPr>
                    <a:xfrm>
                      <a:off x="4905115" y="3482912"/>
                      <a:ext cx="98459" cy="348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459" h="34834" extrusionOk="0">
                          <a:moveTo>
                            <a:pt x="98460" y="0"/>
                          </a:moveTo>
                          <a:cubicBezTo>
                            <a:pt x="42565" y="20168"/>
                            <a:pt x="0" y="0"/>
                            <a:pt x="0" y="0"/>
                          </a:cubicBezTo>
                          <a:cubicBezTo>
                            <a:pt x="3221" y="10307"/>
                            <a:pt x="4856" y="20316"/>
                            <a:pt x="5451" y="29929"/>
                          </a:cubicBezTo>
                          <a:cubicBezTo>
                            <a:pt x="33993" y="31763"/>
                            <a:pt x="63179" y="34340"/>
                            <a:pt x="92068" y="34835"/>
                          </a:cubicBezTo>
                          <a:cubicBezTo>
                            <a:pt x="93207" y="14568"/>
                            <a:pt x="98460" y="50"/>
                            <a:pt x="98460" y="50"/>
                          </a:cubicBezTo>
                          <a:close/>
                        </a:path>
                      </a:pathLst>
                    </a:custGeom>
                    <a:solidFill>
                      <a:srgbClr val="B58659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5" name="Google Shape;1115;p27"/>
                    <p:cNvSpPr/>
                    <p:nvPr/>
                  </p:nvSpPr>
                  <p:spPr>
                    <a:xfrm>
                      <a:off x="4891191" y="3512792"/>
                      <a:ext cx="125812" cy="104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812" h="104891" extrusionOk="0">
                          <a:moveTo>
                            <a:pt x="105992" y="4906"/>
                          </a:moveTo>
                          <a:cubicBezTo>
                            <a:pt x="77103" y="4410"/>
                            <a:pt x="47917" y="1834"/>
                            <a:pt x="19375" y="0"/>
                          </a:cubicBezTo>
                          <a:cubicBezTo>
                            <a:pt x="22249" y="45935"/>
                            <a:pt x="0" y="81018"/>
                            <a:pt x="0" y="81018"/>
                          </a:cubicBezTo>
                          <a:cubicBezTo>
                            <a:pt x="80027" y="137408"/>
                            <a:pt x="125813" y="76211"/>
                            <a:pt x="125813" y="76211"/>
                          </a:cubicBezTo>
                          <a:cubicBezTo>
                            <a:pt x="108023" y="52525"/>
                            <a:pt x="104803" y="25668"/>
                            <a:pt x="105942" y="4906"/>
                          </a:cubicBezTo>
                          <a:close/>
                        </a:path>
                      </a:pathLst>
                    </a:custGeom>
                    <a:solidFill>
                      <a:srgbClr val="D5A97F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16" name="Google Shape;1116;p27"/>
                <p:cNvSpPr/>
                <p:nvPr/>
              </p:nvSpPr>
              <p:spPr>
                <a:xfrm>
                  <a:off x="3812549" y="2520284"/>
                  <a:ext cx="14629" cy="16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5" h="22587" extrusionOk="0">
                      <a:moveTo>
                        <a:pt x="2135" y="22587"/>
                      </a:moveTo>
                      <a:cubicBezTo>
                        <a:pt x="-1730" y="16195"/>
                        <a:pt x="-194" y="7077"/>
                        <a:pt x="5505" y="2271"/>
                      </a:cubicBezTo>
                      <a:cubicBezTo>
                        <a:pt x="6743" y="1230"/>
                        <a:pt x="7933" y="586"/>
                        <a:pt x="9122" y="239"/>
                      </a:cubicBezTo>
                      <a:cubicBezTo>
                        <a:pt x="11054" y="-306"/>
                        <a:pt x="13135" y="90"/>
                        <a:pt x="15018" y="1329"/>
                      </a:cubicBezTo>
                      <a:cubicBezTo>
                        <a:pt x="17298" y="2816"/>
                        <a:pt x="18933" y="5343"/>
                        <a:pt x="19379" y="7969"/>
                      </a:cubicBezTo>
                      <a:cubicBezTo>
                        <a:pt x="19776" y="10496"/>
                        <a:pt x="19231" y="12974"/>
                        <a:pt x="17843" y="14659"/>
                      </a:cubicBezTo>
                      <a:cubicBezTo>
                        <a:pt x="16158" y="16740"/>
                        <a:pt x="13235" y="17533"/>
                        <a:pt x="11005" y="16492"/>
                      </a:cubicBezTo>
                      <a:cubicBezTo>
                        <a:pt x="7933" y="15105"/>
                        <a:pt x="7239" y="11190"/>
                        <a:pt x="6892" y="9307"/>
                      </a:cubicBezTo>
                      <a:lnTo>
                        <a:pt x="9171" y="8911"/>
                      </a:lnTo>
                      <a:cubicBezTo>
                        <a:pt x="9617" y="11289"/>
                        <a:pt x="10261" y="13618"/>
                        <a:pt x="11946" y="14411"/>
                      </a:cubicBezTo>
                      <a:cubicBezTo>
                        <a:pt x="13235" y="15006"/>
                        <a:pt x="15018" y="14461"/>
                        <a:pt x="16059" y="13222"/>
                      </a:cubicBezTo>
                      <a:cubicBezTo>
                        <a:pt x="17050" y="12033"/>
                        <a:pt x="17446" y="10248"/>
                        <a:pt x="17100" y="8316"/>
                      </a:cubicBezTo>
                      <a:cubicBezTo>
                        <a:pt x="16802" y="6334"/>
                        <a:pt x="15514" y="4401"/>
                        <a:pt x="13780" y="3262"/>
                      </a:cubicBezTo>
                      <a:cubicBezTo>
                        <a:pt x="12838" y="2667"/>
                        <a:pt x="11401" y="2023"/>
                        <a:pt x="9766" y="2469"/>
                      </a:cubicBezTo>
                      <a:cubicBezTo>
                        <a:pt x="8874" y="2717"/>
                        <a:pt x="7982" y="3212"/>
                        <a:pt x="7041" y="4005"/>
                      </a:cubicBezTo>
                      <a:cubicBezTo>
                        <a:pt x="2185" y="8118"/>
                        <a:pt x="896" y="15897"/>
                        <a:pt x="4167" y="21348"/>
                      </a:cubicBezTo>
                      <a:lnTo>
                        <a:pt x="2185" y="22538"/>
                      </a:lnTo>
                      <a:close/>
                    </a:path>
                  </a:pathLst>
                </a:custGeom>
                <a:solidFill>
                  <a:srgbClr val="EF9D89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27"/>
                <p:cNvSpPr/>
                <p:nvPr/>
              </p:nvSpPr>
              <p:spPr>
                <a:xfrm>
                  <a:off x="3632864" y="2477465"/>
                  <a:ext cx="71132" cy="7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42" h="94842" extrusionOk="0">
                      <a:moveTo>
                        <a:pt x="47421" y="94843"/>
                      </a:moveTo>
                      <a:cubicBezTo>
                        <a:pt x="21258" y="94843"/>
                        <a:pt x="0" y="73585"/>
                        <a:pt x="0" y="47421"/>
                      </a:cubicBezTo>
                      <a:cubicBezTo>
                        <a:pt x="0" y="21258"/>
                        <a:pt x="21258" y="0"/>
                        <a:pt x="47421" y="0"/>
                      </a:cubicBezTo>
                      <a:cubicBezTo>
                        <a:pt x="73585" y="0"/>
                        <a:pt x="94843" y="21258"/>
                        <a:pt x="94843" y="47421"/>
                      </a:cubicBezTo>
                      <a:cubicBezTo>
                        <a:pt x="94843" y="73585"/>
                        <a:pt x="73585" y="94843"/>
                        <a:pt x="47421" y="94843"/>
                      </a:cubicBezTo>
                      <a:close/>
                      <a:moveTo>
                        <a:pt x="47421" y="7681"/>
                      </a:moveTo>
                      <a:cubicBezTo>
                        <a:pt x="25519" y="7681"/>
                        <a:pt x="7730" y="25470"/>
                        <a:pt x="7730" y="47372"/>
                      </a:cubicBezTo>
                      <a:cubicBezTo>
                        <a:pt x="7730" y="69274"/>
                        <a:pt x="25519" y="87063"/>
                        <a:pt x="47421" y="87063"/>
                      </a:cubicBezTo>
                      <a:cubicBezTo>
                        <a:pt x="69323" y="87063"/>
                        <a:pt x="87113" y="69274"/>
                        <a:pt x="87113" y="47372"/>
                      </a:cubicBezTo>
                      <a:cubicBezTo>
                        <a:pt x="87113" y="25470"/>
                        <a:pt x="69323" y="7681"/>
                        <a:pt x="47421" y="76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27"/>
                <p:cNvSpPr/>
                <p:nvPr/>
              </p:nvSpPr>
              <p:spPr>
                <a:xfrm>
                  <a:off x="3723248" y="2477465"/>
                  <a:ext cx="71132" cy="7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42" h="94842" extrusionOk="0">
                      <a:moveTo>
                        <a:pt x="47421" y="94843"/>
                      </a:moveTo>
                      <a:cubicBezTo>
                        <a:pt x="21258" y="94843"/>
                        <a:pt x="0" y="73585"/>
                        <a:pt x="0" y="47421"/>
                      </a:cubicBezTo>
                      <a:cubicBezTo>
                        <a:pt x="0" y="21258"/>
                        <a:pt x="21258" y="0"/>
                        <a:pt x="47421" y="0"/>
                      </a:cubicBezTo>
                      <a:cubicBezTo>
                        <a:pt x="73585" y="0"/>
                        <a:pt x="94843" y="21258"/>
                        <a:pt x="94843" y="47421"/>
                      </a:cubicBezTo>
                      <a:cubicBezTo>
                        <a:pt x="94843" y="73585"/>
                        <a:pt x="73585" y="94843"/>
                        <a:pt x="47421" y="94843"/>
                      </a:cubicBezTo>
                      <a:close/>
                      <a:moveTo>
                        <a:pt x="47421" y="7681"/>
                      </a:moveTo>
                      <a:cubicBezTo>
                        <a:pt x="25519" y="7681"/>
                        <a:pt x="7730" y="25470"/>
                        <a:pt x="7730" y="47372"/>
                      </a:cubicBezTo>
                      <a:cubicBezTo>
                        <a:pt x="7730" y="69274"/>
                        <a:pt x="25519" y="87063"/>
                        <a:pt x="47421" y="87063"/>
                      </a:cubicBezTo>
                      <a:cubicBezTo>
                        <a:pt x="69323" y="87063"/>
                        <a:pt x="87113" y="69274"/>
                        <a:pt x="87113" y="47372"/>
                      </a:cubicBezTo>
                      <a:cubicBezTo>
                        <a:pt x="87113" y="25470"/>
                        <a:pt x="69323" y="7681"/>
                        <a:pt x="47421" y="76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27"/>
                <p:cNvSpPr/>
                <p:nvPr/>
              </p:nvSpPr>
              <p:spPr>
                <a:xfrm>
                  <a:off x="3701321" y="2506638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27"/>
                <p:cNvSpPr/>
                <p:nvPr/>
              </p:nvSpPr>
              <p:spPr>
                <a:xfrm>
                  <a:off x="3608782" y="2501584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27"/>
                <p:cNvSpPr/>
                <p:nvPr/>
              </p:nvSpPr>
              <p:spPr>
                <a:xfrm>
                  <a:off x="3790997" y="2501584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27"/>
                <p:cNvSpPr/>
                <p:nvPr/>
              </p:nvSpPr>
              <p:spPr>
                <a:xfrm>
                  <a:off x="3702951" y="2463400"/>
                  <a:ext cx="20630" cy="9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7" h="122069" extrusionOk="0">
                      <a:moveTo>
                        <a:pt x="24832" y="122069"/>
                      </a:moveTo>
                      <a:lnTo>
                        <a:pt x="2682" y="122069"/>
                      </a:lnTo>
                      <a:cubicBezTo>
                        <a:pt x="1939" y="122069"/>
                        <a:pt x="1196" y="121772"/>
                        <a:pt x="700" y="121177"/>
                      </a:cubicBezTo>
                      <a:cubicBezTo>
                        <a:pt x="205" y="120632"/>
                        <a:pt x="-43" y="119889"/>
                        <a:pt x="6" y="119096"/>
                      </a:cubicBezTo>
                      <a:lnTo>
                        <a:pt x="10610" y="2451"/>
                      </a:lnTo>
                      <a:cubicBezTo>
                        <a:pt x="10759" y="964"/>
                        <a:pt x="12048" y="-176"/>
                        <a:pt x="13534" y="22"/>
                      </a:cubicBezTo>
                      <a:cubicBezTo>
                        <a:pt x="15021" y="171"/>
                        <a:pt x="16111" y="1460"/>
                        <a:pt x="15962" y="2946"/>
                      </a:cubicBezTo>
                      <a:lnTo>
                        <a:pt x="5606" y="116668"/>
                      </a:lnTo>
                      <a:lnTo>
                        <a:pt x="24832" y="116668"/>
                      </a:lnTo>
                      <a:cubicBezTo>
                        <a:pt x="26318" y="116668"/>
                        <a:pt x="27508" y="117857"/>
                        <a:pt x="27508" y="119344"/>
                      </a:cubicBezTo>
                      <a:cubicBezTo>
                        <a:pt x="27508" y="120830"/>
                        <a:pt x="26318" y="122019"/>
                        <a:pt x="24832" y="122019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27"/>
                <p:cNvSpPr/>
                <p:nvPr/>
              </p:nvSpPr>
              <p:spPr>
                <a:xfrm>
                  <a:off x="3687542" y="2553883"/>
                  <a:ext cx="52978" cy="1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37" h="19213" extrusionOk="0">
                      <a:moveTo>
                        <a:pt x="31306" y="19164"/>
                      </a:moveTo>
                      <a:cubicBezTo>
                        <a:pt x="21098" y="19164"/>
                        <a:pt x="10939" y="16786"/>
                        <a:pt x="2020" y="11979"/>
                      </a:cubicBezTo>
                      <a:cubicBezTo>
                        <a:pt x="137" y="10939"/>
                        <a:pt x="-556" y="8610"/>
                        <a:pt x="484" y="6727"/>
                      </a:cubicBezTo>
                      <a:cubicBezTo>
                        <a:pt x="1525" y="4844"/>
                        <a:pt x="3804" y="4150"/>
                        <a:pt x="5737" y="5191"/>
                      </a:cubicBezTo>
                      <a:cubicBezTo>
                        <a:pt x="23873" y="15051"/>
                        <a:pt x="48005" y="13218"/>
                        <a:pt x="64456" y="780"/>
                      </a:cubicBezTo>
                      <a:cubicBezTo>
                        <a:pt x="66140" y="-508"/>
                        <a:pt x="68568" y="-161"/>
                        <a:pt x="69857" y="1524"/>
                      </a:cubicBezTo>
                      <a:cubicBezTo>
                        <a:pt x="71145" y="3209"/>
                        <a:pt x="70798" y="5637"/>
                        <a:pt x="69114" y="6925"/>
                      </a:cubicBezTo>
                      <a:cubicBezTo>
                        <a:pt x="58410" y="15051"/>
                        <a:pt x="44833" y="19214"/>
                        <a:pt x="31355" y="19214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27"/>
                <p:cNvSpPr/>
                <p:nvPr/>
              </p:nvSpPr>
              <p:spPr>
                <a:xfrm>
                  <a:off x="3643929" y="2492887"/>
                  <a:ext cx="42043" cy="1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7" h="18236" extrusionOk="0">
                      <a:moveTo>
                        <a:pt x="3829" y="18236"/>
                      </a:moveTo>
                      <a:cubicBezTo>
                        <a:pt x="2541" y="18236"/>
                        <a:pt x="1253" y="17592"/>
                        <a:pt x="559" y="16403"/>
                      </a:cubicBezTo>
                      <a:cubicBezTo>
                        <a:pt x="-532" y="14569"/>
                        <a:pt x="14" y="12191"/>
                        <a:pt x="1847" y="11101"/>
                      </a:cubicBezTo>
                      <a:cubicBezTo>
                        <a:pt x="16861" y="1933"/>
                        <a:pt x="35394" y="-1833"/>
                        <a:pt x="52786" y="843"/>
                      </a:cubicBezTo>
                      <a:cubicBezTo>
                        <a:pt x="54868" y="1190"/>
                        <a:pt x="56354" y="3122"/>
                        <a:pt x="56007" y="5253"/>
                      </a:cubicBezTo>
                      <a:cubicBezTo>
                        <a:pt x="55661" y="7335"/>
                        <a:pt x="53728" y="8771"/>
                        <a:pt x="51597" y="8474"/>
                      </a:cubicBezTo>
                      <a:cubicBezTo>
                        <a:pt x="35988" y="6096"/>
                        <a:pt x="19339" y="9416"/>
                        <a:pt x="5861" y="17641"/>
                      </a:cubicBezTo>
                      <a:cubicBezTo>
                        <a:pt x="5217" y="18038"/>
                        <a:pt x="4523" y="18186"/>
                        <a:pt x="3829" y="18186"/>
                      </a:cubicBezTo>
                      <a:close/>
                    </a:path>
                  </a:pathLst>
                </a:custGeom>
                <a:solidFill>
                  <a:srgbClr val="743F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27"/>
                <p:cNvSpPr/>
                <p:nvPr/>
              </p:nvSpPr>
              <p:spPr>
                <a:xfrm>
                  <a:off x="3737680" y="2493368"/>
                  <a:ext cx="42621" cy="1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8" h="14274" extrusionOk="0">
                      <a:moveTo>
                        <a:pt x="53004" y="14274"/>
                      </a:moveTo>
                      <a:cubicBezTo>
                        <a:pt x="52459" y="14274"/>
                        <a:pt x="51914" y="14176"/>
                        <a:pt x="51369" y="13928"/>
                      </a:cubicBezTo>
                      <a:cubicBezTo>
                        <a:pt x="37048" y="7288"/>
                        <a:pt x="20102" y="5900"/>
                        <a:pt x="4889" y="10063"/>
                      </a:cubicBezTo>
                      <a:cubicBezTo>
                        <a:pt x="2858" y="10608"/>
                        <a:pt x="727" y="9418"/>
                        <a:pt x="132" y="7387"/>
                      </a:cubicBezTo>
                      <a:cubicBezTo>
                        <a:pt x="-413" y="5355"/>
                        <a:pt x="776" y="3224"/>
                        <a:pt x="2808" y="2630"/>
                      </a:cubicBezTo>
                      <a:cubicBezTo>
                        <a:pt x="19755" y="-2028"/>
                        <a:pt x="38634" y="-442"/>
                        <a:pt x="54590" y="6941"/>
                      </a:cubicBezTo>
                      <a:cubicBezTo>
                        <a:pt x="56522" y="7833"/>
                        <a:pt x="57365" y="10112"/>
                        <a:pt x="56473" y="12045"/>
                      </a:cubicBezTo>
                      <a:cubicBezTo>
                        <a:pt x="55829" y="13432"/>
                        <a:pt x="54441" y="14274"/>
                        <a:pt x="52955" y="14274"/>
                      </a:cubicBezTo>
                      <a:close/>
                    </a:path>
                  </a:pathLst>
                </a:custGeom>
                <a:solidFill>
                  <a:srgbClr val="743F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p27"/>
                <p:cNvSpPr/>
                <p:nvPr/>
              </p:nvSpPr>
              <p:spPr>
                <a:xfrm>
                  <a:off x="3668096" y="2508200"/>
                  <a:ext cx="9142" cy="1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9" h="16649" extrusionOk="0">
                      <a:moveTo>
                        <a:pt x="12190" y="8325"/>
                      </a:moveTo>
                      <a:cubicBezTo>
                        <a:pt x="12190" y="12923"/>
                        <a:pt x="9461" y="16650"/>
                        <a:pt x="6095" y="16650"/>
                      </a:cubicBezTo>
                      <a:cubicBezTo>
                        <a:pt x="2729" y="16650"/>
                        <a:pt x="0" y="12923"/>
                        <a:pt x="0" y="8325"/>
                      </a:cubicBezTo>
                      <a:cubicBezTo>
                        <a:pt x="0" y="3727"/>
                        <a:pt x="2729" y="0"/>
                        <a:pt x="6095" y="0"/>
                      </a:cubicBezTo>
                      <a:cubicBezTo>
                        <a:pt x="9461" y="0"/>
                        <a:pt x="12190" y="3727"/>
                        <a:pt x="12190" y="83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7" name="Google Shape;1127;p27"/>
                <p:cNvSpPr/>
                <p:nvPr/>
              </p:nvSpPr>
              <p:spPr>
                <a:xfrm>
                  <a:off x="3750155" y="2508200"/>
                  <a:ext cx="9142" cy="1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9" h="16649" extrusionOk="0">
                      <a:moveTo>
                        <a:pt x="12190" y="8325"/>
                      </a:moveTo>
                      <a:cubicBezTo>
                        <a:pt x="12190" y="12923"/>
                        <a:pt x="9461" y="16650"/>
                        <a:pt x="6095" y="16650"/>
                      </a:cubicBezTo>
                      <a:cubicBezTo>
                        <a:pt x="2729" y="16650"/>
                        <a:pt x="0" y="12923"/>
                        <a:pt x="0" y="8325"/>
                      </a:cubicBezTo>
                      <a:cubicBezTo>
                        <a:pt x="0" y="3727"/>
                        <a:pt x="2729" y="0"/>
                        <a:pt x="6095" y="0"/>
                      </a:cubicBezTo>
                      <a:cubicBezTo>
                        <a:pt x="9461" y="0"/>
                        <a:pt x="12190" y="3727"/>
                        <a:pt x="12190" y="83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27"/>
                <p:cNvSpPr/>
                <p:nvPr/>
              </p:nvSpPr>
              <p:spPr>
                <a:xfrm>
                  <a:off x="3563886" y="2691604"/>
                  <a:ext cx="310544" cy="44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59" h="589301" extrusionOk="0">
                      <a:moveTo>
                        <a:pt x="1688" y="138052"/>
                      </a:moveTo>
                      <a:cubicBezTo>
                        <a:pt x="3124" y="85477"/>
                        <a:pt x="55402" y="63278"/>
                        <a:pt x="90634" y="44200"/>
                      </a:cubicBezTo>
                      <a:cubicBezTo>
                        <a:pt x="108819" y="34340"/>
                        <a:pt x="124577" y="19325"/>
                        <a:pt x="139393" y="5054"/>
                      </a:cubicBezTo>
                      <a:cubicBezTo>
                        <a:pt x="139393" y="5054"/>
                        <a:pt x="168777" y="28691"/>
                        <a:pt x="205891" y="28939"/>
                      </a:cubicBezTo>
                      <a:cubicBezTo>
                        <a:pt x="243006" y="29186"/>
                        <a:pt x="265205" y="0"/>
                        <a:pt x="265205" y="0"/>
                      </a:cubicBezTo>
                      <a:cubicBezTo>
                        <a:pt x="279972" y="14271"/>
                        <a:pt x="295779" y="29285"/>
                        <a:pt x="313964" y="39146"/>
                      </a:cubicBezTo>
                      <a:cubicBezTo>
                        <a:pt x="349196" y="58224"/>
                        <a:pt x="399243" y="75270"/>
                        <a:pt x="402910" y="132998"/>
                      </a:cubicBezTo>
                      <a:lnTo>
                        <a:pt x="414059" y="589025"/>
                      </a:lnTo>
                      <a:lnTo>
                        <a:pt x="52330" y="589025"/>
                      </a:lnTo>
                      <a:cubicBezTo>
                        <a:pt x="52330" y="589025"/>
                        <a:pt x="-11196" y="615981"/>
                        <a:pt x="1737" y="1380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27"/>
                <p:cNvSpPr/>
                <p:nvPr/>
              </p:nvSpPr>
              <p:spPr>
                <a:xfrm>
                  <a:off x="3715146" y="2717210"/>
                  <a:ext cx="5797" cy="382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510187" extrusionOk="0">
                      <a:moveTo>
                        <a:pt x="0" y="0"/>
                      </a:moveTo>
                      <a:lnTo>
                        <a:pt x="7730" y="0"/>
                      </a:lnTo>
                      <a:lnTo>
                        <a:pt x="7730" y="510188"/>
                      </a:lnTo>
                      <a:lnTo>
                        <a:pt x="0" y="510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27"/>
                <p:cNvSpPr/>
                <p:nvPr/>
              </p:nvSpPr>
              <p:spPr>
                <a:xfrm>
                  <a:off x="3684708" y="2697179"/>
                  <a:ext cx="62213" cy="4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50" h="59313" extrusionOk="0">
                      <a:moveTo>
                        <a:pt x="44448" y="26709"/>
                      </a:moveTo>
                      <a:lnTo>
                        <a:pt x="0" y="0"/>
                      </a:lnTo>
                      <a:lnTo>
                        <a:pt x="0" y="59314"/>
                      </a:lnTo>
                      <a:lnTo>
                        <a:pt x="39989" y="35578"/>
                      </a:lnTo>
                      <a:lnTo>
                        <a:pt x="82950" y="57827"/>
                      </a:lnTo>
                      <a:lnTo>
                        <a:pt x="82950" y="2973"/>
                      </a:lnTo>
                      <a:lnTo>
                        <a:pt x="44448" y="2670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31" name="Google Shape;1131;p27"/>
              <p:cNvCxnSpPr/>
              <p:nvPr/>
            </p:nvCxnSpPr>
            <p:spPr>
              <a:xfrm>
                <a:off x="4599075" y="3880025"/>
                <a:ext cx="23400" cy="156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>
                <a:off x="3707275" y="3880025"/>
                <a:ext cx="23400" cy="156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3" name="Google Shape;1133;p27"/>
            <p:cNvGrpSpPr/>
            <p:nvPr/>
          </p:nvGrpSpPr>
          <p:grpSpPr>
            <a:xfrm>
              <a:off x="1621287" y="2094279"/>
              <a:ext cx="2147342" cy="3403896"/>
              <a:chOff x="1572897" y="2126790"/>
              <a:chExt cx="2258696" cy="3580410"/>
            </a:xfrm>
          </p:grpSpPr>
          <p:grpSp>
            <p:nvGrpSpPr>
              <p:cNvPr id="1134" name="Google Shape;1134;p27"/>
              <p:cNvGrpSpPr/>
              <p:nvPr/>
            </p:nvGrpSpPr>
            <p:grpSpPr>
              <a:xfrm>
                <a:off x="1572897" y="2126790"/>
                <a:ext cx="2258696" cy="3576258"/>
                <a:chOff x="4652459" y="1273385"/>
                <a:chExt cx="430359" cy="684674"/>
              </a:xfrm>
            </p:grpSpPr>
            <p:sp>
              <p:nvSpPr>
                <p:cNvPr id="1135" name="Google Shape;1135;p27"/>
                <p:cNvSpPr/>
                <p:nvPr/>
              </p:nvSpPr>
              <p:spPr>
                <a:xfrm>
                  <a:off x="4652459" y="1583335"/>
                  <a:ext cx="430331" cy="37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774" h="499632" extrusionOk="0">
                      <a:moveTo>
                        <a:pt x="571929" y="499633"/>
                      </a:moveTo>
                      <a:cubicBezTo>
                        <a:pt x="571929" y="499633"/>
                        <a:pt x="606418" y="44300"/>
                        <a:pt x="377190" y="0"/>
                      </a:cubicBezTo>
                      <a:lnTo>
                        <a:pt x="213668" y="1932"/>
                      </a:lnTo>
                      <a:cubicBezTo>
                        <a:pt x="213668" y="1932"/>
                        <a:pt x="9365" y="74724"/>
                        <a:pt x="0" y="499633"/>
                      </a:cubicBezTo>
                      <a:lnTo>
                        <a:pt x="571929" y="49963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27"/>
                <p:cNvSpPr/>
                <p:nvPr/>
              </p:nvSpPr>
              <p:spPr>
                <a:xfrm>
                  <a:off x="4755857" y="1722002"/>
                  <a:ext cx="69410" cy="27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6" h="36609" extrusionOk="0">
                      <a:moveTo>
                        <a:pt x="50731" y="36560"/>
                      </a:moveTo>
                      <a:cubicBezTo>
                        <a:pt x="50037" y="36560"/>
                        <a:pt x="49344" y="36560"/>
                        <a:pt x="48650" y="36510"/>
                      </a:cubicBezTo>
                      <a:cubicBezTo>
                        <a:pt x="20802" y="35023"/>
                        <a:pt x="1129" y="4252"/>
                        <a:pt x="287" y="2963"/>
                      </a:cubicBezTo>
                      <a:cubicBezTo>
                        <a:pt x="-258" y="2071"/>
                        <a:pt x="-10" y="882"/>
                        <a:pt x="882" y="287"/>
                      </a:cubicBezTo>
                      <a:cubicBezTo>
                        <a:pt x="1774" y="-258"/>
                        <a:pt x="2963" y="-10"/>
                        <a:pt x="3557" y="882"/>
                      </a:cubicBezTo>
                      <a:cubicBezTo>
                        <a:pt x="3756" y="1179"/>
                        <a:pt x="23032" y="31257"/>
                        <a:pt x="48848" y="32645"/>
                      </a:cubicBezTo>
                      <a:cubicBezTo>
                        <a:pt x="62772" y="33339"/>
                        <a:pt x="76350" y="25608"/>
                        <a:pt x="89084" y="9554"/>
                      </a:cubicBezTo>
                      <a:cubicBezTo>
                        <a:pt x="89778" y="8711"/>
                        <a:pt x="90967" y="8563"/>
                        <a:pt x="91810" y="9256"/>
                      </a:cubicBezTo>
                      <a:cubicBezTo>
                        <a:pt x="92652" y="9901"/>
                        <a:pt x="92801" y="11139"/>
                        <a:pt x="92107" y="11982"/>
                      </a:cubicBezTo>
                      <a:cubicBezTo>
                        <a:pt x="79174" y="28334"/>
                        <a:pt x="65250" y="36609"/>
                        <a:pt x="50681" y="3660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27"/>
                <p:cNvSpPr/>
                <p:nvPr/>
              </p:nvSpPr>
              <p:spPr>
                <a:xfrm>
                  <a:off x="4928110" y="1717840"/>
                  <a:ext cx="69410" cy="27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6" h="36609" extrusionOk="0">
                      <a:moveTo>
                        <a:pt x="41815" y="36559"/>
                      </a:moveTo>
                      <a:cubicBezTo>
                        <a:pt x="42509" y="36559"/>
                        <a:pt x="43203" y="36559"/>
                        <a:pt x="43897" y="36510"/>
                      </a:cubicBezTo>
                      <a:cubicBezTo>
                        <a:pt x="71745" y="35023"/>
                        <a:pt x="91417" y="4252"/>
                        <a:pt x="92259" y="2963"/>
                      </a:cubicBezTo>
                      <a:cubicBezTo>
                        <a:pt x="92805" y="2071"/>
                        <a:pt x="92557" y="882"/>
                        <a:pt x="91664" y="287"/>
                      </a:cubicBezTo>
                      <a:cubicBezTo>
                        <a:pt x="90773" y="-258"/>
                        <a:pt x="89584" y="-10"/>
                        <a:pt x="88989" y="882"/>
                      </a:cubicBezTo>
                      <a:cubicBezTo>
                        <a:pt x="88791" y="1179"/>
                        <a:pt x="69515" y="31257"/>
                        <a:pt x="43698" y="32645"/>
                      </a:cubicBezTo>
                      <a:cubicBezTo>
                        <a:pt x="29774" y="33339"/>
                        <a:pt x="16197" y="25608"/>
                        <a:pt x="3462" y="9554"/>
                      </a:cubicBezTo>
                      <a:cubicBezTo>
                        <a:pt x="2768" y="8711"/>
                        <a:pt x="1579" y="8563"/>
                        <a:pt x="736" y="9256"/>
                      </a:cubicBezTo>
                      <a:cubicBezTo>
                        <a:pt x="-105" y="9901"/>
                        <a:pt x="-254" y="11139"/>
                        <a:pt x="440" y="11982"/>
                      </a:cubicBezTo>
                      <a:cubicBezTo>
                        <a:pt x="13373" y="28334"/>
                        <a:pt x="27296" y="36609"/>
                        <a:pt x="41865" y="3660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27"/>
                <p:cNvSpPr/>
                <p:nvPr/>
              </p:nvSpPr>
              <p:spPr>
                <a:xfrm>
                  <a:off x="4846864" y="1481640"/>
                  <a:ext cx="223" cy="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168" extrusionOk="0">
                      <a:moveTo>
                        <a:pt x="0" y="119"/>
                      </a:moveTo>
                      <a:cubicBezTo>
                        <a:pt x="0" y="119"/>
                        <a:pt x="198" y="119"/>
                        <a:pt x="298" y="168"/>
                      </a:cubicBezTo>
                      <a:cubicBezTo>
                        <a:pt x="99" y="-179"/>
                        <a:pt x="0" y="119"/>
                        <a:pt x="0" y="11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27"/>
                <p:cNvSpPr/>
                <p:nvPr/>
              </p:nvSpPr>
              <p:spPr>
                <a:xfrm>
                  <a:off x="4777591" y="1579173"/>
                  <a:ext cx="205703" cy="5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70" h="71824" extrusionOk="0">
                      <a:moveTo>
                        <a:pt x="274271" y="27650"/>
                      </a:moveTo>
                      <a:cubicBezTo>
                        <a:pt x="257374" y="16253"/>
                        <a:pt x="238444" y="6888"/>
                        <a:pt x="217187" y="0"/>
                      </a:cubicBezTo>
                      <a:cubicBezTo>
                        <a:pt x="217187" y="0"/>
                        <a:pt x="209160" y="24429"/>
                        <a:pt x="137656" y="26362"/>
                      </a:cubicBezTo>
                      <a:cubicBezTo>
                        <a:pt x="66152" y="28294"/>
                        <a:pt x="62287" y="1932"/>
                        <a:pt x="62287" y="1932"/>
                      </a:cubicBezTo>
                      <a:cubicBezTo>
                        <a:pt x="62287" y="1932"/>
                        <a:pt x="29880" y="10901"/>
                        <a:pt x="0" y="36619"/>
                      </a:cubicBezTo>
                      <a:cubicBezTo>
                        <a:pt x="88649" y="82752"/>
                        <a:pt x="198506" y="87311"/>
                        <a:pt x="274221" y="276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27"/>
                <p:cNvSpPr/>
                <p:nvPr/>
              </p:nvSpPr>
              <p:spPr>
                <a:xfrm>
                  <a:off x="4717460" y="1633841"/>
                  <a:ext cx="326300" cy="8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066" h="110897" extrusionOk="0">
                      <a:moveTo>
                        <a:pt x="435017" y="54854"/>
                      </a:moveTo>
                      <a:cubicBezTo>
                        <a:pt x="425404" y="35231"/>
                        <a:pt x="414106" y="16699"/>
                        <a:pt x="400678" y="0"/>
                      </a:cubicBezTo>
                      <a:cubicBezTo>
                        <a:pt x="297163" y="62882"/>
                        <a:pt x="154007" y="58917"/>
                        <a:pt x="38254" y="7730"/>
                      </a:cubicBezTo>
                      <a:cubicBezTo>
                        <a:pt x="23537" y="22794"/>
                        <a:pt x="12239" y="41227"/>
                        <a:pt x="0" y="60453"/>
                      </a:cubicBezTo>
                      <a:cubicBezTo>
                        <a:pt x="139291" y="120461"/>
                        <a:pt x="308511" y="136615"/>
                        <a:pt x="435066" y="549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27"/>
                <p:cNvSpPr/>
                <p:nvPr/>
              </p:nvSpPr>
              <p:spPr>
                <a:xfrm>
                  <a:off x="4678817" y="1723444"/>
                  <a:ext cx="390362" cy="7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83" h="104948" extrusionOk="0">
                      <a:moveTo>
                        <a:pt x="520434" y="62981"/>
                      </a:moveTo>
                      <a:cubicBezTo>
                        <a:pt x="516866" y="41921"/>
                        <a:pt x="512258" y="20713"/>
                        <a:pt x="506213" y="0"/>
                      </a:cubicBezTo>
                      <a:cubicBezTo>
                        <a:pt x="348786" y="69224"/>
                        <a:pt x="181993" y="63873"/>
                        <a:pt x="19661" y="6491"/>
                      </a:cubicBezTo>
                      <a:cubicBezTo>
                        <a:pt x="14310" y="25371"/>
                        <a:pt x="4944" y="40286"/>
                        <a:pt x="88" y="63030"/>
                      </a:cubicBezTo>
                      <a:cubicBezTo>
                        <a:pt x="88" y="63030"/>
                        <a:pt x="-110" y="62782"/>
                        <a:pt x="88" y="63030"/>
                      </a:cubicBezTo>
                      <a:cubicBezTo>
                        <a:pt x="162817" y="102523"/>
                        <a:pt x="361719" y="133245"/>
                        <a:pt x="520484" y="63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27"/>
                <p:cNvSpPr/>
                <p:nvPr/>
              </p:nvSpPr>
              <p:spPr>
                <a:xfrm>
                  <a:off x="4657505" y="1816057"/>
                  <a:ext cx="425313" cy="78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84" h="104898" extrusionOk="0">
                      <a:moveTo>
                        <a:pt x="567084" y="62981"/>
                      </a:moveTo>
                      <a:cubicBezTo>
                        <a:pt x="563220" y="41921"/>
                        <a:pt x="564111" y="20713"/>
                        <a:pt x="557521" y="0"/>
                      </a:cubicBezTo>
                      <a:cubicBezTo>
                        <a:pt x="385972" y="69224"/>
                        <a:pt x="190241" y="57431"/>
                        <a:pt x="13390" y="0"/>
                      </a:cubicBezTo>
                      <a:cubicBezTo>
                        <a:pt x="7543" y="18879"/>
                        <a:pt x="5412" y="40236"/>
                        <a:pt x="110" y="62981"/>
                      </a:cubicBezTo>
                      <a:cubicBezTo>
                        <a:pt x="110" y="62981"/>
                        <a:pt x="-138" y="62733"/>
                        <a:pt x="110" y="62981"/>
                      </a:cubicBezTo>
                      <a:cubicBezTo>
                        <a:pt x="177408" y="102474"/>
                        <a:pt x="394098" y="133196"/>
                        <a:pt x="567084" y="629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27"/>
                <p:cNvSpPr/>
                <p:nvPr/>
              </p:nvSpPr>
              <p:spPr>
                <a:xfrm>
                  <a:off x="4710359" y="1273385"/>
                  <a:ext cx="340910" cy="31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546" h="413665" extrusionOk="0">
                      <a:moveTo>
                        <a:pt x="230964" y="2778"/>
                      </a:moveTo>
                      <a:cubicBezTo>
                        <a:pt x="292210" y="-10403"/>
                        <a:pt x="362921" y="24035"/>
                        <a:pt x="370106" y="90980"/>
                      </a:cubicBezTo>
                      <a:cubicBezTo>
                        <a:pt x="371147" y="100692"/>
                        <a:pt x="370899" y="111049"/>
                        <a:pt x="375854" y="119473"/>
                      </a:cubicBezTo>
                      <a:cubicBezTo>
                        <a:pt x="381998" y="129879"/>
                        <a:pt x="394634" y="134983"/>
                        <a:pt x="405189" y="139690"/>
                      </a:cubicBezTo>
                      <a:cubicBezTo>
                        <a:pt x="428528" y="150096"/>
                        <a:pt x="441164" y="180769"/>
                        <a:pt x="431204" y="204256"/>
                      </a:cubicBezTo>
                      <a:cubicBezTo>
                        <a:pt x="426249" y="215951"/>
                        <a:pt x="415793" y="226555"/>
                        <a:pt x="415644" y="239884"/>
                      </a:cubicBezTo>
                      <a:cubicBezTo>
                        <a:pt x="415496" y="254056"/>
                        <a:pt x="426893" y="264710"/>
                        <a:pt x="436457" y="273629"/>
                      </a:cubicBezTo>
                      <a:cubicBezTo>
                        <a:pt x="446169" y="282697"/>
                        <a:pt x="456278" y="294292"/>
                        <a:pt x="454295" y="307473"/>
                      </a:cubicBezTo>
                      <a:cubicBezTo>
                        <a:pt x="452759" y="317879"/>
                        <a:pt x="444038" y="325510"/>
                        <a:pt x="436060" y="332398"/>
                      </a:cubicBezTo>
                      <a:cubicBezTo>
                        <a:pt x="428528" y="338939"/>
                        <a:pt x="417379" y="351921"/>
                        <a:pt x="418370" y="362872"/>
                      </a:cubicBezTo>
                      <a:cubicBezTo>
                        <a:pt x="419559" y="376301"/>
                        <a:pt x="432988" y="389333"/>
                        <a:pt x="440371" y="399987"/>
                      </a:cubicBezTo>
                      <a:cubicBezTo>
                        <a:pt x="442353" y="402811"/>
                        <a:pt x="444385" y="406379"/>
                        <a:pt x="442997" y="409550"/>
                      </a:cubicBezTo>
                      <a:cubicBezTo>
                        <a:pt x="441412" y="413118"/>
                        <a:pt x="436704" y="413663"/>
                        <a:pt x="432789" y="413663"/>
                      </a:cubicBezTo>
                      <a:cubicBezTo>
                        <a:pt x="411383" y="413663"/>
                        <a:pt x="389927" y="412821"/>
                        <a:pt x="368520" y="412325"/>
                      </a:cubicBezTo>
                      <a:lnTo>
                        <a:pt x="86024" y="412325"/>
                      </a:lnTo>
                      <a:cubicBezTo>
                        <a:pt x="64618" y="412870"/>
                        <a:pt x="43162" y="413713"/>
                        <a:pt x="21755" y="413663"/>
                      </a:cubicBezTo>
                      <a:cubicBezTo>
                        <a:pt x="17841" y="413663"/>
                        <a:pt x="13133" y="413118"/>
                        <a:pt x="11548" y="409550"/>
                      </a:cubicBezTo>
                      <a:cubicBezTo>
                        <a:pt x="10160" y="406379"/>
                        <a:pt x="12192" y="402811"/>
                        <a:pt x="14174" y="399987"/>
                      </a:cubicBezTo>
                      <a:cubicBezTo>
                        <a:pt x="21557" y="389333"/>
                        <a:pt x="35036" y="376350"/>
                        <a:pt x="36175" y="362872"/>
                      </a:cubicBezTo>
                      <a:cubicBezTo>
                        <a:pt x="37116" y="351921"/>
                        <a:pt x="26017" y="338939"/>
                        <a:pt x="18485" y="332398"/>
                      </a:cubicBezTo>
                      <a:cubicBezTo>
                        <a:pt x="10507" y="325510"/>
                        <a:pt x="1835" y="317879"/>
                        <a:pt x="250" y="307473"/>
                      </a:cubicBezTo>
                      <a:cubicBezTo>
                        <a:pt x="-1732" y="294342"/>
                        <a:pt x="8426" y="282747"/>
                        <a:pt x="18089" y="273629"/>
                      </a:cubicBezTo>
                      <a:cubicBezTo>
                        <a:pt x="27652" y="264710"/>
                        <a:pt x="38999" y="254056"/>
                        <a:pt x="38900" y="239884"/>
                      </a:cubicBezTo>
                      <a:cubicBezTo>
                        <a:pt x="38752" y="226555"/>
                        <a:pt x="28296" y="215951"/>
                        <a:pt x="23341" y="204256"/>
                      </a:cubicBezTo>
                      <a:cubicBezTo>
                        <a:pt x="13381" y="180769"/>
                        <a:pt x="26017" y="150046"/>
                        <a:pt x="49356" y="139690"/>
                      </a:cubicBezTo>
                      <a:cubicBezTo>
                        <a:pt x="59910" y="134983"/>
                        <a:pt x="72546" y="129879"/>
                        <a:pt x="78691" y="119473"/>
                      </a:cubicBezTo>
                      <a:cubicBezTo>
                        <a:pt x="83696" y="111049"/>
                        <a:pt x="83399" y="100692"/>
                        <a:pt x="84439" y="90980"/>
                      </a:cubicBezTo>
                      <a:cubicBezTo>
                        <a:pt x="91624" y="24035"/>
                        <a:pt x="162285" y="-10403"/>
                        <a:pt x="223581" y="2778"/>
                      </a:cubicBezTo>
                      <a:lnTo>
                        <a:pt x="230914" y="2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44" name="Google Shape;1144;p27"/>
                <p:cNvGrpSpPr/>
                <p:nvPr/>
              </p:nvGrpSpPr>
              <p:grpSpPr>
                <a:xfrm>
                  <a:off x="4768335" y="1285613"/>
                  <a:ext cx="219448" cy="313406"/>
                  <a:chOff x="6357786" y="1714153"/>
                  <a:chExt cx="292597" cy="417874"/>
                </a:xfrm>
              </p:grpSpPr>
              <p:sp>
                <p:nvSpPr>
                  <p:cNvPr id="1145" name="Google Shape;1145;p27"/>
                  <p:cNvSpPr/>
                  <p:nvPr/>
                </p:nvSpPr>
                <p:spPr>
                  <a:xfrm>
                    <a:off x="6357786" y="1714153"/>
                    <a:ext cx="292597" cy="26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597" h="264614" extrusionOk="0">
                        <a:moveTo>
                          <a:pt x="285565" y="130322"/>
                        </a:moveTo>
                        <a:cubicBezTo>
                          <a:pt x="281799" y="128488"/>
                          <a:pt x="277290" y="129083"/>
                          <a:pt x="273127" y="131462"/>
                        </a:cubicBezTo>
                        <a:cubicBezTo>
                          <a:pt x="273722" y="119569"/>
                          <a:pt x="272929" y="111839"/>
                          <a:pt x="272929" y="111839"/>
                        </a:cubicBezTo>
                        <a:cubicBezTo>
                          <a:pt x="272929" y="111839"/>
                          <a:pt x="172686" y="87757"/>
                          <a:pt x="151428" y="0"/>
                        </a:cubicBezTo>
                        <a:cubicBezTo>
                          <a:pt x="151428" y="0"/>
                          <a:pt x="122489" y="106041"/>
                          <a:pt x="21254" y="107974"/>
                        </a:cubicBezTo>
                        <a:cubicBezTo>
                          <a:pt x="21254" y="107974"/>
                          <a:pt x="20263" y="117736"/>
                          <a:pt x="20709" y="132304"/>
                        </a:cubicBezTo>
                        <a:cubicBezTo>
                          <a:pt x="16200" y="129281"/>
                          <a:pt x="11245" y="128340"/>
                          <a:pt x="7082" y="130371"/>
                        </a:cubicBezTo>
                        <a:cubicBezTo>
                          <a:pt x="-350" y="133989"/>
                          <a:pt x="-2233" y="145435"/>
                          <a:pt x="2871" y="155990"/>
                        </a:cubicBezTo>
                        <a:cubicBezTo>
                          <a:pt x="7826" y="166198"/>
                          <a:pt x="17439" y="171698"/>
                          <a:pt x="24822" y="168824"/>
                        </a:cubicBezTo>
                        <a:cubicBezTo>
                          <a:pt x="34088" y="215056"/>
                          <a:pt x="62432" y="269860"/>
                          <a:pt x="145630" y="264211"/>
                        </a:cubicBezTo>
                        <a:cubicBezTo>
                          <a:pt x="226697" y="258711"/>
                          <a:pt x="256626" y="209655"/>
                          <a:pt x="267429" y="168725"/>
                        </a:cubicBezTo>
                        <a:cubicBezTo>
                          <a:pt x="274812" y="171946"/>
                          <a:pt x="284723" y="166396"/>
                          <a:pt x="289727" y="156039"/>
                        </a:cubicBezTo>
                        <a:cubicBezTo>
                          <a:pt x="294831" y="145485"/>
                          <a:pt x="292948" y="134038"/>
                          <a:pt x="285515" y="130421"/>
                        </a:cubicBezTo>
                        <a:close/>
                      </a:path>
                    </a:pathLst>
                  </a:custGeom>
                  <a:solidFill>
                    <a:srgbClr val="B37B4B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46" name="Google Shape;1146;p27"/>
                  <p:cNvGrpSpPr/>
                  <p:nvPr/>
                </p:nvGrpSpPr>
                <p:grpSpPr>
                  <a:xfrm>
                    <a:off x="6432457" y="1972170"/>
                    <a:ext cx="154899" cy="159857"/>
                    <a:chOff x="6432457" y="1972170"/>
                    <a:chExt cx="154899" cy="159857"/>
                  </a:xfrm>
                </p:grpSpPr>
                <p:sp>
                  <p:nvSpPr>
                    <p:cNvPr id="1147" name="Google Shape;1147;p27"/>
                    <p:cNvSpPr/>
                    <p:nvPr/>
                  </p:nvSpPr>
                  <p:spPr>
                    <a:xfrm>
                      <a:off x="6432457" y="1993874"/>
                      <a:ext cx="154899" cy="1381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899" h="138153" extrusionOk="0">
                          <a:moveTo>
                            <a:pt x="108866" y="0"/>
                          </a:moveTo>
                          <a:cubicBezTo>
                            <a:pt x="85279" y="5451"/>
                            <a:pt x="59066" y="3221"/>
                            <a:pt x="32952" y="99"/>
                          </a:cubicBezTo>
                          <a:cubicBezTo>
                            <a:pt x="33596" y="6789"/>
                            <a:pt x="34389" y="15807"/>
                            <a:pt x="35331" y="28146"/>
                          </a:cubicBezTo>
                          <a:cubicBezTo>
                            <a:pt x="39196" y="79581"/>
                            <a:pt x="0" y="113623"/>
                            <a:pt x="0" y="113623"/>
                          </a:cubicBezTo>
                          <a:cubicBezTo>
                            <a:pt x="0" y="113623"/>
                            <a:pt x="3865" y="139984"/>
                            <a:pt x="75368" y="138052"/>
                          </a:cubicBezTo>
                          <a:cubicBezTo>
                            <a:pt x="146872" y="136119"/>
                            <a:pt x="154900" y="111690"/>
                            <a:pt x="154900" y="111690"/>
                          </a:cubicBezTo>
                          <a:lnTo>
                            <a:pt x="134980" y="98856"/>
                          </a:lnTo>
                          <a:cubicBezTo>
                            <a:pt x="119074" y="86518"/>
                            <a:pt x="111789" y="31218"/>
                            <a:pt x="108915" y="0"/>
                          </a:cubicBezTo>
                          <a:close/>
                        </a:path>
                      </a:pathLst>
                    </a:custGeom>
                    <a:solidFill>
                      <a:srgbClr val="B37B4B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48" name="Google Shape;1148;p27"/>
                    <p:cNvSpPr/>
                    <p:nvPr/>
                  </p:nvSpPr>
                  <p:spPr>
                    <a:xfrm>
                      <a:off x="6462833" y="1972170"/>
                      <a:ext cx="78539" cy="249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539" h="24966" extrusionOk="0">
                          <a:moveTo>
                            <a:pt x="78490" y="21704"/>
                          </a:moveTo>
                          <a:cubicBezTo>
                            <a:pt x="77301" y="8820"/>
                            <a:pt x="76855" y="0"/>
                            <a:pt x="76855" y="0"/>
                          </a:cubicBezTo>
                          <a:cubicBezTo>
                            <a:pt x="48809" y="11645"/>
                            <a:pt x="3023" y="4014"/>
                            <a:pt x="0" y="3469"/>
                          </a:cubicBezTo>
                          <a:cubicBezTo>
                            <a:pt x="396" y="4212"/>
                            <a:pt x="1239" y="7681"/>
                            <a:pt x="2626" y="21753"/>
                          </a:cubicBezTo>
                          <a:cubicBezTo>
                            <a:pt x="28690" y="24875"/>
                            <a:pt x="54903" y="27105"/>
                            <a:pt x="78540" y="21654"/>
                          </a:cubicBezTo>
                          <a:close/>
                        </a:path>
                      </a:pathLst>
                    </a:custGeom>
                    <a:solidFill>
                      <a:srgbClr val="916032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49" name="Google Shape;1149;p27"/>
                <p:cNvSpPr/>
                <p:nvPr/>
              </p:nvSpPr>
              <p:spPr>
                <a:xfrm>
                  <a:off x="4778325" y="1409584"/>
                  <a:ext cx="12914" cy="12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8" h="17218" extrusionOk="0">
                      <a:moveTo>
                        <a:pt x="9080" y="17207"/>
                      </a:moveTo>
                      <a:cubicBezTo>
                        <a:pt x="13837" y="16959"/>
                        <a:pt x="17454" y="12896"/>
                        <a:pt x="17206" y="8138"/>
                      </a:cubicBezTo>
                      <a:cubicBezTo>
                        <a:pt x="16958" y="3382"/>
                        <a:pt x="12895" y="-236"/>
                        <a:pt x="8139" y="12"/>
                      </a:cubicBezTo>
                      <a:cubicBezTo>
                        <a:pt x="3381" y="260"/>
                        <a:pt x="-236" y="4323"/>
                        <a:pt x="12" y="9080"/>
                      </a:cubicBezTo>
                      <a:cubicBezTo>
                        <a:pt x="259" y="13837"/>
                        <a:pt x="4323" y="17454"/>
                        <a:pt x="9080" y="17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27"/>
                <p:cNvSpPr/>
                <p:nvPr/>
              </p:nvSpPr>
              <p:spPr>
                <a:xfrm>
                  <a:off x="4970203" y="1405720"/>
                  <a:ext cx="12914" cy="12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8" h="17218" extrusionOk="0">
                      <a:moveTo>
                        <a:pt x="9080" y="17207"/>
                      </a:moveTo>
                      <a:cubicBezTo>
                        <a:pt x="13837" y="16959"/>
                        <a:pt x="17454" y="12896"/>
                        <a:pt x="17206" y="8139"/>
                      </a:cubicBezTo>
                      <a:cubicBezTo>
                        <a:pt x="16958" y="3381"/>
                        <a:pt x="12895" y="-236"/>
                        <a:pt x="8139" y="12"/>
                      </a:cubicBezTo>
                      <a:cubicBezTo>
                        <a:pt x="3381" y="260"/>
                        <a:pt x="-236" y="4323"/>
                        <a:pt x="12" y="9080"/>
                      </a:cubicBezTo>
                      <a:cubicBezTo>
                        <a:pt x="259" y="13837"/>
                        <a:pt x="4323" y="17454"/>
                        <a:pt x="9080" y="17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27"/>
                <p:cNvSpPr/>
                <p:nvPr/>
              </p:nvSpPr>
              <p:spPr>
                <a:xfrm>
                  <a:off x="4811410" y="1408814"/>
                  <a:ext cx="33447" cy="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96" h="44596" extrusionOk="0">
                      <a:moveTo>
                        <a:pt x="44597" y="22298"/>
                      </a:moveTo>
                      <a:cubicBezTo>
                        <a:pt x="44597" y="34613"/>
                        <a:pt x="34613" y="44597"/>
                        <a:pt x="22299" y="44597"/>
                      </a:cubicBezTo>
                      <a:cubicBezTo>
                        <a:pt x="9984" y="44597"/>
                        <a:pt x="0" y="34613"/>
                        <a:pt x="0" y="22298"/>
                      </a:cubicBezTo>
                      <a:cubicBezTo>
                        <a:pt x="0" y="9983"/>
                        <a:pt x="9984" y="0"/>
                        <a:pt x="22299" y="0"/>
                      </a:cubicBezTo>
                      <a:cubicBezTo>
                        <a:pt x="34613" y="0"/>
                        <a:pt x="44597" y="9983"/>
                        <a:pt x="44597" y="22298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27"/>
                <p:cNvSpPr/>
                <p:nvPr/>
              </p:nvSpPr>
              <p:spPr>
                <a:xfrm>
                  <a:off x="4905881" y="1408814"/>
                  <a:ext cx="33447" cy="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96" h="44596" extrusionOk="0">
                      <a:moveTo>
                        <a:pt x="44597" y="22298"/>
                      </a:moveTo>
                      <a:cubicBezTo>
                        <a:pt x="44597" y="34613"/>
                        <a:pt x="34613" y="44597"/>
                        <a:pt x="22298" y="44597"/>
                      </a:cubicBezTo>
                      <a:cubicBezTo>
                        <a:pt x="9983" y="44597"/>
                        <a:pt x="0" y="34613"/>
                        <a:pt x="0" y="22298"/>
                      </a:cubicBezTo>
                      <a:cubicBezTo>
                        <a:pt x="0" y="9983"/>
                        <a:pt x="9983" y="0"/>
                        <a:pt x="22298" y="0"/>
                      </a:cubicBezTo>
                      <a:cubicBezTo>
                        <a:pt x="34613" y="0"/>
                        <a:pt x="44597" y="9983"/>
                        <a:pt x="44597" y="22298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27"/>
                <p:cNvSpPr/>
                <p:nvPr/>
              </p:nvSpPr>
              <p:spPr>
                <a:xfrm>
                  <a:off x="4870628" y="1351497"/>
                  <a:ext cx="11692" cy="6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9" h="89404" extrusionOk="0">
                      <a:moveTo>
                        <a:pt x="2704" y="89404"/>
                      </a:moveTo>
                      <a:cubicBezTo>
                        <a:pt x="1515" y="89404"/>
                        <a:pt x="375" y="88562"/>
                        <a:pt x="78" y="87372"/>
                      </a:cubicBezTo>
                      <a:cubicBezTo>
                        <a:pt x="-269" y="85935"/>
                        <a:pt x="573" y="84449"/>
                        <a:pt x="2060" y="84102"/>
                      </a:cubicBezTo>
                      <a:lnTo>
                        <a:pt x="10087" y="82070"/>
                      </a:lnTo>
                      <a:lnTo>
                        <a:pt x="6371" y="2837"/>
                      </a:lnTo>
                      <a:cubicBezTo>
                        <a:pt x="6321" y="1350"/>
                        <a:pt x="7461" y="62"/>
                        <a:pt x="8948" y="12"/>
                      </a:cubicBezTo>
                      <a:cubicBezTo>
                        <a:pt x="10335" y="-137"/>
                        <a:pt x="11722" y="1102"/>
                        <a:pt x="11772" y="2589"/>
                      </a:cubicBezTo>
                      <a:lnTo>
                        <a:pt x="15587" y="84003"/>
                      </a:lnTo>
                      <a:cubicBezTo>
                        <a:pt x="15637" y="85291"/>
                        <a:pt x="14794" y="86431"/>
                        <a:pt x="13556" y="86728"/>
                      </a:cubicBezTo>
                      <a:lnTo>
                        <a:pt x="3398" y="89255"/>
                      </a:lnTo>
                      <a:cubicBezTo>
                        <a:pt x="3398" y="89255"/>
                        <a:pt x="2951" y="89354"/>
                        <a:pt x="2754" y="89354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27"/>
                <p:cNvSpPr/>
                <p:nvPr/>
              </p:nvSpPr>
              <p:spPr>
                <a:xfrm>
                  <a:off x="4859318" y="1416647"/>
                  <a:ext cx="39324" cy="14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32" h="19880" extrusionOk="0">
                      <a:moveTo>
                        <a:pt x="23632" y="19881"/>
                      </a:moveTo>
                      <a:cubicBezTo>
                        <a:pt x="15059" y="19881"/>
                        <a:pt x="7082" y="16908"/>
                        <a:pt x="1235" y="11507"/>
                      </a:cubicBezTo>
                      <a:cubicBezTo>
                        <a:pt x="-351" y="10070"/>
                        <a:pt x="-401" y="7592"/>
                        <a:pt x="1036" y="6056"/>
                      </a:cubicBezTo>
                      <a:cubicBezTo>
                        <a:pt x="2474" y="4470"/>
                        <a:pt x="4902" y="4371"/>
                        <a:pt x="6487" y="5858"/>
                      </a:cubicBezTo>
                      <a:cubicBezTo>
                        <a:pt x="11591" y="10615"/>
                        <a:pt x="19024" y="12845"/>
                        <a:pt x="26853" y="12002"/>
                      </a:cubicBezTo>
                      <a:cubicBezTo>
                        <a:pt x="34682" y="11160"/>
                        <a:pt x="41471" y="7394"/>
                        <a:pt x="45435" y="1646"/>
                      </a:cubicBezTo>
                      <a:cubicBezTo>
                        <a:pt x="46624" y="-88"/>
                        <a:pt x="49052" y="-535"/>
                        <a:pt x="50787" y="704"/>
                      </a:cubicBezTo>
                      <a:cubicBezTo>
                        <a:pt x="52521" y="1943"/>
                        <a:pt x="52967" y="4322"/>
                        <a:pt x="51728" y="6056"/>
                      </a:cubicBezTo>
                      <a:cubicBezTo>
                        <a:pt x="46475" y="13637"/>
                        <a:pt x="37705" y="18543"/>
                        <a:pt x="27646" y="19633"/>
                      </a:cubicBezTo>
                      <a:cubicBezTo>
                        <a:pt x="26308" y="19782"/>
                        <a:pt x="24970" y="19831"/>
                        <a:pt x="23632" y="19831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27"/>
                <p:cNvSpPr/>
                <p:nvPr/>
              </p:nvSpPr>
              <p:spPr>
                <a:xfrm>
                  <a:off x="4896377" y="1360463"/>
                  <a:ext cx="38164" cy="1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4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97" y="14668"/>
                        <a:pt x="1869" y="14271"/>
                        <a:pt x="680" y="12487"/>
                      </a:cubicBezTo>
                      <a:cubicBezTo>
                        <a:pt x="-509" y="10753"/>
                        <a:pt x="-113" y="8325"/>
                        <a:pt x="1671" y="7136"/>
                      </a:cubicBezTo>
                      <a:cubicBezTo>
                        <a:pt x="15496" y="-2428"/>
                        <a:pt x="35514" y="-2378"/>
                        <a:pt x="49240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27"/>
                <p:cNvSpPr/>
                <p:nvPr/>
              </p:nvSpPr>
              <p:spPr>
                <a:xfrm>
                  <a:off x="4819522" y="1361021"/>
                  <a:ext cx="38164" cy="1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47" y="14668"/>
                        <a:pt x="1869" y="14271"/>
                        <a:pt x="680" y="12487"/>
                      </a:cubicBezTo>
                      <a:cubicBezTo>
                        <a:pt x="-509" y="10703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1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27"/>
                <p:cNvSpPr/>
                <p:nvPr/>
              </p:nvSpPr>
              <p:spPr>
                <a:xfrm>
                  <a:off x="4837016" y="1381015"/>
                  <a:ext cx="6838" cy="1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27"/>
                <p:cNvSpPr/>
                <p:nvPr/>
              </p:nvSpPr>
              <p:spPr>
                <a:xfrm>
                  <a:off x="4908185" y="1381015"/>
                  <a:ext cx="6839" cy="1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8" h="15162" extrusionOk="0">
                      <a:moveTo>
                        <a:pt x="9118" y="7581"/>
                      </a:moveTo>
                      <a:cubicBezTo>
                        <a:pt x="9118" y="11793"/>
                        <a:pt x="7086" y="15163"/>
                        <a:pt x="4559" y="15163"/>
                      </a:cubicBezTo>
                      <a:cubicBezTo>
                        <a:pt x="2032" y="15163"/>
                        <a:pt x="0" y="11744"/>
                        <a:pt x="0" y="7581"/>
                      </a:cubicBezTo>
                      <a:cubicBezTo>
                        <a:pt x="0" y="3419"/>
                        <a:pt x="2032" y="0"/>
                        <a:pt x="4559" y="0"/>
                      </a:cubicBezTo>
                      <a:cubicBezTo>
                        <a:pt x="7086" y="0"/>
                        <a:pt x="9118" y="3419"/>
                        <a:pt x="9118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59" name="Google Shape;1159;p27"/>
              <p:cNvCxnSpPr/>
              <p:nvPr/>
            </p:nvCxnSpPr>
            <p:spPr>
              <a:xfrm flipH="1">
                <a:off x="1856325" y="4680000"/>
                <a:ext cx="145800" cy="102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27"/>
              <p:cNvCxnSpPr/>
              <p:nvPr/>
            </p:nvCxnSpPr>
            <p:spPr>
              <a:xfrm>
                <a:off x="3432600" y="4680000"/>
                <a:ext cx="145800" cy="102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F75BD7D-74EA-044B-94B3-E18F17EC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-1" y="-97081"/>
            <a:ext cx="901595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Ex 4. Work in pairs.  </a:t>
            </a:r>
            <a:r>
              <a:rPr lang="en-US" sz="2000" b="1" dirty="0">
                <a:latin typeface="Cambria" panose="02040503050406030204" pitchFamily="18" charset="0"/>
              </a:rPr>
              <a:t>Ask and answer about a </a:t>
            </a:r>
            <a:r>
              <a:rPr lang="en-US" sz="2000" b="1" dirty="0" err="1">
                <a:latin typeface="Cambria" panose="02040503050406030204" pitchFamily="18" charset="0"/>
              </a:rPr>
              <a:t>speciality</a:t>
            </a:r>
            <a:r>
              <a:rPr lang="en-US" sz="2000" b="1" dirty="0">
                <a:latin typeface="Cambria" panose="02040503050406030204" pitchFamily="18" charset="0"/>
              </a:rPr>
              <a:t> in your </a:t>
            </a:r>
            <a:r>
              <a:rPr lang="en-US" sz="2000" b="1" dirty="0" err="1">
                <a:latin typeface="Cambria" panose="02040503050406030204" pitchFamily="18" charset="0"/>
              </a:rPr>
              <a:t>neighbourhood</a:t>
            </a:r>
            <a:r>
              <a:rPr lang="en-US" sz="2000" b="1" dirty="0">
                <a:latin typeface="Cambria" panose="02040503050406030204" pitchFamily="18" charset="0"/>
              </a:rPr>
              <a:t>, your home town, or the area you know. Use the questions below.(may be at home)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0" y="1278579"/>
            <a:ext cx="9085943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</a:t>
            </a:r>
            <a:r>
              <a:rPr lang="en-US" sz="2400" i="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speciality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is it?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Bun cha Ha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 specialty food in the capital city of Hanoi.</a:t>
            </a:r>
            <a:endParaRPr lang="en-US" sz="2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do people make it from?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It is made from grilled pork (cha), vermicelli noodles (bun), pickles (carrots, green papaya), a variety of fresh herbs (coriander, perilla, lettuce, Vietnamese balm…) and dipping sauce.</a:t>
            </a:r>
            <a:endParaRPr lang="en-US" sz="2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10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0" y="159657"/>
            <a:ext cx="9085943" cy="4282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3.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people make it in the traditional way?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Yes, bun cha Ha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prepared by some of the traditional techniques passed down through generations.</a:t>
            </a:r>
            <a:endParaRPr lang="en-US" sz="2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4.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people do with it?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People typically eat bun cha by combining the grilled pork, noodles, pickles, and herbs, and then dipping the mixture into a flavorful sauce.</a:t>
            </a:r>
            <a:endParaRPr lang="en-US" sz="2400" i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5.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Is it well known in only your country or around the world?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Bun cha Ha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gained international recognition and is well-known around the world, especially for its unique and flavorful combination of ingredients.</a:t>
            </a:r>
          </a:p>
          <a:p>
            <a:pPr>
              <a:lnSpc>
                <a:spcPct val="150000"/>
              </a:lnSpc>
            </a:pPr>
            <a:endParaRPr lang="en-US" sz="2400" i="0" dirty="0">
              <a:solidFill>
                <a:schemeClr val="accent6"/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56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0" y="0"/>
            <a:ext cx="9093200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Exercise 5. Work in groups: </a:t>
            </a:r>
            <a:r>
              <a:rPr lang="en-US" sz="2000" b="1" dirty="0">
                <a:latin typeface="Cambria" panose="02040503050406030204" pitchFamily="18" charset="0"/>
              </a:rPr>
              <a:t>Give a short presentation about the </a:t>
            </a:r>
            <a:r>
              <a:rPr lang="en-US" sz="2000" b="1" dirty="0" err="1">
                <a:latin typeface="Cambria" panose="02040503050406030204" pitchFamily="18" charset="0"/>
              </a:rPr>
              <a:t>speciality</a:t>
            </a:r>
            <a:r>
              <a:rPr lang="en-US" sz="2000" b="1" dirty="0">
                <a:latin typeface="Cambria" panose="02040503050406030204" pitchFamily="18" charset="0"/>
              </a:rPr>
              <a:t> you discussed in 4.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I live in Tan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Village, 20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kilometres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from HN City. My village is famous for its wood making. We make ………from….. This method is passed down through generations. It has gained international recognition and is well-known around the world.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</a:rPr>
              <a:t>In conclusion, wood making is not just a job in my village; it's a cultural representation of Vietnam's rich heritage.</a:t>
            </a:r>
          </a:p>
        </p:txBody>
      </p:sp>
    </p:spTree>
    <p:extLst>
      <p:ext uri="{BB962C8B-B14F-4D97-AF65-F5344CB8AC3E}">
        <p14:creationId xmlns:p14="http://schemas.microsoft.com/office/powerpoint/2010/main" val="263980147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341864" y="365878"/>
            <a:ext cx="646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E79"/>
                </a:solidFill>
                <a:latin typeface="Cambria" panose="02040503050406030204" pitchFamily="18" charset="0"/>
              </a:rPr>
              <a:t> It's your show time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95BF83-3E93-7E51-D6D2-8EA8EB1FD4BA}"/>
              </a:ext>
            </a:extLst>
          </p:cNvPr>
          <p:cNvSpPr>
            <a:spLocks noChangeAspect="1"/>
          </p:cNvSpPr>
          <p:nvPr/>
        </p:nvSpPr>
        <p:spPr>
          <a:xfrm>
            <a:off x="3511887" y="1665017"/>
            <a:ext cx="1741834" cy="2984451"/>
          </a:xfrm>
          <a:custGeom>
            <a:avLst/>
            <a:gdLst/>
            <a:ahLst/>
            <a:cxnLst/>
            <a:rect l="l" t="t" r="r" b="b"/>
            <a:pathLst>
              <a:path w="3884900" h="6656371">
                <a:moveTo>
                  <a:pt x="0" y="0"/>
                </a:moveTo>
                <a:lnTo>
                  <a:pt x="3884900" y="0"/>
                </a:lnTo>
                <a:lnTo>
                  <a:pt x="3884900" y="6656371"/>
                </a:lnTo>
                <a:lnTo>
                  <a:pt x="0" y="665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90E496D-12BE-A2F5-BA9A-C09786D63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751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3;p30">
            <a:extLst>
              <a:ext uri="{FF2B5EF4-FFF2-40B4-BE49-F238E27FC236}">
                <a16:creationId xmlns:a16="http://schemas.microsoft.com/office/drawing/2014/main" id="{3DBF1E13-0C06-F0D0-EECD-83493A51DB55}"/>
              </a:ext>
            </a:extLst>
          </p:cNvPr>
          <p:cNvSpPr txBox="1">
            <a:spLocks/>
          </p:cNvSpPr>
          <p:nvPr/>
        </p:nvSpPr>
        <p:spPr>
          <a:xfrm>
            <a:off x="720000" y="225113"/>
            <a:ext cx="7704000" cy="7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WRAP-UP</a:t>
            </a:r>
            <a:endParaRPr lang="en-US" sz="5400" b="0" dirty="0">
              <a:solidFill>
                <a:schemeClr val="tx1"/>
              </a:solidFill>
              <a:latin typeface="Patrick Hand" panose="00000500000000000000" pitchFamily="2" charset="0"/>
              <a:ea typeface="Vibur"/>
              <a:cs typeface="Vibur"/>
              <a:sym typeface="Vibur"/>
            </a:endParaRPr>
          </a:p>
        </p:txBody>
      </p:sp>
      <p:sp>
        <p:nvSpPr>
          <p:cNvPr id="6" name="Google Shape;962;p30">
            <a:extLst>
              <a:ext uri="{FF2B5EF4-FFF2-40B4-BE49-F238E27FC236}">
                <a16:creationId xmlns:a16="http://schemas.microsoft.com/office/drawing/2014/main" id="{1922C2C5-D865-3879-145A-A39AC355EE42}"/>
              </a:ext>
            </a:extLst>
          </p:cNvPr>
          <p:cNvSpPr txBox="1">
            <a:spLocks/>
          </p:cNvSpPr>
          <p:nvPr/>
        </p:nvSpPr>
        <p:spPr>
          <a:xfrm>
            <a:off x="1590496" y="2215489"/>
            <a:ext cx="6632271" cy="1083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Read for specific information about special products in some areas.</a:t>
            </a:r>
          </a:p>
        </p:txBody>
      </p:sp>
      <p:sp>
        <p:nvSpPr>
          <p:cNvPr id="8" name="Google Shape;964;p30">
            <a:extLst>
              <a:ext uri="{FF2B5EF4-FFF2-40B4-BE49-F238E27FC236}">
                <a16:creationId xmlns:a16="http://schemas.microsoft.com/office/drawing/2014/main" id="{151B5D70-05BC-1189-3C50-AA140DD256F3}"/>
              </a:ext>
            </a:extLst>
          </p:cNvPr>
          <p:cNvSpPr txBox="1">
            <a:spLocks/>
          </p:cNvSpPr>
          <p:nvPr/>
        </p:nvSpPr>
        <p:spPr>
          <a:xfrm>
            <a:off x="1599544" y="3787640"/>
            <a:ext cx="6632271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Give a short presentation about a </a:t>
            </a:r>
            <a:r>
              <a:rPr lang="en-US" sz="3200" dirty="0" err="1">
                <a:latin typeface="Patrick Hand" panose="00000500000000000000" pitchFamily="2" charset="0"/>
              </a:rPr>
              <a:t>speciality</a:t>
            </a:r>
            <a:r>
              <a:rPr lang="en-US" sz="3200" dirty="0"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C5AB0-46E4-BBD7-2D7D-0AA59DA26527}"/>
              </a:ext>
            </a:extLst>
          </p:cNvPr>
          <p:cNvSpPr txBox="1"/>
          <p:nvPr/>
        </p:nvSpPr>
        <p:spPr>
          <a:xfrm>
            <a:off x="206364" y="1315259"/>
            <a:ext cx="881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Patrick Hand" panose="00000500000000000000" pitchFamily="2" charset="0"/>
              </a:rPr>
              <a:t>What have you learnt in this lesson? </a:t>
            </a:r>
          </a:p>
        </p:txBody>
      </p:sp>
      <p:sp>
        <p:nvSpPr>
          <p:cNvPr id="10" name="Google Shape;962;p30">
            <a:extLst>
              <a:ext uri="{FF2B5EF4-FFF2-40B4-BE49-F238E27FC236}">
                <a16:creationId xmlns:a16="http://schemas.microsoft.com/office/drawing/2014/main" id="{DF411E32-4152-3B5E-D869-84F9DF47AA43}"/>
              </a:ext>
            </a:extLst>
          </p:cNvPr>
          <p:cNvSpPr txBox="1">
            <a:spLocks/>
          </p:cNvSpPr>
          <p:nvPr/>
        </p:nvSpPr>
        <p:spPr>
          <a:xfrm>
            <a:off x="1059155" y="2389173"/>
            <a:ext cx="536478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11" name="Google Shape;964;p30">
            <a:extLst>
              <a:ext uri="{FF2B5EF4-FFF2-40B4-BE49-F238E27FC236}">
                <a16:creationId xmlns:a16="http://schemas.microsoft.com/office/drawing/2014/main" id="{B25169B4-DF65-431B-CC8D-23B8168B55B8}"/>
              </a:ext>
            </a:extLst>
          </p:cNvPr>
          <p:cNvSpPr txBox="1">
            <a:spLocks/>
          </p:cNvSpPr>
          <p:nvPr/>
        </p:nvSpPr>
        <p:spPr>
          <a:xfrm>
            <a:off x="1059155" y="3773149"/>
            <a:ext cx="531341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Patrick Hand" panose="00000500000000000000" pitchFamily="2" charset="0"/>
              </a:rPr>
              <a:t>02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37C1FF5-9865-640F-D1E9-B0C48025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  <p:bldP spid="10" grpId="0" build="p"/>
      <p:bldP spid="10" grpId="1" build="allAtOnce"/>
      <p:bldP spid="11" grpId="0" build="p"/>
      <p:bldP spid="11" grpId="1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4;p41">
            <a:extLst>
              <a:ext uri="{FF2B5EF4-FFF2-40B4-BE49-F238E27FC236}">
                <a16:creationId xmlns:a16="http://schemas.microsoft.com/office/drawing/2014/main" id="{0240D4A5-04FE-E0EE-E438-47D5D9338C3F}"/>
              </a:ext>
            </a:extLst>
          </p:cNvPr>
          <p:cNvSpPr/>
          <p:nvPr/>
        </p:nvSpPr>
        <p:spPr>
          <a:xfrm>
            <a:off x="0" y="2452957"/>
            <a:ext cx="8853714" cy="90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" name="Google Shape;1395;p41">
            <a:extLst>
              <a:ext uri="{FF2B5EF4-FFF2-40B4-BE49-F238E27FC236}">
                <a16:creationId xmlns:a16="http://schemas.microsoft.com/office/drawing/2014/main" id="{B16EA702-012D-65D2-0E05-F1B690718130}"/>
              </a:ext>
            </a:extLst>
          </p:cNvPr>
          <p:cNvSpPr/>
          <p:nvPr/>
        </p:nvSpPr>
        <p:spPr>
          <a:xfrm>
            <a:off x="1" y="3585832"/>
            <a:ext cx="8788312" cy="900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6" name="Google Shape;1396;p41">
            <a:extLst>
              <a:ext uri="{FF2B5EF4-FFF2-40B4-BE49-F238E27FC236}">
                <a16:creationId xmlns:a16="http://schemas.microsoft.com/office/drawing/2014/main" id="{201CA4FB-37E7-3A03-C8B4-4190CB973BE5}"/>
              </a:ext>
            </a:extLst>
          </p:cNvPr>
          <p:cNvSpPr/>
          <p:nvPr/>
        </p:nvSpPr>
        <p:spPr>
          <a:xfrm>
            <a:off x="0" y="1345570"/>
            <a:ext cx="4985657" cy="900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7" name="Google Shape;1397;p41">
            <a:extLst>
              <a:ext uri="{FF2B5EF4-FFF2-40B4-BE49-F238E27FC236}">
                <a16:creationId xmlns:a16="http://schemas.microsoft.com/office/drawing/2014/main" id="{664EC420-0816-762B-063B-F35159E79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4893" y="288235"/>
            <a:ext cx="2954213" cy="73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399;p41">
            <a:extLst>
              <a:ext uri="{FF2B5EF4-FFF2-40B4-BE49-F238E27FC236}">
                <a16:creationId xmlns:a16="http://schemas.microsoft.com/office/drawing/2014/main" id="{1E5C55A7-78BB-8892-4354-654875F5FD5B}"/>
              </a:ext>
            </a:extLst>
          </p:cNvPr>
          <p:cNvSpPr txBox="1">
            <a:spLocks/>
          </p:cNvSpPr>
          <p:nvPr/>
        </p:nvSpPr>
        <p:spPr>
          <a:xfrm>
            <a:off x="27451" y="1435407"/>
            <a:ext cx="391318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by heart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vocb</a:t>
            </a:r>
            <a:endParaRPr lang="e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Google Shape;1401;p41">
            <a:extLst>
              <a:ext uri="{FF2B5EF4-FFF2-40B4-BE49-F238E27FC236}">
                <a16:creationId xmlns:a16="http://schemas.microsoft.com/office/drawing/2014/main" id="{111F7629-06C3-B1DC-EC56-4AC04EE5985C}"/>
              </a:ext>
            </a:extLst>
          </p:cNvPr>
          <p:cNvSpPr txBox="1">
            <a:spLocks/>
          </p:cNvSpPr>
          <p:nvPr/>
        </p:nvSpPr>
        <p:spPr>
          <a:xfrm>
            <a:off x="0" y="2568482"/>
            <a:ext cx="8720247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 finishing speaking part in skill 1</a:t>
            </a:r>
            <a:endParaRPr lang="e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1404;p41">
            <a:extLst>
              <a:ext uri="{FF2B5EF4-FFF2-40B4-BE49-F238E27FC236}">
                <a16:creationId xmlns:a16="http://schemas.microsoft.com/office/drawing/2014/main" id="{FFE899ED-9F26-B7E3-DDB1-824C08A16615}"/>
              </a:ext>
            </a:extLst>
          </p:cNvPr>
          <p:cNvSpPr txBox="1">
            <a:spLocks/>
          </p:cNvSpPr>
          <p:nvPr/>
        </p:nvSpPr>
        <p:spPr>
          <a:xfrm>
            <a:off x="1" y="3757989"/>
            <a:ext cx="827323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Prepare unit 1 skill 2, and do ex in workbook</a:t>
            </a:r>
            <a:endParaRPr lang="en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383D6AB-9594-40DF-9D84-1FC690EF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6"/>
          <p:cNvSpPr txBox="1">
            <a:spLocks noGrp="1"/>
          </p:cNvSpPr>
          <p:nvPr>
            <p:ph type="title" idx="2"/>
          </p:nvPr>
        </p:nvSpPr>
        <p:spPr>
          <a:xfrm>
            <a:off x="4712034" y="1510140"/>
            <a:ext cx="3921897" cy="1627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Thank</a:t>
            </a:r>
            <a:br>
              <a:rPr lang="en-US" sz="6000" dirty="0"/>
            </a:br>
            <a:r>
              <a:rPr lang="en-US" sz="6000" dirty="0"/>
              <a:t>You!!!</a:t>
            </a:r>
            <a:endParaRPr sz="6000" dirty="0"/>
          </a:p>
        </p:txBody>
      </p:sp>
      <p:grpSp>
        <p:nvGrpSpPr>
          <p:cNvPr id="1428" name="Google Shape;1428;p36"/>
          <p:cNvGrpSpPr/>
          <p:nvPr/>
        </p:nvGrpSpPr>
        <p:grpSpPr>
          <a:xfrm>
            <a:off x="131524" y="675858"/>
            <a:ext cx="3910203" cy="5221345"/>
            <a:chOff x="131524" y="675858"/>
            <a:chExt cx="3910203" cy="5221345"/>
          </a:xfrm>
        </p:grpSpPr>
        <p:grpSp>
          <p:nvGrpSpPr>
            <p:cNvPr id="1429" name="Google Shape;1429;p36"/>
            <p:cNvGrpSpPr/>
            <p:nvPr/>
          </p:nvGrpSpPr>
          <p:grpSpPr>
            <a:xfrm>
              <a:off x="131524" y="675858"/>
              <a:ext cx="3910203" cy="5221345"/>
              <a:chOff x="131524" y="675858"/>
              <a:chExt cx="3910203" cy="5221345"/>
            </a:xfrm>
          </p:grpSpPr>
          <p:grpSp>
            <p:nvGrpSpPr>
              <p:cNvPr id="1430" name="Google Shape;1430;p36"/>
              <p:cNvGrpSpPr/>
              <p:nvPr/>
            </p:nvGrpSpPr>
            <p:grpSpPr>
              <a:xfrm>
                <a:off x="510401" y="675858"/>
                <a:ext cx="3152445" cy="4582677"/>
                <a:chOff x="9794303" y="1634574"/>
                <a:chExt cx="2714583" cy="3946161"/>
              </a:xfrm>
            </p:grpSpPr>
            <p:sp>
              <p:nvSpPr>
                <p:cNvPr id="1431" name="Google Shape;1431;p36"/>
                <p:cNvSpPr/>
                <p:nvPr/>
              </p:nvSpPr>
              <p:spPr>
                <a:xfrm>
                  <a:off x="11168522" y="1857150"/>
                  <a:ext cx="201412" cy="39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70" h="113077" extrusionOk="0">
                      <a:moveTo>
                        <a:pt x="57670" y="0"/>
                      </a:moveTo>
                      <a:cubicBezTo>
                        <a:pt x="57670" y="0"/>
                        <a:pt x="6830" y="1040"/>
                        <a:pt x="784" y="39394"/>
                      </a:cubicBezTo>
                      <a:cubicBezTo>
                        <a:pt x="-4468" y="72643"/>
                        <a:pt x="18375" y="113078"/>
                        <a:pt x="18375" y="113078"/>
                      </a:cubicBezTo>
                      <a:lnTo>
                        <a:pt x="31309" y="27006"/>
                      </a:lnTo>
                      <a:lnTo>
                        <a:pt x="57670" y="0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36"/>
                <p:cNvSpPr/>
                <p:nvPr/>
              </p:nvSpPr>
              <p:spPr>
                <a:xfrm>
                  <a:off x="11727608" y="1779722"/>
                  <a:ext cx="249564" cy="504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57" h="144465" extrusionOk="0">
                      <a:moveTo>
                        <a:pt x="0" y="2598"/>
                      </a:moveTo>
                      <a:cubicBezTo>
                        <a:pt x="0" y="2598"/>
                        <a:pt x="65855" y="-14646"/>
                        <a:pt x="71107" y="39713"/>
                      </a:cubicBezTo>
                      <a:cubicBezTo>
                        <a:pt x="75319" y="83517"/>
                        <a:pt x="40187" y="144466"/>
                        <a:pt x="40187" y="144466"/>
                      </a:cubicBezTo>
                      <a:lnTo>
                        <a:pt x="36619" y="52101"/>
                      </a:lnTo>
                      <a:lnTo>
                        <a:pt x="0" y="2648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36"/>
                <p:cNvSpPr/>
                <p:nvPr/>
              </p:nvSpPr>
              <p:spPr>
                <a:xfrm>
                  <a:off x="11141431" y="1634574"/>
                  <a:ext cx="687963" cy="446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83" h="127856" extrusionOk="0">
                      <a:moveTo>
                        <a:pt x="179546" y="85787"/>
                      </a:moveTo>
                      <a:cubicBezTo>
                        <a:pt x="179546" y="85787"/>
                        <a:pt x="220724" y="41883"/>
                        <a:pt x="176523" y="12698"/>
                      </a:cubicBezTo>
                      <a:cubicBezTo>
                        <a:pt x="140449" y="-11088"/>
                        <a:pt x="117408" y="9328"/>
                        <a:pt x="72910" y="1400"/>
                      </a:cubicBezTo>
                      <a:cubicBezTo>
                        <a:pt x="22813" y="-7470"/>
                        <a:pt x="-1468" y="27662"/>
                        <a:pt x="69" y="54866"/>
                      </a:cubicBezTo>
                      <a:cubicBezTo>
                        <a:pt x="2943" y="105756"/>
                        <a:pt x="87528" y="127856"/>
                        <a:pt x="87528" y="127856"/>
                      </a:cubicBezTo>
                      <a:lnTo>
                        <a:pt x="179596" y="85737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p36"/>
                <p:cNvSpPr/>
                <p:nvPr/>
              </p:nvSpPr>
              <p:spPr>
                <a:xfrm>
                  <a:off x="11143261" y="2230181"/>
                  <a:ext cx="159876" cy="193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77" h="55401" extrusionOk="0">
                      <a:moveTo>
                        <a:pt x="33092" y="4919"/>
                      </a:moveTo>
                      <a:cubicBezTo>
                        <a:pt x="33092" y="4919"/>
                        <a:pt x="17037" y="-7568"/>
                        <a:pt x="5244" y="7248"/>
                      </a:cubicBezTo>
                      <a:cubicBezTo>
                        <a:pt x="-12595" y="29794"/>
                        <a:pt x="18623" y="70576"/>
                        <a:pt x="45777" y="49566"/>
                      </a:cubicBezTo>
                      <a:lnTo>
                        <a:pt x="33042" y="487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36"/>
                <p:cNvSpPr/>
                <p:nvPr/>
              </p:nvSpPr>
              <p:spPr>
                <a:xfrm>
                  <a:off x="11812921" y="2230181"/>
                  <a:ext cx="159876" cy="193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77" h="55401" extrusionOk="0">
                      <a:moveTo>
                        <a:pt x="12685" y="4919"/>
                      </a:moveTo>
                      <a:cubicBezTo>
                        <a:pt x="12685" y="4919"/>
                        <a:pt x="28740" y="-7568"/>
                        <a:pt x="40534" y="7248"/>
                      </a:cubicBezTo>
                      <a:cubicBezTo>
                        <a:pt x="58372" y="29794"/>
                        <a:pt x="27154" y="70576"/>
                        <a:pt x="0" y="49566"/>
                      </a:cubicBezTo>
                      <a:lnTo>
                        <a:pt x="12735" y="487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36"/>
                <p:cNvSpPr/>
                <p:nvPr/>
              </p:nvSpPr>
              <p:spPr>
                <a:xfrm rot="-4846025">
                  <a:off x="11190818" y="1721913"/>
                  <a:ext cx="733640" cy="733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99" h="210199" extrusionOk="0">
                      <a:moveTo>
                        <a:pt x="210200" y="105100"/>
                      </a:moveTo>
                      <a:cubicBezTo>
                        <a:pt x="210200" y="163145"/>
                        <a:pt x="163145" y="210200"/>
                        <a:pt x="105100" y="210200"/>
                      </a:cubicBezTo>
                      <a:cubicBezTo>
                        <a:pt x="47055" y="210200"/>
                        <a:pt x="0" y="163145"/>
                        <a:pt x="0" y="105100"/>
                      </a:cubicBezTo>
                      <a:cubicBezTo>
                        <a:pt x="0" y="47055"/>
                        <a:pt x="47055" y="0"/>
                        <a:pt x="105100" y="0"/>
                      </a:cubicBezTo>
                      <a:cubicBezTo>
                        <a:pt x="163145" y="0"/>
                        <a:pt x="210200" y="47055"/>
                        <a:pt x="210200" y="105100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7" name="Google Shape;1437;p36"/>
                <p:cNvSpPr/>
                <p:nvPr/>
              </p:nvSpPr>
              <p:spPr>
                <a:xfrm>
                  <a:off x="11423738" y="2575969"/>
                  <a:ext cx="279665" cy="34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6" h="97964" extrusionOk="0">
                      <a:moveTo>
                        <a:pt x="7780" y="1140"/>
                      </a:moveTo>
                      <a:lnTo>
                        <a:pt x="0" y="97964"/>
                      </a:lnTo>
                      <a:lnTo>
                        <a:pt x="80076" y="97964"/>
                      </a:lnTo>
                      <a:lnTo>
                        <a:pt x="68778" y="0"/>
                      </a:lnTo>
                      <a:lnTo>
                        <a:pt x="7780" y="114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8" name="Google Shape;1438;p36"/>
                <p:cNvSpPr/>
                <p:nvPr/>
              </p:nvSpPr>
              <p:spPr>
                <a:xfrm>
                  <a:off x="11401761" y="2492046"/>
                  <a:ext cx="294027" cy="2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88" h="58873" extrusionOk="0">
                      <a:moveTo>
                        <a:pt x="0" y="50"/>
                      </a:moveTo>
                      <a:cubicBezTo>
                        <a:pt x="0" y="50"/>
                        <a:pt x="15361" y="59512"/>
                        <a:pt x="50593" y="58868"/>
                      </a:cubicBezTo>
                      <a:cubicBezTo>
                        <a:pt x="79531" y="58372"/>
                        <a:pt x="84189" y="99"/>
                        <a:pt x="84189" y="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36"/>
                <p:cNvSpPr/>
                <p:nvPr/>
              </p:nvSpPr>
              <p:spPr>
                <a:xfrm>
                  <a:off x="11257904" y="1828942"/>
                  <a:ext cx="610164" cy="79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07" h="229029" extrusionOk="0">
                      <a:moveTo>
                        <a:pt x="114" y="69720"/>
                      </a:moveTo>
                      <a:cubicBezTo>
                        <a:pt x="114" y="69720"/>
                        <a:pt x="-6625" y="229030"/>
                        <a:pt x="83461" y="229030"/>
                      </a:cubicBezTo>
                      <a:cubicBezTo>
                        <a:pt x="178501" y="229030"/>
                        <a:pt x="174686" y="69720"/>
                        <a:pt x="174686" y="69720"/>
                      </a:cubicBezTo>
                      <a:cubicBezTo>
                        <a:pt x="174686" y="69720"/>
                        <a:pt x="174091" y="0"/>
                        <a:pt x="86632" y="0"/>
                      </a:cubicBezTo>
                      <a:cubicBezTo>
                        <a:pt x="6407" y="0"/>
                        <a:pt x="114" y="69720"/>
                        <a:pt x="114" y="69720"/>
                      </a:cubicBez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0" name="Google Shape;1440;p36"/>
                <p:cNvSpPr/>
                <p:nvPr/>
              </p:nvSpPr>
              <p:spPr>
                <a:xfrm>
                  <a:off x="11272842" y="1703658"/>
                  <a:ext cx="579406" cy="306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00" h="87806" extrusionOk="0">
                      <a:moveTo>
                        <a:pt x="0" y="87806"/>
                      </a:moveTo>
                      <a:cubicBezTo>
                        <a:pt x="0" y="87806"/>
                        <a:pt x="8721" y="52079"/>
                        <a:pt x="71850" y="50047"/>
                      </a:cubicBezTo>
                      <a:cubicBezTo>
                        <a:pt x="109906" y="48809"/>
                        <a:pt x="156584" y="71850"/>
                        <a:pt x="165900" y="43209"/>
                      </a:cubicBezTo>
                      <a:lnTo>
                        <a:pt x="132651" y="0"/>
                      </a:lnTo>
                      <a:lnTo>
                        <a:pt x="545" y="19870"/>
                      </a:lnTo>
                      <a:lnTo>
                        <a:pt x="0" y="87806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1" name="Google Shape;1441;p36"/>
                <p:cNvSpPr/>
                <p:nvPr/>
              </p:nvSpPr>
              <p:spPr>
                <a:xfrm>
                  <a:off x="11786692" y="1810774"/>
                  <a:ext cx="104765" cy="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97" h="76607" extrusionOk="0">
                      <a:moveTo>
                        <a:pt x="8452" y="0"/>
                      </a:moveTo>
                      <a:cubicBezTo>
                        <a:pt x="8452" y="0"/>
                        <a:pt x="-20189" y="37808"/>
                        <a:pt x="27976" y="76607"/>
                      </a:cubicBezTo>
                      <a:cubicBezTo>
                        <a:pt x="27976" y="76607"/>
                        <a:pt x="39273" y="29880"/>
                        <a:pt x="8452" y="0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2" name="Google Shape;1442;p36"/>
                <p:cNvSpPr/>
                <p:nvPr/>
              </p:nvSpPr>
              <p:spPr>
                <a:xfrm>
                  <a:off x="12264219" y="4920184"/>
                  <a:ext cx="244667" cy="6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55" h="189134" extrusionOk="0">
                      <a:moveTo>
                        <a:pt x="12389" y="11893"/>
                      </a:moveTo>
                      <a:cubicBezTo>
                        <a:pt x="12389" y="11893"/>
                        <a:pt x="-8274" y="33497"/>
                        <a:pt x="7186" y="70959"/>
                      </a:cubicBezTo>
                      <a:lnTo>
                        <a:pt x="200" y="109411"/>
                      </a:lnTo>
                      <a:cubicBezTo>
                        <a:pt x="-891" y="115407"/>
                        <a:pt x="2578" y="121254"/>
                        <a:pt x="8376" y="123137"/>
                      </a:cubicBezTo>
                      <a:lnTo>
                        <a:pt x="8376" y="123137"/>
                      </a:lnTo>
                      <a:cubicBezTo>
                        <a:pt x="14619" y="125218"/>
                        <a:pt x="21358" y="121947"/>
                        <a:pt x="23638" y="115753"/>
                      </a:cubicBezTo>
                      <a:lnTo>
                        <a:pt x="31715" y="93653"/>
                      </a:lnTo>
                      <a:lnTo>
                        <a:pt x="33251" y="101730"/>
                      </a:lnTo>
                      <a:cubicBezTo>
                        <a:pt x="35728" y="114515"/>
                        <a:pt x="33746" y="127795"/>
                        <a:pt x="27750" y="139340"/>
                      </a:cubicBezTo>
                      <a:lnTo>
                        <a:pt x="10655" y="172243"/>
                      </a:lnTo>
                      <a:cubicBezTo>
                        <a:pt x="8722" y="176009"/>
                        <a:pt x="8970" y="180469"/>
                        <a:pt x="11299" y="183987"/>
                      </a:cubicBezTo>
                      <a:lnTo>
                        <a:pt x="11299" y="183987"/>
                      </a:lnTo>
                      <a:cubicBezTo>
                        <a:pt x="15808" y="190775"/>
                        <a:pt x="25768" y="190874"/>
                        <a:pt x="30426" y="184135"/>
                      </a:cubicBezTo>
                      <a:lnTo>
                        <a:pt x="58324" y="143899"/>
                      </a:lnTo>
                      <a:cubicBezTo>
                        <a:pt x="69126" y="128290"/>
                        <a:pt x="72694" y="108817"/>
                        <a:pt x="68086" y="90383"/>
                      </a:cubicBezTo>
                      <a:lnTo>
                        <a:pt x="51189" y="0"/>
                      </a:lnTo>
                      <a:lnTo>
                        <a:pt x="12439" y="11893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36"/>
                <p:cNvSpPr/>
                <p:nvPr/>
              </p:nvSpPr>
              <p:spPr>
                <a:xfrm>
                  <a:off x="12055310" y="3512992"/>
                  <a:ext cx="387706" cy="144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11" h="414851" extrusionOk="0">
                      <a:moveTo>
                        <a:pt x="72212" y="414851"/>
                      </a:moveTo>
                      <a:lnTo>
                        <a:pt x="510" y="56689"/>
                      </a:lnTo>
                      <a:cubicBezTo>
                        <a:pt x="-3850" y="33746"/>
                        <a:pt x="20529" y="4659"/>
                        <a:pt x="43521" y="646"/>
                      </a:cubicBezTo>
                      <a:lnTo>
                        <a:pt x="43521" y="646"/>
                      </a:lnTo>
                      <a:cubicBezTo>
                        <a:pt x="69090" y="-3863"/>
                        <a:pt x="92578" y="15809"/>
                        <a:pt x="92627" y="41774"/>
                      </a:cubicBezTo>
                      <a:lnTo>
                        <a:pt x="111011" y="402959"/>
                      </a:lnTo>
                      <a:lnTo>
                        <a:pt x="72262" y="414851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4" name="Google Shape;1444;p36"/>
                <p:cNvSpPr/>
                <p:nvPr/>
              </p:nvSpPr>
              <p:spPr>
                <a:xfrm>
                  <a:off x="11939247" y="3015328"/>
                  <a:ext cx="543580" cy="859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42" h="246075" extrusionOk="0">
                      <a:moveTo>
                        <a:pt x="61990" y="0"/>
                      </a:moveTo>
                      <a:cubicBezTo>
                        <a:pt x="61990" y="0"/>
                        <a:pt x="155643" y="36768"/>
                        <a:pt x="155643" y="240030"/>
                      </a:cubicBezTo>
                      <a:lnTo>
                        <a:pt x="0" y="246076"/>
                      </a:lnTo>
                      <a:lnTo>
                        <a:pt x="6199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36"/>
                <p:cNvSpPr/>
                <p:nvPr/>
              </p:nvSpPr>
              <p:spPr>
                <a:xfrm>
                  <a:off x="12103986" y="3766164"/>
                  <a:ext cx="404788" cy="17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02" h="51087" extrusionOk="0">
                      <a:moveTo>
                        <a:pt x="4063" y="0"/>
                      </a:moveTo>
                      <a:lnTo>
                        <a:pt x="115902" y="0"/>
                      </a:lnTo>
                      <a:lnTo>
                        <a:pt x="115902" y="41574"/>
                      </a:lnTo>
                      <a:lnTo>
                        <a:pt x="0" y="51088"/>
                      </a:lnTo>
                      <a:lnTo>
                        <a:pt x="406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36"/>
                <p:cNvSpPr/>
                <p:nvPr/>
              </p:nvSpPr>
              <p:spPr>
                <a:xfrm>
                  <a:off x="10449137" y="3175911"/>
                  <a:ext cx="692758" cy="53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56" h="154354" extrusionOk="0">
                      <a:moveTo>
                        <a:pt x="0" y="154354"/>
                      </a:moveTo>
                      <a:lnTo>
                        <a:pt x="198357" y="59958"/>
                      </a:lnTo>
                      <a:lnTo>
                        <a:pt x="97568" y="0"/>
                      </a:lnTo>
                      <a:lnTo>
                        <a:pt x="7235" y="55894"/>
                      </a:lnTo>
                      <a:lnTo>
                        <a:pt x="0" y="154354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36"/>
                <p:cNvSpPr/>
                <p:nvPr/>
              </p:nvSpPr>
              <p:spPr>
                <a:xfrm>
                  <a:off x="10073625" y="2585831"/>
                  <a:ext cx="479056" cy="114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7" h="327075" extrusionOk="0">
                      <a:moveTo>
                        <a:pt x="41772" y="0"/>
                      </a:moveTo>
                      <a:lnTo>
                        <a:pt x="0" y="2032"/>
                      </a:lnTo>
                      <a:lnTo>
                        <a:pt x="40930" y="282348"/>
                      </a:lnTo>
                      <a:cubicBezTo>
                        <a:pt x="43160" y="313268"/>
                        <a:pt x="73585" y="334030"/>
                        <a:pt x="103167" y="324913"/>
                      </a:cubicBezTo>
                      <a:lnTo>
                        <a:pt x="103167" y="324913"/>
                      </a:lnTo>
                      <a:cubicBezTo>
                        <a:pt x="127795" y="317331"/>
                        <a:pt x="142066" y="291713"/>
                        <a:pt x="135624" y="266789"/>
                      </a:cubicBezTo>
                      <a:lnTo>
                        <a:pt x="41772" y="5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36"/>
                <p:cNvSpPr/>
                <p:nvPr/>
              </p:nvSpPr>
              <p:spPr>
                <a:xfrm>
                  <a:off x="9794303" y="2004020"/>
                  <a:ext cx="476793" cy="683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19" h="195742" extrusionOk="0">
                      <a:moveTo>
                        <a:pt x="121757" y="166606"/>
                      </a:moveTo>
                      <a:lnTo>
                        <a:pt x="131122" y="140294"/>
                      </a:lnTo>
                      <a:cubicBezTo>
                        <a:pt x="136028" y="126568"/>
                        <a:pt x="137614" y="111851"/>
                        <a:pt x="135780" y="97382"/>
                      </a:cubicBezTo>
                      <a:lnTo>
                        <a:pt x="132559" y="71913"/>
                      </a:lnTo>
                      <a:cubicBezTo>
                        <a:pt x="131816" y="65867"/>
                        <a:pt x="125771" y="61953"/>
                        <a:pt x="119923" y="63687"/>
                      </a:cubicBezTo>
                      <a:lnTo>
                        <a:pt x="119923" y="63687"/>
                      </a:lnTo>
                      <a:cubicBezTo>
                        <a:pt x="114968" y="65173"/>
                        <a:pt x="111450" y="69485"/>
                        <a:pt x="111004" y="74638"/>
                      </a:cubicBezTo>
                      <a:lnTo>
                        <a:pt x="108526" y="101792"/>
                      </a:lnTo>
                      <a:lnTo>
                        <a:pt x="64376" y="4621"/>
                      </a:lnTo>
                      <a:cubicBezTo>
                        <a:pt x="62542" y="409"/>
                        <a:pt x="57438" y="-1276"/>
                        <a:pt x="53474" y="1053"/>
                      </a:cubicBezTo>
                      <a:lnTo>
                        <a:pt x="50798" y="2639"/>
                      </a:lnTo>
                      <a:cubicBezTo>
                        <a:pt x="47677" y="4472"/>
                        <a:pt x="46289" y="8288"/>
                        <a:pt x="47478" y="11707"/>
                      </a:cubicBezTo>
                      <a:lnTo>
                        <a:pt x="71808" y="70079"/>
                      </a:lnTo>
                      <a:lnTo>
                        <a:pt x="34595" y="6900"/>
                      </a:lnTo>
                      <a:cubicBezTo>
                        <a:pt x="32514" y="2837"/>
                        <a:pt x="27311" y="1449"/>
                        <a:pt x="23495" y="4026"/>
                      </a:cubicBezTo>
                      <a:lnTo>
                        <a:pt x="21612" y="5315"/>
                      </a:lnTo>
                      <a:cubicBezTo>
                        <a:pt x="18391" y="7495"/>
                        <a:pt x="17301" y="11657"/>
                        <a:pt x="19085" y="15126"/>
                      </a:cubicBezTo>
                      <a:lnTo>
                        <a:pt x="55902" y="81971"/>
                      </a:lnTo>
                      <a:lnTo>
                        <a:pt x="16657" y="33956"/>
                      </a:lnTo>
                      <a:cubicBezTo>
                        <a:pt x="13634" y="30091"/>
                        <a:pt x="7886" y="30041"/>
                        <a:pt x="4765" y="33757"/>
                      </a:cubicBezTo>
                      <a:lnTo>
                        <a:pt x="4120" y="34501"/>
                      </a:lnTo>
                      <a:cubicBezTo>
                        <a:pt x="1990" y="37077"/>
                        <a:pt x="1791" y="40744"/>
                        <a:pt x="3575" y="43519"/>
                      </a:cubicBezTo>
                      <a:lnTo>
                        <a:pt x="39055" y="98076"/>
                      </a:lnTo>
                      <a:lnTo>
                        <a:pt x="13337" y="67899"/>
                      </a:lnTo>
                      <a:cubicBezTo>
                        <a:pt x="9670" y="63637"/>
                        <a:pt x="2832" y="64628"/>
                        <a:pt x="553" y="69782"/>
                      </a:cubicBezTo>
                      <a:lnTo>
                        <a:pt x="652" y="69782"/>
                      </a:lnTo>
                      <a:cubicBezTo>
                        <a:pt x="-438" y="72210"/>
                        <a:pt x="-141" y="75084"/>
                        <a:pt x="1395" y="77264"/>
                      </a:cubicBezTo>
                      <a:lnTo>
                        <a:pt x="84791" y="195743"/>
                      </a:lnTo>
                      <a:lnTo>
                        <a:pt x="121757" y="166557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36"/>
                <p:cNvSpPr/>
                <p:nvPr/>
              </p:nvSpPr>
              <p:spPr>
                <a:xfrm>
                  <a:off x="10104948" y="2353096"/>
                  <a:ext cx="75103" cy="147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4" h="42366" extrusionOk="0">
                      <a:moveTo>
                        <a:pt x="1784" y="42366"/>
                      </a:moveTo>
                      <a:lnTo>
                        <a:pt x="1784" y="42366"/>
                      </a:lnTo>
                      <a:cubicBezTo>
                        <a:pt x="793" y="42366"/>
                        <a:pt x="0" y="41523"/>
                        <a:pt x="0" y="40533"/>
                      </a:cubicBezTo>
                      <a:cubicBezTo>
                        <a:pt x="694" y="13477"/>
                        <a:pt x="17888" y="891"/>
                        <a:pt x="18632" y="346"/>
                      </a:cubicBezTo>
                      <a:cubicBezTo>
                        <a:pt x="19424" y="-249"/>
                        <a:pt x="20564" y="-51"/>
                        <a:pt x="21159" y="742"/>
                      </a:cubicBezTo>
                      <a:cubicBezTo>
                        <a:pt x="21753" y="1535"/>
                        <a:pt x="21555" y="2675"/>
                        <a:pt x="20762" y="3269"/>
                      </a:cubicBezTo>
                      <a:cubicBezTo>
                        <a:pt x="20614" y="3368"/>
                        <a:pt x="4261" y="15409"/>
                        <a:pt x="3667" y="40582"/>
                      </a:cubicBezTo>
                      <a:cubicBezTo>
                        <a:pt x="3667" y="41573"/>
                        <a:pt x="2824" y="42366"/>
                        <a:pt x="1833" y="423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36"/>
                <p:cNvSpPr/>
                <p:nvPr/>
              </p:nvSpPr>
              <p:spPr>
                <a:xfrm>
                  <a:off x="10525454" y="3015328"/>
                  <a:ext cx="703316" cy="79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79" h="229029" extrusionOk="0">
                      <a:moveTo>
                        <a:pt x="119569" y="0"/>
                      </a:moveTo>
                      <a:cubicBezTo>
                        <a:pt x="77400" y="22843"/>
                        <a:pt x="0" y="91968"/>
                        <a:pt x="0" y="91968"/>
                      </a:cubicBezTo>
                      <a:lnTo>
                        <a:pt x="59958" y="229029"/>
                      </a:lnTo>
                      <a:lnTo>
                        <a:pt x="201379" y="170013"/>
                      </a:lnTo>
                      <a:lnTo>
                        <a:pt x="119569" y="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36"/>
                <p:cNvSpPr/>
                <p:nvPr/>
              </p:nvSpPr>
              <p:spPr>
                <a:xfrm>
                  <a:off x="10502089" y="3229728"/>
                  <a:ext cx="375021" cy="6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79" h="175562" extrusionOk="0">
                      <a:moveTo>
                        <a:pt x="35033" y="0"/>
                      </a:moveTo>
                      <a:lnTo>
                        <a:pt x="107379" y="155890"/>
                      </a:lnTo>
                      <a:lnTo>
                        <a:pt x="62733" y="175562"/>
                      </a:lnTo>
                      <a:lnTo>
                        <a:pt x="0" y="17739"/>
                      </a:lnTo>
                      <a:lnTo>
                        <a:pt x="350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36"/>
                <p:cNvSpPr/>
                <p:nvPr/>
              </p:nvSpPr>
              <p:spPr>
                <a:xfrm>
                  <a:off x="10927093" y="2925347"/>
                  <a:ext cx="1228553" cy="1740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69" h="498335" extrusionOk="0">
                      <a:moveTo>
                        <a:pt x="294438" y="247"/>
                      </a:moveTo>
                      <a:lnTo>
                        <a:pt x="351770" y="25767"/>
                      </a:lnTo>
                      <a:lnTo>
                        <a:pt x="324268" y="490614"/>
                      </a:lnTo>
                      <a:cubicBezTo>
                        <a:pt x="324268" y="490614"/>
                        <a:pt x="173333" y="512665"/>
                        <a:pt x="0" y="482240"/>
                      </a:cubicBezTo>
                      <a:lnTo>
                        <a:pt x="4559" y="25767"/>
                      </a:lnTo>
                      <a:lnTo>
                        <a:pt x="65954" y="0"/>
                      </a:lnTo>
                      <a:lnTo>
                        <a:pt x="294488" y="24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36"/>
                <p:cNvSpPr/>
                <p:nvPr/>
              </p:nvSpPr>
              <p:spPr>
                <a:xfrm>
                  <a:off x="11532239" y="3381487"/>
                  <a:ext cx="42330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4" h="30375" extrusionOk="0">
                      <a:moveTo>
                        <a:pt x="0" y="0"/>
                      </a:moveTo>
                      <a:lnTo>
                        <a:pt x="121204" y="0"/>
                      </a:lnTo>
                      <a:lnTo>
                        <a:pt x="121204" y="30376"/>
                      </a:lnTo>
                      <a:lnTo>
                        <a:pt x="0" y="3037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36"/>
                <p:cNvSpPr/>
                <p:nvPr/>
              </p:nvSpPr>
              <p:spPr>
                <a:xfrm>
                  <a:off x="12096001" y="3394725"/>
                  <a:ext cx="44351" cy="487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9" h="139710" extrusionOk="0">
                      <a:moveTo>
                        <a:pt x="2286" y="139711"/>
                      </a:moveTo>
                      <a:cubicBezTo>
                        <a:pt x="2286" y="139711"/>
                        <a:pt x="2187" y="139711"/>
                        <a:pt x="2138" y="139711"/>
                      </a:cubicBezTo>
                      <a:cubicBezTo>
                        <a:pt x="899" y="139661"/>
                        <a:pt x="-92" y="138571"/>
                        <a:pt x="7" y="137283"/>
                      </a:cubicBezTo>
                      <a:lnTo>
                        <a:pt x="8133" y="2154"/>
                      </a:lnTo>
                      <a:cubicBezTo>
                        <a:pt x="8232" y="916"/>
                        <a:pt x="9273" y="-174"/>
                        <a:pt x="10561" y="23"/>
                      </a:cubicBezTo>
                      <a:cubicBezTo>
                        <a:pt x="11800" y="73"/>
                        <a:pt x="12791" y="1164"/>
                        <a:pt x="12692" y="2452"/>
                      </a:cubicBezTo>
                      <a:lnTo>
                        <a:pt x="4566" y="137580"/>
                      </a:lnTo>
                      <a:cubicBezTo>
                        <a:pt x="4516" y="138769"/>
                        <a:pt x="3476" y="139711"/>
                        <a:pt x="2286" y="1397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36"/>
                <p:cNvSpPr/>
                <p:nvPr/>
              </p:nvSpPr>
              <p:spPr>
                <a:xfrm>
                  <a:off x="10928126" y="3333556"/>
                  <a:ext cx="19565" cy="405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2" h="116100" extrusionOk="0">
                      <a:moveTo>
                        <a:pt x="2232" y="116100"/>
                      </a:moveTo>
                      <a:lnTo>
                        <a:pt x="2232" y="116100"/>
                      </a:lnTo>
                      <a:cubicBezTo>
                        <a:pt x="993" y="116100"/>
                        <a:pt x="-48" y="115060"/>
                        <a:pt x="2" y="113821"/>
                      </a:cubicBezTo>
                      <a:lnTo>
                        <a:pt x="1092" y="2230"/>
                      </a:lnTo>
                      <a:cubicBezTo>
                        <a:pt x="1092" y="991"/>
                        <a:pt x="2132" y="0"/>
                        <a:pt x="3371" y="0"/>
                      </a:cubicBezTo>
                      <a:lnTo>
                        <a:pt x="3371" y="0"/>
                      </a:lnTo>
                      <a:cubicBezTo>
                        <a:pt x="4610" y="0"/>
                        <a:pt x="5651" y="1040"/>
                        <a:pt x="5601" y="2279"/>
                      </a:cubicBezTo>
                      <a:lnTo>
                        <a:pt x="4511" y="113870"/>
                      </a:lnTo>
                      <a:cubicBezTo>
                        <a:pt x="4511" y="115109"/>
                        <a:pt x="3470" y="116100"/>
                        <a:pt x="2232" y="1161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36"/>
                <p:cNvSpPr/>
                <p:nvPr/>
              </p:nvSpPr>
              <p:spPr>
                <a:xfrm>
                  <a:off x="11157421" y="2757491"/>
                  <a:ext cx="798152" cy="309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33" h="88657" extrusionOk="0">
                      <a:moveTo>
                        <a:pt x="116992" y="0"/>
                      </a:moveTo>
                      <a:lnTo>
                        <a:pt x="228534" y="48363"/>
                      </a:lnTo>
                      <a:cubicBezTo>
                        <a:pt x="228534" y="48363"/>
                        <a:pt x="116348" y="139191"/>
                        <a:pt x="0" y="48115"/>
                      </a:cubicBezTo>
                      <a:lnTo>
                        <a:pt x="1169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36"/>
                <p:cNvSpPr/>
                <p:nvPr/>
              </p:nvSpPr>
              <p:spPr>
                <a:xfrm>
                  <a:off x="11391596" y="2727729"/>
                  <a:ext cx="344437" cy="12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2" h="35343" extrusionOk="0">
                      <a:moveTo>
                        <a:pt x="9848" y="0"/>
                      </a:moveTo>
                      <a:cubicBezTo>
                        <a:pt x="49936" y="8473"/>
                        <a:pt x="92055" y="0"/>
                        <a:pt x="92055" y="0"/>
                      </a:cubicBezTo>
                      <a:cubicBezTo>
                        <a:pt x="92055" y="0"/>
                        <a:pt x="103452" y="15113"/>
                        <a:pt x="96218" y="28592"/>
                      </a:cubicBezTo>
                      <a:cubicBezTo>
                        <a:pt x="96218" y="28592"/>
                        <a:pt x="31255" y="44299"/>
                        <a:pt x="3060" y="27799"/>
                      </a:cubicBezTo>
                      <a:cubicBezTo>
                        <a:pt x="3060" y="27799"/>
                        <a:pt x="-7197" y="7135"/>
                        <a:pt x="9848" y="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8" name="Google Shape;1458;p36"/>
              <p:cNvGrpSpPr/>
              <p:nvPr/>
            </p:nvGrpSpPr>
            <p:grpSpPr>
              <a:xfrm>
                <a:off x="131524" y="2063317"/>
                <a:ext cx="3910203" cy="3833886"/>
                <a:chOff x="-4910038" y="1614542"/>
                <a:chExt cx="3910203" cy="3833886"/>
              </a:xfrm>
            </p:grpSpPr>
            <p:sp>
              <p:nvSpPr>
                <p:cNvPr id="1459" name="Google Shape;1459;p36"/>
                <p:cNvSpPr/>
                <p:nvPr/>
              </p:nvSpPr>
              <p:spPr>
                <a:xfrm>
                  <a:off x="-3694190" y="4750773"/>
                  <a:ext cx="688561" cy="688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72" h="168972" extrusionOk="0">
                      <a:moveTo>
                        <a:pt x="0" y="0"/>
                      </a:moveTo>
                      <a:lnTo>
                        <a:pt x="168972" y="0"/>
                      </a:lnTo>
                      <a:lnTo>
                        <a:pt x="168972" y="168972"/>
                      </a:lnTo>
                      <a:lnTo>
                        <a:pt x="0" y="16897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36"/>
                <p:cNvSpPr/>
                <p:nvPr/>
              </p:nvSpPr>
              <p:spPr>
                <a:xfrm>
                  <a:off x="-3576127" y="5410209"/>
                  <a:ext cx="336257" cy="3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7" h="9379" extrusionOk="0">
                      <a:moveTo>
                        <a:pt x="80231" y="9380"/>
                      </a:moveTo>
                      <a:cubicBezTo>
                        <a:pt x="80231" y="9380"/>
                        <a:pt x="80132" y="9380"/>
                        <a:pt x="80082" y="9380"/>
                      </a:cubicBezTo>
                      <a:lnTo>
                        <a:pt x="2137" y="4573"/>
                      </a:lnTo>
                      <a:cubicBezTo>
                        <a:pt x="898" y="4474"/>
                        <a:pt x="-92" y="3433"/>
                        <a:pt x="7" y="2145"/>
                      </a:cubicBezTo>
                      <a:cubicBezTo>
                        <a:pt x="105" y="906"/>
                        <a:pt x="1047" y="-135"/>
                        <a:pt x="2435" y="14"/>
                      </a:cubicBezTo>
                      <a:lnTo>
                        <a:pt x="80380" y="4821"/>
                      </a:lnTo>
                      <a:cubicBezTo>
                        <a:pt x="81619" y="4920"/>
                        <a:pt x="82610" y="5960"/>
                        <a:pt x="82510" y="7249"/>
                      </a:cubicBezTo>
                      <a:cubicBezTo>
                        <a:pt x="82461" y="8438"/>
                        <a:pt x="81420" y="9380"/>
                        <a:pt x="80231" y="93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1" name="Google Shape;1461;p36"/>
                <p:cNvSpPr/>
                <p:nvPr/>
              </p:nvSpPr>
              <p:spPr>
                <a:xfrm>
                  <a:off x="-2174667" y="2902513"/>
                  <a:ext cx="695329" cy="1202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33" h="294984" extrusionOk="0">
                      <a:moveTo>
                        <a:pt x="132429" y="50"/>
                      </a:moveTo>
                      <a:lnTo>
                        <a:pt x="170634" y="12041"/>
                      </a:lnTo>
                      <a:lnTo>
                        <a:pt x="89814" y="263716"/>
                      </a:lnTo>
                      <a:cubicBezTo>
                        <a:pt x="80251" y="291812"/>
                        <a:pt x="47051" y="303654"/>
                        <a:pt x="21829" y="288046"/>
                      </a:cubicBezTo>
                      <a:lnTo>
                        <a:pt x="21829" y="288046"/>
                      </a:lnTo>
                      <a:cubicBezTo>
                        <a:pt x="869" y="275063"/>
                        <a:pt x="-6168" y="247859"/>
                        <a:pt x="5873" y="226304"/>
                      </a:cubicBezTo>
                      <a:lnTo>
                        <a:pt x="132429" y="0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36"/>
                <p:cNvSpPr/>
                <p:nvPr/>
              </p:nvSpPr>
              <p:spPr>
                <a:xfrm>
                  <a:off x="-1639150" y="2579886"/>
                  <a:ext cx="639315" cy="52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87" h="130036" extrusionOk="0">
                      <a:moveTo>
                        <a:pt x="2560" y="70871"/>
                      </a:moveTo>
                      <a:lnTo>
                        <a:pt x="5582" y="60911"/>
                      </a:lnTo>
                      <a:cubicBezTo>
                        <a:pt x="9695" y="47532"/>
                        <a:pt x="16831" y="35342"/>
                        <a:pt x="26543" y="25234"/>
                      </a:cubicBezTo>
                      <a:lnTo>
                        <a:pt x="43589" y="7494"/>
                      </a:lnTo>
                      <a:cubicBezTo>
                        <a:pt x="47652" y="3282"/>
                        <a:pt x="54490" y="3728"/>
                        <a:pt x="58008" y="8386"/>
                      </a:cubicBezTo>
                      <a:lnTo>
                        <a:pt x="58008" y="8386"/>
                      </a:lnTo>
                      <a:cubicBezTo>
                        <a:pt x="60932" y="12350"/>
                        <a:pt x="61179" y="17702"/>
                        <a:pt x="58603" y="21913"/>
                      </a:cubicBezTo>
                      <a:lnTo>
                        <a:pt x="44976" y="44212"/>
                      </a:lnTo>
                      <a:lnTo>
                        <a:pt x="123962" y="1003"/>
                      </a:lnTo>
                      <a:cubicBezTo>
                        <a:pt x="127778" y="-1228"/>
                        <a:pt x="132683" y="408"/>
                        <a:pt x="134368" y="4471"/>
                      </a:cubicBezTo>
                      <a:lnTo>
                        <a:pt x="135508" y="7197"/>
                      </a:lnTo>
                      <a:cubicBezTo>
                        <a:pt x="136846" y="10418"/>
                        <a:pt x="135756" y="14134"/>
                        <a:pt x="132881" y="16067"/>
                      </a:cubicBezTo>
                      <a:lnTo>
                        <a:pt x="80803" y="47037"/>
                      </a:lnTo>
                      <a:lnTo>
                        <a:pt x="145567" y="19733"/>
                      </a:lnTo>
                      <a:cubicBezTo>
                        <a:pt x="149482" y="17801"/>
                        <a:pt x="154288" y="19733"/>
                        <a:pt x="155725" y="23846"/>
                      </a:cubicBezTo>
                      <a:lnTo>
                        <a:pt x="156468" y="25878"/>
                      </a:lnTo>
                      <a:cubicBezTo>
                        <a:pt x="157707" y="29346"/>
                        <a:pt x="156121" y="33211"/>
                        <a:pt x="152801" y="34846"/>
                      </a:cubicBezTo>
                      <a:lnTo>
                        <a:pt x="96907" y="62199"/>
                      </a:lnTo>
                      <a:lnTo>
                        <a:pt x="143882" y="50753"/>
                      </a:lnTo>
                      <a:cubicBezTo>
                        <a:pt x="148391" y="49514"/>
                        <a:pt x="152900" y="52735"/>
                        <a:pt x="153148" y="57442"/>
                      </a:cubicBezTo>
                      <a:lnTo>
                        <a:pt x="153148" y="58384"/>
                      </a:lnTo>
                      <a:cubicBezTo>
                        <a:pt x="153346" y="61605"/>
                        <a:pt x="151414" y="64528"/>
                        <a:pt x="148441" y="65619"/>
                      </a:cubicBezTo>
                      <a:lnTo>
                        <a:pt x="100475" y="80980"/>
                      </a:lnTo>
                      <a:lnTo>
                        <a:pt x="126935" y="78749"/>
                      </a:lnTo>
                      <a:cubicBezTo>
                        <a:pt x="132188" y="77560"/>
                        <a:pt x="136895" y="82268"/>
                        <a:pt x="135706" y="87520"/>
                      </a:cubicBezTo>
                      <a:lnTo>
                        <a:pt x="135706" y="87520"/>
                      </a:lnTo>
                      <a:cubicBezTo>
                        <a:pt x="135161" y="90047"/>
                        <a:pt x="133278" y="92030"/>
                        <a:pt x="130850" y="92872"/>
                      </a:cubicBezTo>
                      <a:lnTo>
                        <a:pt x="9447" y="130036"/>
                      </a:lnTo>
                      <a:lnTo>
                        <a:pt x="1965" y="102237"/>
                      </a:lnTo>
                      <a:cubicBezTo>
                        <a:pt x="-810" y="91881"/>
                        <a:pt x="-661" y="80980"/>
                        <a:pt x="2510" y="70772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36"/>
                <p:cNvSpPr/>
                <p:nvPr/>
              </p:nvSpPr>
              <p:spPr>
                <a:xfrm>
                  <a:off x="-1497605" y="2752304"/>
                  <a:ext cx="54519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9" h="43710" extrusionOk="0">
                      <a:moveTo>
                        <a:pt x="1808" y="43711"/>
                      </a:moveTo>
                      <a:cubicBezTo>
                        <a:pt x="1461" y="43711"/>
                        <a:pt x="1064" y="43611"/>
                        <a:pt x="767" y="43363"/>
                      </a:cubicBezTo>
                      <a:cubicBezTo>
                        <a:pt x="-75" y="42769"/>
                        <a:pt x="-224" y="41679"/>
                        <a:pt x="321" y="40836"/>
                      </a:cubicBezTo>
                      <a:cubicBezTo>
                        <a:pt x="14245" y="21065"/>
                        <a:pt x="8547" y="2582"/>
                        <a:pt x="8497" y="2384"/>
                      </a:cubicBezTo>
                      <a:cubicBezTo>
                        <a:pt x="8200" y="1443"/>
                        <a:pt x="8696" y="402"/>
                        <a:pt x="9686" y="105"/>
                      </a:cubicBezTo>
                      <a:cubicBezTo>
                        <a:pt x="10628" y="-242"/>
                        <a:pt x="11669" y="303"/>
                        <a:pt x="11966" y="1294"/>
                      </a:cubicBezTo>
                      <a:cubicBezTo>
                        <a:pt x="12214" y="2136"/>
                        <a:pt x="18259" y="21709"/>
                        <a:pt x="3295" y="42918"/>
                      </a:cubicBezTo>
                      <a:cubicBezTo>
                        <a:pt x="2947" y="43413"/>
                        <a:pt x="2402" y="43661"/>
                        <a:pt x="1808" y="4366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36"/>
                <p:cNvSpPr/>
                <p:nvPr/>
              </p:nvSpPr>
              <p:spPr>
                <a:xfrm>
                  <a:off x="-2876844" y="2955803"/>
                  <a:ext cx="1403776" cy="13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485" h="325124" extrusionOk="0">
                      <a:moveTo>
                        <a:pt x="27947" y="0"/>
                      </a:moveTo>
                      <a:cubicBezTo>
                        <a:pt x="27947" y="0"/>
                        <a:pt x="93405" y="16600"/>
                        <a:pt x="192806" y="169269"/>
                      </a:cubicBezTo>
                      <a:lnTo>
                        <a:pt x="238989" y="37362"/>
                      </a:lnTo>
                      <a:lnTo>
                        <a:pt x="344485" y="84635"/>
                      </a:lnTo>
                      <a:lnTo>
                        <a:pt x="273131" y="276153"/>
                      </a:lnTo>
                      <a:cubicBezTo>
                        <a:pt x="254499" y="326201"/>
                        <a:pt x="190874" y="341512"/>
                        <a:pt x="151827" y="305042"/>
                      </a:cubicBezTo>
                      <a:cubicBezTo>
                        <a:pt x="120461" y="275806"/>
                        <a:pt x="20167" y="164859"/>
                        <a:pt x="0" y="127299"/>
                      </a:cubicBezTo>
                      <a:lnTo>
                        <a:pt x="2799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36"/>
                <p:cNvSpPr/>
                <p:nvPr/>
              </p:nvSpPr>
              <p:spPr>
                <a:xfrm>
                  <a:off x="-4424906" y="4374096"/>
                  <a:ext cx="468698" cy="495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18" h="121635" extrusionOk="0">
                      <a:moveTo>
                        <a:pt x="83785" y="0"/>
                      </a:moveTo>
                      <a:cubicBezTo>
                        <a:pt x="83785" y="0"/>
                        <a:pt x="133832" y="14123"/>
                        <a:pt x="107223" y="68283"/>
                      </a:cubicBezTo>
                      <a:cubicBezTo>
                        <a:pt x="83240" y="117091"/>
                        <a:pt x="41715" y="127299"/>
                        <a:pt x="7177" y="119074"/>
                      </a:cubicBezTo>
                      <a:cubicBezTo>
                        <a:pt x="1330" y="117686"/>
                        <a:pt x="-1643" y="111046"/>
                        <a:pt x="934" y="105596"/>
                      </a:cubicBezTo>
                      <a:lnTo>
                        <a:pt x="934" y="105596"/>
                      </a:lnTo>
                      <a:cubicBezTo>
                        <a:pt x="2569" y="102176"/>
                        <a:pt x="6037" y="99996"/>
                        <a:pt x="9853" y="100095"/>
                      </a:cubicBezTo>
                      <a:cubicBezTo>
                        <a:pt x="22340" y="100343"/>
                        <a:pt x="44639" y="98312"/>
                        <a:pt x="50783" y="81513"/>
                      </a:cubicBezTo>
                      <a:cubicBezTo>
                        <a:pt x="58860" y="59661"/>
                        <a:pt x="47413" y="35727"/>
                        <a:pt x="60099" y="13181"/>
                      </a:cubicBezTo>
                      <a:lnTo>
                        <a:pt x="83785" y="0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36"/>
                <p:cNvSpPr/>
                <p:nvPr/>
              </p:nvSpPr>
              <p:spPr>
                <a:xfrm>
                  <a:off x="-4386585" y="4171222"/>
                  <a:ext cx="303086" cy="34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77" h="83841" extrusionOk="0">
                      <a:moveTo>
                        <a:pt x="74378" y="49799"/>
                      </a:moveTo>
                      <a:lnTo>
                        <a:pt x="44299" y="0"/>
                      </a:lnTo>
                      <a:lnTo>
                        <a:pt x="0" y="24875"/>
                      </a:lnTo>
                      <a:lnTo>
                        <a:pt x="54061" y="83842"/>
                      </a:lnTo>
                      <a:lnTo>
                        <a:pt x="74378" y="49799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36"/>
                <p:cNvSpPr/>
                <p:nvPr/>
              </p:nvSpPr>
              <p:spPr>
                <a:xfrm>
                  <a:off x="-4910038" y="3045833"/>
                  <a:ext cx="1046195" cy="1307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735" h="320750" extrusionOk="0">
                      <a:moveTo>
                        <a:pt x="202475" y="50"/>
                      </a:moveTo>
                      <a:cubicBezTo>
                        <a:pt x="202475" y="50"/>
                        <a:pt x="117544" y="41921"/>
                        <a:pt x="12295" y="149151"/>
                      </a:cubicBezTo>
                      <a:cubicBezTo>
                        <a:pt x="1592" y="160053"/>
                        <a:pt x="-2669" y="176009"/>
                        <a:pt x="1691" y="190626"/>
                      </a:cubicBezTo>
                      <a:cubicBezTo>
                        <a:pt x="9768" y="217484"/>
                        <a:pt x="37170" y="262279"/>
                        <a:pt x="122895" y="320750"/>
                      </a:cubicBezTo>
                      <a:lnTo>
                        <a:pt x="197372" y="282843"/>
                      </a:lnTo>
                      <a:lnTo>
                        <a:pt x="132261" y="196127"/>
                      </a:lnTo>
                      <a:lnTo>
                        <a:pt x="256735" y="144543"/>
                      </a:lnTo>
                      <a:lnTo>
                        <a:pt x="20242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36"/>
                <p:cNvSpPr/>
                <p:nvPr/>
              </p:nvSpPr>
              <p:spPr>
                <a:xfrm>
                  <a:off x="-3912001" y="2972152"/>
                  <a:ext cx="1196200" cy="1843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46" h="452311" extrusionOk="0">
                      <a:moveTo>
                        <a:pt x="293546" y="448842"/>
                      </a:moveTo>
                      <a:lnTo>
                        <a:pt x="0" y="452311"/>
                      </a:lnTo>
                      <a:lnTo>
                        <a:pt x="33794" y="0"/>
                      </a:lnTo>
                      <a:lnTo>
                        <a:pt x="260396" y="0"/>
                      </a:lnTo>
                      <a:lnTo>
                        <a:pt x="293546" y="448842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Google Shape;1469;p36"/>
                <p:cNvSpPr/>
                <p:nvPr/>
              </p:nvSpPr>
              <p:spPr>
                <a:xfrm>
                  <a:off x="-4190571" y="2972152"/>
                  <a:ext cx="834931" cy="232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91" h="569501" extrusionOk="0">
                      <a:moveTo>
                        <a:pt x="64963" y="0"/>
                      </a:moveTo>
                      <a:lnTo>
                        <a:pt x="25866" y="18087"/>
                      </a:lnTo>
                      <a:cubicBezTo>
                        <a:pt x="25866" y="18087"/>
                        <a:pt x="83693" y="228534"/>
                        <a:pt x="0" y="552753"/>
                      </a:cubicBezTo>
                      <a:lnTo>
                        <a:pt x="193253" y="569502"/>
                      </a:lnTo>
                      <a:cubicBezTo>
                        <a:pt x="193253" y="569502"/>
                        <a:pt x="210250" y="334675"/>
                        <a:pt x="203163" y="18087"/>
                      </a:cubicBezTo>
                      <a:lnTo>
                        <a:pt x="6496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0" name="Google Shape;1470;p36"/>
                <p:cNvSpPr/>
                <p:nvPr/>
              </p:nvSpPr>
              <p:spPr>
                <a:xfrm>
                  <a:off x="-3403100" y="2974977"/>
                  <a:ext cx="938945" cy="232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16" h="569501" extrusionOk="0">
                      <a:moveTo>
                        <a:pt x="165405" y="0"/>
                      </a:moveTo>
                      <a:lnTo>
                        <a:pt x="183640" y="8424"/>
                      </a:lnTo>
                      <a:cubicBezTo>
                        <a:pt x="195631" y="13973"/>
                        <a:pt x="202222" y="26906"/>
                        <a:pt x="199695" y="39840"/>
                      </a:cubicBezTo>
                      <a:cubicBezTo>
                        <a:pt x="187753" y="101383"/>
                        <a:pt x="162432" y="289582"/>
                        <a:pt x="230417" y="552753"/>
                      </a:cubicBezTo>
                      <a:lnTo>
                        <a:pt x="0" y="569501"/>
                      </a:lnTo>
                      <a:cubicBezTo>
                        <a:pt x="0" y="569501"/>
                        <a:pt x="2825" y="334675"/>
                        <a:pt x="9910" y="18087"/>
                      </a:cubicBezTo>
                      <a:lnTo>
                        <a:pt x="16545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Google Shape;1471;p36"/>
                <p:cNvSpPr/>
                <p:nvPr/>
              </p:nvSpPr>
              <p:spPr>
                <a:xfrm rot="596819">
                  <a:off x="-3909573" y="4720686"/>
                  <a:ext cx="424701" cy="121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59" h="29731" extrusionOk="0">
                      <a:moveTo>
                        <a:pt x="0" y="0"/>
                      </a:moveTo>
                      <a:lnTo>
                        <a:pt x="104059" y="0"/>
                      </a:lnTo>
                      <a:lnTo>
                        <a:pt x="104059" y="29731"/>
                      </a:lnTo>
                      <a:lnTo>
                        <a:pt x="0" y="29731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2" name="Google Shape;1472;p36"/>
                <p:cNvSpPr/>
                <p:nvPr/>
              </p:nvSpPr>
              <p:spPr>
                <a:xfrm rot="10203181">
                  <a:off x="-3122445" y="4720921"/>
                  <a:ext cx="424701" cy="121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59" h="29731" extrusionOk="0">
                      <a:moveTo>
                        <a:pt x="0" y="0"/>
                      </a:moveTo>
                      <a:lnTo>
                        <a:pt x="104059" y="0"/>
                      </a:lnTo>
                      <a:lnTo>
                        <a:pt x="104059" y="29731"/>
                      </a:lnTo>
                      <a:lnTo>
                        <a:pt x="0" y="29731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Google Shape;1473;p36"/>
                <p:cNvSpPr/>
                <p:nvPr/>
              </p:nvSpPr>
              <p:spPr>
                <a:xfrm>
                  <a:off x="-3501207" y="2633627"/>
                  <a:ext cx="358009" cy="41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5" h="101206" extrusionOk="0">
                      <a:moveTo>
                        <a:pt x="80621" y="1784"/>
                      </a:moveTo>
                      <a:cubicBezTo>
                        <a:pt x="80621" y="1784"/>
                        <a:pt x="65161" y="14766"/>
                        <a:pt x="51088" y="17987"/>
                      </a:cubicBezTo>
                      <a:cubicBezTo>
                        <a:pt x="37015" y="21208"/>
                        <a:pt x="23289" y="11397"/>
                        <a:pt x="23091" y="11298"/>
                      </a:cubicBezTo>
                      <a:cubicBezTo>
                        <a:pt x="22893" y="11199"/>
                        <a:pt x="6640" y="0"/>
                        <a:pt x="6640" y="0"/>
                      </a:cubicBezTo>
                      <a:lnTo>
                        <a:pt x="0" y="81563"/>
                      </a:lnTo>
                      <a:lnTo>
                        <a:pt x="1833" y="83347"/>
                      </a:lnTo>
                      <a:cubicBezTo>
                        <a:pt x="25767" y="106884"/>
                        <a:pt x="60206" y="107181"/>
                        <a:pt x="84338" y="84090"/>
                      </a:cubicBezTo>
                      <a:lnTo>
                        <a:pt x="87856" y="80720"/>
                      </a:lnTo>
                      <a:lnTo>
                        <a:pt x="80621" y="1784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4" name="Google Shape;1474;p36"/>
                <p:cNvSpPr/>
                <p:nvPr/>
              </p:nvSpPr>
              <p:spPr>
                <a:xfrm>
                  <a:off x="-3682832" y="1744371"/>
                  <a:ext cx="728883" cy="984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67" h="241538" extrusionOk="0">
                      <a:moveTo>
                        <a:pt x="178770" y="93616"/>
                      </a:moveTo>
                      <a:cubicBezTo>
                        <a:pt x="178968" y="128996"/>
                        <a:pt x="173815" y="159570"/>
                        <a:pt x="168662" y="181273"/>
                      </a:cubicBezTo>
                      <a:cubicBezTo>
                        <a:pt x="163607" y="202531"/>
                        <a:pt x="149138" y="217447"/>
                        <a:pt x="128673" y="229487"/>
                      </a:cubicBezTo>
                      <a:lnTo>
                        <a:pt x="124956" y="231668"/>
                      </a:lnTo>
                      <a:cubicBezTo>
                        <a:pt x="103302" y="244403"/>
                        <a:pt x="75207" y="244848"/>
                        <a:pt x="53106" y="232808"/>
                      </a:cubicBezTo>
                      <a:lnTo>
                        <a:pt x="53106" y="232808"/>
                      </a:lnTo>
                      <a:cubicBezTo>
                        <a:pt x="30808" y="220617"/>
                        <a:pt x="15149" y="204513"/>
                        <a:pt x="10243" y="181769"/>
                      </a:cubicBezTo>
                      <a:cubicBezTo>
                        <a:pt x="1324" y="140393"/>
                        <a:pt x="135" y="94508"/>
                        <a:pt x="135" y="94508"/>
                      </a:cubicBezTo>
                      <a:cubicBezTo>
                        <a:pt x="135" y="94508"/>
                        <a:pt x="-7347" y="-1227"/>
                        <a:pt x="89031" y="12"/>
                      </a:cubicBezTo>
                      <a:cubicBezTo>
                        <a:pt x="185410" y="1251"/>
                        <a:pt x="178770" y="93616"/>
                        <a:pt x="178770" y="93616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Google Shape;1475;p36"/>
                <p:cNvSpPr/>
                <p:nvPr/>
              </p:nvSpPr>
              <p:spPr>
                <a:xfrm>
                  <a:off x="-3671784" y="1698191"/>
                  <a:ext cx="717840" cy="28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57" h="70562" extrusionOk="0">
                      <a:moveTo>
                        <a:pt x="0" y="70562"/>
                      </a:moveTo>
                      <a:cubicBezTo>
                        <a:pt x="0" y="70562"/>
                        <a:pt x="62732" y="21952"/>
                        <a:pt x="176157" y="70562"/>
                      </a:cubicBezTo>
                      <a:cubicBezTo>
                        <a:pt x="176157" y="70562"/>
                        <a:pt x="166147" y="0"/>
                        <a:pt x="88053" y="0"/>
                      </a:cubicBezTo>
                      <a:cubicBezTo>
                        <a:pt x="9959" y="0"/>
                        <a:pt x="0" y="70562"/>
                        <a:pt x="0" y="70562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36"/>
                <p:cNvSpPr/>
                <p:nvPr/>
              </p:nvSpPr>
              <p:spPr>
                <a:xfrm>
                  <a:off x="-3826984" y="1614542"/>
                  <a:ext cx="1013232" cy="1180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46" h="289699" extrusionOk="0">
                      <a:moveTo>
                        <a:pt x="247752" y="118151"/>
                      </a:moveTo>
                      <a:cubicBezTo>
                        <a:pt x="240964" y="54228"/>
                        <a:pt x="196813" y="20583"/>
                        <a:pt x="165397" y="7897"/>
                      </a:cubicBezTo>
                      <a:cubicBezTo>
                        <a:pt x="139432" y="-2608"/>
                        <a:pt x="110245" y="-2608"/>
                        <a:pt x="84230" y="7749"/>
                      </a:cubicBezTo>
                      <a:cubicBezTo>
                        <a:pt x="52418" y="20384"/>
                        <a:pt x="7623" y="53981"/>
                        <a:pt x="835" y="118151"/>
                      </a:cubicBezTo>
                      <a:cubicBezTo>
                        <a:pt x="-8184" y="203281"/>
                        <a:pt x="58860" y="289699"/>
                        <a:pt x="58860" y="289699"/>
                      </a:cubicBezTo>
                      <a:lnTo>
                        <a:pt x="123823" y="273744"/>
                      </a:lnTo>
                      <a:lnTo>
                        <a:pt x="190619" y="289699"/>
                      </a:lnTo>
                      <a:cubicBezTo>
                        <a:pt x="190619" y="289699"/>
                        <a:pt x="256820" y="203331"/>
                        <a:pt x="247802" y="118151"/>
                      </a:cubicBezTo>
                      <a:close/>
                      <a:moveTo>
                        <a:pt x="141265" y="260960"/>
                      </a:moveTo>
                      <a:cubicBezTo>
                        <a:pt x="129670" y="266658"/>
                        <a:pt x="115894" y="266609"/>
                        <a:pt x="104349" y="260761"/>
                      </a:cubicBezTo>
                      <a:cubicBezTo>
                        <a:pt x="60297" y="238413"/>
                        <a:pt x="37651" y="184897"/>
                        <a:pt x="40377" y="126079"/>
                      </a:cubicBezTo>
                      <a:cubicBezTo>
                        <a:pt x="41913" y="93028"/>
                        <a:pt x="61684" y="69887"/>
                        <a:pt x="81654" y="54823"/>
                      </a:cubicBezTo>
                      <a:cubicBezTo>
                        <a:pt x="106925" y="35746"/>
                        <a:pt x="141612" y="35746"/>
                        <a:pt x="166834" y="54823"/>
                      </a:cubicBezTo>
                      <a:cubicBezTo>
                        <a:pt x="186803" y="69887"/>
                        <a:pt x="206575" y="93028"/>
                        <a:pt x="208111" y="126079"/>
                      </a:cubicBezTo>
                      <a:cubicBezTo>
                        <a:pt x="210836" y="185145"/>
                        <a:pt x="186159" y="238859"/>
                        <a:pt x="141215" y="2609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36"/>
                <p:cNvSpPr/>
                <p:nvPr/>
              </p:nvSpPr>
              <p:spPr>
                <a:xfrm>
                  <a:off x="-3311657" y="3660104"/>
                  <a:ext cx="18574" cy="1251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8" h="307123" extrusionOk="0">
                      <a:moveTo>
                        <a:pt x="2279" y="307124"/>
                      </a:moveTo>
                      <a:cubicBezTo>
                        <a:pt x="1040" y="307124"/>
                        <a:pt x="0" y="306083"/>
                        <a:pt x="0" y="304844"/>
                      </a:cubicBezTo>
                      <a:lnTo>
                        <a:pt x="0" y="2280"/>
                      </a:lnTo>
                      <a:cubicBezTo>
                        <a:pt x="0" y="1041"/>
                        <a:pt x="1040" y="0"/>
                        <a:pt x="2279" y="0"/>
                      </a:cubicBezTo>
                      <a:cubicBezTo>
                        <a:pt x="3518" y="0"/>
                        <a:pt x="4558" y="1041"/>
                        <a:pt x="4558" y="2280"/>
                      </a:cubicBezTo>
                      <a:lnTo>
                        <a:pt x="4558" y="304844"/>
                      </a:lnTo>
                      <a:cubicBezTo>
                        <a:pt x="4558" y="306083"/>
                        <a:pt x="3518" y="307124"/>
                        <a:pt x="2279" y="30712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36"/>
                <p:cNvSpPr/>
                <p:nvPr/>
              </p:nvSpPr>
              <p:spPr>
                <a:xfrm>
                  <a:off x="-3700246" y="3063801"/>
                  <a:ext cx="771145" cy="60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238" h="148656" extrusionOk="0">
                      <a:moveTo>
                        <a:pt x="0" y="0"/>
                      </a:moveTo>
                      <a:lnTo>
                        <a:pt x="97667" y="148656"/>
                      </a:lnTo>
                      <a:lnTo>
                        <a:pt x="18923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36"/>
                <p:cNvSpPr/>
                <p:nvPr/>
              </p:nvSpPr>
              <p:spPr>
                <a:xfrm>
                  <a:off x="-3926135" y="2728503"/>
                  <a:ext cx="1234766" cy="4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010" h="104071" extrusionOk="0">
                      <a:moveTo>
                        <a:pt x="90036" y="0"/>
                      </a:moveTo>
                      <a:lnTo>
                        <a:pt x="0" y="59809"/>
                      </a:lnTo>
                      <a:cubicBezTo>
                        <a:pt x="0" y="59809"/>
                        <a:pt x="115357" y="155940"/>
                        <a:pt x="303011" y="64863"/>
                      </a:cubicBezTo>
                      <a:lnTo>
                        <a:pt x="208862" y="0"/>
                      </a:lnTo>
                      <a:lnTo>
                        <a:pt x="8998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36"/>
                <p:cNvSpPr/>
                <p:nvPr/>
              </p:nvSpPr>
              <p:spPr>
                <a:xfrm>
                  <a:off x="-3596593" y="2746161"/>
                  <a:ext cx="283665" cy="104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11" h="25742" extrusionOk="0">
                      <a:moveTo>
                        <a:pt x="57902" y="25743"/>
                      </a:moveTo>
                      <a:cubicBezTo>
                        <a:pt x="21779" y="25743"/>
                        <a:pt x="1512" y="4782"/>
                        <a:pt x="620" y="3841"/>
                      </a:cubicBezTo>
                      <a:cubicBezTo>
                        <a:pt x="-223" y="2949"/>
                        <a:pt x="-223" y="1512"/>
                        <a:pt x="719" y="620"/>
                      </a:cubicBezTo>
                      <a:cubicBezTo>
                        <a:pt x="1611" y="-222"/>
                        <a:pt x="3098" y="-222"/>
                        <a:pt x="3940" y="719"/>
                      </a:cubicBezTo>
                      <a:cubicBezTo>
                        <a:pt x="4188" y="967"/>
                        <a:pt x="27329" y="24802"/>
                        <a:pt x="67119" y="20738"/>
                      </a:cubicBezTo>
                      <a:cubicBezTo>
                        <a:pt x="68308" y="20540"/>
                        <a:pt x="69498" y="21531"/>
                        <a:pt x="69596" y="22770"/>
                      </a:cubicBezTo>
                      <a:cubicBezTo>
                        <a:pt x="69745" y="24009"/>
                        <a:pt x="68804" y="25148"/>
                        <a:pt x="67565" y="25247"/>
                      </a:cubicBezTo>
                      <a:cubicBezTo>
                        <a:pt x="64245" y="25594"/>
                        <a:pt x="61024" y="25743"/>
                        <a:pt x="57902" y="2574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36"/>
                <p:cNvSpPr/>
                <p:nvPr/>
              </p:nvSpPr>
              <p:spPr>
                <a:xfrm>
                  <a:off x="-3615197" y="2890291"/>
                  <a:ext cx="773618" cy="130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45" h="32136" extrusionOk="0">
                      <a:moveTo>
                        <a:pt x="77583" y="32087"/>
                      </a:moveTo>
                      <a:cubicBezTo>
                        <a:pt x="32936" y="32087"/>
                        <a:pt x="1966" y="19897"/>
                        <a:pt x="1421" y="19699"/>
                      </a:cubicBezTo>
                      <a:cubicBezTo>
                        <a:pt x="232" y="19253"/>
                        <a:pt x="-313" y="17916"/>
                        <a:pt x="183" y="16726"/>
                      </a:cubicBezTo>
                      <a:cubicBezTo>
                        <a:pt x="628" y="15537"/>
                        <a:pt x="2016" y="14992"/>
                        <a:pt x="3156" y="15487"/>
                      </a:cubicBezTo>
                      <a:cubicBezTo>
                        <a:pt x="4048" y="15834"/>
                        <a:pt x="93043" y="50769"/>
                        <a:pt x="186498" y="275"/>
                      </a:cubicBezTo>
                      <a:cubicBezTo>
                        <a:pt x="187588" y="-320"/>
                        <a:pt x="188976" y="76"/>
                        <a:pt x="189570" y="1216"/>
                      </a:cubicBezTo>
                      <a:cubicBezTo>
                        <a:pt x="190165" y="2306"/>
                        <a:pt x="189769" y="3694"/>
                        <a:pt x="188629" y="4289"/>
                      </a:cubicBezTo>
                      <a:cubicBezTo>
                        <a:pt x="148740" y="25844"/>
                        <a:pt x="109643" y="32137"/>
                        <a:pt x="77583" y="3213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36"/>
                <p:cNvSpPr/>
                <p:nvPr/>
              </p:nvSpPr>
              <p:spPr>
                <a:xfrm>
                  <a:off x="-3485526" y="2661617"/>
                  <a:ext cx="272324" cy="9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8" h="23108" extrusionOk="0">
                      <a:moveTo>
                        <a:pt x="14435" y="23108"/>
                      </a:moveTo>
                      <a:cubicBezTo>
                        <a:pt x="7052" y="23108"/>
                        <a:pt x="2245" y="22018"/>
                        <a:pt x="1750" y="21869"/>
                      </a:cubicBezTo>
                      <a:cubicBezTo>
                        <a:pt x="511" y="21572"/>
                        <a:pt x="-232" y="20333"/>
                        <a:pt x="65" y="19144"/>
                      </a:cubicBezTo>
                      <a:cubicBezTo>
                        <a:pt x="362" y="17905"/>
                        <a:pt x="1601" y="17162"/>
                        <a:pt x="2790" y="17459"/>
                      </a:cubicBezTo>
                      <a:cubicBezTo>
                        <a:pt x="3088" y="17558"/>
                        <a:pt x="33661" y="24594"/>
                        <a:pt x="63096" y="512"/>
                      </a:cubicBezTo>
                      <a:cubicBezTo>
                        <a:pt x="64086" y="-280"/>
                        <a:pt x="65524" y="-132"/>
                        <a:pt x="66317" y="810"/>
                      </a:cubicBezTo>
                      <a:cubicBezTo>
                        <a:pt x="67109" y="1801"/>
                        <a:pt x="66961" y="3238"/>
                        <a:pt x="66019" y="4031"/>
                      </a:cubicBezTo>
                      <a:cubicBezTo>
                        <a:pt x="46496" y="20036"/>
                        <a:pt x="26774" y="23108"/>
                        <a:pt x="14386" y="231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36"/>
                <p:cNvSpPr/>
                <p:nvPr/>
              </p:nvSpPr>
              <p:spPr>
                <a:xfrm>
                  <a:off x="-3152460" y="2745841"/>
                  <a:ext cx="111019" cy="7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4" h="17546" extrusionOk="0">
                      <a:moveTo>
                        <a:pt x="2247" y="17547"/>
                      </a:moveTo>
                      <a:cubicBezTo>
                        <a:pt x="1107" y="17547"/>
                        <a:pt x="165" y="16705"/>
                        <a:pt x="17" y="15565"/>
                      </a:cubicBezTo>
                      <a:cubicBezTo>
                        <a:pt x="-132" y="14326"/>
                        <a:pt x="711" y="13186"/>
                        <a:pt x="1950" y="12988"/>
                      </a:cubicBezTo>
                      <a:cubicBezTo>
                        <a:pt x="18104" y="10857"/>
                        <a:pt x="22761" y="1690"/>
                        <a:pt x="22910" y="1294"/>
                      </a:cubicBezTo>
                      <a:cubicBezTo>
                        <a:pt x="23455" y="154"/>
                        <a:pt x="24843" y="-341"/>
                        <a:pt x="25933" y="253"/>
                      </a:cubicBezTo>
                      <a:cubicBezTo>
                        <a:pt x="27072" y="798"/>
                        <a:pt x="27568" y="2136"/>
                        <a:pt x="27023" y="3276"/>
                      </a:cubicBezTo>
                      <a:cubicBezTo>
                        <a:pt x="26824" y="3772"/>
                        <a:pt x="21274" y="15020"/>
                        <a:pt x="2544" y="17497"/>
                      </a:cubicBezTo>
                      <a:cubicBezTo>
                        <a:pt x="2445" y="17497"/>
                        <a:pt x="2346" y="17497"/>
                        <a:pt x="2247" y="174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36"/>
                <p:cNvSpPr/>
                <p:nvPr/>
              </p:nvSpPr>
              <p:spPr>
                <a:xfrm>
                  <a:off x="-4061862" y="3240554"/>
                  <a:ext cx="68028" cy="48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4" h="119736" extrusionOk="0">
                      <a:moveTo>
                        <a:pt x="13398" y="119687"/>
                      </a:moveTo>
                      <a:cubicBezTo>
                        <a:pt x="13398" y="119687"/>
                        <a:pt x="13200" y="119687"/>
                        <a:pt x="13101" y="119687"/>
                      </a:cubicBezTo>
                      <a:cubicBezTo>
                        <a:pt x="11862" y="119538"/>
                        <a:pt x="10970" y="118399"/>
                        <a:pt x="11118" y="117160"/>
                      </a:cubicBezTo>
                      <a:cubicBezTo>
                        <a:pt x="11168" y="116664"/>
                        <a:pt x="17065" y="66914"/>
                        <a:pt x="68" y="2843"/>
                      </a:cubicBezTo>
                      <a:cubicBezTo>
                        <a:pt x="-229" y="1604"/>
                        <a:pt x="465" y="366"/>
                        <a:pt x="1703" y="69"/>
                      </a:cubicBezTo>
                      <a:cubicBezTo>
                        <a:pt x="2942" y="-229"/>
                        <a:pt x="4181" y="465"/>
                        <a:pt x="4479" y="1704"/>
                      </a:cubicBezTo>
                      <a:cubicBezTo>
                        <a:pt x="21723" y="66666"/>
                        <a:pt x="15677" y="117209"/>
                        <a:pt x="15628" y="117755"/>
                      </a:cubicBezTo>
                      <a:cubicBezTo>
                        <a:pt x="15479" y="118894"/>
                        <a:pt x="14488" y="119736"/>
                        <a:pt x="13349" y="1197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36"/>
                <p:cNvSpPr/>
                <p:nvPr/>
              </p:nvSpPr>
              <p:spPr>
                <a:xfrm>
                  <a:off x="-4523220" y="3809965"/>
                  <a:ext cx="161488" cy="44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9" h="10931" extrusionOk="0">
                      <a:moveTo>
                        <a:pt x="37356" y="10882"/>
                      </a:moveTo>
                      <a:cubicBezTo>
                        <a:pt x="37356" y="10882"/>
                        <a:pt x="37059" y="10882"/>
                        <a:pt x="36959" y="10882"/>
                      </a:cubicBezTo>
                      <a:lnTo>
                        <a:pt x="1877" y="4490"/>
                      </a:lnTo>
                      <a:cubicBezTo>
                        <a:pt x="638" y="4242"/>
                        <a:pt x="-205" y="3053"/>
                        <a:pt x="43" y="1864"/>
                      </a:cubicBezTo>
                      <a:cubicBezTo>
                        <a:pt x="291" y="625"/>
                        <a:pt x="1481" y="-168"/>
                        <a:pt x="2670" y="30"/>
                      </a:cubicBezTo>
                      <a:lnTo>
                        <a:pt x="37752" y="6423"/>
                      </a:lnTo>
                      <a:cubicBezTo>
                        <a:pt x="38991" y="6670"/>
                        <a:pt x="39834" y="7859"/>
                        <a:pt x="39586" y="9049"/>
                      </a:cubicBezTo>
                      <a:cubicBezTo>
                        <a:pt x="39387" y="10139"/>
                        <a:pt x="38446" y="10932"/>
                        <a:pt x="37356" y="109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36"/>
                <p:cNvSpPr/>
                <p:nvPr/>
              </p:nvSpPr>
              <p:spPr>
                <a:xfrm>
                  <a:off x="-2665763" y="3379584"/>
                  <a:ext cx="48607" cy="40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8" h="99334" extrusionOk="0">
                      <a:moveTo>
                        <a:pt x="4130" y="99335"/>
                      </a:moveTo>
                      <a:cubicBezTo>
                        <a:pt x="3040" y="99335"/>
                        <a:pt x="2049" y="98542"/>
                        <a:pt x="1900" y="97402"/>
                      </a:cubicBezTo>
                      <a:cubicBezTo>
                        <a:pt x="1851" y="96956"/>
                        <a:pt x="-4938" y="49932"/>
                        <a:pt x="7450" y="1717"/>
                      </a:cubicBezTo>
                      <a:cubicBezTo>
                        <a:pt x="7747" y="528"/>
                        <a:pt x="8986" y="-265"/>
                        <a:pt x="10225" y="82"/>
                      </a:cubicBezTo>
                      <a:cubicBezTo>
                        <a:pt x="11464" y="379"/>
                        <a:pt x="12157" y="1618"/>
                        <a:pt x="11860" y="2857"/>
                      </a:cubicBezTo>
                      <a:cubicBezTo>
                        <a:pt x="-330" y="50130"/>
                        <a:pt x="6360" y="96312"/>
                        <a:pt x="6410" y="96758"/>
                      </a:cubicBezTo>
                      <a:cubicBezTo>
                        <a:pt x="6608" y="97997"/>
                        <a:pt x="5716" y="99137"/>
                        <a:pt x="4477" y="99335"/>
                      </a:cubicBezTo>
                      <a:cubicBezTo>
                        <a:pt x="4378" y="99335"/>
                        <a:pt x="4229" y="99335"/>
                        <a:pt x="4130" y="9933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36"/>
                <p:cNvSpPr/>
                <p:nvPr/>
              </p:nvSpPr>
              <p:spPr>
                <a:xfrm>
                  <a:off x="-2100736" y="3636118"/>
                  <a:ext cx="85066" cy="26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5" h="65450" extrusionOk="0">
                      <a:moveTo>
                        <a:pt x="18646" y="65450"/>
                      </a:moveTo>
                      <a:cubicBezTo>
                        <a:pt x="17407" y="65450"/>
                        <a:pt x="16367" y="64410"/>
                        <a:pt x="16367" y="63171"/>
                      </a:cubicBezTo>
                      <a:cubicBezTo>
                        <a:pt x="16367" y="62824"/>
                        <a:pt x="16168" y="28336"/>
                        <a:pt x="361" y="3461"/>
                      </a:cubicBezTo>
                      <a:cubicBezTo>
                        <a:pt x="-333" y="2420"/>
                        <a:pt x="14" y="983"/>
                        <a:pt x="1055" y="339"/>
                      </a:cubicBezTo>
                      <a:cubicBezTo>
                        <a:pt x="2096" y="-305"/>
                        <a:pt x="3532" y="-8"/>
                        <a:pt x="4176" y="1033"/>
                      </a:cubicBezTo>
                      <a:cubicBezTo>
                        <a:pt x="20678" y="27048"/>
                        <a:pt x="20875" y="61684"/>
                        <a:pt x="20875" y="63171"/>
                      </a:cubicBezTo>
                      <a:cubicBezTo>
                        <a:pt x="20875" y="64410"/>
                        <a:pt x="19835" y="65450"/>
                        <a:pt x="18596" y="654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6"/>
                <p:cNvSpPr/>
                <p:nvPr/>
              </p:nvSpPr>
              <p:spPr>
                <a:xfrm>
                  <a:off x="-3363454" y="1997705"/>
                  <a:ext cx="63525" cy="36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9" h="89404" extrusionOk="0">
                      <a:moveTo>
                        <a:pt x="2704" y="89404"/>
                      </a:moveTo>
                      <a:cubicBezTo>
                        <a:pt x="1515" y="89404"/>
                        <a:pt x="375" y="88562"/>
                        <a:pt x="78" y="87372"/>
                      </a:cubicBezTo>
                      <a:cubicBezTo>
                        <a:pt x="-269" y="85935"/>
                        <a:pt x="573" y="84449"/>
                        <a:pt x="2060" y="84102"/>
                      </a:cubicBezTo>
                      <a:lnTo>
                        <a:pt x="10087" y="82070"/>
                      </a:lnTo>
                      <a:lnTo>
                        <a:pt x="6371" y="2837"/>
                      </a:lnTo>
                      <a:cubicBezTo>
                        <a:pt x="6321" y="1350"/>
                        <a:pt x="7461" y="62"/>
                        <a:pt x="8948" y="12"/>
                      </a:cubicBezTo>
                      <a:cubicBezTo>
                        <a:pt x="10335" y="-136"/>
                        <a:pt x="11722" y="1102"/>
                        <a:pt x="11772" y="2589"/>
                      </a:cubicBezTo>
                      <a:lnTo>
                        <a:pt x="15587" y="84003"/>
                      </a:lnTo>
                      <a:cubicBezTo>
                        <a:pt x="15637" y="85291"/>
                        <a:pt x="14794" y="86431"/>
                        <a:pt x="13556" y="86728"/>
                      </a:cubicBezTo>
                      <a:lnTo>
                        <a:pt x="3398" y="89255"/>
                      </a:lnTo>
                      <a:cubicBezTo>
                        <a:pt x="3398" y="89255"/>
                        <a:pt x="2952" y="89355"/>
                        <a:pt x="2754" y="89355"/>
                      </a:cubicBezTo>
                      <a:close/>
                    </a:path>
                  </a:pathLst>
                </a:custGeom>
                <a:solidFill>
                  <a:srgbClr val="2B150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6"/>
                <p:cNvSpPr/>
                <p:nvPr/>
              </p:nvSpPr>
              <p:spPr>
                <a:xfrm>
                  <a:off x="-3424886" y="2351581"/>
                  <a:ext cx="213660" cy="81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32" h="19880" extrusionOk="0">
                      <a:moveTo>
                        <a:pt x="23632" y="19881"/>
                      </a:moveTo>
                      <a:cubicBezTo>
                        <a:pt x="15059" y="19881"/>
                        <a:pt x="7082" y="16908"/>
                        <a:pt x="1235" y="11507"/>
                      </a:cubicBezTo>
                      <a:cubicBezTo>
                        <a:pt x="-351" y="10069"/>
                        <a:pt x="-401" y="7592"/>
                        <a:pt x="1036" y="6056"/>
                      </a:cubicBezTo>
                      <a:cubicBezTo>
                        <a:pt x="2474" y="4470"/>
                        <a:pt x="4902" y="4371"/>
                        <a:pt x="6487" y="5858"/>
                      </a:cubicBezTo>
                      <a:cubicBezTo>
                        <a:pt x="11591" y="10615"/>
                        <a:pt x="19024" y="12844"/>
                        <a:pt x="26853" y="12002"/>
                      </a:cubicBezTo>
                      <a:cubicBezTo>
                        <a:pt x="34682" y="11160"/>
                        <a:pt x="41471" y="7394"/>
                        <a:pt x="45435" y="1646"/>
                      </a:cubicBezTo>
                      <a:cubicBezTo>
                        <a:pt x="46624" y="-89"/>
                        <a:pt x="49053" y="-534"/>
                        <a:pt x="50787" y="704"/>
                      </a:cubicBezTo>
                      <a:cubicBezTo>
                        <a:pt x="52521" y="1943"/>
                        <a:pt x="52967" y="4322"/>
                        <a:pt x="51728" y="6056"/>
                      </a:cubicBezTo>
                      <a:cubicBezTo>
                        <a:pt x="46476" y="13637"/>
                        <a:pt x="37705" y="18543"/>
                        <a:pt x="27646" y="19633"/>
                      </a:cubicBezTo>
                      <a:cubicBezTo>
                        <a:pt x="26308" y="19782"/>
                        <a:pt x="24970" y="19831"/>
                        <a:pt x="23632" y="19831"/>
                      </a:cubicBezTo>
                      <a:close/>
                    </a:path>
                  </a:pathLst>
                </a:custGeom>
                <a:solidFill>
                  <a:srgbClr val="2B150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6"/>
                <p:cNvSpPr/>
                <p:nvPr/>
              </p:nvSpPr>
              <p:spPr>
                <a:xfrm>
                  <a:off x="-3223588" y="2046200"/>
                  <a:ext cx="207360" cy="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97" y="14668"/>
                        <a:pt x="1869" y="14271"/>
                        <a:pt x="680" y="12487"/>
                      </a:cubicBezTo>
                      <a:cubicBezTo>
                        <a:pt x="-509" y="10753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0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36"/>
                <p:cNvSpPr/>
                <p:nvPr/>
              </p:nvSpPr>
              <p:spPr>
                <a:xfrm>
                  <a:off x="-3641041" y="2049431"/>
                  <a:ext cx="207360" cy="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8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79" y="5699"/>
                        <a:pt x="6032" y="13478"/>
                      </a:cubicBezTo>
                      <a:cubicBezTo>
                        <a:pt x="4248" y="14668"/>
                        <a:pt x="1869" y="14271"/>
                        <a:pt x="680" y="12487"/>
                      </a:cubicBezTo>
                      <a:cubicBezTo>
                        <a:pt x="-510" y="10704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1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49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36"/>
                <p:cNvSpPr/>
                <p:nvPr/>
              </p:nvSpPr>
              <p:spPr>
                <a:xfrm>
                  <a:off x="-3546019" y="2157837"/>
                  <a:ext cx="37152" cy="6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36"/>
                <p:cNvSpPr/>
                <p:nvPr/>
              </p:nvSpPr>
              <p:spPr>
                <a:xfrm>
                  <a:off x="-3159450" y="2157837"/>
                  <a:ext cx="37152" cy="6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4" name="Google Shape;1494;p36"/>
              <p:cNvGrpSpPr/>
              <p:nvPr/>
            </p:nvGrpSpPr>
            <p:grpSpPr>
              <a:xfrm>
                <a:off x="2379592" y="1817676"/>
                <a:ext cx="1575577" cy="3881974"/>
                <a:chOff x="1726467" y="479351"/>
                <a:chExt cx="1575577" cy="3881974"/>
              </a:xfrm>
            </p:grpSpPr>
            <p:grpSp>
              <p:nvGrpSpPr>
                <p:cNvPr id="1495" name="Google Shape;1495;p36"/>
                <p:cNvGrpSpPr/>
                <p:nvPr/>
              </p:nvGrpSpPr>
              <p:grpSpPr>
                <a:xfrm>
                  <a:off x="1726467" y="479351"/>
                  <a:ext cx="1575577" cy="3880795"/>
                  <a:chOff x="5693347" y="153318"/>
                  <a:chExt cx="310544" cy="764915"/>
                </a:xfrm>
              </p:grpSpPr>
              <p:sp>
                <p:nvSpPr>
                  <p:cNvPr id="1496" name="Google Shape;1496;p36"/>
                  <p:cNvSpPr/>
                  <p:nvPr/>
                </p:nvSpPr>
                <p:spPr>
                  <a:xfrm>
                    <a:off x="5745724" y="315931"/>
                    <a:ext cx="198524" cy="94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699" h="126076" extrusionOk="0">
                        <a:moveTo>
                          <a:pt x="2365" y="11447"/>
                        </a:moveTo>
                        <a:cubicBezTo>
                          <a:pt x="-5117" y="40187"/>
                          <a:pt x="5734" y="72049"/>
                          <a:pt x="26744" y="93059"/>
                        </a:cubicBezTo>
                        <a:cubicBezTo>
                          <a:pt x="47754" y="114069"/>
                          <a:pt x="77684" y="124822"/>
                          <a:pt x="107365" y="125961"/>
                        </a:cubicBezTo>
                        <a:cubicBezTo>
                          <a:pt x="120249" y="126457"/>
                          <a:pt x="133083" y="125268"/>
                          <a:pt x="145917" y="123979"/>
                        </a:cubicBezTo>
                        <a:cubicBezTo>
                          <a:pt x="167770" y="121749"/>
                          <a:pt x="189969" y="119123"/>
                          <a:pt x="210037" y="110204"/>
                        </a:cubicBezTo>
                        <a:cubicBezTo>
                          <a:pt x="230502" y="101086"/>
                          <a:pt x="248192" y="85130"/>
                          <a:pt x="257558" y="64814"/>
                        </a:cubicBezTo>
                        <a:cubicBezTo>
                          <a:pt x="266923" y="44498"/>
                          <a:pt x="267419" y="19821"/>
                          <a:pt x="257012" y="0"/>
                        </a:cubicBezTo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7" name="Google Shape;1497;p36"/>
                  <p:cNvSpPr/>
                  <p:nvPr/>
                </p:nvSpPr>
                <p:spPr>
                  <a:xfrm>
                    <a:off x="5847617" y="192175"/>
                    <a:ext cx="99339" cy="102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452" h="136399" extrusionOk="0">
                        <a:moveTo>
                          <a:pt x="132452" y="136367"/>
                        </a:moveTo>
                        <a:cubicBezTo>
                          <a:pt x="124078" y="15510"/>
                          <a:pt x="58472" y="3122"/>
                          <a:pt x="3419" y="0"/>
                        </a:cubicBezTo>
                        <a:cubicBezTo>
                          <a:pt x="2378" y="3122"/>
                          <a:pt x="1189" y="6194"/>
                          <a:pt x="0" y="9266"/>
                        </a:cubicBezTo>
                        <a:cubicBezTo>
                          <a:pt x="7383" y="64864"/>
                          <a:pt x="79679" y="138151"/>
                          <a:pt x="132452" y="13636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8" name="Google Shape;1498;p36"/>
                  <p:cNvSpPr/>
                  <p:nvPr/>
                </p:nvSpPr>
                <p:spPr>
                  <a:xfrm>
                    <a:off x="5743075" y="191914"/>
                    <a:ext cx="107107" cy="106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09" h="141970" extrusionOk="0">
                        <a:moveTo>
                          <a:pt x="142809" y="396"/>
                        </a:moveTo>
                        <a:cubicBezTo>
                          <a:pt x="140629" y="297"/>
                          <a:pt x="138449" y="0"/>
                          <a:pt x="136218" y="0"/>
                        </a:cubicBezTo>
                        <a:cubicBezTo>
                          <a:pt x="72049" y="0"/>
                          <a:pt x="6343" y="24875"/>
                          <a:pt x="0" y="141967"/>
                        </a:cubicBezTo>
                        <a:cubicBezTo>
                          <a:pt x="65656" y="142611"/>
                          <a:pt x="122740" y="60156"/>
                          <a:pt x="142809" y="39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p36"/>
                  <p:cNvSpPr/>
                  <p:nvPr/>
                </p:nvSpPr>
                <p:spPr>
                  <a:xfrm>
                    <a:off x="5819951" y="153318"/>
                    <a:ext cx="27628" cy="38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7" h="51461" extrusionOk="0">
                        <a:moveTo>
                          <a:pt x="36838" y="51462"/>
                        </a:moveTo>
                        <a:cubicBezTo>
                          <a:pt x="36838" y="51462"/>
                          <a:pt x="-13061" y="29758"/>
                          <a:pt x="3291" y="5180"/>
                        </a:cubicBezTo>
                        <a:cubicBezTo>
                          <a:pt x="19693" y="-19398"/>
                          <a:pt x="36838" y="51462"/>
                          <a:pt x="36838" y="5146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0" name="Google Shape;1500;p36"/>
                  <p:cNvSpPr/>
                  <p:nvPr/>
                </p:nvSpPr>
                <p:spPr>
                  <a:xfrm>
                    <a:off x="5850059" y="157070"/>
                    <a:ext cx="23024" cy="35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99" h="46855" extrusionOk="0">
                        <a:moveTo>
                          <a:pt x="163" y="46855"/>
                        </a:moveTo>
                        <a:cubicBezTo>
                          <a:pt x="163" y="46855"/>
                          <a:pt x="-3752" y="-17315"/>
                          <a:pt x="26822" y="4538"/>
                        </a:cubicBezTo>
                        <a:cubicBezTo>
                          <a:pt x="43669" y="16579"/>
                          <a:pt x="163" y="46855"/>
                          <a:pt x="163" y="468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p36"/>
                  <p:cNvSpPr/>
                  <p:nvPr/>
                </p:nvSpPr>
                <p:spPr>
                  <a:xfrm>
                    <a:off x="5725730" y="199124"/>
                    <a:ext cx="235840" cy="2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453" h="272833" extrusionOk="0">
                        <a:moveTo>
                          <a:pt x="307456" y="127795"/>
                        </a:moveTo>
                        <a:cubicBezTo>
                          <a:pt x="303740" y="125664"/>
                          <a:pt x="299280" y="125713"/>
                          <a:pt x="294820" y="127398"/>
                        </a:cubicBezTo>
                        <a:cubicBezTo>
                          <a:pt x="294127" y="126952"/>
                          <a:pt x="294622" y="123930"/>
                          <a:pt x="294969" y="127101"/>
                        </a:cubicBezTo>
                        <a:cubicBezTo>
                          <a:pt x="242196" y="128885"/>
                          <a:pt x="169900" y="55597"/>
                          <a:pt x="162517" y="0"/>
                        </a:cubicBezTo>
                        <a:cubicBezTo>
                          <a:pt x="140317" y="56043"/>
                          <a:pt x="85414" y="132948"/>
                          <a:pt x="23127" y="132353"/>
                        </a:cubicBezTo>
                        <a:cubicBezTo>
                          <a:pt x="20947" y="141917"/>
                          <a:pt x="23721" y="124029"/>
                          <a:pt x="23474" y="133890"/>
                        </a:cubicBezTo>
                        <a:cubicBezTo>
                          <a:pt x="18271" y="130520"/>
                          <a:pt x="12572" y="129529"/>
                          <a:pt x="7865" y="131907"/>
                        </a:cubicBezTo>
                        <a:cubicBezTo>
                          <a:pt x="-559" y="136169"/>
                          <a:pt x="-2541" y="149350"/>
                          <a:pt x="3504" y="161341"/>
                        </a:cubicBezTo>
                        <a:cubicBezTo>
                          <a:pt x="9401" y="173036"/>
                          <a:pt x="20649" y="179230"/>
                          <a:pt x="29073" y="175612"/>
                        </a:cubicBezTo>
                        <a:cubicBezTo>
                          <a:pt x="45772" y="231804"/>
                          <a:pt x="97703" y="272833"/>
                          <a:pt x="159345" y="272833"/>
                        </a:cubicBezTo>
                        <a:cubicBezTo>
                          <a:pt x="220988" y="272833"/>
                          <a:pt x="275347" y="229773"/>
                          <a:pt x="290658" y="171500"/>
                        </a:cubicBezTo>
                        <a:cubicBezTo>
                          <a:pt x="297595" y="171004"/>
                          <a:pt x="305227" y="165801"/>
                          <a:pt x="310083" y="157427"/>
                        </a:cubicBezTo>
                        <a:cubicBezTo>
                          <a:pt x="316822" y="145782"/>
                          <a:pt x="315632" y="132502"/>
                          <a:pt x="307456" y="127795"/>
                        </a:cubicBezTo>
                        <a:close/>
                      </a:path>
                    </a:pathLst>
                  </a:custGeom>
                  <a:solidFill>
                    <a:srgbClr val="EF9D89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2" name="Google Shape;1502;p36"/>
                  <p:cNvSpPr/>
                  <p:nvPr/>
                </p:nvSpPr>
                <p:spPr>
                  <a:xfrm>
                    <a:off x="5808298" y="396837"/>
                    <a:ext cx="73844" cy="26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459" h="34835" extrusionOk="0">
                        <a:moveTo>
                          <a:pt x="98460" y="0"/>
                        </a:moveTo>
                        <a:cubicBezTo>
                          <a:pt x="42565" y="20168"/>
                          <a:pt x="0" y="0"/>
                          <a:pt x="0" y="0"/>
                        </a:cubicBezTo>
                        <a:cubicBezTo>
                          <a:pt x="3221" y="10307"/>
                          <a:pt x="4856" y="20316"/>
                          <a:pt x="5451" y="29929"/>
                        </a:cubicBezTo>
                        <a:cubicBezTo>
                          <a:pt x="33993" y="31763"/>
                          <a:pt x="63179" y="34340"/>
                          <a:pt x="92067" y="34835"/>
                        </a:cubicBezTo>
                        <a:cubicBezTo>
                          <a:pt x="93207" y="14568"/>
                          <a:pt x="98460" y="50"/>
                          <a:pt x="98460" y="50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p36"/>
                  <p:cNvSpPr/>
                  <p:nvPr/>
                </p:nvSpPr>
                <p:spPr>
                  <a:xfrm>
                    <a:off x="5797854" y="419284"/>
                    <a:ext cx="94359" cy="78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12" h="104891" extrusionOk="0">
                        <a:moveTo>
                          <a:pt x="105992" y="4906"/>
                        </a:moveTo>
                        <a:cubicBezTo>
                          <a:pt x="77103" y="4410"/>
                          <a:pt x="47917" y="1833"/>
                          <a:pt x="19375" y="0"/>
                        </a:cubicBezTo>
                        <a:cubicBezTo>
                          <a:pt x="22249" y="45935"/>
                          <a:pt x="0" y="81018"/>
                          <a:pt x="0" y="81018"/>
                        </a:cubicBezTo>
                        <a:cubicBezTo>
                          <a:pt x="80027" y="137408"/>
                          <a:pt x="125813" y="76211"/>
                          <a:pt x="125813" y="76211"/>
                        </a:cubicBezTo>
                        <a:cubicBezTo>
                          <a:pt x="108024" y="52525"/>
                          <a:pt x="104803" y="25668"/>
                          <a:pt x="105942" y="4906"/>
                        </a:cubicBezTo>
                        <a:close/>
                      </a:path>
                    </a:pathLst>
                  </a:custGeom>
                  <a:solidFill>
                    <a:srgbClr val="EF9D89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p36"/>
                  <p:cNvSpPr/>
                  <p:nvPr/>
                </p:nvSpPr>
                <p:spPr>
                  <a:xfrm>
                    <a:off x="5693347" y="476257"/>
                    <a:ext cx="310544" cy="441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059" h="589301" extrusionOk="0">
                        <a:moveTo>
                          <a:pt x="1687" y="138052"/>
                        </a:moveTo>
                        <a:cubicBezTo>
                          <a:pt x="3125" y="85477"/>
                          <a:pt x="55402" y="63278"/>
                          <a:pt x="90634" y="44200"/>
                        </a:cubicBezTo>
                        <a:cubicBezTo>
                          <a:pt x="108819" y="34340"/>
                          <a:pt x="124577" y="19325"/>
                          <a:pt x="139393" y="5054"/>
                        </a:cubicBezTo>
                        <a:cubicBezTo>
                          <a:pt x="139393" y="5054"/>
                          <a:pt x="168777" y="28691"/>
                          <a:pt x="205892" y="28938"/>
                        </a:cubicBezTo>
                        <a:cubicBezTo>
                          <a:pt x="243006" y="29186"/>
                          <a:pt x="265205" y="0"/>
                          <a:pt x="265205" y="0"/>
                        </a:cubicBezTo>
                        <a:cubicBezTo>
                          <a:pt x="279972" y="14271"/>
                          <a:pt x="295779" y="29285"/>
                          <a:pt x="313964" y="39146"/>
                        </a:cubicBezTo>
                        <a:cubicBezTo>
                          <a:pt x="349196" y="58224"/>
                          <a:pt x="399244" y="75270"/>
                          <a:pt x="402911" y="132998"/>
                        </a:cubicBezTo>
                        <a:lnTo>
                          <a:pt x="414060" y="589025"/>
                        </a:lnTo>
                        <a:lnTo>
                          <a:pt x="52330" y="589025"/>
                        </a:lnTo>
                        <a:cubicBezTo>
                          <a:pt x="52330" y="589025"/>
                          <a:pt x="-11196" y="615981"/>
                          <a:pt x="1737" y="13805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5" name="Google Shape;1505;p36"/>
                  <p:cNvSpPr/>
                  <p:nvPr/>
                </p:nvSpPr>
                <p:spPr>
                  <a:xfrm>
                    <a:off x="5844607" y="501863"/>
                    <a:ext cx="5797" cy="382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0" h="510187" extrusionOk="0">
                        <a:moveTo>
                          <a:pt x="0" y="0"/>
                        </a:moveTo>
                        <a:lnTo>
                          <a:pt x="7731" y="0"/>
                        </a:lnTo>
                        <a:lnTo>
                          <a:pt x="7731" y="510188"/>
                        </a:lnTo>
                        <a:lnTo>
                          <a:pt x="0" y="5101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p36"/>
                  <p:cNvSpPr/>
                  <p:nvPr/>
                </p:nvSpPr>
                <p:spPr>
                  <a:xfrm>
                    <a:off x="5814132" y="481868"/>
                    <a:ext cx="62249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99" h="59264" extrusionOk="0">
                        <a:moveTo>
                          <a:pt x="44448" y="26659"/>
                        </a:moveTo>
                        <a:lnTo>
                          <a:pt x="0" y="0"/>
                        </a:lnTo>
                        <a:lnTo>
                          <a:pt x="0" y="59264"/>
                        </a:lnTo>
                        <a:lnTo>
                          <a:pt x="40038" y="35578"/>
                        </a:lnTo>
                        <a:lnTo>
                          <a:pt x="83000" y="57778"/>
                        </a:lnTo>
                        <a:lnTo>
                          <a:pt x="83000" y="2973"/>
                        </a:lnTo>
                        <a:lnTo>
                          <a:pt x="44448" y="26659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7" name="Google Shape;1507;p36"/>
                  <p:cNvSpPr/>
                  <p:nvPr/>
                </p:nvSpPr>
                <p:spPr>
                  <a:xfrm>
                    <a:off x="5762288" y="262118"/>
                    <a:ext cx="71132" cy="7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2" h="94842" extrusionOk="0">
                        <a:moveTo>
                          <a:pt x="47421" y="94843"/>
                        </a:moveTo>
                        <a:cubicBezTo>
                          <a:pt x="21257" y="94843"/>
                          <a:pt x="0" y="73585"/>
                          <a:pt x="0" y="47421"/>
                        </a:cubicBezTo>
                        <a:cubicBezTo>
                          <a:pt x="0" y="21258"/>
                          <a:pt x="21257" y="0"/>
                          <a:pt x="47421" y="0"/>
                        </a:cubicBezTo>
                        <a:cubicBezTo>
                          <a:pt x="73585" y="0"/>
                          <a:pt x="94843" y="21258"/>
                          <a:pt x="94843" y="47421"/>
                        </a:cubicBezTo>
                        <a:cubicBezTo>
                          <a:pt x="94843" y="73585"/>
                          <a:pt x="73585" y="94843"/>
                          <a:pt x="47421" y="94843"/>
                        </a:cubicBezTo>
                        <a:close/>
                        <a:moveTo>
                          <a:pt x="47421" y="7730"/>
                        </a:moveTo>
                        <a:cubicBezTo>
                          <a:pt x="25519" y="7730"/>
                          <a:pt x="7730" y="25519"/>
                          <a:pt x="7730" y="47421"/>
                        </a:cubicBezTo>
                        <a:cubicBezTo>
                          <a:pt x="7730" y="69323"/>
                          <a:pt x="25519" y="87112"/>
                          <a:pt x="47421" y="87112"/>
                        </a:cubicBezTo>
                        <a:cubicBezTo>
                          <a:pt x="69323" y="87112"/>
                          <a:pt x="87112" y="69323"/>
                          <a:pt x="87112" y="47421"/>
                        </a:cubicBezTo>
                        <a:cubicBezTo>
                          <a:pt x="87112" y="25519"/>
                          <a:pt x="69323" y="7730"/>
                          <a:pt x="47421" y="7730"/>
                        </a:cubicBez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p36"/>
                  <p:cNvSpPr/>
                  <p:nvPr/>
                </p:nvSpPr>
                <p:spPr>
                  <a:xfrm>
                    <a:off x="5852672" y="262118"/>
                    <a:ext cx="71132" cy="7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2" h="94842" extrusionOk="0">
                        <a:moveTo>
                          <a:pt x="47422" y="94843"/>
                        </a:moveTo>
                        <a:cubicBezTo>
                          <a:pt x="21258" y="94843"/>
                          <a:pt x="0" y="73585"/>
                          <a:pt x="0" y="47421"/>
                        </a:cubicBezTo>
                        <a:cubicBezTo>
                          <a:pt x="0" y="21258"/>
                          <a:pt x="21258" y="0"/>
                          <a:pt x="47422" y="0"/>
                        </a:cubicBezTo>
                        <a:cubicBezTo>
                          <a:pt x="73585" y="0"/>
                          <a:pt x="94843" y="21258"/>
                          <a:pt x="94843" y="47421"/>
                        </a:cubicBezTo>
                        <a:cubicBezTo>
                          <a:pt x="94843" y="73585"/>
                          <a:pt x="73585" y="94843"/>
                          <a:pt x="47422" y="94843"/>
                        </a:cubicBezTo>
                        <a:close/>
                        <a:moveTo>
                          <a:pt x="47422" y="7730"/>
                        </a:moveTo>
                        <a:cubicBezTo>
                          <a:pt x="25519" y="7730"/>
                          <a:pt x="7730" y="25519"/>
                          <a:pt x="7730" y="47421"/>
                        </a:cubicBezTo>
                        <a:cubicBezTo>
                          <a:pt x="7730" y="69323"/>
                          <a:pt x="25519" y="87112"/>
                          <a:pt x="47422" y="87112"/>
                        </a:cubicBezTo>
                        <a:cubicBezTo>
                          <a:pt x="69323" y="87112"/>
                          <a:pt x="87113" y="69323"/>
                          <a:pt x="87113" y="47421"/>
                        </a:cubicBezTo>
                        <a:cubicBezTo>
                          <a:pt x="87113" y="25519"/>
                          <a:pt x="69323" y="7730"/>
                          <a:pt x="47422" y="7730"/>
                        </a:cubicBez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9" name="Google Shape;1509;p36"/>
                  <p:cNvSpPr/>
                  <p:nvPr/>
                </p:nvSpPr>
                <p:spPr>
                  <a:xfrm>
                    <a:off x="5738207" y="286274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7" y="0"/>
                        </a:lnTo>
                        <a:lnTo>
                          <a:pt x="34687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p36"/>
                  <p:cNvSpPr/>
                  <p:nvPr/>
                </p:nvSpPr>
                <p:spPr>
                  <a:xfrm>
                    <a:off x="5920421" y="286274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6" y="0"/>
                        </a:lnTo>
                        <a:lnTo>
                          <a:pt x="34686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1" name="Google Shape;1511;p36"/>
                  <p:cNvSpPr/>
                  <p:nvPr/>
                </p:nvSpPr>
                <p:spPr>
                  <a:xfrm>
                    <a:off x="5832375" y="248090"/>
                    <a:ext cx="20630" cy="91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07" h="122069" extrusionOk="0">
                        <a:moveTo>
                          <a:pt x="24832" y="122069"/>
                        </a:moveTo>
                        <a:lnTo>
                          <a:pt x="2682" y="122069"/>
                        </a:lnTo>
                        <a:cubicBezTo>
                          <a:pt x="1939" y="122069"/>
                          <a:pt x="1195" y="121772"/>
                          <a:pt x="700" y="121177"/>
                        </a:cubicBezTo>
                        <a:cubicBezTo>
                          <a:pt x="205" y="120632"/>
                          <a:pt x="-43" y="119889"/>
                          <a:pt x="6" y="119096"/>
                        </a:cubicBezTo>
                        <a:lnTo>
                          <a:pt x="10610" y="2450"/>
                        </a:lnTo>
                        <a:cubicBezTo>
                          <a:pt x="10759" y="964"/>
                          <a:pt x="12047" y="-176"/>
                          <a:pt x="13534" y="22"/>
                        </a:cubicBezTo>
                        <a:cubicBezTo>
                          <a:pt x="15021" y="171"/>
                          <a:pt x="16111" y="1459"/>
                          <a:pt x="15962" y="2946"/>
                        </a:cubicBezTo>
                        <a:lnTo>
                          <a:pt x="5606" y="116668"/>
                        </a:lnTo>
                        <a:lnTo>
                          <a:pt x="24832" y="116668"/>
                        </a:lnTo>
                        <a:cubicBezTo>
                          <a:pt x="26318" y="116668"/>
                          <a:pt x="27507" y="117857"/>
                          <a:pt x="27507" y="119344"/>
                        </a:cubicBezTo>
                        <a:cubicBezTo>
                          <a:pt x="27507" y="120830"/>
                          <a:pt x="26318" y="122020"/>
                          <a:pt x="24832" y="122020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p36"/>
                  <p:cNvSpPr/>
                  <p:nvPr/>
                </p:nvSpPr>
                <p:spPr>
                  <a:xfrm>
                    <a:off x="5817002" y="338573"/>
                    <a:ext cx="52978" cy="14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37" h="19213" extrusionOk="0">
                        <a:moveTo>
                          <a:pt x="31305" y="19164"/>
                        </a:moveTo>
                        <a:cubicBezTo>
                          <a:pt x="21098" y="19164"/>
                          <a:pt x="10939" y="16786"/>
                          <a:pt x="2020" y="11979"/>
                        </a:cubicBezTo>
                        <a:cubicBezTo>
                          <a:pt x="137" y="10939"/>
                          <a:pt x="-556" y="8610"/>
                          <a:pt x="484" y="6727"/>
                        </a:cubicBezTo>
                        <a:cubicBezTo>
                          <a:pt x="1525" y="4844"/>
                          <a:pt x="3804" y="4150"/>
                          <a:pt x="5737" y="5191"/>
                        </a:cubicBezTo>
                        <a:cubicBezTo>
                          <a:pt x="23872" y="15052"/>
                          <a:pt x="48004" y="13218"/>
                          <a:pt x="64456" y="781"/>
                        </a:cubicBezTo>
                        <a:cubicBezTo>
                          <a:pt x="66140" y="-508"/>
                          <a:pt x="68568" y="-161"/>
                          <a:pt x="69857" y="1524"/>
                        </a:cubicBezTo>
                        <a:cubicBezTo>
                          <a:pt x="71145" y="3209"/>
                          <a:pt x="70799" y="5637"/>
                          <a:pt x="69113" y="6925"/>
                        </a:cubicBezTo>
                        <a:cubicBezTo>
                          <a:pt x="58411" y="15052"/>
                          <a:pt x="44833" y="19214"/>
                          <a:pt x="31355" y="19214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3" name="Google Shape;1513;p36"/>
                  <p:cNvSpPr/>
                  <p:nvPr/>
                </p:nvSpPr>
                <p:spPr>
                  <a:xfrm>
                    <a:off x="5773391" y="277540"/>
                    <a:ext cx="42043" cy="1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57" h="18235" extrusionOk="0">
                        <a:moveTo>
                          <a:pt x="3829" y="18236"/>
                        </a:moveTo>
                        <a:cubicBezTo>
                          <a:pt x="2541" y="18236"/>
                          <a:pt x="1252" y="17592"/>
                          <a:pt x="559" y="16403"/>
                        </a:cubicBezTo>
                        <a:cubicBezTo>
                          <a:pt x="-531" y="14569"/>
                          <a:pt x="14" y="12191"/>
                          <a:pt x="1847" y="11100"/>
                        </a:cubicBezTo>
                        <a:cubicBezTo>
                          <a:pt x="16861" y="1933"/>
                          <a:pt x="35394" y="-1833"/>
                          <a:pt x="52787" y="843"/>
                        </a:cubicBezTo>
                        <a:cubicBezTo>
                          <a:pt x="54867" y="1190"/>
                          <a:pt x="56354" y="3123"/>
                          <a:pt x="56007" y="5253"/>
                        </a:cubicBezTo>
                        <a:cubicBezTo>
                          <a:pt x="55660" y="7335"/>
                          <a:pt x="53728" y="8772"/>
                          <a:pt x="51597" y="8474"/>
                        </a:cubicBezTo>
                        <a:cubicBezTo>
                          <a:pt x="35988" y="6096"/>
                          <a:pt x="19339" y="9416"/>
                          <a:pt x="5860" y="17641"/>
                        </a:cubicBezTo>
                        <a:cubicBezTo>
                          <a:pt x="5216" y="18038"/>
                          <a:pt x="4523" y="18186"/>
                          <a:pt x="3829" y="181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p36"/>
                  <p:cNvSpPr/>
                  <p:nvPr/>
                </p:nvSpPr>
                <p:spPr>
                  <a:xfrm>
                    <a:off x="5867141" y="278058"/>
                    <a:ext cx="42621" cy="107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28" h="14274" extrusionOk="0">
                        <a:moveTo>
                          <a:pt x="53004" y="14275"/>
                        </a:moveTo>
                        <a:cubicBezTo>
                          <a:pt x="52459" y="14275"/>
                          <a:pt x="51914" y="14175"/>
                          <a:pt x="51369" y="13928"/>
                        </a:cubicBezTo>
                        <a:cubicBezTo>
                          <a:pt x="37048" y="7288"/>
                          <a:pt x="20102" y="5900"/>
                          <a:pt x="4889" y="10063"/>
                        </a:cubicBezTo>
                        <a:cubicBezTo>
                          <a:pt x="2857" y="10608"/>
                          <a:pt x="727" y="9418"/>
                          <a:pt x="132" y="7387"/>
                        </a:cubicBezTo>
                        <a:cubicBezTo>
                          <a:pt x="-413" y="5355"/>
                          <a:pt x="776" y="3224"/>
                          <a:pt x="2808" y="2630"/>
                        </a:cubicBezTo>
                        <a:cubicBezTo>
                          <a:pt x="19755" y="-2028"/>
                          <a:pt x="38634" y="-442"/>
                          <a:pt x="54590" y="6941"/>
                        </a:cubicBezTo>
                        <a:cubicBezTo>
                          <a:pt x="56522" y="7833"/>
                          <a:pt x="57364" y="10112"/>
                          <a:pt x="56473" y="12045"/>
                        </a:cubicBezTo>
                        <a:cubicBezTo>
                          <a:pt x="55829" y="13432"/>
                          <a:pt x="54441" y="14275"/>
                          <a:pt x="52955" y="1427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5" name="Google Shape;1515;p36"/>
                  <p:cNvSpPr/>
                  <p:nvPr/>
                </p:nvSpPr>
                <p:spPr>
                  <a:xfrm>
                    <a:off x="5797557" y="292889"/>
                    <a:ext cx="9142" cy="12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9" h="16649" extrusionOk="0">
                        <a:moveTo>
                          <a:pt x="12190" y="8325"/>
                        </a:moveTo>
                        <a:cubicBezTo>
                          <a:pt x="12190" y="12922"/>
                          <a:pt x="9461" y="16649"/>
                          <a:pt x="6095" y="16649"/>
                        </a:cubicBezTo>
                        <a:cubicBezTo>
                          <a:pt x="2729" y="16649"/>
                          <a:pt x="0" y="12922"/>
                          <a:pt x="0" y="8325"/>
                        </a:cubicBezTo>
                        <a:cubicBezTo>
                          <a:pt x="0" y="3727"/>
                          <a:pt x="2729" y="0"/>
                          <a:pt x="6095" y="0"/>
                        </a:cubicBezTo>
                        <a:cubicBezTo>
                          <a:pt x="9461" y="0"/>
                          <a:pt x="12190" y="3727"/>
                          <a:pt x="12190" y="832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p36"/>
                  <p:cNvSpPr/>
                  <p:nvPr/>
                </p:nvSpPr>
                <p:spPr>
                  <a:xfrm>
                    <a:off x="5879615" y="292889"/>
                    <a:ext cx="9142" cy="12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9" h="16649" extrusionOk="0">
                        <a:moveTo>
                          <a:pt x="12190" y="8325"/>
                        </a:moveTo>
                        <a:cubicBezTo>
                          <a:pt x="12190" y="12922"/>
                          <a:pt x="9461" y="16649"/>
                          <a:pt x="6095" y="16649"/>
                        </a:cubicBezTo>
                        <a:cubicBezTo>
                          <a:pt x="2729" y="16649"/>
                          <a:pt x="0" y="12922"/>
                          <a:pt x="0" y="8325"/>
                        </a:cubicBezTo>
                        <a:cubicBezTo>
                          <a:pt x="0" y="3727"/>
                          <a:pt x="2729" y="0"/>
                          <a:pt x="6095" y="0"/>
                        </a:cubicBezTo>
                        <a:cubicBezTo>
                          <a:pt x="9461" y="0"/>
                          <a:pt x="12190" y="3727"/>
                          <a:pt x="12190" y="832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7" name="Google Shape;1517;p36"/>
                  <p:cNvSpPr/>
                  <p:nvPr/>
                </p:nvSpPr>
                <p:spPr>
                  <a:xfrm>
                    <a:off x="5830782" y="291329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6" y="0"/>
                        </a:lnTo>
                        <a:lnTo>
                          <a:pt x="34686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1518" name="Google Shape;1518;p36"/>
                <p:cNvCxnSpPr/>
                <p:nvPr/>
              </p:nvCxnSpPr>
              <p:spPr>
                <a:xfrm>
                  <a:off x="2966350" y="2741850"/>
                  <a:ext cx="40800" cy="16194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9" name="Google Shape;1519;p36"/>
                <p:cNvCxnSpPr/>
                <p:nvPr/>
              </p:nvCxnSpPr>
              <p:spPr>
                <a:xfrm flipH="1">
                  <a:off x="2013775" y="2735025"/>
                  <a:ext cx="47700" cy="1626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20" name="Google Shape;1520;p36"/>
            <p:cNvGrpSpPr/>
            <p:nvPr/>
          </p:nvGrpSpPr>
          <p:grpSpPr>
            <a:xfrm>
              <a:off x="2295992" y="1165035"/>
              <a:ext cx="507381" cy="414861"/>
              <a:chOff x="7032683" y="208377"/>
              <a:chExt cx="105357" cy="86147"/>
            </a:xfrm>
          </p:grpSpPr>
          <p:sp>
            <p:nvSpPr>
              <p:cNvPr id="1521" name="Google Shape;1521;p36"/>
              <p:cNvSpPr/>
              <p:nvPr/>
            </p:nvSpPr>
            <p:spPr>
              <a:xfrm>
                <a:off x="7080863" y="208377"/>
                <a:ext cx="13202" cy="69572"/>
              </a:xfrm>
              <a:custGeom>
                <a:avLst/>
                <a:gdLst/>
                <a:ahLst/>
                <a:cxnLst/>
                <a:rect l="l" t="t" r="r" b="b"/>
                <a:pathLst>
                  <a:path w="17603" h="92763" extrusionOk="0">
                    <a:moveTo>
                      <a:pt x="14971" y="92714"/>
                    </a:moveTo>
                    <a:cubicBezTo>
                      <a:pt x="14971" y="92714"/>
                      <a:pt x="14872" y="92714"/>
                      <a:pt x="14773" y="92714"/>
                    </a:cubicBezTo>
                    <a:lnTo>
                      <a:pt x="2533" y="91921"/>
                    </a:lnTo>
                    <a:cubicBezTo>
                      <a:pt x="1840" y="91921"/>
                      <a:pt x="1146" y="91524"/>
                      <a:pt x="650" y="90979"/>
                    </a:cubicBezTo>
                    <a:cubicBezTo>
                      <a:pt x="205" y="90434"/>
                      <a:pt x="-43" y="89740"/>
                      <a:pt x="6" y="88997"/>
                    </a:cubicBezTo>
                    <a:lnTo>
                      <a:pt x="6547" y="2479"/>
                    </a:lnTo>
                    <a:cubicBezTo>
                      <a:pt x="6647" y="993"/>
                      <a:pt x="7984" y="-48"/>
                      <a:pt x="9421" y="2"/>
                    </a:cubicBezTo>
                    <a:cubicBezTo>
                      <a:pt x="10908" y="101"/>
                      <a:pt x="12048" y="1389"/>
                      <a:pt x="11899" y="2876"/>
                    </a:cubicBezTo>
                    <a:lnTo>
                      <a:pt x="5556" y="86718"/>
                    </a:lnTo>
                    <a:lnTo>
                      <a:pt x="15070" y="87362"/>
                    </a:lnTo>
                    <a:cubicBezTo>
                      <a:pt x="16557" y="87461"/>
                      <a:pt x="17697" y="88749"/>
                      <a:pt x="17597" y="90236"/>
                    </a:cubicBezTo>
                    <a:cubicBezTo>
                      <a:pt x="17498" y="91673"/>
                      <a:pt x="16309" y="92763"/>
                      <a:pt x="14921" y="92763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6"/>
              <p:cNvSpPr/>
              <p:nvPr/>
            </p:nvSpPr>
            <p:spPr>
              <a:xfrm>
                <a:off x="7067305" y="280039"/>
                <a:ext cx="36727" cy="14486"/>
              </a:xfrm>
              <a:custGeom>
                <a:avLst/>
                <a:gdLst/>
                <a:ahLst/>
                <a:cxnLst/>
                <a:rect l="l" t="t" r="r" b="b"/>
                <a:pathLst>
                  <a:path w="48970" h="19314" extrusionOk="0">
                    <a:moveTo>
                      <a:pt x="23881" y="19314"/>
                    </a:moveTo>
                    <a:cubicBezTo>
                      <a:pt x="15011" y="19314"/>
                      <a:pt x="6289" y="15102"/>
                      <a:pt x="839" y="8116"/>
                    </a:cubicBezTo>
                    <a:cubicBezTo>
                      <a:pt x="-499" y="6431"/>
                      <a:pt x="-202" y="4003"/>
                      <a:pt x="1483" y="2714"/>
                    </a:cubicBezTo>
                    <a:cubicBezTo>
                      <a:pt x="3168" y="1376"/>
                      <a:pt x="5596" y="1674"/>
                      <a:pt x="6884" y="3359"/>
                    </a:cubicBezTo>
                    <a:cubicBezTo>
                      <a:pt x="11096" y="8710"/>
                      <a:pt x="17935" y="11931"/>
                      <a:pt x="24773" y="11584"/>
                    </a:cubicBezTo>
                    <a:cubicBezTo>
                      <a:pt x="31611" y="11287"/>
                      <a:pt x="38152" y="7521"/>
                      <a:pt x="41868" y="1773"/>
                    </a:cubicBezTo>
                    <a:cubicBezTo>
                      <a:pt x="43008" y="-11"/>
                      <a:pt x="45436" y="-556"/>
                      <a:pt x="47219" y="633"/>
                    </a:cubicBezTo>
                    <a:cubicBezTo>
                      <a:pt x="49003" y="1773"/>
                      <a:pt x="49499" y="4201"/>
                      <a:pt x="48359" y="5985"/>
                    </a:cubicBezTo>
                    <a:cubicBezTo>
                      <a:pt x="43305" y="13764"/>
                      <a:pt x="34435" y="18868"/>
                      <a:pt x="25169" y="19314"/>
                    </a:cubicBezTo>
                    <a:cubicBezTo>
                      <a:pt x="24723" y="19314"/>
                      <a:pt x="24326" y="19314"/>
                      <a:pt x="23881" y="1931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6"/>
              <p:cNvSpPr/>
              <p:nvPr/>
            </p:nvSpPr>
            <p:spPr>
              <a:xfrm>
                <a:off x="7032683" y="223427"/>
                <a:ext cx="3167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42239" h="15563" extrusionOk="0">
                    <a:moveTo>
                      <a:pt x="3843" y="15564"/>
                    </a:moveTo>
                    <a:cubicBezTo>
                      <a:pt x="2803" y="15564"/>
                      <a:pt x="1762" y="15167"/>
                      <a:pt x="1018" y="14325"/>
                    </a:cubicBezTo>
                    <a:cubicBezTo>
                      <a:pt x="-418" y="12739"/>
                      <a:pt x="-319" y="10311"/>
                      <a:pt x="1217" y="8874"/>
                    </a:cubicBezTo>
                    <a:cubicBezTo>
                      <a:pt x="11425" y="-590"/>
                      <a:pt x="27826" y="-2771"/>
                      <a:pt x="40164" y="3721"/>
                    </a:cubicBezTo>
                    <a:cubicBezTo>
                      <a:pt x="42047" y="4712"/>
                      <a:pt x="42791" y="7041"/>
                      <a:pt x="41800" y="8924"/>
                    </a:cubicBezTo>
                    <a:cubicBezTo>
                      <a:pt x="40809" y="10807"/>
                      <a:pt x="38480" y="11550"/>
                      <a:pt x="36597" y="10559"/>
                    </a:cubicBezTo>
                    <a:cubicBezTo>
                      <a:pt x="27033" y="5554"/>
                      <a:pt x="14348" y="7239"/>
                      <a:pt x="6469" y="14523"/>
                    </a:cubicBezTo>
                    <a:cubicBezTo>
                      <a:pt x="5726" y="15217"/>
                      <a:pt x="4784" y="15564"/>
                      <a:pt x="3843" y="1556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6"/>
              <p:cNvSpPr/>
              <p:nvPr/>
            </p:nvSpPr>
            <p:spPr>
              <a:xfrm>
                <a:off x="7106410" y="221405"/>
                <a:ext cx="31630" cy="12505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16673" extrusionOk="0">
                    <a:moveTo>
                      <a:pt x="38389" y="16674"/>
                    </a:moveTo>
                    <a:cubicBezTo>
                      <a:pt x="37200" y="16674"/>
                      <a:pt x="36060" y="16128"/>
                      <a:pt x="35267" y="15137"/>
                    </a:cubicBezTo>
                    <a:cubicBezTo>
                      <a:pt x="32047" y="10777"/>
                      <a:pt x="26695" y="7952"/>
                      <a:pt x="21294" y="7754"/>
                    </a:cubicBezTo>
                    <a:cubicBezTo>
                      <a:pt x="15893" y="7606"/>
                      <a:pt x="10343" y="9984"/>
                      <a:pt x="6775" y="14047"/>
                    </a:cubicBezTo>
                    <a:cubicBezTo>
                      <a:pt x="5388" y="15633"/>
                      <a:pt x="2960" y="15831"/>
                      <a:pt x="1324" y="14444"/>
                    </a:cubicBezTo>
                    <a:cubicBezTo>
                      <a:pt x="-261" y="13056"/>
                      <a:pt x="-460" y="10628"/>
                      <a:pt x="928" y="8993"/>
                    </a:cubicBezTo>
                    <a:cubicBezTo>
                      <a:pt x="6032" y="3096"/>
                      <a:pt x="13911" y="-323"/>
                      <a:pt x="21542" y="24"/>
                    </a:cubicBezTo>
                    <a:cubicBezTo>
                      <a:pt x="29321" y="321"/>
                      <a:pt x="36754" y="4236"/>
                      <a:pt x="41412" y="10529"/>
                    </a:cubicBezTo>
                    <a:cubicBezTo>
                      <a:pt x="42700" y="12263"/>
                      <a:pt x="42304" y="14642"/>
                      <a:pt x="40619" y="15930"/>
                    </a:cubicBezTo>
                    <a:cubicBezTo>
                      <a:pt x="39925" y="16426"/>
                      <a:pt x="39132" y="16674"/>
                      <a:pt x="38339" y="1667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6"/>
              <p:cNvSpPr/>
              <p:nvPr/>
            </p:nvSpPr>
            <p:spPr>
              <a:xfrm>
                <a:off x="7049279" y="240377"/>
                <a:ext cx="8548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6"/>
              <p:cNvSpPr/>
              <p:nvPr/>
            </p:nvSpPr>
            <p:spPr>
              <a:xfrm>
                <a:off x="7115988" y="241603"/>
                <a:ext cx="8547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53AA6C5-0EB6-9F54-D1D3-213C550D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0" y="-99134"/>
            <a:ext cx="3281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* </a:t>
            </a:r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32565F4B-3613-E95E-ADC8-A2582EB303B3}"/>
              </a:ext>
            </a:extLst>
          </p:cNvPr>
          <p:cNvSpPr>
            <a:spLocks noChangeAspect="1"/>
          </p:cNvSpPr>
          <p:nvPr/>
        </p:nvSpPr>
        <p:spPr>
          <a:xfrm>
            <a:off x="4692873" y="1395636"/>
            <a:ext cx="3980517" cy="2826167"/>
          </a:xfrm>
          <a:custGeom>
            <a:avLst/>
            <a:gdLst/>
            <a:ahLst/>
            <a:cxnLst/>
            <a:rect l="l" t="t" r="r" b="b"/>
            <a:pathLst>
              <a:path w="5000314" h="3550223">
                <a:moveTo>
                  <a:pt x="0" y="0"/>
                </a:moveTo>
                <a:lnTo>
                  <a:pt x="5000314" y="0"/>
                </a:lnTo>
                <a:lnTo>
                  <a:pt x="5000314" y="3550223"/>
                </a:lnTo>
                <a:lnTo>
                  <a:pt x="0" y="35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3225521" y="801623"/>
            <a:ext cx="1737976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prɪˈzɜːv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46160" y="670307"/>
            <a:ext cx="3281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preserve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5047748" y="749305"/>
            <a:ext cx="163538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US" sz="4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reserve.mp3">
            <a:hlinkClick r:id="" action="ppaction://media"/>
            <a:extLst>
              <a:ext uri="{FF2B5EF4-FFF2-40B4-BE49-F238E27FC236}">
                <a16:creationId xmlns:a16="http://schemas.microsoft.com/office/drawing/2014/main" id="{AEFB1300-3435-4498-421E-516B6116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1367" y="1624414"/>
            <a:ext cx="584775" cy="584775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30C2E05-C3E3-F0D3-011B-AA3E062D7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3428825" y="158496"/>
            <a:ext cx="2154757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freɪɡrəns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-14988" y="0"/>
            <a:ext cx="3496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fragrance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5662520" y="123110"/>
            <a:ext cx="256993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FA501B5-CE87-A4A8-8B5D-63EAE548798B}"/>
              </a:ext>
            </a:extLst>
          </p:cNvPr>
          <p:cNvSpPr>
            <a:spLocks noChangeAspect="1"/>
          </p:cNvSpPr>
          <p:nvPr/>
        </p:nvSpPr>
        <p:spPr>
          <a:xfrm>
            <a:off x="3428825" y="2028552"/>
            <a:ext cx="3013506" cy="2576547"/>
          </a:xfrm>
          <a:custGeom>
            <a:avLst/>
            <a:gdLst/>
            <a:ahLst/>
            <a:cxnLst/>
            <a:rect l="l" t="t" r="r" b="b"/>
            <a:pathLst>
              <a:path w="5596070" h="4784640">
                <a:moveTo>
                  <a:pt x="0" y="0"/>
                </a:moveTo>
                <a:lnTo>
                  <a:pt x="5596070" y="0"/>
                </a:lnTo>
                <a:lnTo>
                  <a:pt x="5596070" y="4784640"/>
                </a:lnTo>
                <a:lnTo>
                  <a:pt x="0" y="478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5" name="fragrance.mp3">
            <a:hlinkClick r:id="" action="ppaction://media"/>
            <a:extLst>
              <a:ext uri="{FF2B5EF4-FFF2-40B4-BE49-F238E27FC236}">
                <a16:creationId xmlns:a16="http://schemas.microsoft.com/office/drawing/2014/main" id="{7D0F9040-CBE0-F310-07FC-2E23F7E46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9612" y="1035033"/>
            <a:ext cx="584775" cy="584775"/>
          </a:xfrm>
          <a:prstGeom prst="rect">
            <a:avLst/>
          </a:prstGeom>
        </p:spPr>
      </p:pic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34C80A4-69E4-4328-5564-4BD52048E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988" y="3917778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3443998" y="201393"/>
            <a:ext cx="1819729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əˈrɪdʒɪnəl</a:t>
            </a: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0" y="69293"/>
            <a:ext cx="3459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original (adj)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5399819" y="170614"/>
            <a:ext cx="2375971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bản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BA0BA04-0E59-2DAD-B34C-773AEB63A43F}"/>
              </a:ext>
            </a:extLst>
          </p:cNvPr>
          <p:cNvSpPr>
            <a:spLocks noChangeAspect="1"/>
          </p:cNvSpPr>
          <p:nvPr/>
        </p:nvSpPr>
        <p:spPr>
          <a:xfrm>
            <a:off x="2895382" y="1790264"/>
            <a:ext cx="3353236" cy="3353236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original.mp3">
            <a:hlinkClick r:id="" action="ppaction://media"/>
            <a:extLst>
              <a:ext uri="{FF2B5EF4-FFF2-40B4-BE49-F238E27FC236}">
                <a16:creationId xmlns:a16="http://schemas.microsoft.com/office/drawing/2014/main" id="{FAF25CAC-FEB0-FBA4-763E-CDB3AD9C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7446" y="838734"/>
            <a:ext cx="436736" cy="474809"/>
          </a:xfrm>
          <a:prstGeom prst="rect">
            <a:avLst/>
          </a:prstGeom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556C226-E506-B5DF-74D7-1EF15004F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128236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3040965" y="92332"/>
            <a:ext cx="1350050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ʃɔ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ː.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tən</a:t>
            </a: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87604" y="0"/>
            <a:ext cx="3047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shorten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4639341" y="30776"/>
            <a:ext cx="176843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 ngắn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1E9CA56-E060-6C73-BB75-F8C9934F3DD2}"/>
              </a:ext>
            </a:extLst>
          </p:cNvPr>
          <p:cNvSpPr>
            <a:spLocks noChangeAspect="1"/>
          </p:cNvSpPr>
          <p:nvPr/>
        </p:nvSpPr>
        <p:spPr>
          <a:xfrm>
            <a:off x="2271487" y="1778000"/>
            <a:ext cx="5217884" cy="3273168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9" name="shorten.mp3">
            <a:hlinkClick r:id="" action="ppaction://media"/>
            <a:extLst>
              <a:ext uri="{FF2B5EF4-FFF2-40B4-BE49-F238E27FC236}">
                <a16:creationId xmlns:a16="http://schemas.microsoft.com/office/drawing/2014/main" id="{B66CAD47-B0C1-EF4F-BEBA-963833736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0171" y="666733"/>
            <a:ext cx="449943" cy="385553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7761164-972A-6B2A-F69C-5E1E58326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140" y="4128236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9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3357472" y="161626"/>
            <a:ext cx="1955985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fʌŋk.ʃən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128703" y="0"/>
            <a:ext cx="32287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function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5421308" y="161626"/>
            <a:ext cx="212429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 năng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23CFEA9-D455-D397-61BB-E5670882D739}"/>
              </a:ext>
            </a:extLst>
          </p:cNvPr>
          <p:cNvSpPr>
            <a:spLocks noChangeAspect="1"/>
          </p:cNvSpPr>
          <p:nvPr/>
        </p:nvSpPr>
        <p:spPr>
          <a:xfrm>
            <a:off x="5125092" y="1369210"/>
            <a:ext cx="2992707" cy="3003971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function.mp3">
            <a:hlinkClick r:id="" action="ppaction://media"/>
            <a:extLst>
              <a:ext uri="{FF2B5EF4-FFF2-40B4-BE49-F238E27FC236}">
                <a16:creationId xmlns:a16="http://schemas.microsoft.com/office/drawing/2014/main" id="{59457378-42AA-41ED-6855-4308BF416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67" y="769441"/>
            <a:ext cx="812800" cy="812800"/>
          </a:xfrm>
          <a:prstGeom prst="rect">
            <a:avLst/>
          </a:prstGeom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6ED2CD3-E22E-00A2-67B7-C863AF56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301" y="156326"/>
            <a:ext cx="4324687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81415" y="766987"/>
          <a:ext cx="8292469" cy="4246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68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4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89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387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priz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ɜ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tồn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freɪgr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ə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ơng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ə’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rɪd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ʒɪnəl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883787907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‘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ʃɔ:t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ən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4086747854"/>
                  </a:ext>
                </a:extLst>
              </a:tr>
              <a:tr h="762915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400" dirty="0" err="1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ea typeface="Open Sans" panose="020B0606030504020204" pitchFamily="34" charset="0"/>
                          <a:cs typeface="Calibri" panose="020F0502020204030204" pitchFamily="34" charset="0"/>
                        </a:rPr>
                        <a:t>ʌŋʃən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7146" marB="27146" anchor="ctr"/>
                </a:tc>
                <a:extLst>
                  <a:ext uri="{0D108BD9-81ED-4DB2-BD59-A6C34878D82A}">
                    <a16:rowId xmlns:a16="http://schemas.microsoft.com/office/drawing/2014/main" val="124917830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81415" y="1406709"/>
            <a:ext cx="187423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preserve (v)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415" y="2054376"/>
            <a:ext cx="198964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fragrance (n)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254" y="2929098"/>
            <a:ext cx="1968809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original (adj)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1742" y="3652669"/>
            <a:ext cx="1745991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shorten (v)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155" y="4454509"/>
            <a:ext cx="184377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function (n)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function.mp3">
            <a:hlinkClick r:id="" action="ppaction://media"/>
            <a:extLst>
              <a:ext uri="{FF2B5EF4-FFF2-40B4-BE49-F238E27FC236}">
                <a16:creationId xmlns:a16="http://schemas.microsoft.com/office/drawing/2014/main" id="{B35728B2-7738-48AB-96ED-D72811613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0456" y="4498111"/>
            <a:ext cx="542710" cy="478788"/>
          </a:xfrm>
          <a:prstGeom prst="rect">
            <a:avLst/>
          </a:prstGeom>
        </p:spPr>
      </p:pic>
      <p:pic>
        <p:nvPicPr>
          <p:cNvPr id="10" name="shorten.mp3">
            <a:hlinkClick r:id="" action="ppaction://media"/>
            <a:extLst>
              <a:ext uri="{FF2B5EF4-FFF2-40B4-BE49-F238E27FC236}">
                <a16:creationId xmlns:a16="http://schemas.microsoft.com/office/drawing/2014/main" id="{933612E4-65FB-411A-A210-BB158C0030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7" y="3737116"/>
            <a:ext cx="449943" cy="385553"/>
          </a:xfrm>
          <a:prstGeom prst="rect">
            <a:avLst/>
          </a:prstGeom>
        </p:spPr>
      </p:pic>
      <p:pic>
        <p:nvPicPr>
          <p:cNvPr id="16" name="original.mp3">
            <a:hlinkClick r:id="" action="ppaction://media"/>
            <a:extLst>
              <a:ext uri="{FF2B5EF4-FFF2-40B4-BE49-F238E27FC236}">
                <a16:creationId xmlns:a16="http://schemas.microsoft.com/office/drawing/2014/main" id="{6264356F-8342-4578-BF65-20956DBB5C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134" y="2972006"/>
            <a:ext cx="436736" cy="474809"/>
          </a:xfrm>
          <a:prstGeom prst="rect">
            <a:avLst/>
          </a:prstGeom>
        </p:spPr>
      </p:pic>
      <p:pic>
        <p:nvPicPr>
          <p:cNvPr id="17" name="fragrance.mp3">
            <a:hlinkClick r:id="" action="ppaction://media"/>
            <a:extLst>
              <a:ext uri="{FF2B5EF4-FFF2-40B4-BE49-F238E27FC236}">
                <a16:creationId xmlns:a16="http://schemas.microsoft.com/office/drawing/2014/main" id="{7A4CDFA3-4B7D-4F2D-AC52-77BBD59DF1F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94" y="2214536"/>
            <a:ext cx="410376" cy="371676"/>
          </a:xfrm>
          <a:prstGeom prst="rect">
            <a:avLst/>
          </a:prstGeom>
        </p:spPr>
      </p:pic>
      <p:pic>
        <p:nvPicPr>
          <p:cNvPr id="18" name="preserve.mp3">
            <a:hlinkClick r:id="" action="ppaction://media"/>
            <a:extLst>
              <a:ext uri="{FF2B5EF4-FFF2-40B4-BE49-F238E27FC236}">
                <a16:creationId xmlns:a16="http://schemas.microsoft.com/office/drawing/2014/main" id="{B56686AC-8C92-4E4A-8717-4E4E3597711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342" y="1468125"/>
            <a:ext cx="449943" cy="42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33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ersity and Gender by Slidesgo">
  <a:themeElements>
    <a:clrScheme name="Simple Light">
      <a:dk1>
        <a:srgbClr val="002B43"/>
      </a:dk1>
      <a:lt1>
        <a:srgbClr val="FFECD5"/>
      </a:lt1>
      <a:dk2>
        <a:srgbClr val="F2D2BE"/>
      </a:dk2>
      <a:lt2>
        <a:srgbClr val="F887D4"/>
      </a:lt2>
      <a:accent1>
        <a:srgbClr val="D8447A"/>
      </a:accent1>
      <a:accent2>
        <a:srgbClr val="FAB433"/>
      </a:accent2>
      <a:accent3>
        <a:srgbClr val="56DEE1"/>
      </a:accent3>
      <a:accent4>
        <a:srgbClr val="5B76BC"/>
      </a:accent4>
      <a:accent5>
        <a:srgbClr val="22AA90"/>
      </a:accent5>
      <a:accent6>
        <a:srgbClr val="191412"/>
      </a:accent6>
      <a:hlink>
        <a:srgbClr val="002B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2822</Words>
  <Application>Microsoft Office PowerPoint</Application>
  <PresentationFormat>On-screen Show (16:9)</PresentationFormat>
  <Paragraphs>274</Paragraphs>
  <Slides>36</Slides>
  <Notes>34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Rammetto One</vt:lpstr>
      <vt:lpstr>Dela Gothic One</vt:lpstr>
      <vt:lpstr>Open Sans</vt:lpstr>
      <vt:lpstr>Cambria</vt:lpstr>
      <vt:lpstr>Comic Neue</vt:lpstr>
      <vt:lpstr>Londrina Solid</vt:lpstr>
      <vt:lpstr>Montserrat</vt:lpstr>
      <vt:lpstr>Times New Roman</vt:lpstr>
      <vt:lpstr>Albert Sans</vt:lpstr>
      <vt:lpstr>Nunito</vt:lpstr>
      <vt:lpstr>Noto Sans Georgian</vt:lpstr>
      <vt:lpstr>Libre Franklin Black</vt:lpstr>
      <vt:lpstr>Calibri</vt:lpstr>
      <vt:lpstr>Patrick Hand</vt:lpstr>
      <vt:lpstr>Arial</vt:lpstr>
      <vt:lpstr>DM Sans</vt:lpstr>
      <vt:lpstr>Diversity and Gender by Slidesgo</vt:lpstr>
      <vt:lpstr>PowerPoint Presentation</vt:lpstr>
      <vt:lpstr>PowerPoint Presentation</vt:lpstr>
      <vt:lpstr>I.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SPEAKING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Huế</cp:lastModifiedBy>
  <cp:revision>31</cp:revision>
  <dcterms:modified xsi:type="dcterms:W3CDTF">2024-09-21T02:48:37Z</dcterms:modified>
</cp:coreProperties>
</file>