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7"/>
  </p:notesMasterIdLst>
  <p:sldIdLst>
    <p:sldId id="376" r:id="rId2"/>
    <p:sldId id="375" r:id="rId3"/>
    <p:sldId id="256" r:id="rId4"/>
    <p:sldId id="353" r:id="rId5"/>
    <p:sldId id="364" r:id="rId6"/>
    <p:sldId id="365" r:id="rId7"/>
    <p:sldId id="366" r:id="rId8"/>
    <p:sldId id="354" r:id="rId9"/>
    <p:sldId id="276" r:id="rId10"/>
    <p:sldId id="369" r:id="rId11"/>
    <p:sldId id="368" r:id="rId12"/>
    <p:sldId id="370" r:id="rId13"/>
    <p:sldId id="371" r:id="rId14"/>
    <p:sldId id="372" r:id="rId15"/>
    <p:sldId id="374" r:id="rId16"/>
    <p:sldId id="379" r:id="rId17"/>
    <p:sldId id="380" r:id="rId18"/>
    <p:sldId id="381" r:id="rId19"/>
    <p:sldId id="373" r:id="rId20"/>
    <p:sldId id="298" r:id="rId21"/>
    <p:sldId id="367" r:id="rId22"/>
    <p:sldId id="327" r:id="rId23"/>
    <p:sldId id="314" r:id="rId24"/>
    <p:sldId id="359" r:id="rId25"/>
    <p:sldId id="3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0702A"/>
    <a:srgbClr val="D36113"/>
    <a:srgbClr val="7192A9"/>
    <a:srgbClr val="EF4B66"/>
    <a:srgbClr val="F26548"/>
    <a:srgbClr val="AD4F0F"/>
    <a:srgbClr val="3B87CD"/>
    <a:srgbClr val="5DD2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My favourite village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Project</a:t>
          </a:r>
          <a:r>
            <a:rPr lang="en-US" sz="3500" kern="1200"/>
            <a:t>: My favourite village</a:t>
          </a:r>
          <a:endParaRPr lang="en-US" sz="35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9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5.png"/><Relationship Id="rId5" Type="http://schemas.openxmlformats.org/officeDocument/2006/relationships/slide" Target="slide17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op 25 hình nền powerpoint dễ thương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0"/>
            <a:ext cx="1217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332" y="143591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E0702A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31407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6641" y="64336"/>
            <a:ext cx="10426700" cy="9017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206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306677"/>
            <a:ext cx="2032000" cy="17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780"/>
            <a:ext cx="2243792" cy="17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138170" y="64336"/>
            <a:ext cx="749030" cy="44150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617893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1. </a:t>
            </a:r>
            <a:r>
              <a:rPr lang="en-US" sz="2800" dirty="0"/>
              <a:t>Every morning nick gets up ten minutes (early)   ______ than his sister.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7541900" y="1556338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7528" y="1844665"/>
            <a:ext cx="11765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2.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 speak French (fluently)   ______________    now than I did last year.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351233" y="1783110"/>
            <a:ext cx="3274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 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40468" y="1509840"/>
            <a:ext cx="10636442" cy="13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You’ll find your way around the village (easily) ______________ if you have a good map.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7919182" y="1600313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98834" y="1804274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_______________ today than it did yesterday.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548395" y="1744320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242080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5.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_________, you will do (well) ________ in your exam.</a:t>
            </a:r>
            <a:endParaRPr lang="vi-VN" sz="28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321074" y="1179142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7446793" y="1180525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35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22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164228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/>
              <a:t>Every morning nick gets up ten minutes (early)   ______ 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  ______________    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You’ll find your way around the village (easily) _____________ 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________________ 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5.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_________, you will do (well) ________ 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12729"/>
            <a:ext cx="120601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Ex3: Complete the sentences with suitable comparative forms of the adverbs from the box.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7367501" y="1126411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311203" y="1689721"/>
            <a:ext cx="3216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7527412" y="2295670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297049" y="3260001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335999" y="3858719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7836994" y="3844776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315589" y="2225472"/>
            <a:ext cx="3022709" cy="2488326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Kim’s Game</a:t>
            </a:r>
            <a:endParaRPr lang="en-GB" sz="2600" b="1" dirty="0">
              <a:solidFill>
                <a:srgbClr val="FFFF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92" y="110996"/>
            <a:ext cx="2678751" cy="16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952" y="1941749"/>
            <a:ext cx="4176184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harvesting rice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8066" y="4152880"/>
            <a:ext cx="237151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flying kites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2943" y="2002980"/>
            <a:ext cx="197265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drying rice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54449" y="6305491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feeding pigs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9365" y="6204435"/>
            <a:ext cx="3692616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Swimming in the river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21981" y="6381691"/>
            <a:ext cx="3621235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watering vegetables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55625" y="1736216"/>
            <a:ext cx="278382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Going fishing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82" y="210887"/>
            <a:ext cx="2586321" cy="168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81" y="2436032"/>
            <a:ext cx="2867454" cy="17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83" y="2520082"/>
            <a:ext cx="2691890" cy="1602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235" y="4713798"/>
            <a:ext cx="2679347" cy="1667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191" y="4610353"/>
            <a:ext cx="2842099" cy="169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5391" y="4727288"/>
            <a:ext cx="2642681" cy="16409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887" y="277530"/>
            <a:ext cx="2707100" cy="167074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26658" y="4221372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herding buffaloes</a:t>
            </a:r>
          </a:p>
        </p:txBody>
      </p:sp>
    </p:spTree>
    <p:extLst>
      <p:ext uri="{BB962C8B-B14F-4D97-AF65-F5344CB8AC3E}">
        <p14:creationId xmlns:p14="http://schemas.microsoft.com/office/powerpoint/2010/main" val="39380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faster as my brother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does.</a:t>
            </a:r>
          </a:p>
          <a:p>
            <a:pPr>
              <a:lnSpc>
                <a:spcPct val="150000"/>
              </a:lnSpc>
            </a:pP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in the city seem to react quicklier to changes than those in the country.</a:t>
            </a:r>
            <a:br>
              <a:rPr lang="en-US" sz="3200" b="0" i="0">
                <a:solidFill>
                  <a:srgbClr val="242021"/>
                </a:solidFill>
                <a:effectLst/>
              </a:rPr>
            </a:b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71968"/>
            <a:ext cx="95575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Ex4: Underline the mistakes in the sentences and correct them.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585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26792" y="2511688"/>
            <a:ext cx="312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138" y="4027993"/>
            <a:ext cx="1350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6172138" y="2038150"/>
            <a:ext cx="215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than</a:t>
            </a:r>
          </a:p>
        </p:txBody>
      </p:sp>
      <p:sp>
        <p:nvSpPr>
          <p:cNvPr id="31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325870" y="3594512"/>
            <a:ext cx="3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more quickly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176455" y="221198"/>
            <a:ext cx="86916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We need to work more hardly, especially at exam time.</a:t>
            </a:r>
          </a:p>
          <a:p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dirty="0">
                <a:solidFill>
                  <a:srgbClr val="242021"/>
                </a:solidFill>
              </a:rPr>
              <a:t>Y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ou must finish harvesting the rice the earlier this year than you did last year.</a:t>
            </a:r>
          </a:p>
          <a:p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As they climbed more highly up the mountain, the air became cooler.</a:t>
            </a:r>
            <a:endParaRPr lang="vi-VN" sz="3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479816" y="679407"/>
            <a:ext cx="1891692" cy="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22793" y="2019436"/>
            <a:ext cx="162364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3189093" y="3420611"/>
            <a:ext cx="1752777" cy="178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568849" y="244974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harder</a:t>
            </a: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718466" y="1639207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earlier</a:t>
            </a: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718466" y="303344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higher</a:t>
            </a:r>
          </a:p>
        </p:txBody>
      </p:sp>
    </p:spTree>
    <p:extLst>
      <p:ext uri="{BB962C8B-B14F-4D97-AF65-F5344CB8AC3E}">
        <p14:creationId xmlns:p14="http://schemas.microsoft.com/office/powerpoint/2010/main" val="139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67612" y="1375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PROJECT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3E93E9E-3823-FD48-0373-D694B2903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6104" r="22530" b="59650"/>
          <a:stretch/>
        </p:blipFill>
        <p:spPr>
          <a:xfrm>
            <a:off x="166470" y="1209546"/>
            <a:ext cx="7566347" cy="121634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31909F-A73F-4BD0-B739-075EC645F559}"/>
              </a:ext>
            </a:extLst>
          </p:cNvPr>
          <p:cNvSpPr txBox="1"/>
          <p:nvPr/>
        </p:nvSpPr>
        <p:spPr>
          <a:xfrm>
            <a:off x="387614" y="2867943"/>
            <a:ext cx="631798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Show your group’s poster about a village that you would like to visit. </a:t>
            </a:r>
          </a:p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Present your poster to the class.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8EDF97-AC9E-2BAE-AD93-37E6D8E1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4537" r="16323" b="14797"/>
          <a:stretch/>
        </p:blipFill>
        <p:spPr>
          <a:xfrm>
            <a:off x="7582830" y="1130217"/>
            <a:ext cx="4526620" cy="5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911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CONSOLIDATION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57541462"/>
              </p:ext>
            </p:extLst>
          </p:nvPr>
        </p:nvGraphicFramePr>
        <p:xfrm>
          <a:off x="1807723" y="143474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7839"/>
            <a:ext cx="332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127" y="1253753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53" y="2877805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1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6CDF32-3032-9B53-E429-18ADA92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7436" r="-1955" b="21315"/>
          <a:stretch/>
        </p:blipFill>
        <p:spPr>
          <a:xfrm>
            <a:off x="3059063" y="2467920"/>
            <a:ext cx="6066812" cy="39328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60913" y="1294337"/>
            <a:ext cx="5573530" cy="625641"/>
          </a:xfrm>
          <a:prstGeom prst="roundRect">
            <a:avLst>
              <a:gd name="adj" fmla="val 42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8" y="1125941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13000" y="1407006"/>
            <a:ext cx="522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2990" y="39469"/>
            <a:ext cx="96993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LOOKING BACK: * 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9638" y="726157"/>
            <a:ext cx="10408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 1. Write a phrase from the box under the correct picture.</a:t>
            </a: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682449" y="1228178"/>
            <a:ext cx="9978720" cy="15355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48684" y="1290423"/>
            <a:ext cx="98124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        catching fish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         feeding pigs		drying rice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4" y="574847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ploughing fields </a:t>
            </a:r>
            <a:endParaRPr lang="vi-VN" sz="32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864" y="579898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catching fish </a:t>
            </a:r>
            <a:endParaRPr lang="vi-V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598"/>
          <a:stretch/>
        </p:blipFill>
        <p:spPr>
          <a:xfrm>
            <a:off x="902338" y="2964707"/>
            <a:ext cx="4000402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4"/>
          <a:stretch/>
        </p:blipFill>
        <p:spPr>
          <a:xfrm>
            <a:off x="7060223" y="3007990"/>
            <a:ext cx="397148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489611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990617" y="559420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7"/>
            <a:ext cx="281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unloading rice 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35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drying rice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07"/>
          <a:stretch/>
        </p:blipFill>
        <p:spPr>
          <a:xfrm>
            <a:off x="958002" y="1900719"/>
            <a:ext cx="4497576" cy="3849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0"/>
          <a:stretch/>
        </p:blipFill>
        <p:spPr>
          <a:xfrm>
            <a:off x="6315556" y="1900719"/>
            <a:ext cx="4811355" cy="39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953330" y="362995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2434404" y="443515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6.</a:t>
            </a:r>
            <a:r>
              <a:rPr lang="en-US" sz="2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814731"/>
            <a:ext cx="3374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milking cows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466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feeding pigs 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70"/>
          <a:stretch/>
        </p:blipFill>
        <p:spPr>
          <a:xfrm>
            <a:off x="698643" y="1777430"/>
            <a:ext cx="5075433" cy="3988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149"/>
          <a:stretch/>
        </p:blipFill>
        <p:spPr>
          <a:xfrm>
            <a:off x="6395576" y="1841982"/>
            <a:ext cx="4703684" cy="39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78843" y="1366574"/>
            <a:ext cx="113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There is a huge cloud ______ as far as the eye can see.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surrounded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stretching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vast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People in my village are really ______; they are always generous and friendly to visitors.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dirty="0">
                <a:solidFill>
                  <a:srgbClr val="242021"/>
                </a:solidFill>
              </a:rPr>
              <a:t>well-trained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dirty="0">
                <a:solidFill>
                  <a:srgbClr val="242021"/>
                </a:solidFill>
              </a:rPr>
              <a:t>funny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dirty="0">
                <a:solidFill>
                  <a:srgbClr val="242021"/>
                </a:solidFill>
              </a:rPr>
              <a:t>hospitable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1452" y="14801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71452" y="849625"/>
            <a:ext cx="72423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Ex2: Choose the correct answer A, B, or C.</a:t>
            </a:r>
          </a:p>
        </p:txBody>
      </p:sp>
      <p:sp>
        <p:nvSpPr>
          <p:cNvPr id="32" name="Oval 31"/>
          <p:cNvSpPr/>
          <p:nvPr/>
        </p:nvSpPr>
        <p:spPr>
          <a:xfrm>
            <a:off x="4762257" y="196414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50708" y="3900525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88695" y="367020"/>
            <a:ext cx="11852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The development of cities destroys ______ areas of countryside.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vast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much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2800" dirty="0">
                <a:solidFill>
                  <a:srgbClr val="242021"/>
                </a:solidFill>
              </a:rPr>
              <a:t>stretching</a:t>
            </a:r>
          </a:p>
          <a:p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The workers in our factory are very ______ because they took a lot of good training courses.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hospitable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kind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2800" dirty="0">
                <a:solidFill>
                  <a:srgbClr val="242021"/>
                </a:solidFill>
              </a:rPr>
              <a:t>well-trained</a:t>
            </a:r>
          </a:p>
          <a:p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The area around the village is famous for its ______ landscape.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picturesque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boring 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dull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" y="2348160"/>
            <a:ext cx="66782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2" name="Oval 31"/>
          <p:cNvSpPr/>
          <p:nvPr/>
        </p:nvSpPr>
        <p:spPr>
          <a:xfrm>
            <a:off x="206030" y="914400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70437" y="252513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06030" y="3830136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971624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/>
              <a:t>Every morning nick gets up ten minutes (early) ______ 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2.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____________ 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3.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You’ll find your way around the village (easily) __________ 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4.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It rained (heavily) ____________ 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If you work (hard) _________, you will do (well) ________ 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786927"/>
            <a:ext cx="12192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Ex3: Complete the sentences with suitable comparative forms of the adverbs from the box.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9435"/>
            <a:ext cx="3328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GRAMMAR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515583" y="6138153"/>
            <a:ext cx="1449421" cy="719847"/>
          </a:xfrm>
          <a:prstGeom prst="downArrowCallout">
            <a:avLst/>
          </a:prstGeom>
          <a:solidFill>
            <a:srgbClr val="D36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4186</TotalTime>
  <Words>852</Words>
  <Application>Microsoft Office PowerPoint</Application>
  <PresentationFormat>Widescreen</PresentationFormat>
  <Paragraphs>143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Bahnschrift SemiBold SemiConden</vt:lpstr>
      <vt:lpstr>Berlin Sans FB</vt:lpstr>
      <vt:lpstr>Calibri</vt:lpstr>
      <vt:lpstr>Gill Sans MT</vt:lpstr>
      <vt:lpstr>Myriad Pro</vt:lpstr>
      <vt:lpstr>Tahoma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Huế</cp:lastModifiedBy>
  <cp:revision>235</cp:revision>
  <dcterms:created xsi:type="dcterms:W3CDTF">2020-12-09T02:04:09Z</dcterms:created>
  <dcterms:modified xsi:type="dcterms:W3CDTF">2024-10-13T13:15:06Z</dcterms:modified>
</cp:coreProperties>
</file>