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348" r:id="rId2"/>
    <p:sldId id="349" r:id="rId3"/>
    <p:sldId id="342" r:id="rId4"/>
    <p:sldId id="351" r:id="rId5"/>
    <p:sldId id="281" r:id="rId6"/>
    <p:sldId id="331" r:id="rId7"/>
    <p:sldId id="352" r:id="rId8"/>
    <p:sldId id="353" r:id="rId9"/>
    <p:sldId id="360" r:id="rId10"/>
    <p:sldId id="361" r:id="rId11"/>
    <p:sldId id="362" r:id="rId12"/>
    <p:sldId id="363" r:id="rId13"/>
    <p:sldId id="367" r:id="rId14"/>
    <p:sldId id="365" r:id="rId15"/>
    <p:sldId id="339" r:id="rId16"/>
    <p:sldId id="335" r:id="rId17"/>
    <p:sldId id="313" r:id="rId18"/>
    <p:sldId id="340" r:id="rId19"/>
    <p:sldId id="369" r:id="rId20"/>
    <p:sldId id="370" r:id="rId21"/>
    <p:sldId id="371" r:id="rId22"/>
    <p:sldId id="314" r:id="rId23"/>
    <p:sldId id="330" r:id="rId24"/>
    <p:sldId id="3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80"/>
    <a:srgbClr val="F7941E"/>
    <a:srgbClr val="00A9A5"/>
    <a:srgbClr val="FFDAAB"/>
    <a:srgbClr val="CBEAF0"/>
    <a:srgbClr val="48C0B6"/>
    <a:srgbClr val="FBB040"/>
    <a:srgbClr val="00B2A5"/>
    <a:srgbClr val="FF9801"/>
    <a:srgbClr val="0FB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3F945-2053-4120-BB15-0D79068B6574}" v="220" dt="2022-03-02T02:38:49.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8" autoAdjust="0"/>
    <p:restoredTop sz="94660"/>
  </p:normalViewPr>
  <p:slideViewPr>
    <p:cSldViewPr snapToGrid="0" showGuides="1">
      <p:cViewPr varScale="1">
        <p:scale>
          <a:sx n="62" d="100"/>
          <a:sy n="62" d="100"/>
        </p:scale>
        <p:origin x="94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dgm:spPr/>
      <dgm:t>
        <a:bodyPr/>
        <a:lstStyle/>
        <a:p>
          <a:r>
            <a:rPr lang="en-US" dirty="0"/>
            <a:t>Vocabulary review</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4B3AF590-F5B3-4E50-983F-332FF45B0BF3}">
      <dgm:prSet phldrT="[Text]" phldr="1"/>
      <dgm:spPr/>
      <dgm:t>
        <a:bodyPr/>
        <a:lstStyle/>
        <a:p>
          <a:endParaRPr lang="en-US" dirty="0"/>
        </a:p>
      </dgm:t>
    </dgm:pt>
    <dgm:pt modelId="{734375FB-53D8-49C1-BF31-488F18A9002A}" type="parTrans" cxnId="{176891C9-9B76-48B8-A044-63ACCA4600A7}">
      <dgm:prSet/>
      <dgm:spPr/>
      <dgm:t>
        <a:bodyPr/>
        <a:lstStyle/>
        <a:p>
          <a:endParaRPr lang="en-US"/>
        </a:p>
      </dgm:t>
    </dgm:pt>
    <dgm:pt modelId="{FF3BBA6F-1948-4C99-B9A9-019A428A0C65}" type="sibTrans" cxnId="{176891C9-9B76-48B8-A044-63ACCA4600A7}">
      <dgm:prSet/>
      <dgm:spPr/>
      <dgm:t>
        <a:bodyPr/>
        <a:lstStyle/>
        <a:p>
          <a:endParaRPr lang="en-US"/>
        </a:p>
      </dgm:t>
    </dgm:pt>
    <dgm:pt modelId="{BDC1493D-FBBD-4B1B-8D02-EF9346592A01}">
      <dgm:prSet phldrT="[Text]"/>
      <dgm:spPr/>
      <dgm:t>
        <a:bodyPr/>
        <a:lstStyle/>
        <a:p>
          <a:r>
            <a:rPr lang="en-US" dirty="0"/>
            <a:t>Grammar review</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E720DC9-A326-4280-AD54-230CB08BDB67}">
      <dgm:prSet phldrT="[Text]" phldr="1"/>
      <dgm:spPr/>
      <dgm:t>
        <a:bodyPr/>
        <a:lstStyle/>
        <a:p>
          <a:endParaRPr lang="en-US" dirty="0"/>
        </a:p>
      </dgm:t>
    </dgm:pt>
    <dgm:pt modelId="{3D2DFA3B-2AC8-4EDA-9C37-4C16D01DB08E}" type="parTrans" cxnId="{D6A39376-9538-4FDF-957F-1C11F9A97B84}">
      <dgm:prSet/>
      <dgm:spPr/>
      <dgm:t>
        <a:bodyPr/>
        <a:lstStyle/>
        <a:p>
          <a:endParaRPr lang="en-US"/>
        </a:p>
      </dgm:t>
    </dgm:pt>
    <dgm:pt modelId="{D50EAE30-AC98-4F5D-A8A6-8E8BCFFF7F66}" type="sibTrans" cxnId="{D6A39376-9538-4FDF-957F-1C11F9A97B84}">
      <dgm:prSet/>
      <dgm:spPr/>
      <dgm:t>
        <a:bodyPr/>
        <a:lstStyle/>
        <a:p>
          <a:endParaRPr lang="en-US"/>
        </a:p>
      </dgm:t>
    </dgm:pt>
    <dgm:pt modelId="{7C374F37-6E76-4D85-98D1-1E3389BE0E74}">
      <dgm:prSet phldrT="[Text]"/>
      <dgm:spPr/>
      <dgm:t>
        <a:bodyPr/>
        <a:lstStyle/>
        <a:p>
          <a:r>
            <a:rPr lang="en-US" dirty="0"/>
            <a:t>Project: Design film posters</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F359A7F1-BCE8-4CF0-887C-4286C958CB8E}">
      <dgm:prSet phldrT="[Text]" phldr="1"/>
      <dgm:spPr/>
      <dgm:t>
        <a:bodyPr/>
        <a:lstStyle/>
        <a:p>
          <a:endParaRPr lang="en-US" dirty="0"/>
        </a:p>
      </dgm:t>
    </dgm:pt>
    <dgm:pt modelId="{AB10B885-9BCC-4E17-AA5C-A01C6DB405C0}" type="sibTrans" cxnId="{D1001FFD-5578-4120-A6A8-125E87E0D832}">
      <dgm:prSet/>
      <dgm:spPr/>
      <dgm:t>
        <a:bodyPr/>
        <a:lstStyle/>
        <a:p>
          <a:endParaRPr lang="en-US"/>
        </a:p>
      </dgm:t>
    </dgm:pt>
    <dgm:pt modelId="{20078EAF-0594-4546-A74F-0EAFE045DE79}" type="parTrans" cxnId="{D1001FFD-5578-4120-A6A8-125E87E0D832}">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pt>
    <dgm:pt modelId="{FBECC6BC-35C8-4D73-8C82-F6242B5D12A7}" type="pres">
      <dgm:prSet presAssocID="{F359A7F1-BCE8-4CF0-887C-4286C958CB8E}" presName="parenttextcomposite" presStyleCnt="0"/>
      <dgm:spPr/>
    </dgm:pt>
    <dgm:pt modelId="{F55AF14A-86B0-4B67-A18B-AB596E826A68}" type="pres">
      <dgm:prSet presAssocID="{F359A7F1-BCE8-4CF0-887C-4286C958CB8E}" presName="parenttext" presStyleLbl="revTx" presStyleIdx="0" presStyleCnt="3">
        <dgm:presLayoutVars>
          <dgm:chMax/>
          <dgm:chPref val="2"/>
          <dgm:bulletEnabled val="1"/>
        </dgm:presLayoutVars>
      </dgm:prSet>
      <dgm:spPr/>
    </dgm:pt>
    <dgm:pt modelId="{68E1015F-0882-4FA8-8FDE-1AFB66FCD4DA}" type="pres">
      <dgm:prSet presAssocID="{F359A7F1-BCE8-4CF0-887C-4286C958CB8E}" presName="composite" presStyleCnt="0"/>
      <dgm:spPr/>
    </dgm:pt>
    <dgm:pt modelId="{F097B7CF-60C7-4E50-9224-C78313D55970}" type="pres">
      <dgm:prSet presAssocID="{F359A7F1-BCE8-4CF0-887C-4286C958CB8E}" presName="chevron1" presStyleLbl="alignNode1" presStyleIdx="0" presStyleCnt="21"/>
      <dgm:spPr/>
    </dgm:pt>
    <dgm:pt modelId="{F3E8A5E3-98CD-438E-9484-0DEB08FEF9D4}" type="pres">
      <dgm:prSet presAssocID="{F359A7F1-BCE8-4CF0-887C-4286C958CB8E}" presName="chevron2" presStyleLbl="alignNode1" presStyleIdx="1" presStyleCnt="21"/>
      <dgm:spPr/>
    </dgm:pt>
    <dgm:pt modelId="{D4A5C8F4-EFE4-4167-A6FA-01CFC1C55E0D}" type="pres">
      <dgm:prSet presAssocID="{F359A7F1-BCE8-4CF0-887C-4286C958CB8E}" presName="chevron3" presStyleLbl="alignNode1" presStyleIdx="2" presStyleCnt="21"/>
      <dgm:spPr/>
    </dgm:pt>
    <dgm:pt modelId="{6D302C33-5C2D-445A-B2A7-A423E9E4C411}" type="pres">
      <dgm:prSet presAssocID="{F359A7F1-BCE8-4CF0-887C-4286C958CB8E}" presName="chevron4" presStyleLbl="alignNode1" presStyleIdx="3" presStyleCnt="21"/>
      <dgm:spPr/>
    </dgm:pt>
    <dgm:pt modelId="{6B499179-454E-4A73-92FB-AF8A159DAAA9}" type="pres">
      <dgm:prSet presAssocID="{F359A7F1-BCE8-4CF0-887C-4286C958CB8E}" presName="chevron5" presStyleLbl="alignNode1" presStyleIdx="4" presStyleCnt="21"/>
      <dgm:spPr/>
    </dgm:pt>
    <dgm:pt modelId="{DDEB82FA-73D1-46AB-AB81-361DFACA0A4C}" type="pres">
      <dgm:prSet presAssocID="{F359A7F1-BCE8-4CF0-887C-4286C958CB8E}" presName="chevron6" presStyleLbl="alignNode1" presStyleIdx="5" presStyleCnt="21"/>
      <dgm:spPr/>
    </dgm:pt>
    <dgm:pt modelId="{87CB067E-A715-4E4C-AE3F-03C2D0F2E46A}" type="pres">
      <dgm:prSet presAssocID="{F359A7F1-BCE8-4CF0-887C-4286C958CB8E}" presName="chevron7" presStyleLbl="alignNode1" presStyleIdx="6" presStyleCnt="21"/>
      <dgm:spPr/>
    </dgm:pt>
    <dgm:pt modelId="{87C1876D-D292-4260-AE19-EFE00827F60D}" type="pres">
      <dgm:prSet presAssocID="{F359A7F1-BCE8-4CF0-887C-4286C958CB8E}" presName="childtext" presStyleLbl="solidFgAcc1" presStyleIdx="0" presStyleCnt="3">
        <dgm:presLayoutVars>
          <dgm:chMax/>
          <dgm:chPref val="0"/>
          <dgm:bulletEnabled val="1"/>
        </dgm:presLayoutVars>
      </dgm:prSet>
      <dgm:spPr/>
    </dgm:pt>
    <dgm:pt modelId="{426BA95E-35A4-4EDD-AB7D-CBD3ACBF5FAC}" type="pres">
      <dgm:prSet presAssocID="{AB10B885-9BCC-4E17-AA5C-A01C6DB405C0}" presName="sibTrans" presStyleCnt="0"/>
      <dgm:spPr/>
    </dgm:pt>
    <dgm:pt modelId="{253B6541-FA96-4E99-A6F4-E99E92EF007A}" type="pres">
      <dgm:prSet presAssocID="{4B3AF590-F5B3-4E50-983F-332FF45B0BF3}" presName="parenttextcomposite" presStyleCnt="0"/>
      <dgm:spPr/>
    </dgm:pt>
    <dgm:pt modelId="{CE9643F3-B266-43EE-939B-D2CA20AAA601}" type="pres">
      <dgm:prSet presAssocID="{4B3AF590-F5B3-4E50-983F-332FF45B0BF3}" presName="parenttext" presStyleLbl="revTx" presStyleIdx="1" presStyleCnt="3">
        <dgm:presLayoutVars>
          <dgm:chMax/>
          <dgm:chPref val="2"/>
          <dgm:bulletEnabled val="1"/>
        </dgm:presLayoutVars>
      </dgm:prSet>
      <dgm:spPr/>
    </dgm:pt>
    <dgm:pt modelId="{6B49BE83-BF86-4346-B4AA-D14E2D1EE8D3}" type="pres">
      <dgm:prSet presAssocID="{4B3AF590-F5B3-4E50-983F-332FF45B0BF3}" presName="composite" presStyleCnt="0"/>
      <dgm:spPr/>
    </dgm:pt>
    <dgm:pt modelId="{6932007E-BFF1-474A-AAEB-7AC2F683094E}" type="pres">
      <dgm:prSet presAssocID="{4B3AF590-F5B3-4E50-983F-332FF45B0BF3}" presName="chevron1" presStyleLbl="alignNode1" presStyleIdx="7" presStyleCnt="21"/>
      <dgm:spPr/>
    </dgm:pt>
    <dgm:pt modelId="{B44D1DF5-76B2-4FA5-A1B7-6513455CDC7C}" type="pres">
      <dgm:prSet presAssocID="{4B3AF590-F5B3-4E50-983F-332FF45B0BF3}" presName="chevron2" presStyleLbl="alignNode1" presStyleIdx="8" presStyleCnt="21"/>
      <dgm:spPr/>
    </dgm:pt>
    <dgm:pt modelId="{1890C6C4-FE54-458F-841C-1E6F98E93A81}" type="pres">
      <dgm:prSet presAssocID="{4B3AF590-F5B3-4E50-983F-332FF45B0BF3}" presName="chevron3" presStyleLbl="alignNode1" presStyleIdx="9" presStyleCnt="21"/>
      <dgm:spPr/>
    </dgm:pt>
    <dgm:pt modelId="{DBF430FF-772F-4E76-A32B-4FDF2C3F4739}" type="pres">
      <dgm:prSet presAssocID="{4B3AF590-F5B3-4E50-983F-332FF45B0BF3}" presName="chevron4" presStyleLbl="alignNode1" presStyleIdx="10" presStyleCnt="21"/>
      <dgm:spPr/>
    </dgm:pt>
    <dgm:pt modelId="{5D3FB7F4-6951-4FA8-B484-78C45CCC6F69}" type="pres">
      <dgm:prSet presAssocID="{4B3AF590-F5B3-4E50-983F-332FF45B0BF3}" presName="chevron5" presStyleLbl="alignNode1" presStyleIdx="11" presStyleCnt="21"/>
      <dgm:spPr/>
    </dgm:pt>
    <dgm:pt modelId="{D3726249-2DC6-40D9-8E4D-818EFFC8A2D0}" type="pres">
      <dgm:prSet presAssocID="{4B3AF590-F5B3-4E50-983F-332FF45B0BF3}" presName="chevron6" presStyleLbl="alignNode1" presStyleIdx="12" presStyleCnt="21"/>
      <dgm:spPr/>
    </dgm:pt>
    <dgm:pt modelId="{9609BAC6-C356-41DB-B1E7-93332BB75278}" type="pres">
      <dgm:prSet presAssocID="{4B3AF590-F5B3-4E50-983F-332FF45B0BF3}" presName="chevron7" presStyleLbl="alignNode1" presStyleIdx="13" presStyleCnt="21"/>
      <dgm:spPr/>
    </dgm:pt>
    <dgm:pt modelId="{7EE42D12-6FC0-432E-B13D-348FAA3019E8}" type="pres">
      <dgm:prSet presAssocID="{4B3AF590-F5B3-4E50-983F-332FF45B0BF3}" presName="childtext" presStyleLbl="solidFgAcc1" presStyleIdx="1" presStyleCnt="3">
        <dgm:presLayoutVars>
          <dgm:chMax/>
          <dgm:chPref val="0"/>
          <dgm:bulletEnabled val="1"/>
        </dgm:presLayoutVars>
      </dgm:prSet>
      <dgm:spPr/>
    </dgm:pt>
    <dgm:pt modelId="{BE9B0E33-941C-49DE-ACE8-C0B809929C89}" type="pres">
      <dgm:prSet presAssocID="{FF3BBA6F-1948-4C99-B9A9-019A428A0C65}" presName="sibTrans" presStyleCnt="0"/>
      <dgm:spPr/>
    </dgm:pt>
    <dgm:pt modelId="{D9A248E0-174F-4A54-AB78-40BD213867F8}" type="pres">
      <dgm:prSet presAssocID="{7E720DC9-A326-4280-AD54-230CB08BDB67}" presName="parenttextcomposite" presStyleCnt="0"/>
      <dgm:spPr/>
    </dgm:pt>
    <dgm:pt modelId="{68AF96BA-2B11-4470-B9C3-000D46886C52}" type="pres">
      <dgm:prSet presAssocID="{7E720DC9-A326-4280-AD54-230CB08BDB67}" presName="parenttext" presStyleLbl="revTx" presStyleIdx="2" presStyleCnt="3">
        <dgm:presLayoutVars>
          <dgm:chMax/>
          <dgm:chPref val="2"/>
          <dgm:bulletEnabled val="1"/>
        </dgm:presLayoutVars>
      </dgm:prSet>
      <dgm:spPr/>
    </dgm:pt>
    <dgm:pt modelId="{414A5E32-3BD1-4A8E-9A3F-8E3DA3A90AC0}" type="pres">
      <dgm:prSet presAssocID="{7E720DC9-A326-4280-AD54-230CB08BDB67}" presName="composite" presStyleCnt="0"/>
      <dgm:spPr/>
    </dgm:pt>
    <dgm:pt modelId="{B8FB2B6F-DBFF-4A1D-9DEB-91D3C5AA6CAF}" type="pres">
      <dgm:prSet presAssocID="{7E720DC9-A326-4280-AD54-230CB08BDB67}" presName="chevron1" presStyleLbl="alignNode1" presStyleIdx="14" presStyleCnt="21"/>
      <dgm:spPr/>
    </dgm:pt>
    <dgm:pt modelId="{388A6533-04E5-4573-8CC4-8D5782C69BE7}" type="pres">
      <dgm:prSet presAssocID="{7E720DC9-A326-4280-AD54-230CB08BDB67}" presName="chevron2" presStyleLbl="alignNode1" presStyleIdx="15" presStyleCnt="21"/>
      <dgm:spPr/>
    </dgm:pt>
    <dgm:pt modelId="{E8FE21CC-2A3F-4F7C-B09D-E8FEAD3765CF}" type="pres">
      <dgm:prSet presAssocID="{7E720DC9-A326-4280-AD54-230CB08BDB67}" presName="chevron3" presStyleLbl="alignNode1" presStyleIdx="16" presStyleCnt="21"/>
      <dgm:spPr/>
    </dgm:pt>
    <dgm:pt modelId="{22C713CD-67F8-4A7C-AB78-5D636FD64CE1}" type="pres">
      <dgm:prSet presAssocID="{7E720DC9-A326-4280-AD54-230CB08BDB67}" presName="chevron4" presStyleLbl="alignNode1" presStyleIdx="17" presStyleCnt="21"/>
      <dgm:spPr/>
    </dgm:pt>
    <dgm:pt modelId="{84623B81-9945-4B56-BC32-56587510BD00}" type="pres">
      <dgm:prSet presAssocID="{7E720DC9-A326-4280-AD54-230CB08BDB67}" presName="chevron5" presStyleLbl="alignNode1" presStyleIdx="18" presStyleCnt="21"/>
      <dgm:spPr/>
    </dgm:pt>
    <dgm:pt modelId="{2A910F6E-7F08-4C6E-9656-D0C6E3C12348}" type="pres">
      <dgm:prSet presAssocID="{7E720DC9-A326-4280-AD54-230CB08BDB67}" presName="chevron6" presStyleLbl="alignNode1" presStyleIdx="19" presStyleCnt="21"/>
      <dgm:spPr/>
    </dgm:pt>
    <dgm:pt modelId="{9F583B51-3E4D-4E06-BC9A-6512E6BAF584}" type="pres">
      <dgm:prSet presAssocID="{7E720DC9-A326-4280-AD54-230CB08BDB67}" presName="chevron7" presStyleLbl="alignNode1" presStyleIdx="20" presStyleCnt="21"/>
      <dgm:spPr/>
    </dgm:pt>
    <dgm:pt modelId="{58013576-29AF-479D-8A1F-0D285327867C}" type="pres">
      <dgm:prSet presAssocID="{7E720DC9-A326-4280-AD54-230CB08BDB67}" presName="childtext" presStyleLbl="solidFgAcc1" presStyleIdx="2" presStyleCnt="3">
        <dgm:presLayoutVars>
          <dgm:chMax/>
          <dgm:chPref val="0"/>
          <dgm:bulletEnabled val="1"/>
        </dgm:presLayoutVars>
      </dgm:prSet>
      <dgm:spPr/>
    </dgm:pt>
  </dgm:ptLst>
  <dgm:cxnLst>
    <dgm:cxn modelId="{35DA0401-374A-4588-B4E6-5A6FB0947E6C}" type="presOf" srcId="{BDC1493D-FBBD-4B1B-8D02-EF9346592A01}" destId="{7EE42D12-6FC0-432E-B13D-348FAA3019E8}" srcOrd="0" destOrd="0" presId="urn:microsoft.com/office/officeart/2008/layout/VerticalAccentList"/>
    <dgm:cxn modelId="{645A6326-417E-4B91-AF05-5F1D959A1A2B}" type="presOf" srcId="{4B3AF590-F5B3-4E50-983F-332FF45B0BF3}" destId="{CE9643F3-B266-43EE-939B-D2CA20AAA601}" srcOrd="0" destOrd="0" presId="urn:microsoft.com/office/officeart/2008/layout/VerticalAccentList"/>
    <dgm:cxn modelId="{8415FB2A-EA69-49A3-ABD7-C1C04D146A31}" srcId="{7E720DC9-A326-4280-AD54-230CB08BDB67}" destId="{7C374F37-6E76-4D85-98D1-1E3389BE0E74}" srcOrd="0" destOrd="0" parTransId="{5BD47664-595E-469B-BFB8-945C9CDED290}" sibTransId="{DAA2EA72-7470-4933-8E10-55DF1F10E8DE}"/>
    <dgm:cxn modelId="{E34EF060-9EAA-4A69-8511-2DCE3D1E8C01}" srcId="{4B3AF590-F5B3-4E50-983F-332FF45B0BF3}" destId="{BDC1493D-FBBD-4B1B-8D02-EF9346592A01}" srcOrd="0" destOrd="0" parTransId="{B4B757FA-F4C8-4E23-A5EC-32FC19CB8965}" sibTransId="{5177F4E0-5B27-47BD-8993-1996491CC167}"/>
    <dgm:cxn modelId="{CFDB2F76-7A98-43EC-9FBE-D2FDA50F61CC}" type="presOf" srcId="{7C374F37-6E76-4D85-98D1-1E3389BE0E74}" destId="{58013576-29AF-479D-8A1F-0D285327867C}" srcOrd="0" destOrd="0" presId="urn:microsoft.com/office/officeart/2008/layout/VerticalAccentList"/>
    <dgm:cxn modelId="{D6A39376-9538-4FDF-957F-1C11F9A97B84}" srcId="{ACAB3453-E635-455B-AFA7-F68631D0FCE5}" destId="{7E720DC9-A326-4280-AD54-230CB08BDB67}" srcOrd="2" destOrd="0" parTransId="{3D2DFA3B-2AC8-4EDA-9C37-4C16D01DB08E}" sibTransId="{D50EAE30-AC98-4F5D-A8A6-8E8BCFFF7F66}"/>
    <dgm:cxn modelId="{0203D78C-A9F8-4607-810C-6D073CDA2055}" type="presOf" srcId="{F359A7F1-BCE8-4CF0-887C-4286C958CB8E}" destId="{F55AF14A-86B0-4B67-A18B-AB596E826A68}" srcOrd="0" destOrd="0" presId="urn:microsoft.com/office/officeart/2008/layout/VerticalAccentList"/>
    <dgm:cxn modelId="{557D2EBF-7AF2-46E1-A49A-6FA829B7ED5B}" type="presOf" srcId="{ACAB3453-E635-455B-AFA7-F68631D0FCE5}" destId="{E846787F-960D-4743-AFC6-C0DAC4E32B1A}" srcOrd="0" destOrd="0" presId="urn:microsoft.com/office/officeart/2008/layout/VerticalAccentList"/>
    <dgm:cxn modelId="{176891C9-9B76-48B8-A044-63ACCA4600A7}" srcId="{ACAB3453-E635-455B-AFA7-F68631D0FCE5}" destId="{4B3AF590-F5B3-4E50-983F-332FF45B0BF3}" srcOrd="1" destOrd="0" parTransId="{734375FB-53D8-49C1-BF31-488F18A9002A}" sibTransId="{FF3BBA6F-1948-4C99-B9A9-019A428A0C65}"/>
    <dgm:cxn modelId="{97D123D3-2673-43CF-85B2-4EC5AAF28854}" srcId="{F359A7F1-BCE8-4CF0-887C-4286C958CB8E}" destId="{D0361850-F820-4483-BE64-DB2A8B913F44}" srcOrd="0" destOrd="0" parTransId="{906469E9-08A3-46B2-940A-7E6DC7D21DCF}" sibTransId="{0E3CEBBD-F15F-476E-AB13-CA45AE3D8495}"/>
    <dgm:cxn modelId="{E42C34E3-2937-4ADC-950E-D9B1742E0445}" type="presOf" srcId="{D0361850-F820-4483-BE64-DB2A8B913F44}" destId="{87C1876D-D292-4260-AE19-EFE00827F60D}" srcOrd="0" destOrd="0" presId="urn:microsoft.com/office/officeart/2008/layout/VerticalAccentList"/>
    <dgm:cxn modelId="{D1001FFD-5578-4120-A6A8-125E87E0D832}" srcId="{ACAB3453-E635-455B-AFA7-F68631D0FCE5}" destId="{F359A7F1-BCE8-4CF0-887C-4286C958CB8E}" srcOrd="0" destOrd="0" parTransId="{20078EAF-0594-4546-A74F-0EAFE045DE79}" sibTransId="{AB10B885-9BCC-4E17-AA5C-A01C6DB405C0}"/>
    <dgm:cxn modelId="{1D52BCFD-1933-48CF-BF06-654D4A0FC502}" type="presOf" srcId="{7E720DC9-A326-4280-AD54-230CB08BDB67}" destId="{68AF96BA-2B11-4470-B9C3-000D46886C52}" srcOrd="0" destOrd="0" presId="urn:microsoft.com/office/officeart/2008/layout/VerticalAccentList"/>
    <dgm:cxn modelId="{C97F9C49-54E0-47E5-BAA7-3D9F12C0089E}" type="presParOf" srcId="{E846787F-960D-4743-AFC6-C0DAC4E32B1A}" destId="{FBECC6BC-35C8-4D73-8C82-F6242B5D12A7}" srcOrd="0" destOrd="0" presId="urn:microsoft.com/office/officeart/2008/layout/VerticalAccentList"/>
    <dgm:cxn modelId="{DDD8CB1C-E22C-455E-A1A8-71424D26E22D}" type="presParOf" srcId="{FBECC6BC-35C8-4D73-8C82-F6242B5D12A7}" destId="{F55AF14A-86B0-4B67-A18B-AB596E826A68}" srcOrd="0" destOrd="0" presId="urn:microsoft.com/office/officeart/2008/layout/VerticalAccentList"/>
    <dgm:cxn modelId="{F4CAA60D-044A-42C6-907E-AF1DD1620C9B}" type="presParOf" srcId="{E846787F-960D-4743-AFC6-C0DAC4E32B1A}" destId="{68E1015F-0882-4FA8-8FDE-1AFB66FCD4DA}" srcOrd="1" destOrd="0" presId="urn:microsoft.com/office/officeart/2008/layout/VerticalAccentList"/>
    <dgm:cxn modelId="{D4225794-FFFD-4F44-9C07-AE5B35F45B07}" type="presParOf" srcId="{68E1015F-0882-4FA8-8FDE-1AFB66FCD4DA}" destId="{F097B7CF-60C7-4E50-9224-C78313D55970}" srcOrd="0" destOrd="0" presId="urn:microsoft.com/office/officeart/2008/layout/VerticalAccentList"/>
    <dgm:cxn modelId="{1AE73EE0-E283-4E9D-B3E4-18CFF24B73ED}" type="presParOf" srcId="{68E1015F-0882-4FA8-8FDE-1AFB66FCD4DA}" destId="{F3E8A5E3-98CD-438E-9484-0DEB08FEF9D4}" srcOrd="1" destOrd="0" presId="urn:microsoft.com/office/officeart/2008/layout/VerticalAccentList"/>
    <dgm:cxn modelId="{7DE78E80-A861-472C-A37A-E9D2BAB28989}" type="presParOf" srcId="{68E1015F-0882-4FA8-8FDE-1AFB66FCD4DA}" destId="{D4A5C8F4-EFE4-4167-A6FA-01CFC1C55E0D}" srcOrd="2" destOrd="0" presId="urn:microsoft.com/office/officeart/2008/layout/VerticalAccentList"/>
    <dgm:cxn modelId="{BCF1B451-144A-4586-9247-079DD7E4FF74}" type="presParOf" srcId="{68E1015F-0882-4FA8-8FDE-1AFB66FCD4DA}" destId="{6D302C33-5C2D-445A-B2A7-A423E9E4C411}" srcOrd="3" destOrd="0" presId="urn:microsoft.com/office/officeart/2008/layout/VerticalAccentList"/>
    <dgm:cxn modelId="{15BBAFFA-159B-4DE2-B032-8E4CA80FD1A8}" type="presParOf" srcId="{68E1015F-0882-4FA8-8FDE-1AFB66FCD4DA}" destId="{6B499179-454E-4A73-92FB-AF8A159DAAA9}" srcOrd="4" destOrd="0" presId="urn:microsoft.com/office/officeart/2008/layout/VerticalAccentList"/>
    <dgm:cxn modelId="{5172AD4A-7735-48F4-B107-001CC6A37D0E}" type="presParOf" srcId="{68E1015F-0882-4FA8-8FDE-1AFB66FCD4DA}" destId="{DDEB82FA-73D1-46AB-AB81-361DFACA0A4C}" srcOrd="5" destOrd="0" presId="urn:microsoft.com/office/officeart/2008/layout/VerticalAccentList"/>
    <dgm:cxn modelId="{F0D487FE-98B1-4F7B-AE6F-D96C346A07C4}" type="presParOf" srcId="{68E1015F-0882-4FA8-8FDE-1AFB66FCD4DA}" destId="{87CB067E-A715-4E4C-AE3F-03C2D0F2E46A}" srcOrd="6" destOrd="0" presId="urn:microsoft.com/office/officeart/2008/layout/VerticalAccentList"/>
    <dgm:cxn modelId="{6B40FDA8-0A29-4A21-9651-A945AB77A02B}" type="presParOf" srcId="{68E1015F-0882-4FA8-8FDE-1AFB66FCD4DA}" destId="{87C1876D-D292-4260-AE19-EFE00827F60D}" srcOrd="7" destOrd="0" presId="urn:microsoft.com/office/officeart/2008/layout/VerticalAccentList"/>
    <dgm:cxn modelId="{E4ED1AF8-53AB-4C3F-A170-BFA31EB23FC3}" type="presParOf" srcId="{E846787F-960D-4743-AFC6-C0DAC4E32B1A}" destId="{426BA95E-35A4-4EDD-AB7D-CBD3ACBF5FAC}" srcOrd="2" destOrd="0" presId="urn:microsoft.com/office/officeart/2008/layout/VerticalAccentList"/>
    <dgm:cxn modelId="{CF82D4F9-2966-4722-888D-07C82748AC16}" type="presParOf" srcId="{E846787F-960D-4743-AFC6-C0DAC4E32B1A}" destId="{253B6541-FA96-4E99-A6F4-E99E92EF007A}" srcOrd="3" destOrd="0" presId="urn:microsoft.com/office/officeart/2008/layout/VerticalAccentList"/>
    <dgm:cxn modelId="{CA7BBB66-BBE3-46B7-8B60-99CF19C26C0D}" type="presParOf" srcId="{253B6541-FA96-4E99-A6F4-E99E92EF007A}" destId="{CE9643F3-B266-43EE-939B-D2CA20AAA601}" srcOrd="0" destOrd="0" presId="urn:microsoft.com/office/officeart/2008/layout/VerticalAccentList"/>
    <dgm:cxn modelId="{B98EE7DC-213B-4C33-9B42-7BF848087F10}" type="presParOf" srcId="{E846787F-960D-4743-AFC6-C0DAC4E32B1A}" destId="{6B49BE83-BF86-4346-B4AA-D14E2D1EE8D3}" srcOrd="4" destOrd="0" presId="urn:microsoft.com/office/officeart/2008/layout/VerticalAccentList"/>
    <dgm:cxn modelId="{1E5E4825-AC16-4CD1-8079-7FE0DA2A9C88}" type="presParOf" srcId="{6B49BE83-BF86-4346-B4AA-D14E2D1EE8D3}" destId="{6932007E-BFF1-474A-AAEB-7AC2F683094E}" srcOrd="0" destOrd="0" presId="urn:microsoft.com/office/officeart/2008/layout/VerticalAccentList"/>
    <dgm:cxn modelId="{9E3CE932-C424-4F62-8A1B-D40894C72B71}" type="presParOf" srcId="{6B49BE83-BF86-4346-B4AA-D14E2D1EE8D3}" destId="{B44D1DF5-76B2-4FA5-A1B7-6513455CDC7C}" srcOrd="1" destOrd="0" presId="urn:microsoft.com/office/officeart/2008/layout/VerticalAccentList"/>
    <dgm:cxn modelId="{25C69561-DC69-49BD-AF48-C17182FC2F9E}" type="presParOf" srcId="{6B49BE83-BF86-4346-B4AA-D14E2D1EE8D3}" destId="{1890C6C4-FE54-458F-841C-1E6F98E93A81}" srcOrd="2" destOrd="0" presId="urn:microsoft.com/office/officeart/2008/layout/VerticalAccentList"/>
    <dgm:cxn modelId="{48A6F72B-B8DE-4404-875E-9079F40FA909}" type="presParOf" srcId="{6B49BE83-BF86-4346-B4AA-D14E2D1EE8D3}" destId="{DBF430FF-772F-4E76-A32B-4FDF2C3F4739}" srcOrd="3" destOrd="0" presId="urn:microsoft.com/office/officeart/2008/layout/VerticalAccentList"/>
    <dgm:cxn modelId="{F9D4F4D0-50B4-4790-A58D-7DE2C7923ADD}" type="presParOf" srcId="{6B49BE83-BF86-4346-B4AA-D14E2D1EE8D3}" destId="{5D3FB7F4-6951-4FA8-B484-78C45CCC6F69}" srcOrd="4" destOrd="0" presId="urn:microsoft.com/office/officeart/2008/layout/VerticalAccentList"/>
    <dgm:cxn modelId="{06BCD79C-93E7-43F6-A96D-D7DF91D698C1}" type="presParOf" srcId="{6B49BE83-BF86-4346-B4AA-D14E2D1EE8D3}" destId="{D3726249-2DC6-40D9-8E4D-818EFFC8A2D0}" srcOrd="5" destOrd="0" presId="urn:microsoft.com/office/officeart/2008/layout/VerticalAccentList"/>
    <dgm:cxn modelId="{933DE21F-E144-4D6B-9514-2D61C8E5DD31}" type="presParOf" srcId="{6B49BE83-BF86-4346-B4AA-D14E2D1EE8D3}" destId="{9609BAC6-C356-41DB-B1E7-93332BB75278}" srcOrd="6" destOrd="0" presId="urn:microsoft.com/office/officeart/2008/layout/VerticalAccentList"/>
    <dgm:cxn modelId="{E08BC9F3-2D62-4083-A6B3-B564356302D1}" type="presParOf" srcId="{6B49BE83-BF86-4346-B4AA-D14E2D1EE8D3}" destId="{7EE42D12-6FC0-432E-B13D-348FAA3019E8}" srcOrd="7" destOrd="0" presId="urn:microsoft.com/office/officeart/2008/layout/VerticalAccentList"/>
    <dgm:cxn modelId="{0246C0D9-A014-4C47-AA33-0F938FF7B810}" type="presParOf" srcId="{E846787F-960D-4743-AFC6-C0DAC4E32B1A}" destId="{BE9B0E33-941C-49DE-ACE8-C0B809929C89}" srcOrd="5" destOrd="0" presId="urn:microsoft.com/office/officeart/2008/layout/VerticalAccentList"/>
    <dgm:cxn modelId="{A588D0B0-EE98-4801-82B5-40CD34FC2F28}" type="presParOf" srcId="{E846787F-960D-4743-AFC6-C0DAC4E32B1A}" destId="{D9A248E0-174F-4A54-AB78-40BD213867F8}" srcOrd="6" destOrd="0" presId="urn:microsoft.com/office/officeart/2008/layout/VerticalAccentList"/>
    <dgm:cxn modelId="{8371D214-6751-4C9D-9EB8-DAD967EAEE8A}" type="presParOf" srcId="{D9A248E0-174F-4A54-AB78-40BD213867F8}" destId="{68AF96BA-2B11-4470-B9C3-000D46886C52}" srcOrd="0" destOrd="0" presId="urn:microsoft.com/office/officeart/2008/layout/VerticalAccentList"/>
    <dgm:cxn modelId="{2EC2A29B-0680-44A9-961D-2D58F2EA4C5E}" type="presParOf" srcId="{E846787F-960D-4743-AFC6-C0DAC4E32B1A}" destId="{414A5E32-3BD1-4A8E-9A3F-8E3DA3A90AC0}" srcOrd="7" destOrd="0" presId="urn:microsoft.com/office/officeart/2008/layout/VerticalAccentList"/>
    <dgm:cxn modelId="{548BB9BC-47B8-477F-B092-AA24671882E6}" type="presParOf" srcId="{414A5E32-3BD1-4A8E-9A3F-8E3DA3A90AC0}" destId="{B8FB2B6F-DBFF-4A1D-9DEB-91D3C5AA6CAF}" srcOrd="0" destOrd="0" presId="urn:microsoft.com/office/officeart/2008/layout/VerticalAccentList"/>
    <dgm:cxn modelId="{1B8127D3-1AF6-4CE1-9178-07DC20CD8B7D}" type="presParOf" srcId="{414A5E32-3BD1-4A8E-9A3F-8E3DA3A90AC0}" destId="{388A6533-04E5-4573-8CC4-8D5782C69BE7}" srcOrd="1" destOrd="0" presId="urn:microsoft.com/office/officeart/2008/layout/VerticalAccentList"/>
    <dgm:cxn modelId="{622A0B53-2C77-4351-B2B1-CC498284CD6E}" type="presParOf" srcId="{414A5E32-3BD1-4A8E-9A3F-8E3DA3A90AC0}" destId="{E8FE21CC-2A3F-4F7C-B09D-E8FEAD3765CF}" srcOrd="2" destOrd="0" presId="urn:microsoft.com/office/officeart/2008/layout/VerticalAccentList"/>
    <dgm:cxn modelId="{29E5B18E-4BDD-4DF0-9D2F-B16D8190A6E6}" type="presParOf" srcId="{414A5E32-3BD1-4A8E-9A3F-8E3DA3A90AC0}" destId="{22C713CD-67F8-4A7C-AB78-5D636FD64CE1}" srcOrd="3" destOrd="0" presId="urn:microsoft.com/office/officeart/2008/layout/VerticalAccentList"/>
    <dgm:cxn modelId="{46461A2F-3AA8-4EDF-B9F0-3CF3CB278CC5}" type="presParOf" srcId="{414A5E32-3BD1-4A8E-9A3F-8E3DA3A90AC0}" destId="{84623B81-9945-4B56-BC32-56587510BD00}" srcOrd="4" destOrd="0" presId="urn:microsoft.com/office/officeart/2008/layout/VerticalAccentList"/>
    <dgm:cxn modelId="{413C9A42-3DEE-4AE3-A7D4-B0506942D6D9}" type="presParOf" srcId="{414A5E32-3BD1-4A8E-9A3F-8E3DA3A90AC0}" destId="{2A910F6E-7F08-4C6E-9656-D0C6E3C12348}" srcOrd="5" destOrd="0" presId="urn:microsoft.com/office/officeart/2008/layout/VerticalAccentList"/>
    <dgm:cxn modelId="{E005139F-D459-4BAD-A810-13BFB965C56F}" type="presParOf" srcId="{414A5E32-3BD1-4A8E-9A3F-8E3DA3A90AC0}" destId="{9F583B51-3E4D-4E06-BC9A-6512E6BAF584}" srcOrd="6" destOrd="0" presId="urn:microsoft.com/office/officeart/2008/layout/VerticalAccentList"/>
    <dgm:cxn modelId="{FB9A64D8-B691-418F-8E11-097B3DD45D62}" type="presParOf" srcId="{414A5E32-3BD1-4A8E-9A3F-8E3DA3A90AC0}" destId="{58013576-29AF-479D-8A1F-0D285327867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AF14A-86B0-4B67-A18B-AB596E826A68}">
      <dsp:nvSpPr>
        <dsp:cNvPr id="0" name=""/>
        <dsp:cNvSpPr/>
      </dsp:nvSpPr>
      <dsp:spPr>
        <a:xfrm>
          <a:off x="1602728" y="2399"/>
          <a:ext cx="5103034" cy="46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602728" y="2399"/>
        <a:ext cx="5103034" cy="463912"/>
      </dsp:txXfrm>
    </dsp:sp>
    <dsp:sp modelId="{F097B7CF-60C7-4E50-9224-C78313D55970}">
      <dsp:nvSpPr>
        <dsp:cNvPr id="0" name=""/>
        <dsp:cNvSpPr/>
      </dsp:nvSpPr>
      <dsp:spPr>
        <a:xfrm>
          <a:off x="1602728" y="466311"/>
          <a:ext cx="1194110" cy="945006"/>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8A5E3-98CD-438E-9484-0DEB08FEF9D4}">
      <dsp:nvSpPr>
        <dsp:cNvPr id="0" name=""/>
        <dsp:cNvSpPr/>
      </dsp:nvSpPr>
      <dsp:spPr>
        <a:xfrm>
          <a:off x="2319987" y="466311"/>
          <a:ext cx="1194110" cy="945006"/>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C8F4-EFE4-4167-A6FA-01CFC1C55E0D}">
      <dsp:nvSpPr>
        <dsp:cNvPr id="0" name=""/>
        <dsp:cNvSpPr/>
      </dsp:nvSpPr>
      <dsp:spPr>
        <a:xfrm>
          <a:off x="3037814" y="466311"/>
          <a:ext cx="1194110" cy="945006"/>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02C33-5C2D-445A-B2A7-A423E9E4C411}">
      <dsp:nvSpPr>
        <dsp:cNvPr id="0" name=""/>
        <dsp:cNvSpPr/>
      </dsp:nvSpPr>
      <dsp:spPr>
        <a:xfrm>
          <a:off x="3755074" y="466311"/>
          <a:ext cx="1194110" cy="945006"/>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99179-454E-4A73-92FB-AF8A159DAAA9}">
      <dsp:nvSpPr>
        <dsp:cNvPr id="0" name=""/>
        <dsp:cNvSpPr/>
      </dsp:nvSpPr>
      <dsp:spPr>
        <a:xfrm>
          <a:off x="4472901" y="466311"/>
          <a:ext cx="1194110" cy="945006"/>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82FA-73D1-46AB-AB81-361DFACA0A4C}">
      <dsp:nvSpPr>
        <dsp:cNvPr id="0" name=""/>
        <dsp:cNvSpPr/>
      </dsp:nvSpPr>
      <dsp:spPr>
        <a:xfrm>
          <a:off x="5190161" y="466311"/>
          <a:ext cx="1194110" cy="945006"/>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B067E-A715-4E4C-AE3F-03C2D0F2E46A}">
      <dsp:nvSpPr>
        <dsp:cNvPr id="0" name=""/>
        <dsp:cNvSpPr/>
      </dsp:nvSpPr>
      <dsp:spPr>
        <a:xfrm>
          <a:off x="5907987" y="466311"/>
          <a:ext cx="1194110" cy="945006"/>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1876D-D292-4260-AE19-EFE00827F60D}">
      <dsp:nvSpPr>
        <dsp:cNvPr id="0" name=""/>
        <dsp:cNvSpPr/>
      </dsp:nvSpPr>
      <dsp:spPr>
        <a:xfrm>
          <a:off x="1602728" y="560812"/>
          <a:ext cx="5169373" cy="756005"/>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Vocabulary review</a:t>
          </a:r>
        </a:p>
      </dsp:txBody>
      <dsp:txXfrm>
        <a:off x="1602728" y="560812"/>
        <a:ext cx="5169373" cy="756005"/>
      </dsp:txXfrm>
    </dsp:sp>
    <dsp:sp modelId="{CE9643F3-B266-43EE-939B-D2CA20AAA601}">
      <dsp:nvSpPr>
        <dsp:cNvPr id="0" name=""/>
        <dsp:cNvSpPr/>
      </dsp:nvSpPr>
      <dsp:spPr>
        <a:xfrm>
          <a:off x="1602728" y="1467918"/>
          <a:ext cx="5103034" cy="46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602728" y="1467918"/>
        <a:ext cx="5103034" cy="463912"/>
      </dsp:txXfrm>
    </dsp:sp>
    <dsp:sp modelId="{6932007E-BFF1-474A-AAEB-7AC2F683094E}">
      <dsp:nvSpPr>
        <dsp:cNvPr id="0" name=""/>
        <dsp:cNvSpPr/>
      </dsp:nvSpPr>
      <dsp:spPr>
        <a:xfrm>
          <a:off x="1602728" y="1931830"/>
          <a:ext cx="1194110" cy="945006"/>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1DF5-76B2-4FA5-A1B7-6513455CDC7C}">
      <dsp:nvSpPr>
        <dsp:cNvPr id="0" name=""/>
        <dsp:cNvSpPr/>
      </dsp:nvSpPr>
      <dsp:spPr>
        <a:xfrm>
          <a:off x="2319987" y="1931830"/>
          <a:ext cx="1194110" cy="945006"/>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90C6C4-FE54-458F-841C-1E6F98E93A81}">
      <dsp:nvSpPr>
        <dsp:cNvPr id="0" name=""/>
        <dsp:cNvSpPr/>
      </dsp:nvSpPr>
      <dsp:spPr>
        <a:xfrm>
          <a:off x="3037814" y="1931830"/>
          <a:ext cx="1194110" cy="945006"/>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F430FF-772F-4E76-A32B-4FDF2C3F4739}">
      <dsp:nvSpPr>
        <dsp:cNvPr id="0" name=""/>
        <dsp:cNvSpPr/>
      </dsp:nvSpPr>
      <dsp:spPr>
        <a:xfrm>
          <a:off x="3755074" y="1931830"/>
          <a:ext cx="1194110" cy="945006"/>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B7F4-6951-4FA8-B484-78C45CCC6F69}">
      <dsp:nvSpPr>
        <dsp:cNvPr id="0" name=""/>
        <dsp:cNvSpPr/>
      </dsp:nvSpPr>
      <dsp:spPr>
        <a:xfrm>
          <a:off x="4472901" y="1931830"/>
          <a:ext cx="1194110" cy="945006"/>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26249-2DC6-40D9-8E4D-818EFFC8A2D0}">
      <dsp:nvSpPr>
        <dsp:cNvPr id="0" name=""/>
        <dsp:cNvSpPr/>
      </dsp:nvSpPr>
      <dsp:spPr>
        <a:xfrm>
          <a:off x="5190161" y="1931830"/>
          <a:ext cx="1194110" cy="945006"/>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9BAC6-C356-41DB-B1E7-93332BB75278}">
      <dsp:nvSpPr>
        <dsp:cNvPr id="0" name=""/>
        <dsp:cNvSpPr/>
      </dsp:nvSpPr>
      <dsp:spPr>
        <a:xfrm>
          <a:off x="5907987" y="1931830"/>
          <a:ext cx="1194110" cy="945006"/>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2D12-6FC0-432E-B13D-348FAA3019E8}">
      <dsp:nvSpPr>
        <dsp:cNvPr id="0" name=""/>
        <dsp:cNvSpPr/>
      </dsp:nvSpPr>
      <dsp:spPr>
        <a:xfrm>
          <a:off x="1602728" y="2026331"/>
          <a:ext cx="5169373" cy="75600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Grammar review</a:t>
          </a:r>
        </a:p>
      </dsp:txBody>
      <dsp:txXfrm>
        <a:off x="1602728" y="2026331"/>
        <a:ext cx="5169373" cy="756005"/>
      </dsp:txXfrm>
    </dsp:sp>
    <dsp:sp modelId="{68AF96BA-2B11-4470-B9C3-000D46886C52}">
      <dsp:nvSpPr>
        <dsp:cNvPr id="0" name=""/>
        <dsp:cNvSpPr/>
      </dsp:nvSpPr>
      <dsp:spPr>
        <a:xfrm>
          <a:off x="1602728" y="2933437"/>
          <a:ext cx="5103034" cy="463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a:lnSpc>
              <a:spcPct val="90000"/>
            </a:lnSpc>
            <a:spcBef>
              <a:spcPct val="0"/>
            </a:spcBef>
            <a:spcAft>
              <a:spcPct val="35000"/>
            </a:spcAft>
            <a:buNone/>
          </a:pPr>
          <a:endParaRPr lang="en-US" sz="2100" kern="1200" dirty="0"/>
        </a:p>
      </dsp:txBody>
      <dsp:txXfrm>
        <a:off x="1602728" y="2933437"/>
        <a:ext cx="5103034" cy="463912"/>
      </dsp:txXfrm>
    </dsp:sp>
    <dsp:sp modelId="{B8FB2B6F-DBFF-4A1D-9DEB-91D3C5AA6CAF}">
      <dsp:nvSpPr>
        <dsp:cNvPr id="0" name=""/>
        <dsp:cNvSpPr/>
      </dsp:nvSpPr>
      <dsp:spPr>
        <a:xfrm>
          <a:off x="1602728" y="3397350"/>
          <a:ext cx="1194110" cy="945006"/>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A6533-04E5-4573-8CC4-8D5782C69BE7}">
      <dsp:nvSpPr>
        <dsp:cNvPr id="0" name=""/>
        <dsp:cNvSpPr/>
      </dsp:nvSpPr>
      <dsp:spPr>
        <a:xfrm>
          <a:off x="2319987" y="3397350"/>
          <a:ext cx="1194110" cy="945006"/>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E21CC-2A3F-4F7C-B09D-E8FEAD3765CF}">
      <dsp:nvSpPr>
        <dsp:cNvPr id="0" name=""/>
        <dsp:cNvSpPr/>
      </dsp:nvSpPr>
      <dsp:spPr>
        <a:xfrm>
          <a:off x="3037814" y="3397350"/>
          <a:ext cx="1194110" cy="945006"/>
        </a:xfrm>
        <a:prstGeom prst="chevron">
          <a:avLst>
            <a:gd name="adj" fmla="val 706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C713CD-67F8-4A7C-AB78-5D636FD64CE1}">
      <dsp:nvSpPr>
        <dsp:cNvPr id="0" name=""/>
        <dsp:cNvSpPr/>
      </dsp:nvSpPr>
      <dsp:spPr>
        <a:xfrm>
          <a:off x="3755074" y="3397350"/>
          <a:ext cx="1194110" cy="945006"/>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23B81-9945-4B56-BC32-56587510BD00}">
      <dsp:nvSpPr>
        <dsp:cNvPr id="0" name=""/>
        <dsp:cNvSpPr/>
      </dsp:nvSpPr>
      <dsp:spPr>
        <a:xfrm>
          <a:off x="4472901" y="3397350"/>
          <a:ext cx="1194110" cy="945006"/>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910F6E-7F08-4C6E-9656-D0C6E3C12348}">
      <dsp:nvSpPr>
        <dsp:cNvPr id="0" name=""/>
        <dsp:cNvSpPr/>
      </dsp:nvSpPr>
      <dsp:spPr>
        <a:xfrm>
          <a:off x="5190161" y="3397350"/>
          <a:ext cx="1194110" cy="945006"/>
        </a:xfrm>
        <a:prstGeom prst="chevron">
          <a:avLst>
            <a:gd name="adj" fmla="val 706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83B51-3E4D-4E06-BC9A-6512E6BAF584}">
      <dsp:nvSpPr>
        <dsp:cNvPr id="0" name=""/>
        <dsp:cNvSpPr/>
      </dsp:nvSpPr>
      <dsp:spPr>
        <a:xfrm>
          <a:off x="5907987" y="3397350"/>
          <a:ext cx="1194110" cy="945006"/>
        </a:xfrm>
        <a:prstGeom prst="chevron">
          <a:avLst>
            <a:gd name="adj" fmla="val 706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013576-29AF-479D-8A1F-0D285327867C}">
      <dsp:nvSpPr>
        <dsp:cNvPr id="0" name=""/>
        <dsp:cNvSpPr/>
      </dsp:nvSpPr>
      <dsp:spPr>
        <a:xfrm>
          <a:off x="1602728" y="3491850"/>
          <a:ext cx="5169373" cy="756005"/>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0"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Project: Design film posters</a:t>
          </a:r>
        </a:p>
      </dsp:txBody>
      <dsp:txXfrm>
        <a:off x="1602728" y="3491850"/>
        <a:ext cx="5169373" cy="756005"/>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4268609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74748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67996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42777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4755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1.xml"/><Relationship Id="rId7" Type="http://schemas.openxmlformats.org/officeDocument/2006/relationships/slide" Target="slide10.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3.xml"/><Relationship Id="rId4" Type="http://schemas.openxmlformats.org/officeDocument/2006/relationships/slide" Target="slide12.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4" y="-22536"/>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2469881" y="1002408"/>
            <a:ext cx="7924800" cy="7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r>
              <a:rPr lang="en-GB" sz="4400" b="1" dirty="0">
                <a:solidFill>
                  <a:srgbClr val="0000FF"/>
                </a:solidFill>
                <a:latin typeface="VNI-Ariston" pitchFamily="2" charset="0"/>
              </a:rPr>
              <a:t>Hello every one !!!</a:t>
            </a:r>
            <a:endParaRPr lang="en-US" sz="4400" b="1" dirty="0">
              <a:solidFill>
                <a:srgbClr val="0000FF"/>
              </a:solidFill>
              <a:latin typeface="VNI-Ariston" pitchFamily="2"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952124" y="2446958"/>
            <a:ext cx="5080000" cy="3810000"/>
          </a:xfrm>
          <a:prstGeom prst="rect">
            <a:avLst/>
          </a:prstGeom>
          <a:noFill/>
        </p:spPr>
      </p:pic>
      <p:sp>
        <p:nvSpPr>
          <p:cNvPr id="10" name="Text Box 7"/>
          <p:cNvSpPr txBox="1">
            <a:spLocks noChangeArrowheads="1"/>
          </p:cNvSpPr>
          <p:nvPr/>
        </p:nvSpPr>
        <p:spPr bwMode="auto">
          <a:xfrm>
            <a:off x="4984124" y="3132759"/>
            <a:ext cx="1422400"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spTree>
    <p:extLst>
      <p:ext uri="{BB962C8B-B14F-4D97-AF65-F5344CB8AC3E}">
        <p14:creationId xmlns:p14="http://schemas.microsoft.com/office/powerpoint/2010/main" val="34485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793179" y="1685452"/>
            <a:ext cx="7215196" cy="754694"/>
          </a:xfrm>
          <a:prstGeom prst="rect">
            <a:avLst/>
          </a:prstGeom>
        </p:spPr>
        <p:txBody>
          <a:bodyPr wrap="square">
            <a:spAutoFit/>
          </a:bodyPr>
          <a:lstStyle/>
          <a:p>
            <a:pPr>
              <a:lnSpc>
                <a:spcPct val="150000"/>
              </a:lnSpc>
            </a:pPr>
            <a:r>
              <a:rPr lang="en-GB" sz="3200" dirty="0"/>
              <a:t>3. everything in order :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298666C5-69E4-490F-901A-5B953A1F6E89}"/>
              </a:ext>
            </a:extLst>
          </p:cNvPr>
          <p:cNvSpPr txBox="1"/>
          <p:nvPr/>
        </p:nvSpPr>
        <p:spPr>
          <a:xfrm>
            <a:off x="4769296" y="1830685"/>
            <a:ext cx="1528763" cy="584775"/>
          </a:xfrm>
          <a:prstGeom prst="rect">
            <a:avLst/>
          </a:prstGeom>
          <a:noFill/>
        </p:spPr>
        <p:txBody>
          <a:bodyPr wrap="square" rtlCol="0">
            <a:spAutoFit/>
          </a:bodyPr>
          <a:lstStyle/>
          <a:p>
            <a:pPr algn="ctr"/>
            <a:r>
              <a:rPr lang="en-US" sz="3200" b="1" dirty="0">
                <a:solidFill>
                  <a:srgbClr val="FF0000"/>
                </a:solidFill>
              </a:rPr>
              <a:t>tidy</a:t>
            </a:r>
          </a:p>
        </p:txBody>
      </p:sp>
      <p:sp>
        <p:nvSpPr>
          <p:cNvPr id="12" name="Action Button: Home 11">
            <a:hlinkClick r:id="rId4"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793179" y="1685452"/>
            <a:ext cx="7215196" cy="830997"/>
          </a:xfrm>
          <a:prstGeom prst="rect">
            <a:avLst/>
          </a:prstGeom>
        </p:spPr>
        <p:txBody>
          <a:bodyPr wrap="square">
            <a:spAutoFit/>
          </a:bodyPr>
          <a:lstStyle/>
          <a:p>
            <a:pPr>
              <a:lnSpc>
                <a:spcPct val="150000"/>
              </a:lnSpc>
            </a:pPr>
            <a:r>
              <a:rPr lang="en-GB" sz="3200" dirty="0"/>
              <a:t>4. in good shape :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A8CFF918-E6EA-43C7-93A7-3F2D1B638B9C}"/>
              </a:ext>
            </a:extLst>
          </p:cNvPr>
          <p:cNvSpPr txBox="1"/>
          <p:nvPr/>
        </p:nvSpPr>
        <p:spPr>
          <a:xfrm>
            <a:off x="3906764" y="1846424"/>
            <a:ext cx="1528763" cy="584775"/>
          </a:xfrm>
          <a:prstGeom prst="rect">
            <a:avLst/>
          </a:prstGeom>
          <a:noFill/>
        </p:spPr>
        <p:txBody>
          <a:bodyPr wrap="square" rtlCol="0">
            <a:spAutoFit/>
          </a:bodyPr>
          <a:lstStyle/>
          <a:p>
            <a:pPr algn="ctr"/>
            <a:r>
              <a:rPr lang="en-US" sz="3200" b="1" dirty="0">
                <a:solidFill>
                  <a:srgbClr val="FF0000"/>
                </a:solidFill>
              </a:rPr>
              <a:t>fit</a:t>
            </a:r>
          </a:p>
        </p:txBody>
      </p:sp>
      <p:sp>
        <p:nvSpPr>
          <p:cNvPr id="12" name="Action Button: Home 11">
            <a:hlinkClick r:id="rId4"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793179" y="1685452"/>
            <a:ext cx="7215196" cy="830997"/>
          </a:xfrm>
          <a:prstGeom prst="rect">
            <a:avLst/>
          </a:prstGeom>
        </p:spPr>
        <p:txBody>
          <a:bodyPr wrap="square">
            <a:spAutoFit/>
          </a:bodyPr>
          <a:lstStyle/>
          <a:p>
            <a:pPr>
              <a:lnSpc>
                <a:spcPct val="150000"/>
              </a:lnSpc>
            </a:pPr>
            <a:r>
              <a:rPr lang="en-GB" sz="3200" dirty="0"/>
              <a:t>5. not clean :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70501C9D-3FCB-497C-906E-156F44170FDA}"/>
              </a:ext>
            </a:extLst>
          </p:cNvPr>
          <p:cNvSpPr txBox="1"/>
          <p:nvPr/>
        </p:nvSpPr>
        <p:spPr>
          <a:xfrm>
            <a:off x="2977613" y="1839340"/>
            <a:ext cx="1528763" cy="584775"/>
          </a:xfrm>
          <a:prstGeom prst="rect">
            <a:avLst/>
          </a:prstGeom>
          <a:noFill/>
        </p:spPr>
        <p:txBody>
          <a:bodyPr wrap="square" rtlCol="0">
            <a:spAutoFit/>
          </a:bodyPr>
          <a:lstStyle/>
          <a:p>
            <a:pPr algn="ctr"/>
            <a:r>
              <a:rPr lang="en-US" sz="3200" b="1" dirty="0">
                <a:solidFill>
                  <a:srgbClr val="FF0000"/>
                </a:solidFill>
              </a:rPr>
              <a:t>dirty</a:t>
            </a:r>
          </a:p>
        </p:txBody>
      </p:sp>
      <p:sp>
        <p:nvSpPr>
          <p:cNvPr id="13" name="Action Button: Home 12">
            <a:hlinkClick r:id="rId4"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841" y="2483894"/>
            <a:ext cx="4949588"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2250" y="464025"/>
            <a:ext cx="8997113" cy="1009933"/>
          </a:xfrm>
          <a:prstGeom prst="rect">
            <a:avLst/>
          </a:prstGeom>
          <a:noFill/>
          <a:ln w="34925">
            <a:noFill/>
          </a:ln>
          <a:effectLst>
            <a:glow rad="101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27" tIns="45714" rIns="91427" bIns="45714"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all" spc="0" normalizeH="0" baseline="0" noProof="0" dirty="0">
                <a:ln/>
                <a:solidFill>
                  <a:schemeClr val="accent1">
                    <a:lumMod val="75000"/>
                  </a:schemeClr>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VnBahamasB" pitchFamily="34" charset="0"/>
              </a:rPr>
              <a:t>LUCKY NUMBER!</a:t>
            </a:r>
          </a:p>
        </p:txBody>
      </p:sp>
      <p:sp>
        <p:nvSpPr>
          <p:cNvPr id="8" name="Action Button: Home 7">
            <a:hlinkClick r:id="rId5"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3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793179" y="1685452"/>
            <a:ext cx="7215196" cy="4524315"/>
          </a:xfrm>
          <a:prstGeom prst="rect">
            <a:avLst/>
          </a:prstGeom>
        </p:spPr>
        <p:txBody>
          <a:bodyPr wrap="square">
            <a:spAutoFit/>
          </a:bodyPr>
          <a:lstStyle/>
          <a:p>
            <a:pPr>
              <a:lnSpc>
                <a:spcPct val="150000"/>
              </a:lnSpc>
            </a:pPr>
            <a:r>
              <a:rPr lang="en-GB" sz="3200" dirty="0"/>
              <a:t>1. always busy doing things, especially physical activities: __________</a:t>
            </a:r>
          </a:p>
          <a:p>
            <a:pPr>
              <a:lnSpc>
                <a:spcPct val="150000"/>
              </a:lnSpc>
            </a:pPr>
            <a:r>
              <a:rPr lang="en-GB" sz="3200" dirty="0"/>
              <a:t>2. good for your health: __________</a:t>
            </a:r>
          </a:p>
          <a:p>
            <a:pPr>
              <a:lnSpc>
                <a:spcPct val="150000"/>
              </a:lnSpc>
            </a:pPr>
            <a:r>
              <a:rPr lang="en-GB" sz="3200" dirty="0"/>
              <a:t>3. everything in order: __________</a:t>
            </a:r>
          </a:p>
          <a:p>
            <a:pPr>
              <a:lnSpc>
                <a:spcPct val="150000"/>
              </a:lnSpc>
            </a:pPr>
            <a:r>
              <a:rPr lang="en-GB" sz="3200" dirty="0"/>
              <a:t>4. in good shape: __________</a:t>
            </a:r>
          </a:p>
          <a:p>
            <a:pPr>
              <a:lnSpc>
                <a:spcPct val="150000"/>
              </a:lnSpc>
            </a:pPr>
            <a:r>
              <a:rPr lang="en-GB" sz="3200" dirty="0"/>
              <a:t>5. not clean: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28773700-FC1C-4E53-A832-7D85D24E2B58}"/>
              </a:ext>
            </a:extLst>
          </p:cNvPr>
          <p:cNvSpPr txBox="1"/>
          <p:nvPr/>
        </p:nvSpPr>
        <p:spPr>
          <a:xfrm>
            <a:off x="3877629" y="2524665"/>
            <a:ext cx="1528763" cy="584775"/>
          </a:xfrm>
          <a:prstGeom prst="rect">
            <a:avLst/>
          </a:prstGeom>
          <a:noFill/>
        </p:spPr>
        <p:txBody>
          <a:bodyPr wrap="square" rtlCol="0">
            <a:spAutoFit/>
          </a:bodyPr>
          <a:lstStyle/>
          <a:p>
            <a:pPr algn="ctr"/>
            <a:r>
              <a:rPr lang="en-US" sz="3200" b="1" dirty="0">
                <a:solidFill>
                  <a:srgbClr val="FF0000"/>
                </a:solidFill>
              </a:rPr>
              <a:t>active</a:t>
            </a:r>
          </a:p>
        </p:txBody>
      </p:sp>
      <p:sp>
        <p:nvSpPr>
          <p:cNvPr id="12" name="TextBox 11">
            <a:extLst>
              <a:ext uri="{FF2B5EF4-FFF2-40B4-BE49-F238E27FC236}">
                <a16:creationId xmlns:a16="http://schemas.microsoft.com/office/drawing/2014/main" id="{7635303F-5CB6-40E9-8271-A3A4826BF85B}"/>
              </a:ext>
            </a:extLst>
          </p:cNvPr>
          <p:cNvSpPr txBox="1"/>
          <p:nvPr/>
        </p:nvSpPr>
        <p:spPr>
          <a:xfrm>
            <a:off x="4821238" y="3248452"/>
            <a:ext cx="1528763" cy="584775"/>
          </a:xfrm>
          <a:prstGeom prst="rect">
            <a:avLst/>
          </a:prstGeom>
          <a:noFill/>
        </p:spPr>
        <p:txBody>
          <a:bodyPr wrap="square" rtlCol="0">
            <a:spAutoFit/>
          </a:bodyPr>
          <a:lstStyle/>
          <a:p>
            <a:pPr algn="ctr"/>
            <a:r>
              <a:rPr lang="en-US" sz="3200" b="1" dirty="0">
                <a:solidFill>
                  <a:srgbClr val="FF0000"/>
                </a:solidFill>
              </a:rPr>
              <a:t>healthy</a:t>
            </a:r>
          </a:p>
        </p:txBody>
      </p:sp>
      <p:sp>
        <p:nvSpPr>
          <p:cNvPr id="13" name="TextBox 12">
            <a:extLst>
              <a:ext uri="{FF2B5EF4-FFF2-40B4-BE49-F238E27FC236}">
                <a16:creationId xmlns:a16="http://schemas.microsoft.com/office/drawing/2014/main" id="{298666C5-69E4-490F-901A-5B953A1F6E89}"/>
              </a:ext>
            </a:extLst>
          </p:cNvPr>
          <p:cNvSpPr txBox="1"/>
          <p:nvPr/>
        </p:nvSpPr>
        <p:spPr>
          <a:xfrm>
            <a:off x="4642010" y="4054667"/>
            <a:ext cx="1528763" cy="584775"/>
          </a:xfrm>
          <a:prstGeom prst="rect">
            <a:avLst/>
          </a:prstGeom>
          <a:noFill/>
        </p:spPr>
        <p:txBody>
          <a:bodyPr wrap="square" rtlCol="0">
            <a:spAutoFit/>
          </a:bodyPr>
          <a:lstStyle/>
          <a:p>
            <a:pPr algn="ctr"/>
            <a:r>
              <a:rPr lang="en-US" sz="3200" b="1" dirty="0">
                <a:solidFill>
                  <a:srgbClr val="FF0000"/>
                </a:solidFill>
              </a:rPr>
              <a:t>tidy</a:t>
            </a:r>
          </a:p>
        </p:txBody>
      </p:sp>
      <p:sp>
        <p:nvSpPr>
          <p:cNvPr id="14" name="TextBox 13">
            <a:extLst>
              <a:ext uri="{FF2B5EF4-FFF2-40B4-BE49-F238E27FC236}">
                <a16:creationId xmlns:a16="http://schemas.microsoft.com/office/drawing/2014/main" id="{A8CFF918-E6EA-43C7-93A7-3F2D1B638B9C}"/>
              </a:ext>
            </a:extLst>
          </p:cNvPr>
          <p:cNvSpPr txBox="1"/>
          <p:nvPr/>
        </p:nvSpPr>
        <p:spPr>
          <a:xfrm>
            <a:off x="3862520" y="4745554"/>
            <a:ext cx="1528763" cy="584775"/>
          </a:xfrm>
          <a:prstGeom prst="rect">
            <a:avLst/>
          </a:prstGeom>
          <a:noFill/>
        </p:spPr>
        <p:txBody>
          <a:bodyPr wrap="square" rtlCol="0">
            <a:spAutoFit/>
          </a:bodyPr>
          <a:lstStyle/>
          <a:p>
            <a:pPr algn="ctr"/>
            <a:r>
              <a:rPr lang="en-US" sz="3200" b="1" dirty="0">
                <a:solidFill>
                  <a:srgbClr val="FF0000"/>
                </a:solidFill>
              </a:rPr>
              <a:t>fit</a:t>
            </a:r>
          </a:p>
        </p:txBody>
      </p:sp>
      <p:sp>
        <p:nvSpPr>
          <p:cNvPr id="15" name="TextBox 14">
            <a:extLst>
              <a:ext uri="{FF2B5EF4-FFF2-40B4-BE49-F238E27FC236}">
                <a16:creationId xmlns:a16="http://schemas.microsoft.com/office/drawing/2014/main" id="{70501C9D-3FCB-497C-906E-156F44170FDA}"/>
              </a:ext>
            </a:extLst>
          </p:cNvPr>
          <p:cNvSpPr txBox="1"/>
          <p:nvPr/>
        </p:nvSpPr>
        <p:spPr>
          <a:xfrm>
            <a:off x="2935910" y="5488350"/>
            <a:ext cx="1528763" cy="584775"/>
          </a:xfrm>
          <a:prstGeom prst="rect">
            <a:avLst/>
          </a:prstGeom>
          <a:noFill/>
        </p:spPr>
        <p:txBody>
          <a:bodyPr wrap="square" rtlCol="0">
            <a:spAutoFit/>
          </a:bodyPr>
          <a:lstStyle/>
          <a:p>
            <a:pPr algn="ctr"/>
            <a:r>
              <a:rPr lang="en-US" sz="3200" b="1" dirty="0">
                <a:solidFill>
                  <a:srgbClr val="FF0000"/>
                </a:solidFill>
              </a:rPr>
              <a:t>dirty</a:t>
            </a:r>
          </a:p>
        </p:txBody>
      </p:sp>
    </p:spTree>
    <p:extLst>
      <p:ext uri="{BB962C8B-B14F-4D97-AF65-F5344CB8AC3E}">
        <p14:creationId xmlns:p14="http://schemas.microsoft.com/office/powerpoint/2010/main" val="2038971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08026" y="1398528"/>
            <a:ext cx="9554679" cy="461665"/>
          </a:xfrm>
          <a:prstGeom prst="rect">
            <a:avLst/>
          </a:prstGeom>
          <a:noFill/>
          <a:effectLst/>
        </p:spPr>
        <p:txBody>
          <a:bodyPr wrap="square" rtlCol="0">
            <a:spAutoFit/>
          </a:bodyPr>
          <a:lstStyle/>
          <a:p>
            <a:r>
              <a:rPr lang="en-GB" sz="2400" b="1" dirty="0">
                <a:latin typeface="Arial" panose="020B0604020202020204" pitchFamily="34" charset="0"/>
                <a:cs typeface="Arial" panose="020B0604020202020204" pitchFamily="34" charset="0"/>
              </a:rPr>
              <a:t>Tick the simple sentences.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0"/>
            <a:ext cx="5503638"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 GRAMMAR REVIEW</a:t>
            </a:r>
          </a:p>
        </p:txBody>
      </p:sp>
      <p:pic>
        <p:nvPicPr>
          <p:cNvPr id="1026" name="Picture 2" descr="SIMPLE SENTENCES - YouTube">
            <a:extLst>
              <a:ext uri="{FF2B5EF4-FFF2-40B4-BE49-F238E27FC236}">
                <a16:creationId xmlns:a16="http://schemas.microsoft.com/office/drawing/2014/main" id="{A41B5C4C-934D-45CE-A44D-57B3811BE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98" y="1962833"/>
            <a:ext cx="5589189" cy="31439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44962" y="2143387"/>
            <a:ext cx="5772150" cy="399097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6846" y="3111190"/>
            <a:ext cx="570266" cy="57026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6846" y="4069395"/>
            <a:ext cx="570266" cy="57026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6846" y="5472933"/>
            <a:ext cx="570266" cy="570266"/>
          </a:xfrm>
          <a:prstGeom prst="rect">
            <a:avLst/>
          </a:prstGeom>
        </p:spPr>
      </p:pic>
    </p:spTree>
    <p:extLst>
      <p:ext uri="{BB962C8B-B14F-4D97-AF65-F5344CB8AC3E}">
        <p14:creationId xmlns:p14="http://schemas.microsoft.com/office/powerpoint/2010/main" val="3210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87067" y="130183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9919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0"/>
            <a:ext cx="4173423"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GRAMMAR REVIEW</a:t>
            </a:r>
          </a:p>
        </p:txBody>
      </p:sp>
      <p:sp>
        <p:nvSpPr>
          <p:cNvPr id="10" name="TextBox 9"/>
          <p:cNvSpPr txBox="1"/>
          <p:nvPr/>
        </p:nvSpPr>
        <p:spPr>
          <a:xfrm>
            <a:off x="1008026" y="1342773"/>
            <a:ext cx="9554679" cy="492443"/>
          </a:xfrm>
          <a:prstGeom prst="rect">
            <a:avLst/>
          </a:prstGeom>
          <a:noFill/>
          <a:effectLst/>
        </p:spPr>
        <p:txBody>
          <a:bodyPr wrap="square" rtlCol="0">
            <a:spAutoFit/>
          </a:bodyPr>
          <a:lstStyle/>
          <a:p>
            <a:r>
              <a:rPr lang="en-US" sz="2600" b="1" dirty="0">
                <a:cs typeface="Arial" panose="020B0604020202020204" pitchFamily="34" charset="0"/>
              </a:rPr>
              <a:t>Change the following sentences into simple ones.</a:t>
            </a:r>
            <a:endParaRPr lang="en-US" sz="2600" b="1" dirty="0">
              <a:effectLst>
                <a:glow rad="88900">
                  <a:schemeClr val="bg1"/>
                </a:glow>
              </a:effectLst>
              <a:cs typeface="Arial" panose="020B0604020202020204" pitchFamily="34" charset="0"/>
            </a:endParaRPr>
          </a:p>
        </p:txBody>
      </p:sp>
      <p:sp>
        <p:nvSpPr>
          <p:cNvPr id="2" name="TextBox 1">
            <a:extLst>
              <a:ext uri="{FF2B5EF4-FFF2-40B4-BE49-F238E27FC236}">
                <a16:creationId xmlns:a16="http://schemas.microsoft.com/office/drawing/2014/main" id="{3D45423A-F1B7-40CB-972F-687D05CE8C87}"/>
              </a:ext>
            </a:extLst>
          </p:cNvPr>
          <p:cNvSpPr txBox="1"/>
          <p:nvPr/>
        </p:nvSpPr>
        <p:spPr>
          <a:xfrm>
            <a:off x="636637" y="1825095"/>
            <a:ext cx="10918723" cy="4893647"/>
          </a:xfrm>
          <a:prstGeom prst="rect">
            <a:avLst/>
          </a:prstGeom>
          <a:noFill/>
        </p:spPr>
        <p:txBody>
          <a:bodyPr wrap="square" rtlCol="0">
            <a:spAutoFit/>
          </a:bodyPr>
          <a:lstStyle/>
          <a:p>
            <a:pPr>
              <a:lnSpc>
                <a:spcPct val="150000"/>
              </a:lnSpc>
            </a:pPr>
            <a:r>
              <a:rPr lang="en-US" sz="2600" dirty="0"/>
              <a:t> 1. You are active, and your brother is active too. </a:t>
            </a:r>
          </a:p>
          <a:p>
            <a:pPr>
              <a:lnSpc>
                <a:spcPct val="150000"/>
              </a:lnSpc>
            </a:pPr>
            <a:r>
              <a:rPr lang="en-US" sz="2600" dirty="0"/>
              <a:t>→ Both you </a:t>
            </a:r>
            <a:r>
              <a:rPr lang="en-US" sz="2600"/>
              <a:t>and ______________________________.</a:t>
            </a:r>
            <a:endParaRPr lang="en-US" sz="2600" dirty="0"/>
          </a:p>
          <a:p>
            <a:pPr>
              <a:lnSpc>
                <a:spcPct val="150000"/>
              </a:lnSpc>
            </a:pPr>
            <a:r>
              <a:rPr lang="en-US" sz="2600" dirty="0"/>
              <a:t>2. Your room looks dark, and it looks untidy too. </a:t>
            </a:r>
          </a:p>
          <a:p>
            <a:pPr>
              <a:lnSpc>
                <a:spcPct val="150000"/>
              </a:lnSpc>
            </a:pPr>
            <a:r>
              <a:rPr lang="en-US" sz="2600" dirty="0"/>
              <a:t>→ Your </a:t>
            </a:r>
            <a:r>
              <a:rPr lang="en-US" sz="2600"/>
              <a:t>room _________________________________.</a:t>
            </a:r>
            <a:endParaRPr lang="en-US" sz="2600" dirty="0"/>
          </a:p>
          <a:p>
            <a:pPr>
              <a:lnSpc>
                <a:spcPct val="150000"/>
              </a:lnSpc>
            </a:pPr>
            <a:r>
              <a:rPr lang="en-US" sz="2600" dirty="0"/>
              <a:t>3. The Japanese work hard, and they exercise regularly. </a:t>
            </a:r>
          </a:p>
          <a:p>
            <a:pPr>
              <a:lnSpc>
                <a:spcPct val="150000"/>
              </a:lnSpc>
            </a:pPr>
            <a:r>
              <a:rPr lang="en-US" sz="2600"/>
              <a:t>→ The Japanese _______________________________.</a:t>
            </a:r>
            <a:endParaRPr lang="en-US" sz="2600" dirty="0"/>
          </a:p>
          <a:p>
            <a:pPr>
              <a:lnSpc>
                <a:spcPct val="150000"/>
              </a:lnSpc>
            </a:pPr>
            <a:r>
              <a:rPr lang="en-US" sz="2600" dirty="0"/>
              <a:t>4. My mother eats a lot of fruit, and she eats a lot of vegetables too.</a:t>
            </a:r>
          </a:p>
          <a:p>
            <a:pPr>
              <a:lnSpc>
                <a:spcPct val="150000"/>
              </a:lnSpc>
            </a:pPr>
            <a:r>
              <a:rPr lang="en-US" sz="2600" dirty="0"/>
              <a:t>→ My mother </a:t>
            </a:r>
            <a:r>
              <a:rPr lang="en-US" sz="2600"/>
              <a:t>eats _____________________________.</a:t>
            </a:r>
            <a:endParaRPr lang="en-US" sz="2600" dirty="0"/>
          </a:p>
        </p:txBody>
      </p:sp>
      <p:sp>
        <p:nvSpPr>
          <p:cNvPr id="4" name="TextBox 3">
            <a:extLst>
              <a:ext uri="{FF2B5EF4-FFF2-40B4-BE49-F238E27FC236}">
                <a16:creationId xmlns:a16="http://schemas.microsoft.com/office/drawing/2014/main" id="{044BF432-0B5B-4867-9E93-D3F77A0EAF46}"/>
              </a:ext>
            </a:extLst>
          </p:cNvPr>
          <p:cNvSpPr txBox="1"/>
          <p:nvPr/>
        </p:nvSpPr>
        <p:spPr>
          <a:xfrm>
            <a:off x="3111887" y="2524196"/>
            <a:ext cx="4872386" cy="492443"/>
          </a:xfrm>
          <a:prstGeom prst="rect">
            <a:avLst/>
          </a:prstGeom>
          <a:noFill/>
        </p:spPr>
        <p:txBody>
          <a:bodyPr wrap="square" rtlCol="0">
            <a:spAutoFit/>
          </a:bodyPr>
          <a:lstStyle/>
          <a:p>
            <a:r>
              <a:rPr lang="en-US" sz="2600" b="1" dirty="0">
                <a:solidFill>
                  <a:srgbClr val="FF0000"/>
                </a:solidFill>
              </a:rPr>
              <a:t>your brother are active </a:t>
            </a:r>
          </a:p>
        </p:txBody>
      </p:sp>
      <p:sp>
        <p:nvSpPr>
          <p:cNvPr id="11" name="TextBox 10">
            <a:extLst>
              <a:ext uri="{FF2B5EF4-FFF2-40B4-BE49-F238E27FC236}">
                <a16:creationId xmlns:a16="http://schemas.microsoft.com/office/drawing/2014/main" id="{7EA102B1-AAC2-430C-B9A9-5D005432A3BA}"/>
              </a:ext>
            </a:extLst>
          </p:cNvPr>
          <p:cNvSpPr txBox="1"/>
          <p:nvPr/>
        </p:nvSpPr>
        <p:spPr>
          <a:xfrm>
            <a:off x="2730772" y="3715000"/>
            <a:ext cx="4104926" cy="492443"/>
          </a:xfrm>
          <a:prstGeom prst="rect">
            <a:avLst/>
          </a:prstGeom>
          <a:noFill/>
        </p:spPr>
        <p:txBody>
          <a:bodyPr wrap="square" rtlCol="0">
            <a:spAutoFit/>
          </a:bodyPr>
          <a:lstStyle/>
          <a:p>
            <a:r>
              <a:rPr lang="en-US" sz="2600" b="1" dirty="0">
                <a:solidFill>
                  <a:srgbClr val="FF0000"/>
                </a:solidFill>
              </a:rPr>
              <a:t>looks dark </a:t>
            </a:r>
            <a:r>
              <a:rPr lang="en-US" sz="2600" b="1">
                <a:solidFill>
                  <a:srgbClr val="FF0000"/>
                </a:solidFill>
              </a:rPr>
              <a:t>and untidy </a:t>
            </a:r>
            <a:endParaRPr lang="en-US" sz="2600" b="1" dirty="0">
              <a:solidFill>
                <a:srgbClr val="FF0000"/>
              </a:solidFill>
            </a:endParaRPr>
          </a:p>
        </p:txBody>
      </p:sp>
      <p:sp>
        <p:nvSpPr>
          <p:cNvPr id="12" name="TextBox 11">
            <a:extLst>
              <a:ext uri="{FF2B5EF4-FFF2-40B4-BE49-F238E27FC236}">
                <a16:creationId xmlns:a16="http://schemas.microsoft.com/office/drawing/2014/main" id="{B4C4DEDB-B751-4279-A2BF-3417652A89FA}"/>
              </a:ext>
            </a:extLst>
          </p:cNvPr>
          <p:cNvSpPr txBox="1"/>
          <p:nvPr/>
        </p:nvSpPr>
        <p:spPr>
          <a:xfrm>
            <a:off x="2977870" y="4871446"/>
            <a:ext cx="5614989" cy="492443"/>
          </a:xfrm>
          <a:prstGeom prst="rect">
            <a:avLst/>
          </a:prstGeom>
          <a:noFill/>
        </p:spPr>
        <p:txBody>
          <a:bodyPr wrap="square" rtlCol="0">
            <a:spAutoFit/>
          </a:bodyPr>
          <a:lstStyle/>
          <a:p>
            <a:r>
              <a:rPr lang="en-US" sz="2600" b="1" dirty="0">
                <a:solidFill>
                  <a:srgbClr val="FF0000"/>
                </a:solidFill>
              </a:rPr>
              <a:t>work hard and </a:t>
            </a:r>
            <a:r>
              <a:rPr lang="en-US" sz="2600" b="1">
                <a:solidFill>
                  <a:srgbClr val="FF0000"/>
                </a:solidFill>
              </a:rPr>
              <a:t>exercise regularly </a:t>
            </a:r>
            <a:endParaRPr lang="en-US" sz="2600" b="1" dirty="0">
              <a:solidFill>
                <a:srgbClr val="FF0000"/>
              </a:solidFill>
            </a:endParaRPr>
          </a:p>
        </p:txBody>
      </p:sp>
      <p:sp>
        <p:nvSpPr>
          <p:cNvPr id="13" name="TextBox 12">
            <a:extLst>
              <a:ext uri="{FF2B5EF4-FFF2-40B4-BE49-F238E27FC236}">
                <a16:creationId xmlns:a16="http://schemas.microsoft.com/office/drawing/2014/main" id="{779A9680-8605-4FA5-81C3-F8B128BBC9B5}"/>
              </a:ext>
            </a:extLst>
          </p:cNvPr>
          <p:cNvSpPr txBox="1"/>
          <p:nvPr/>
        </p:nvSpPr>
        <p:spPr>
          <a:xfrm>
            <a:off x="3525784" y="6049782"/>
            <a:ext cx="5614989" cy="492443"/>
          </a:xfrm>
          <a:prstGeom prst="rect">
            <a:avLst/>
          </a:prstGeom>
          <a:noFill/>
        </p:spPr>
        <p:txBody>
          <a:bodyPr wrap="square" rtlCol="0">
            <a:spAutoFit/>
          </a:bodyPr>
          <a:lstStyle/>
          <a:p>
            <a:r>
              <a:rPr lang="en-US" sz="2600" b="1" dirty="0">
                <a:solidFill>
                  <a:srgbClr val="FF0000"/>
                </a:solidFill>
              </a:rPr>
              <a:t>a lot of fruit </a:t>
            </a:r>
            <a:r>
              <a:rPr lang="en-US" sz="2600" b="1">
                <a:solidFill>
                  <a:srgbClr val="FF0000"/>
                </a:solidFill>
              </a:rPr>
              <a:t>and vegetable</a:t>
            </a:r>
            <a:endParaRPr lang="en-US" sz="2600" b="1" dirty="0">
              <a:solidFill>
                <a:srgbClr val="FF0000"/>
              </a:solidFill>
            </a:endParaRPr>
          </a:p>
        </p:txBody>
      </p:sp>
    </p:spTree>
    <p:extLst>
      <p:ext uri="{BB962C8B-B14F-4D97-AF65-F5344CB8AC3E}">
        <p14:creationId xmlns:p14="http://schemas.microsoft.com/office/powerpoint/2010/main" val="4771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3383893"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 PROJECT</a:t>
            </a:r>
          </a:p>
        </p:txBody>
      </p:sp>
      <p:sp>
        <p:nvSpPr>
          <p:cNvPr id="6" name="Rectangle 5"/>
          <p:cNvSpPr/>
          <p:nvPr/>
        </p:nvSpPr>
        <p:spPr>
          <a:xfrm>
            <a:off x="325530" y="1348763"/>
            <a:ext cx="6351997" cy="4494757"/>
          </a:xfrm>
          <a:prstGeom prst="rect">
            <a:avLst/>
          </a:prstGeom>
        </p:spPr>
        <p:txBody>
          <a:bodyPr wrap="square">
            <a:spAutoFit/>
          </a:bodyPr>
          <a:lstStyle/>
          <a:p>
            <a:pPr>
              <a:lnSpc>
                <a:spcPct val="120000"/>
              </a:lnSpc>
            </a:pPr>
            <a:r>
              <a:rPr lang="en-US" sz="2400" b="1" dirty="0">
                <a:solidFill>
                  <a:srgbClr val="242021"/>
                </a:solidFill>
                <a:latin typeface="ChronicaPro-Bold"/>
              </a:rPr>
              <a:t>Your class is starting a campaign to make your school a healthier place.</a:t>
            </a:r>
            <a:br>
              <a:rPr lang="en-US" sz="2400" b="1" dirty="0">
                <a:solidFill>
                  <a:srgbClr val="242021"/>
                </a:solidFill>
                <a:latin typeface="ChronicaPro-Bold"/>
              </a:rPr>
            </a:br>
            <a:r>
              <a:rPr lang="en-US" sz="2400" dirty="0">
                <a:solidFill>
                  <a:srgbClr val="242021"/>
                </a:solidFill>
                <a:latin typeface="ChronicaPro-Bold"/>
              </a:rPr>
              <a:t>In groups, make a poster about </a:t>
            </a:r>
            <a:r>
              <a:rPr lang="en-US" sz="2400" b="1" u="sng" dirty="0">
                <a:solidFill>
                  <a:srgbClr val="242021"/>
                </a:solidFill>
                <a:latin typeface="ChronicaPro-Bold"/>
              </a:rPr>
              <a:t>a bad habit </a:t>
            </a:r>
            <a:r>
              <a:rPr lang="en-US" sz="2400" dirty="0">
                <a:solidFill>
                  <a:srgbClr val="242021"/>
                </a:solidFill>
                <a:latin typeface="ChronicaPro-Bold"/>
              </a:rPr>
              <a:t>that the students in your school often do and </a:t>
            </a:r>
            <a:r>
              <a:rPr lang="en-US" sz="2400" b="1" u="sng" dirty="0">
                <a:solidFill>
                  <a:srgbClr val="242021"/>
                </a:solidFill>
                <a:latin typeface="ChronicaPro-Bold"/>
              </a:rPr>
              <a:t>give some tips to change that habit. </a:t>
            </a:r>
          </a:p>
          <a:p>
            <a:pPr marL="342900" indent="-342900">
              <a:lnSpc>
                <a:spcPct val="120000"/>
              </a:lnSpc>
              <a:buFont typeface="Wingdings" panose="05000000000000000000" pitchFamily="2" charset="2"/>
              <a:buChar char="Ø"/>
            </a:pPr>
            <a:r>
              <a:rPr lang="en-US" sz="2400" dirty="0">
                <a:solidFill>
                  <a:srgbClr val="242021"/>
                </a:solidFill>
                <a:latin typeface="ChronicaPro-Bold"/>
              </a:rPr>
              <a:t>Discuss and find a bad habit and some tips to change it.</a:t>
            </a:r>
          </a:p>
          <a:p>
            <a:pPr>
              <a:lnSpc>
                <a:spcPct val="120000"/>
              </a:lnSpc>
            </a:pPr>
            <a:br>
              <a:rPr lang="en-US" sz="2400" dirty="0">
                <a:solidFill>
                  <a:srgbClr val="242021"/>
                </a:solidFill>
                <a:latin typeface="ChronicaPro-Book"/>
              </a:rPr>
            </a:br>
            <a:br>
              <a:rPr lang="en-US" sz="2400" b="1" dirty="0">
                <a:solidFill>
                  <a:srgbClr val="242021"/>
                </a:solidFill>
                <a:latin typeface="ChronicaPro-Bold"/>
              </a:rPr>
            </a:br>
            <a:endParaRPr lang="en-US" sz="2400" dirty="0"/>
          </a:p>
        </p:txBody>
      </p:sp>
      <p:sp>
        <p:nvSpPr>
          <p:cNvPr id="2" name="Rectangle 2">
            <a:extLst>
              <a:ext uri="{FF2B5EF4-FFF2-40B4-BE49-F238E27FC236}">
                <a16:creationId xmlns:a16="http://schemas.microsoft.com/office/drawing/2014/main" id="{0A5410CF-3FF5-424E-8CEF-EFBE8C3CB921}"/>
              </a:ext>
            </a:extLst>
          </p:cNvPr>
          <p:cNvSpPr>
            <a:spLocks noChangeArrowheads="1"/>
          </p:cNvSpPr>
          <p:nvPr/>
        </p:nvSpPr>
        <p:spPr bwMode="auto">
          <a:xfrm>
            <a:off x="8424580" y="1896217"/>
            <a:ext cx="137781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4"/>
          <a:stretch>
            <a:fillRect/>
          </a:stretch>
        </p:blipFill>
        <p:spPr>
          <a:xfrm>
            <a:off x="7025640" y="1083306"/>
            <a:ext cx="4916330" cy="3521586"/>
          </a:xfrm>
          <a:prstGeom prst="rect">
            <a:avLst/>
          </a:prstGeom>
        </p:spPr>
      </p:pic>
    </p:spTree>
    <p:extLst>
      <p:ext uri="{BB962C8B-B14F-4D97-AF65-F5344CB8AC3E}">
        <p14:creationId xmlns:p14="http://schemas.microsoft.com/office/powerpoint/2010/main" val="62651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PROJECT</a:t>
            </a:r>
          </a:p>
        </p:txBody>
      </p:sp>
      <p:sp>
        <p:nvSpPr>
          <p:cNvPr id="6" name="Rectangle 5"/>
          <p:cNvSpPr/>
          <p:nvPr/>
        </p:nvSpPr>
        <p:spPr>
          <a:xfrm>
            <a:off x="933071" y="1417613"/>
            <a:ext cx="4266072" cy="609398"/>
          </a:xfrm>
          <a:prstGeom prst="rect">
            <a:avLst/>
          </a:prstGeom>
        </p:spPr>
        <p:txBody>
          <a:bodyPr wrap="square">
            <a:spAutoFit/>
          </a:bodyPr>
          <a:lstStyle/>
          <a:p>
            <a:pPr>
              <a:lnSpc>
                <a:spcPct val="120000"/>
              </a:lnSpc>
            </a:pPr>
            <a:r>
              <a:rPr lang="en-US" sz="2800" b="1">
                <a:solidFill>
                  <a:srgbClr val="000000"/>
                </a:solidFill>
              </a:rPr>
              <a:t>Posters exhibition</a:t>
            </a:r>
            <a:endParaRPr lang="en-US" sz="2800" dirty="0"/>
          </a:p>
        </p:txBody>
      </p:sp>
      <p:sp>
        <p:nvSpPr>
          <p:cNvPr id="19" name="Rounded Rectangle 18"/>
          <p:cNvSpPr/>
          <p:nvPr/>
        </p:nvSpPr>
        <p:spPr>
          <a:xfrm>
            <a:off x="377680" y="1431429"/>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430465" y="1328789"/>
            <a:ext cx="397035"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sp>
        <p:nvSpPr>
          <p:cNvPr id="2" name="Rectangle 2">
            <a:extLst>
              <a:ext uri="{FF2B5EF4-FFF2-40B4-BE49-F238E27FC236}">
                <a16:creationId xmlns:a16="http://schemas.microsoft.com/office/drawing/2014/main" id="{0A5410CF-3FF5-424E-8CEF-EFBE8C3CB921}"/>
              </a:ext>
            </a:extLst>
          </p:cNvPr>
          <p:cNvSpPr>
            <a:spLocks noChangeArrowheads="1"/>
          </p:cNvSpPr>
          <p:nvPr/>
        </p:nvSpPr>
        <p:spPr bwMode="auto">
          <a:xfrm>
            <a:off x="8424580" y="1896217"/>
            <a:ext cx="137781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430465" y="2501945"/>
            <a:ext cx="5375975" cy="2677656"/>
          </a:xfrm>
          <a:prstGeom prst="rect">
            <a:avLst/>
          </a:prstGeom>
        </p:spPr>
        <p:txBody>
          <a:bodyPr wrap="square">
            <a:spAutoFit/>
          </a:bodyPr>
          <a:lstStyle/>
          <a:p>
            <a:pPr>
              <a:lnSpc>
                <a:spcPct val="120000"/>
              </a:lnSpc>
            </a:pPr>
            <a:r>
              <a:rPr lang="en-US" sz="2800">
                <a:solidFill>
                  <a:srgbClr val="242021"/>
                </a:solidFill>
              </a:rPr>
              <a:t>- Show your group’s poster about a bad habit that the students in your school often do and give some tips to change that habit. </a:t>
            </a:r>
          </a:p>
          <a:p>
            <a:pPr>
              <a:lnSpc>
                <a:spcPct val="120000"/>
              </a:lnSpc>
            </a:pPr>
            <a:r>
              <a:rPr lang="en-US" sz="2800"/>
              <a:t>- Present your poster to the class.</a:t>
            </a:r>
            <a:endParaRPr lang="en-US" sz="2800" dirty="0"/>
          </a:p>
        </p:txBody>
      </p:sp>
      <p:pic>
        <p:nvPicPr>
          <p:cNvPr id="3" name="Picture 2"/>
          <p:cNvPicPr>
            <a:picLocks noChangeAspect="1"/>
          </p:cNvPicPr>
          <p:nvPr/>
        </p:nvPicPr>
        <p:blipFill>
          <a:blip r:embed="rId4"/>
          <a:stretch>
            <a:fillRect/>
          </a:stretch>
        </p:blipFill>
        <p:spPr>
          <a:xfrm>
            <a:off x="5806440" y="1945317"/>
            <a:ext cx="6262481" cy="3790912"/>
          </a:xfrm>
          <a:prstGeom prst="rect">
            <a:avLst/>
          </a:prstGeom>
        </p:spPr>
      </p:pic>
    </p:spTree>
    <p:extLst>
      <p:ext uri="{BB962C8B-B14F-4D97-AF65-F5344CB8AC3E}">
        <p14:creationId xmlns:p14="http://schemas.microsoft.com/office/powerpoint/2010/main" val="237585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961" y="0"/>
            <a:ext cx="2349910" cy="923330"/>
          </a:xfrm>
          <a:prstGeom prst="rect">
            <a:avLst/>
          </a:prstGeom>
        </p:spPr>
        <p:txBody>
          <a:bodyPr wrap="square">
            <a:spAutoFit/>
          </a:bodyPr>
          <a:lstStyle/>
          <a:p>
            <a:pPr>
              <a:lnSpc>
                <a:spcPct val="150000"/>
              </a:lnSpc>
            </a:pPr>
            <a:r>
              <a:rPr lang="en-US" sz="3600" b="1" dirty="0">
                <a:solidFill>
                  <a:srgbClr val="2888E1"/>
                </a:solidFill>
                <a:latin typeface="OpenSansBold"/>
              </a:rPr>
              <a:t>* Project</a:t>
            </a:r>
            <a:endParaRPr lang="en-US" sz="3600" dirty="0">
              <a:solidFill>
                <a:srgbClr val="000000"/>
              </a:solidFill>
              <a:latin typeface="OpenSans"/>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45653" y="1681316"/>
            <a:ext cx="5815289" cy="3586924"/>
          </a:xfrm>
          <a:prstGeom prst="rect">
            <a:avLst/>
          </a:prstGeom>
        </p:spPr>
      </p:pic>
      <p:sp>
        <p:nvSpPr>
          <p:cNvPr id="6" name="Rectangle 5"/>
          <p:cNvSpPr/>
          <p:nvPr/>
        </p:nvSpPr>
        <p:spPr>
          <a:xfrm>
            <a:off x="422788" y="1538811"/>
            <a:ext cx="5722865" cy="3359061"/>
          </a:xfrm>
          <a:prstGeom prst="rect">
            <a:avLst/>
          </a:prstGeom>
        </p:spPr>
        <p:txBody>
          <a:bodyPr wrap="square">
            <a:spAutoFit/>
          </a:bodyPr>
          <a:lstStyle/>
          <a:p>
            <a:pPr>
              <a:lnSpc>
                <a:spcPct val="150000"/>
              </a:lnSpc>
            </a:pPr>
            <a:r>
              <a:rPr lang="vi-VN" sz="2400" b="1" dirty="0">
                <a:solidFill>
                  <a:srgbClr val="000000"/>
                </a:solidFill>
                <a:latin typeface="OpenSans"/>
              </a:rPr>
              <a:t>1. Discuss and find a bad habit and some tips to change it.</a:t>
            </a:r>
            <a:endParaRPr lang="vi-VN" sz="2400" dirty="0">
              <a:solidFill>
                <a:srgbClr val="000000"/>
              </a:solidFill>
              <a:latin typeface="OpenSans"/>
            </a:endParaRPr>
          </a:p>
          <a:p>
            <a:pPr>
              <a:lnSpc>
                <a:spcPct val="150000"/>
              </a:lnSpc>
            </a:pPr>
            <a:r>
              <a:rPr lang="vi-VN" sz="2400" b="1" dirty="0">
                <a:solidFill>
                  <a:srgbClr val="000000"/>
                </a:solidFill>
                <a:latin typeface="OpenSans"/>
              </a:rPr>
              <a:t>2. Find or draw a picture to illustrate your idea.</a:t>
            </a:r>
            <a:endParaRPr lang="vi-VN" sz="2400" dirty="0">
              <a:solidFill>
                <a:srgbClr val="000000"/>
              </a:solidFill>
              <a:latin typeface="OpenSans"/>
            </a:endParaRPr>
          </a:p>
          <a:p>
            <a:pPr>
              <a:lnSpc>
                <a:spcPct val="150000"/>
              </a:lnSpc>
            </a:pPr>
            <a:r>
              <a:rPr lang="vi-VN" sz="2400" b="1" dirty="0">
                <a:solidFill>
                  <a:srgbClr val="000000"/>
                </a:solidFill>
                <a:latin typeface="OpenSans"/>
              </a:rPr>
              <a:t>3. Present your poster to the class.</a:t>
            </a:r>
            <a:endParaRPr lang="vi-VN" sz="2400" dirty="0">
              <a:solidFill>
                <a:srgbClr val="000000"/>
              </a:solidFill>
              <a:latin typeface="OpenSans"/>
            </a:endParaRPr>
          </a:p>
          <a:p>
            <a:pPr>
              <a:lnSpc>
                <a:spcPct val="150000"/>
              </a:lnSpc>
            </a:pPr>
            <a:endParaRPr lang="en-US" sz="2400" dirty="0"/>
          </a:p>
        </p:txBody>
      </p:sp>
      <p:sp>
        <p:nvSpPr>
          <p:cNvPr id="7" name="Rectangle 6"/>
          <p:cNvSpPr/>
          <p:nvPr/>
        </p:nvSpPr>
        <p:spPr>
          <a:xfrm>
            <a:off x="3284220" y="167995"/>
            <a:ext cx="5707716" cy="646331"/>
          </a:xfrm>
          <a:prstGeom prst="rect">
            <a:avLst/>
          </a:prstGeom>
        </p:spPr>
        <p:txBody>
          <a:bodyPr wrap="none">
            <a:spAutoFit/>
          </a:bodyPr>
          <a:lstStyle/>
          <a:p>
            <a:pPr lvl="0"/>
            <a:r>
              <a:rPr lang="en-US" sz="3600" b="1" dirty="0">
                <a:solidFill>
                  <a:srgbClr val="FF6600"/>
                </a:solidFill>
                <a:latin typeface="OpenSansBold"/>
              </a:rPr>
              <a:t>BUILD HEALTHY HABITS</a:t>
            </a:r>
            <a:endParaRPr lang="en-US" sz="3600" dirty="0">
              <a:solidFill>
                <a:srgbClr val="000000"/>
              </a:solidFill>
              <a:latin typeface="OpenSans"/>
            </a:endParaRPr>
          </a:p>
        </p:txBody>
      </p:sp>
    </p:spTree>
    <p:extLst>
      <p:ext uri="{BB962C8B-B14F-4D97-AF65-F5344CB8AC3E}">
        <p14:creationId xmlns:p14="http://schemas.microsoft.com/office/powerpoint/2010/main" val="286475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50529" y="2219983"/>
            <a:ext cx="1014015" cy="1482290"/>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 tIns="696966" rIns="20955" bIns="696965" numCol="1" spcCol="1270" anchor="ctr" anchorCtr="0">
            <a:noAutofit/>
          </a:bodyPr>
          <a:lstStyle/>
          <a:p>
            <a:pPr lvl="0" algn="ctr" defTabSz="1466850">
              <a:lnSpc>
                <a:spcPct val="90000"/>
              </a:lnSpc>
              <a:spcBef>
                <a:spcPct val="0"/>
              </a:spcBef>
              <a:spcAft>
                <a:spcPct val="35000"/>
              </a:spcAft>
            </a:pPr>
            <a:r>
              <a:rPr lang="en-US" sz="3300" kern="1200" dirty="0">
                <a:solidFill>
                  <a:srgbClr val="FF0000"/>
                </a:solidFill>
                <a:latin typeface="VNI-Vari" pitchFamily="2" charset="0"/>
              </a:rPr>
              <a:t>1.</a:t>
            </a:r>
          </a:p>
        </p:txBody>
      </p:sp>
      <p:sp>
        <p:nvSpPr>
          <p:cNvPr id="6" name="Freeform 5"/>
          <p:cNvSpPr/>
          <p:nvPr/>
        </p:nvSpPr>
        <p:spPr>
          <a:xfrm>
            <a:off x="650528" y="3497561"/>
            <a:ext cx="1014015" cy="1482289"/>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 tIns="696965" rIns="20955" bIns="696965" numCol="1" spcCol="1270" anchor="ctr" anchorCtr="0">
            <a:noAutofit/>
          </a:bodyPr>
          <a:lstStyle/>
          <a:p>
            <a:pPr lvl="0" algn="ctr" defTabSz="1466850">
              <a:lnSpc>
                <a:spcPct val="90000"/>
              </a:lnSpc>
              <a:spcBef>
                <a:spcPct val="0"/>
              </a:spcBef>
              <a:spcAft>
                <a:spcPct val="35000"/>
              </a:spcAft>
            </a:pPr>
            <a:r>
              <a:rPr lang="en-US" sz="3300" kern="1200" dirty="0">
                <a:solidFill>
                  <a:srgbClr val="FF0000"/>
                </a:solidFill>
                <a:latin typeface="VNI-Vari" pitchFamily="2" charset="0"/>
              </a:rPr>
              <a:t>2. </a:t>
            </a:r>
          </a:p>
        </p:txBody>
      </p:sp>
      <p:sp>
        <p:nvSpPr>
          <p:cNvPr id="8" name="Freeform 7"/>
          <p:cNvSpPr/>
          <p:nvPr/>
        </p:nvSpPr>
        <p:spPr>
          <a:xfrm>
            <a:off x="650527" y="4802426"/>
            <a:ext cx="1014015" cy="1482289"/>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55" tIns="696965" rIns="20955" bIns="696965" numCol="1" spcCol="1270" anchor="ctr" anchorCtr="0">
            <a:noAutofit/>
          </a:bodyPr>
          <a:lstStyle/>
          <a:p>
            <a:pPr lvl="0" algn="ctr" defTabSz="1466850">
              <a:lnSpc>
                <a:spcPct val="90000"/>
              </a:lnSpc>
              <a:spcBef>
                <a:spcPct val="0"/>
              </a:spcBef>
              <a:spcAft>
                <a:spcPct val="35000"/>
              </a:spcAft>
            </a:pPr>
            <a:r>
              <a:rPr lang="en-US" sz="3300" kern="1200" dirty="0">
                <a:solidFill>
                  <a:srgbClr val="FF0000"/>
                </a:solidFill>
                <a:latin typeface="VNI-Vari" pitchFamily="2" charset="0"/>
              </a:rPr>
              <a:t>3.</a:t>
            </a:r>
          </a:p>
        </p:txBody>
      </p:sp>
      <p:sp>
        <p:nvSpPr>
          <p:cNvPr id="12" name="Rounded Rectangle 11"/>
          <p:cNvSpPr/>
          <p:nvPr/>
        </p:nvSpPr>
        <p:spPr>
          <a:xfrm>
            <a:off x="3372567" y="1493288"/>
            <a:ext cx="587542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TextBox 12"/>
          <p:cNvSpPr txBox="1"/>
          <p:nvPr/>
        </p:nvSpPr>
        <p:spPr>
          <a:xfrm>
            <a:off x="4125337" y="1609996"/>
            <a:ext cx="5020835" cy="461665"/>
          </a:xfrm>
          <a:prstGeom prst="rect">
            <a:avLst/>
          </a:prstGeom>
          <a:noFill/>
        </p:spPr>
        <p:txBody>
          <a:bodyPr wrap="square" rtlCol="0">
            <a:spAutoFit/>
          </a:bodyPr>
          <a:lstStyle/>
          <a:p>
            <a:r>
              <a:rPr lang="en-US" sz="2400" b="1" dirty="0">
                <a:solidFill>
                  <a:srgbClr val="002060"/>
                </a:solidFill>
              </a:rPr>
              <a:t>LESSON 7: LOOKING BACK &amp; PROJECT</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HEALTHY LIVING</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2</a:t>
            </a:r>
          </a:p>
        </p:txBody>
      </p:sp>
      <p:sp>
        <p:nvSpPr>
          <p:cNvPr id="27" name="Rectangle 26"/>
          <p:cNvSpPr/>
          <p:nvPr/>
        </p:nvSpPr>
        <p:spPr>
          <a:xfrm>
            <a:off x="1664544" y="2249479"/>
            <a:ext cx="5153911" cy="935381"/>
          </a:xfrm>
          <a:prstGeom prst="rect">
            <a:avLst/>
          </a:prstGeom>
          <a:ln>
            <a:solidFill>
              <a:srgbClr val="00B050"/>
            </a:solidFill>
          </a:ln>
        </p:spPr>
        <p:style>
          <a:lnRef idx="1">
            <a:schemeClr val="accent1"/>
          </a:lnRef>
          <a:fillRef idx="3">
            <a:schemeClr val="accent1"/>
          </a:fillRef>
          <a:effectRef idx="2">
            <a:schemeClr val="accent1"/>
          </a:effectRef>
          <a:fontRef idx="minor">
            <a:schemeClr val="lt1"/>
          </a:fontRef>
        </p:style>
        <p:txBody>
          <a:bodyPr spcFirstLastPara="0" vert="horz" wrap="square" lIns="86360" tIns="86360" rIns="86360" bIns="86360" numCol="1" spcCol="1270" anchor="ctr" anchorCtr="0">
            <a:noAutofit/>
          </a:bodyPr>
          <a:lstStyle/>
          <a:p>
            <a:pPr lvl="0" algn="l" defTabSz="1511300">
              <a:lnSpc>
                <a:spcPct val="90000"/>
              </a:lnSpc>
              <a:spcBef>
                <a:spcPct val="0"/>
              </a:spcBef>
              <a:spcAft>
                <a:spcPct val="35000"/>
              </a:spcAft>
            </a:pPr>
            <a:r>
              <a:rPr lang="en-US" sz="3400" kern="1200" dirty="0">
                <a:solidFill>
                  <a:schemeClr val="tx1"/>
                </a:solidFill>
              </a:rPr>
              <a:t>Vocabulary review</a:t>
            </a:r>
          </a:p>
        </p:txBody>
      </p:sp>
      <p:grpSp>
        <p:nvGrpSpPr>
          <p:cNvPr id="21" name="Group 20"/>
          <p:cNvGrpSpPr/>
          <p:nvPr/>
        </p:nvGrpSpPr>
        <p:grpSpPr>
          <a:xfrm>
            <a:off x="1672545" y="4841005"/>
            <a:ext cx="5153911" cy="881363"/>
            <a:chOff x="1022357" y="3496728"/>
            <a:chExt cx="5153911" cy="753743"/>
          </a:xfrm>
        </p:grpSpPr>
        <p:sp>
          <p:nvSpPr>
            <p:cNvPr id="22" name="Rectangle 21"/>
            <p:cNvSpPr/>
            <p:nvPr/>
          </p:nvSpPr>
          <p:spPr>
            <a:xfrm>
              <a:off x="1022357" y="3496728"/>
              <a:ext cx="5153911" cy="753743"/>
            </a:xfrm>
            <a:prstGeom prst="rect">
              <a:avLst/>
            </a:prstGeom>
            <a:ln>
              <a:solidFill>
                <a:srgbClr val="00B05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1022357" y="3496728"/>
              <a:ext cx="5153911" cy="753743"/>
            </a:xfrm>
            <a:prstGeom prst="rect">
              <a:avLst/>
            </a:prstGeom>
            <a:ln>
              <a:solidFill>
                <a:srgbClr val="00B050"/>
              </a:solidFill>
            </a:ln>
          </p:spPr>
          <p:style>
            <a:lnRef idx="1">
              <a:schemeClr val="accent1"/>
            </a:lnRef>
            <a:fillRef idx="3">
              <a:schemeClr val="accent1"/>
            </a:fillRef>
            <a:effectRef idx="2">
              <a:schemeClr val="accent1"/>
            </a:effectRef>
            <a:fontRef idx="minor">
              <a:schemeClr val="lt1"/>
            </a:fontRef>
          </p:style>
          <p:txBody>
            <a:bodyPr spcFirstLastPara="0" vert="horz" wrap="square" lIns="86360" tIns="86360" rIns="86360" bIns="86360" numCol="1" spcCol="1270" anchor="ctr" anchorCtr="0">
              <a:noAutofit/>
            </a:bodyPr>
            <a:lstStyle/>
            <a:p>
              <a:pPr lvl="0" algn="l" defTabSz="1511300">
                <a:lnSpc>
                  <a:spcPct val="90000"/>
                </a:lnSpc>
                <a:spcBef>
                  <a:spcPct val="0"/>
                </a:spcBef>
                <a:spcAft>
                  <a:spcPct val="35000"/>
                </a:spcAft>
              </a:pPr>
              <a:r>
                <a:rPr lang="en-US" sz="3400" kern="1200" dirty="0">
                  <a:solidFill>
                    <a:schemeClr val="tx1"/>
                  </a:solidFill>
                </a:rPr>
                <a:t>Project: Build healthy habits</a:t>
              </a:r>
            </a:p>
          </p:txBody>
        </p:sp>
      </p:grpSp>
      <p:sp>
        <p:nvSpPr>
          <p:cNvPr id="28" name="Rectangle 27"/>
          <p:cNvSpPr/>
          <p:nvPr/>
        </p:nvSpPr>
        <p:spPr>
          <a:xfrm>
            <a:off x="1672545" y="3524855"/>
            <a:ext cx="5153911" cy="910252"/>
          </a:xfrm>
          <a:prstGeom prst="rect">
            <a:avLst/>
          </a:prstGeom>
          <a:ln>
            <a:solidFill>
              <a:srgbClr val="00B050"/>
            </a:solidFill>
          </a:ln>
        </p:spPr>
        <p:style>
          <a:lnRef idx="1">
            <a:schemeClr val="accent1"/>
          </a:lnRef>
          <a:fillRef idx="3">
            <a:schemeClr val="accent1"/>
          </a:fillRef>
          <a:effectRef idx="2">
            <a:schemeClr val="accent1"/>
          </a:effectRef>
          <a:fontRef idx="minor">
            <a:schemeClr val="lt1"/>
          </a:fontRef>
        </p:style>
        <p:txBody>
          <a:bodyPr spcFirstLastPara="0" vert="horz" wrap="square" lIns="86360" tIns="86360" rIns="86360" bIns="86360" numCol="1" spcCol="1270" anchor="ctr" anchorCtr="0">
            <a:noAutofit/>
          </a:bodyPr>
          <a:lstStyle/>
          <a:p>
            <a:pPr lvl="0" algn="l" defTabSz="1511300">
              <a:lnSpc>
                <a:spcPct val="90000"/>
              </a:lnSpc>
              <a:spcBef>
                <a:spcPct val="0"/>
              </a:spcBef>
              <a:spcAft>
                <a:spcPct val="35000"/>
              </a:spcAft>
            </a:pPr>
            <a:r>
              <a:rPr lang="en-US" sz="3400" kern="1200" dirty="0">
                <a:solidFill>
                  <a:schemeClr val="tx1"/>
                </a:solidFill>
              </a:rPr>
              <a:t>Grammar review</a:t>
            </a:r>
          </a:p>
        </p:txBody>
      </p:sp>
    </p:spTree>
    <p:extLst>
      <p:ext uri="{BB962C8B-B14F-4D97-AF65-F5344CB8AC3E}">
        <p14:creationId xmlns:p14="http://schemas.microsoft.com/office/powerpoint/2010/main" val="234850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7"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5961" y="0"/>
            <a:ext cx="2349910" cy="923330"/>
          </a:xfrm>
          <a:prstGeom prst="rect">
            <a:avLst/>
          </a:prstGeom>
        </p:spPr>
        <p:txBody>
          <a:bodyPr wrap="square">
            <a:spAutoFit/>
          </a:bodyPr>
          <a:lstStyle/>
          <a:p>
            <a:pPr>
              <a:lnSpc>
                <a:spcPct val="150000"/>
              </a:lnSpc>
            </a:pPr>
            <a:r>
              <a:rPr lang="en-US" sz="3600" b="1" dirty="0">
                <a:solidFill>
                  <a:srgbClr val="2888E1"/>
                </a:solidFill>
                <a:latin typeface="OpenSansBold"/>
              </a:rPr>
              <a:t>* Project</a:t>
            </a:r>
            <a:endParaRPr lang="en-US" sz="3600" dirty="0">
              <a:solidFill>
                <a:srgbClr val="000000"/>
              </a:solidFill>
              <a:latin typeface="OpenSans"/>
            </a:endParaRPr>
          </a:p>
        </p:txBody>
      </p:sp>
      <p:sp>
        <p:nvSpPr>
          <p:cNvPr id="6" name="Rectangle 5"/>
          <p:cNvSpPr/>
          <p:nvPr/>
        </p:nvSpPr>
        <p:spPr>
          <a:xfrm>
            <a:off x="3284220" y="167995"/>
            <a:ext cx="5707716" cy="646331"/>
          </a:xfrm>
          <a:prstGeom prst="rect">
            <a:avLst/>
          </a:prstGeom>
        </p:spPr>
        <p:txBody>
          <a:bodyPr wrap="none">
            <a:spAutoFit/>
          </a:bodyPr>
          <a:lstStyle/>
          <a:p>
            <a:pPr lvl="0"/>
            <a:r>
              <a:rPr lang="en-US" sz="3600" b="1" dirty="0">
                <a:solidFill>
                  <a:srgbClr val="FF6600"/>
                </a:solidFill>
                <a:latin typeface="OpenSansBold"/>
              </a:rPr>
              <a:t>BUILD HEALTHY HABITS</a:t>
            </a:r>
            <a:endParaRPr lang="en-US" sz="3600" dirty="0">
              <a:solidFill>
                <a:srgbClr val="000000"/>
              </a:solidFill>
              <a:latin typeface="OpenSans"/>
            </a:endParaRPr>
          </a:p>
        </p:txBody>
      </p:sp>
      <p:sp>
        <p:nvSpPr>
          <p:cNvPr id="7" name="Rectangle 6"/>
          <p:cNvSpPr/>
          <p:nvPr/>
        </p:nvSpPr>
        <p:spPr>
          <a:xfrm>
            <a:off x="417871" y="1212620"/>
            <a:ext cx="7089058" cy="3970318"/>
          </a:xfrm>
          <a:prstGeom prst="rect">
            <a:avLst/>
          </a:prstGeom>
        </p:spPr>
        <p:txBody>
          <a:bodyPr wrap="square">
            <a:spAutoFit/>
          </a:bodyPr>
          <a:lstStyle/>
          <a:p>
            <a:pPr>
              <a:lnSpc>
                <a:spcPct val="150000"/>
              </a:lnSpc>
            </a:pPr>
            <a:r>
              <a:rPr lang="vi-VN" sz="2800" b="1" dirty="0">
                <a:solidFill>
                  <a:srgbClr val="000000"/>
                </a:solidFill>
                <a:latin typeface="OpenSans"/>
              </a:rPr>
              <a:t>1. A bad habit:</a:t>
            </a:r>
            <a:r>
              <a:rPr lang="vi-VN" sz="2800" dirty="0">
                <a:solidFill>
                  <a:srgbClr val="000000"/>
                </a:solidFill>
                <a:latin typeface="OpenSans"/>
              </a:rPr>
              <a:t> </a:t>
            </a:r>
            <a:r>
              <a:rPr lang="vi-VN" sz="2800" b="1" i="1" dirty="0">
                <a:solidFill>
                  <a:srgbClr val="C00000"/>
                </a:solidFill>
                <a:latin typeface="OpenSans"/>
              </a:rPr>
              <a:t>Eating unhealthy food</a:t>
            </a:r>
          </a:p>
          <a:p>
            <a:pPr>
              <a:lnSpc>
                <a:spcPct val="150000"/>
              </a:lnSpc>
            </a:pPr>
            <a:r>
              <a:rPr lang="en-GB" sz="2800" b="1" dirty="0">
                <a:solidFill>
                  <a:srgbClr val="000000"/>
                </a:solidFill>
                <a:latin typeface="OpenSans"/>
              </a:rPr>
              <a:t>* </a:t>
            </a:r>
            <a:r>
              <a:rPr lang="vi-VN" sz="2800" b="1" dirty="0">
                <a:solidFill>
                  <a:srgbClr val="000000"/>
                </a:solidFill>
                <a:latin typeface="OpenSans"/>
              </a:rPr>
              <a:t>Tips to change it:</a:t>
            </a:r>
          </a:p>
          <a:p>
            <a:pPr>
              <a:lnSpc>
                <a:spcPct val="150000"/>
              </a:lnSpc>
            </a:pPr>
            <a:r>
              <a:rPr lang="vi-VN" sz="2800" i="1" dirty="0">
                <a:solidFill>
                  <a:srgbClr val="000000"/>
                </a:solidFill>
                <a:latin typeface="OpenSans"/>
              </a:rPr>
              <a:t>- Eat healthy food.</a:t>
            </a:r>
          </a:p>
          <a:p>
            <a:pPr>
              <a:lnSpc>
                <a:spcPct val="150000"/>
              </a:lnSpc>
            </a:pPr>
            <a:r>
              <a:rPr lang="vi-VN" sz="2800" i="1" dirty="0">
                <a:solidFill>
                  <a:srgbClr val="000000"/>
                </a:solidFill>
                <a:latin typeface="OpenSans"/>
              </a:rPr>
              <a:t>- Drink more water.</a:t>
            </a:r>
          </a:p>
          <a:p>
            <a:pPr>
              <a:lnSpc>
                <a:spcPct val="150000"/>
              </a:lnSpc>
            </a:pPr>
            <a:r>
              <a:rPr lang="vi-VN" sz="2800" i="1" dirty="0">
                <a:solidFill>
                  <a:srgbClr val="000000"/>
                </a:solidFill>
                <a:latin typeface="OpenSans"/>
              </a:rPr>
              <a:t>- Eat a nutritious diet.</a:t>
            </a:r>
          </a:p>
          <a:p>
            <a:pPr>
              <a:lnSpc>
                <a:spcPct val="150000"/>
              </a:lnSpc>
            </a:pPr>
            <a:r>
              <a:rPr lang="vi-VN" sz="2800" i="1" dirty="0">
                <a:solidFill>
                  <a:srgbClr val="000000"/>
                </a:solidFill>
                <a:latin typeface="OpenSans"/>
              </a:rPr>
              <a:t>- Eat less fast food.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355" y="1917291"/>
            <a:ext cx="5515897" cy="371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51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290" y="1290591"/>
            <a:ext cx="7069394" cy="4247317"/>
          </a:xfrm>
          <a:prstGeom prst="rect">
            <a:avLst/>
          </a:prstGeom>
        </p:spPr>
        <p:txBody>
          <a:bodyPr wrap="square">
            <a:spAutoFit/>
          </a:bodyPr>
          <a:lstStyle/>
          <a:p>
            <a:pPr>
              <a:lnSpc>
                <a:spcPct val="150000"/>
              </a:lnSpc>
            </a:pPr>
            <a:r>
              <a:rPr lang="en-GB" sz="2000" dirty="0">
                <a:solidFill>
                  <a:srgbClr val="000000"/>
                </a:solidFill>
                <a:latin typeface="OpenSans"/>
              </a:rPr>
              <a:t>  There are many bad habits that the students in my school often do. However, eating unhealthy food is the most common. An unhealthy diet can  affect our health.  Here are some tips to change it:</a:t>
            </a:r>
          </a:p>
          <a:p>
            <a:pPr>
              <a:lnSpc>
                <a:spcPct val="150000"/>
              </a:lnSpc>
            </a:pPr>
            <a:r>
              <a:rPr lang="en-GB" sz="2000" dirty="0">
                <a:solidFill>
                  <a:srgbClr val="000000"/>
                </a:solidFill>
                <a:latin typeface="OpenSans"/>
              </a:rPr>
              <a:t>- Eat healthy food</a:t>
            </a:r>
          </a:p>
          <a:p>
            <a:pPr>
              <a:lnSpc>
                <a:spcPct val="150000"/>
              </a:lnSpc>
            </a:pPr>
            <a:r>
              <a:rPr lang="en-GB" sz="2000" dirty="0">
                <a:solidFill>
                  <a:srgbClr val="000000"/>
                </a:solidFill>
                <a:latin typeface="OpenSans"/>
              </a:rPr>
              <a:t>- Drink more water</a:t>
            </a:r>
          </a:p>
          <a:p>
            <a:pPr>
              <a:lnSpc>
                <a:spcPct val="150000"/>
              </a:lnSpc>
            </a:pPr>
            <a:r>
              <a:rPr lang="en-GB" sz="2000" dirty="0">
                <a:solidFill>
                  <a:srgbClr val="000000"/>
                </a:solidFill>
                <a:latin typeface="OpenSans"/>
              </a:rPr>
              <a:t>- Eat a nutritious diet</a:t>
            </a:r>
          </a:p>
          <a:p>
            <a:pPr>
              <a:lnSpc>
                <a:spcPct val="150000"/>
              </a:lnSpc>
            </a:pPr>
            <a:r>
              <a:rPr lang="en-GB" sz="2000" dirty="0">
                <a:solidFill>
                  <a:srgbClr val="000000"/>
                </a:solidFill>
                <a:latin typeface="OpenSans"/>
              </a:rPr>
              <a:t>- Avoid drinking soft drinks.</a:t>
            </a:r>
          </a:p>
          <a:p>
            <a:pPr>
              <a:lnSpc>
                <a:spcPct val="150000"/>
              </a:lnSpc>
            </a:pPr>
            <a:r>
              <a:rPr lang="en-GB" sz="2000" dirty="0">
                <a:solidFill>
                  <a:srgbClr val="000000"/>
                </a:solidFill>
                <a:latin typeface="OpenSans"/>
              </a:rPr>
              <a:t>- Eat less fast food.</a:t>
            </a:r>
          </a:p>
        </p:txBody>
      </p:sp>
      <p:sp>
        <p:nvSpPr>
          <p:cNvPr id="5" name="Rectangle 4"/>
          <p:cNvSpPr/>
          <p:nvPr/>
        </p:nvSpPr>
        <p:spPr>
          <a:xfrm>
            <a:off x="1115961" y="0"/>
            <a:ext cx="2349910" cy="923330"/>
          </a:xfrm>
          <a:prstGeom prst="rect">
            <a:avLst/>
          </a:prstGeom>
        </p:spPr>
        <p:txBody>
          <a:bodyPr wrap="square">
            <a:spAutoFit/>
          </a:bodyPr>
          <a:lstStyle/>
          <a:p>
            <a:pPr>
              <a:lnSpc>
                <a:spcPct val="150000"/>
              </a:lnSpc>
            </a:pPr>
            <a:r>
              <a:rPr lang="en-US" sz="3600" b="1" dirty="0">
                <a:solidFill>
                  <a:srgbClr val="2888E1"/>
                </a:solidFill>
                <a:latin typeface="OpenSansBold"/>
              </a:rPr>
              <a:t>* Project</a:t>
            </a:r>
            <a:endParaRPr lang="en-US" sz="3600" dirty="0">
              <a:solidFill>
                <a:srgbClr val="000000"/>
              </a:solidFill>
              <a:latin typeface="OpenSans"/>
            </a:endParaRPr>
          </a:p>
        </p:txBody>
      </p:sp>
      <p:sp>
        <p:nvSpPr>
          <p:cNvPr id="6" name="Rectangle 5"/>
          <p:cNvSpPr/>
          <p:nvPr/>
        </p:nvSpPr>
        <p:spPr>
          <a:xfrm>
            <a:off x="3284220" y="167995"/>
            <a:ext cx="5707716" cy="646331"/>
          </a:xfrm>
          <a:prstGeom prst="rect">
            <a:avLst/>
          </a:prstGeom>
        </p:spPr>
        <p:txBody>
          <a:bodyPr wrap="none">
            <a:spAutoFit/>
          </a:bodyPr>
          <a:lstStyle/>
          <a:p>
            <a:pPr lvl="0"/>
            <a:r>
              <a:rPr lang="en-US" sz="3600" b="1" dirty="0">
                <a:solidFill>
                  <a:srgbClr val="FF6600"/>
                </a:solidFill>
                <a:latin typeface="OpenSansBold"/>
              </a:rPr>
              <a:t>BUILD HEALTHY HABITS</a:t>
            </a:r>
            <a:endParaRPr lang="en-US" sz="3600" dirty="0">
              <a:solidFill>
                <a:srgbClr val="000000"/>
              </a:solidFill>
              <a:latin typeface="OpenSans"/>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3961" y="1290592"/>
            <a:ext cx="4218039" cy="335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90" y="810742"/>
            <a:ext cx="50974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9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6" y="207665"/>
            <a:ext cx="508782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*CONSOLIDATION</a:t>
            </a:r>
          </a:p>
        </p:txBody>
      </p:sp>
      <p:graphicFrame>
        <p:nvGraphicFramePr>
          <p:cNvPr id="3" name="Diagram 2"/>
          <p:cNvGraphicFramePr/>
          <p:nvPr>
            <p:extLst>
              <p:ext uri="{D42A27DB-BD31-4B8C-83A1-F6EECF244321}">
                <p14:modId xmlns:p14="http://schemas.microsoft.com/office/powerpoint/2010/main" val="2336413437"/>
              </p:ext>
            </p:extLst>
          </p:nvPr>
        </p:nvGraphicFramePr>
        <p:xfrm>
          <a:off x="1235587" y="1247887"/>
          <a:ext cx="870482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2" name="TextBox 11"/>
          <p:cNvSpPr txBox="1"/>
          <p:nvPr/>
        </p:nvSpPr>
        <p:spPr>
          <a:xfrm>
            <a:off x="530512" y="79988"/>
            <a:ext cx="4262714" cy="584775"/>
          </a:xfrm>
          <a:prstGeom prst="rect">
            <a:avLst/>
          </a:prstGeom>
          <a:noFill/>
          <a:effectLst/>
        </p:spPr>
        <p:txBody>
          <a:bodyPr wrap="square" rtlCol="0">
            <a:spAutoFit/>
          </a:bodyPr>
          <a:lstStyle/>
          <a:p>
            <a:r>
              <a:rPr lang="en-US" sz="3200" b="1" dirty="0">
                <a:solidFill>
                  <a:srgbClr val="7030A0"/>
                </a:solidFill>
                <a:effectLst>
                  <a:glow rad="88900">
                    <a:schemeClr val="bg1"/>
                  </a:glow>
                </a:effectLst>
                <a:latin typeface=".VnTifani HeavyH" pitchFamily="34" charset="0"/>
                <a:cs typeface="Arial" panose="020B0604020202020204" pitchFamily="34" charset="0"/>
              </a:rPr>
              <a:t>* HOMEWORK</a:t>
            </a:r>
          </a:p>
        </p:txBody>
      </p:sp>
      <p:sp>
        <p:nvSpPr>
          <p:cNvPr id="2" name="TextBox 1"/>
          <p:cNvSpPr txBox="1"/>
          <p:nvPr/>
        </p:nvSpPr>
        <p:spPr>
          <a:xfrm>
            <a:off x="1112743" y="1254508"/>
            <a:ext cx="10184522" cy="1569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GB" sz="3200" dirty="0"/>
              <a:t>Revision all exercises.</a:t>
            </a:r>
            <a:endParaRPr lang="en-US" sz="3200" dirty="0"/>
          </a:p>
          <a:p>
            <a:pPr marL="342900" indent="-342900">
              <a:lnSpc>
                <a:spcPct val="150000"/>
              </a:lnSpc>
              <a:buFont typeface="Wingdings" panose="05000000000000000000" pitchFamily="2" charset="2"/>
              <a:buChar char="Ø"/>
            </a:pPr>
            <a:r>
              <a:rPr lang="en-US" sz="3200" dirty="0"/>
              <a:t>Prepare for the next lesson: </a:t>
            </a:r>
            <a:r>
              <a:rPr lang="en-US" sz="3200" b="1" dirty="0">
                <a:solidFill>
                  <a:schemeClr val="accent2"/>
                </a:solidFill>
              </a:rPr>
              <a:t>Unit 3 – Getting started.</a:t>
            </a:r>
          </a:p>
        </p:txBody>
      </p:sp>
      <p:pic>
        <p:nvPicPr>
          <p:cNvPr id="9" name="Picture 8">
            <a:extLst>
              <a:ext uri="{FF2B5EF4-FFF2-40B4-BE49-F238E27FC236}">
                <a16:creationId xmlns:a16="http://schemas.microsoft.com/office/drawing/2014/main" id="{84C1BA86-4921-4750-A3F3-65C4ABCDCA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7877650" y="3216088"/>
            <a:ext cx="4314350" cy="3010563"/>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7702" y="324463"/>
            <a:ext cx="10294375" cy="3416320"/>
          </a:xfrm>
          <a:prstGeom prst="rect">
            <a:avLst/>
          </a:prstGeom>
          <a:noFill/>
        </p:spPr>
        <p:txBody>
          <a:bodyPr wrap="square" rtlCol="0">
            <a:spAutoFit/>
          </a:bodyPr>
          <a:lstStyle/>
          <a:p>
            <a:pPr>
              <a:lnSpc>
                <a:spcPct val="150000"/>
              </a:lnSpc>
            </a:pPr>
            <a:r>
              <a:rPr lang="en-GB" sz="7200" b="1" dirty="0">
                <a:solidFill>
                  <a:srgbClr val="002060"/>
                </a:solidFill>
                <a:latin typeface=".VnCooper" pitchFamily="34" charset="0"/>
              </a:rPr>
              <a:t>GOODBYE. </a:t>
            </a:r>
          </a:p>
          <a:p>
            <a:pPr>
              <a:lnSpc>
                <a:spcPct val="150000"/>
              </a:lnSpc>
            </a:pPr>
            <a:r>
              <a:rPr lang="en-GB" sz="7200" b="1" dirty="0">
                <a:solidFill>
                  <a:srgbClr val="002060"/>
                </a:solidFill>
                <a:latin typeface=".VnCooper" pitchFamily="34" charset="0"/>
              </a:rPr>
              <a:t>SEE YOU AGAIN.</a:t>
            </a:r>
            <a:endParaRPr lang="en-US" sz="7200" b="1" dirty="0">
              <a:solidFill>
                <a:srgbClr val="002060"/>
              </a:solidFill>
              <a:latin typeface=".VnCooper" pitchFamily="34" charset="0"/>
            </a:endParaRPr>
          </a:p>
        </p:txBody>
      </p:sp>
    </p:spTree>
    <p:extLst>
      <p:ext uri="{BB962C8B-B14F-4D97-AF65-F5344CB8AC3E}">
        <p14:creationId xmlns:p14="http://schemas.microsoft.com/office/powerpoint/2010/main" val="3572923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 y="0"/>
            <a:ext cx="12192001"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638" y="10510"/>
            <a:ext cx="2455145"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FF0000"/>
                </a:solidFill>
                <a:effectLst>
                  <a:glow rad="88900">
                    <a:schemeClr val="bg1"/>
                  </a:glow>
                </a:effectLst>
                <a:latin typeface=".VnVogue" pitchFamily="34" charset="0"/>
                <a:cs typeface="Arial" panose="020B0604020202020204" pitchFamily="34" charset="0"/>
              </a:rPr>
              <a:t>WARM-UP</a:t>
            </a:r>
          </a:p>
        </p:txBody>
      </p:sp>
      <p:sp>
        <p:nvSpPr>
          <p:cNvPr id="2" name="TextBox 1"/>
          <p:cNvSpPr txBox="1"/>
          <p:nvPr/>
        </p:nvSpPr>
        <p:spPr>
          <a:xfrm>
            <a:off x="3185653" y="191729"/>
            <a:ext cx="8067366" cy="584775"/>
          </a:xfrm>
          <a:prstGeom prst="rect">
            <a:avLst/>
          </a:prstGeom>
          <a:noFill/>
        </p:spPr>
        <p:txBody>
          <a:bodyPr wrap="square" rtlCol="0">
            <a:spAutoFit/>
          </a:bodyPr>
          <a:lstStyle/>
          <a:p>
            <a:r>
              <a:rPr lang="en-GB" sz="3200" i="1" dirty="0">
                <a:solidFill>
                  <a:srgbClr val="C00000"/>
                </a:solidFill>
              </a:rPr>
              <a:t>Watch a video clip and write 5  healthy habits </a:t>
            </a:r>
            <a:endParaRPr lang="en-US" sz="3200" i="1" dirty="0">
              <a:solidFill>
                <a:srgbClr val="C00000"/>
              </a:solidFill>
            </a:endParaRPr>
          </a:p>
        </p:txBody>
      </p:sp>
      <p:pic>
        <p:nvPicPr>
          <p:cNvPr id="3" name="Healthy Habits Song - Nursery Rhyme - Kids Song - The Kid Next Do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458" y="943897"/>
            <a:ext cx="9542206" cy="5353664"/>
          </a:xfrm>
          <a:prstGeom prst="rect">
            <a:avLst/>
          </a:prstGeom>
        </p:spPr>
      </p:pic>
    </p:spTree>
    <p:extLst>
      <p:ext uri="{BB962C8B-B14F-4D97-AF65-F5344CB8AC3E}">
        <p14:creationId xmlns:p14="http://schemas.microsoft.com/office/powerpoint/2010/main" val="3822177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395" y="33413"/>
            <a:ext cx="9533792"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3200" b="1" i="1" dirty="0">
                <a:solidFill>
                  <a:srgbClr val="C00000"/>
                </a:solidFill>
              </a:rPr>
              <a:t>Please give some more healthy habits that you know</a:t>
            </a:r>
            <a:endParaRPr lang="en-US" sz="3200" b="1" i="1" dirty="0">
              <a:solidFill>
                <a:srgbClr val="C00000"/>
              </a:solidFill>
            </a:endParaRPr>
          </a:p>
        </p:txBody>
      </p:sp>
      <p:sp>
        <p:nvSpPr>
          <p:cNvPr id="6" name="Rectangle 5"/>
          <p:cNvSpPr/>
          <p:nvPr/>
        </p:nvSpPr>
        <p:spPr>
          <a:xfrm>
            <a:off x="776748" y="1166842"/>
            <a:ext cx="8735961" cy="4524315"/>
          </a:xfrm>
          <a:prstGeom prst="rect">
            <a:avLst/>
          </a:prstGeom>
        </p:spPr>
        <p:txBody>
          <a:bodyPr wrap="square">
            <a:spAutoFit/>
          </a:bodyPr>
          <a:lstStyle/>
          <a:p>
            <a:pPr>
              <a:lnSpc>
                <a:spcPct val="150000"/>
              </a:lnSpc>
            </a:pPr>
            <a:r>
              <a:rPr lang="en-GB" sz="3200" b="1" dirty="0">
                <a:solidFill>
                  <a:srgbClr val="FF0000"/>
                </a:solidFill>
              </a:rPr>
              <a:t>-   Go to bed early and get enough sleep.</a:t>
            </a:r>
          </a:p>
          <a:p>
            <a:pPr marL="285750" indent="-285750">
              <a:lnSpc>
                <a:spcPct val="150000"/>
              </a:lnSpc>
              <a:buFontTx/>
              <a:buChar char="-"/>
            </a:pPr>
            <a:r>
              <a:rPr lang="en-GB" sz="3200" b="1" dirty="0">
                <a:solidFill>
                  <a:srgbClr val="FF0000"/>
                </a:solidFill>
              </a:rPr>
              <a:t>Eat more fruit and vegetables, and less fast food.</a:t>
            </a:r>
          </a:p>
          <a:p>
            <a:pPr marL="285750" indent="-285750">
              <a:lnSpc>
                <a:spcPct val="150000"/>
              </a:lnSpc>
              <a:buFontTx/>
              <a:buChar char="-"/>
            </a:pPr>
            <a:r>
              <a:rPr lang="en-GB" sz="3200" b="1" dirty="0">
                <a:solidFill>
                  <a:srgbClr val="FF0000"/>
                </a:solidFill>
              </a:rPr>
              <a:t>Drink enough water, but not soft drinks.</a:t>
            </a:r>
          </a:p>
          <a:p>
            <a:pPr marL="285750" indent="-285750">
              <a:lnSpc>
                <a:spcPct val="150000"/>
              </a:lnSpc>
              <a:buFontTx/>
              <a:buChar char="-"/>
            </a:pPr>
            <a:r>
              <a:rPr lang="en-GB" sz="3200" b="1" dirty="0">
                <a:solidFill>
                  <a:srgbClr val="FF0000"/>
                </a:solidFill>
              </a:rPr>
              <a:t>Do exercise regularly.</a:t>
            </a:r>
          </a:p>
          <a:p>
            <a:pPr marL="285750" indent="-285750">
              <a:lnSpc>
                <a:spcPct val="150000"/>
              </a:lnSpc>
              <a:buFontTx/>
              <a:buChar char="-"/>
            </a:pPr>
            <a:r>
              <a:rPr lang="en-GB" sz="3200" b="1" dirty="0">
                <a:solidFill>
                  <a:srgbClr val="FF0000"/>
                </a:solidFill>
              </a:rPr>
              <a:t>……………..</a:t>
            </a:r>
          </a:p>
          <a:p>
            <a:pPr marL="285750" indent="-285750">
              <a:lnSpc>
                <a:spcPct val="150000"/>
              </a:lnSpc>
              <a:buFontTx/>
              <a:buChar char="-"/>
            </a:pPr>
            <a:endParaRPr lang="en-GB" sz="3200" b="1" dirty="0">
              <a:solidFill>
                <a:srgbClr val="FF0000"/>
              </a:solidFill>
            </a:endParaRPr>
          </a:p>
        </p:txBody>
      </p:sp>
    </p:spTree>
    <p:extLst>
      <p:ext uri="{BB962C8B-B14F-4D97-AF65-F5344CB8AC3E}">
        <p14:creationId xmlns:p14="http://schemas.microsoft.com/office/powerpoint/2010/main" val="191422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4808406"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 VOCABULARY REVIEW</a:t>
            </a:r>
          </a:p>
        </p:txBody>
      </p:sp>
      <p:sp>
        <p:nvSpPr>
          <p:cNvPr id="9" name="TextBox 8"/>
          <p:cNvSpPr txBox="1"/>
          <p:nvPr/>
        </p:nvSpPr>
        <p:spPr>
          <a:xfrm>
            <a:off x="1008026" y="1250688"/>
            <a:ext cx="10840381" cy="523220"/>
          </a:xfrm>
          <a:prstGeom prst="rect">
            <a:avLst/>
          </a:prstGeom>
          <a:noFill/>
          <a:effectLst/>
        </p:spPr>
        <p:txBody>
          <a:bodyPr wrap="square" rtlCol="0">
            <a:spAutoFit/>
          </a:bodyPr>
          <a:lstStyle/>
          <a:p>
            <a:r>
              <a:rPr lang="en-US" sz="2800" b="1" dirty="0">
                <a:cs typeface="Arial" panose="020B0604020202020204" pitchFamily="34" charset="0"/>
              </a:rPr>
              <a:t>Complete the sentences with the verbs below. </a:t>
            </a:r>
            <a:endParaRPr lang="en-US" sz="2800" b="1" dirty="0">
              <a:effectLst>
                <a:glow rad="88900">
                  <a:schemeClr val="bg1"/>
                </a:glow>
              </a:effectLst>
              <a:cs typeface="Arial" panose="020B0604020202020204" pitchFamily="34" charset="0"/>
            </a:endParaRPr>
          </a:p>
        </p:txBody>
      </p:sp>
      <p:sp>
        <p:nvSpPr>
          <p:cNvPr id="10" name="Rounded Rectangle 9"/>
          <p:cNvSpPr/>
          <p:nvPr/>
        </p:nvSpPr>
        <p:spPr>
          <a:xfrm>
            <a:off x="487067" y="1269099"/>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539852" y="115171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5" name="TextBox 4">
            <a:extLst>
              <a:ext uri="{FF2B5EF4-FFF2-40B4-BE49-F238E27FC236}">
                <a16:creationId xmlns:a16="http://schemas.microsoft.com/office/drawing/2014/main" id="{900B3326-EDD5-4552-ACCF-0DE7BD24F34C}"/>
              </a:ext>
            </a:extLst>
          </p:cNvPr>
          <p:cNvSpPr txBox="1"/>
          <p:nvPr/>
        </p:nvSpPr>
        <p:spPr>
          <a:xfrm>
            <a:off x="738369" y="1859597"/>
            <a:ext cx="9781482" cy="523220"/>
          </a:xfrm>
          <a:prstGeom prst="rect">
            <a:avLst/>
          </a:prstGeom>
          <a:solidFill>
            <a:schemeClr val="accent4">
              <a:lumMod val="60000"/>
              <a:lumOff val="40000"/>
            </a:schemeClr>
          </a:solidFill>
        </p:spPr>
        <p:txBody>
          <a:bodyPr wrap="square" rtlCol="0">
            <a:spAutoFit/>
          </a:bodyPr>
          <a:lstStyle/>
          <a:p>
            <a:pPr algn="ctr"/>
            <a:r>
              <a:rPr lang="en-US" sz="2800" dirty="0"/>
              <a:t>are           exercise          avoid         affects         keeps</a:t>
            </a:r>
          </a:p>
        </p:txBody>
      </p:sp>
      <p:sp>
        <p:nvSpPr>
          <p:cNvPr id="6" name="TextBox 5">
            <a:extLst>
              <a:ext uri="{FF2B5EF4-FFF2-40B4-BE49-F238E27FC236}">
                <a16:creationId xmlns:a16="http://schemas.microsoft.com/office/drawing/2014/main" id="{992073A5-516B-4AF6-90C8-C3315FF96FA0}"/>
              </a:ext>
            </a:extLst>
          </p:cNvPr>
          <p:cNvSpPr txBox="1"/>
          <p:nvPr/>
        </p:nvSpPr>
        <p:spPr>
          <a:xfrm>
            <a:off x="700901" y="2463914"/>
            <a:ext cx="10532961" cy="3970318"/>
          </a:xfrm>
          <a:prstGeom prst="rect">
            <a:avLst/>
          </a:prstGeom>
          <a:noFill/>
        </p:spPr>
        <p:txBody>
          <a:bodyPr wrap="square" rtlCol="0">
            <a:spAutoFit/>
          </a:bodyPr>
          <a:lstStyle/>
          <a:p>
            <a:pPr>
              <a:lnSpc>
                <a:spcPct val="150000"/>
              </a:lnSpc>
            </a:pPr>
            <a:r>
              <a:rPr lang="en-US" sz="2800" b="1" dirty="0">
                <a:solidFill>
                  <a:srgbClr val="FF0000"/>
                </a:solidFill>
              </a:rPr>
              <a:t>1. </a:t>
            </a:r>
            <a:r>
              <a:rPr lang="en-US" sz="2800" dirty="0"/>
              <a:t>Healthy food and exercise help people ______________ fit. </a:t>
            </a:r>
          </a:p>
          <a:p>
            <a:pPr>
              <a:lnSpc>
                <a:spcPct val="150000"/>
              </a:lnSpc>
            </a:pPr>
            <a:r>
              <a:rPr lang="en-US" sz="2800" b="1" dirty="0">
                <a:solidFill>
                  <a:srgbClr val="FF0000"/>
                </a:solidFill>
              </a:rPr>
              <a:t>2. </a:t>
            </a:r>
            <a:r>
              <a:rPr lang="en-US" sz="2800" dirty="0"/>
              <a:t>Weather that is too cold or too hot ___________ your skin condition.</a:t>
            </a:r>
          </a:p>
          <a:p>
            <a:pPr>
              <a:lnSpc>
                <a:spcPct val="150000"/>
              </a:lnSpc>
            </a:pPr>
            <a:r>
              <a:rPr lang="en-US" sz="2800" b="1" dirty="0">
                <a:solidFill>
                  <a:srgbClr val="FF0000"/>
                </a:solidFill>
              </a:rPr>
              <a:t>3. </a:t>
            </a:r>
            <a:r>
              <a:rPr lang="en-US" sz="2800" dirty="0"/>
              <a:t>Children should ____________ fast food and soft drinks.</a:t>
            </a:r>
          </a:p>
          <a:p>
            <a:pPr>
              <a:lnSpc>
                <a:spcPct val="150000"/>
              </a:lnSpc>
            </a:pPr>
            <a:r>
              <a:rPr lang="en-US" sz="2800" b="1" dirty="0">
                <a:solidFill>
                  <a:srgbClr val="FF0000"/>
                </a:solidFill>
              </a:rPr>
              <a:t>4. </a:t>
            </a:r>
            <a:r>
              <a:rPr lang="en-US" sz="2800" dirty="0"/>
              <a:t>Bad habits like eating too much sweetened food and going to bed late ____________ harmful to our health.</a:t>
            </a:r>
          </a:p>
          <a:p>
            <a:pPr>
              <a:lnSpc>
                <a:spcPct val="150000"/>
              </a:lnSpc>
            </a:pPr>
            <a:r>
              <a:rPr lang="en-US" sz="2800" b="1" dirty="0">
                <a:solidFill>
                  <a:srgbClr val="FF0000"/>
                </a:solidFill>
              </a:rPr>
              <a:t>5. </a:t>
            </a:r>
            <a:r>
              <a:rPr lang="en-US" sz="2800" dirty="0"/>
              <a:t>We can _____________ indoors and outdoors.</a:t>
            </a:r>
          </a:p>
        </p:txBody>
      </p:sp>
      <p:sp>
        <p:nvSpPr>
          <p:cNvPr id="7" name="TextBox 6">
            <a:extLst>
              <a:ext uri="{FF2B5EF4-FFF2-40B4-BE49-F238E27FC236}">
                <a16:creationId xmlns:a16="http://schemas.microsoft.com/office/drawing/2014/main" id="{9B807270-97FC-44B2-8A79-DA8CD74A9C61}"/>
              </a:ext>
            </a:extLst>
          </p:cNvPr>
          <p:cNvSpPr txBox="1"/>
          <p:nvPr/>
        </p:nvSpPr>
        <p:spPr>
          <a:xfrm>
            <a:off x="7160825" y="2578464"/>
            <a:ext cx="1528763" cy="523220"/>
          </a:xfrm>
          <a:prstGeom prst="rect">
            <a:avLst/>
          </a:prstGeom>
          <a:noFill/>
        </p:spPr>
        <p:txBody>
          <a:bodyPr wrap="square" rtlCol="0">
            <a:spAutoFit/>
          </a:bodyPr>
          <a:lstStyle/>
          <a:p>
            <a:pPr algn="ctr"/>
            <a:r>
              <a:rPr lang="en-US" sz="2800" b="1" dirty="0">
                <a:solidFill>
                  <a:srgbClr val="FF0000"/>
                </a:solidFill>
              </a:rPr>
              <a:t>keep</a:t>
            </a:r>
          </a:p>
        </p:txBody>
      </p:sp>
      <p:sp>
        <p:nvSpPr>
          <p:cNvPr id="14" name="TextBox 13">
            <a:extLst>
              <a:ext uri="{FF2B5EF4-FFF2-40B4-BE49-F238E27FC236}">
                <a16:creationId xmlns:a16="http://schemas.microsoft.com/office/drawing/2014/main" id="{D6CA6920-16BB-461C-8CF6-8E5FA766447D}"/>
              </a:ext>
            </a:extLst>
          </p:cNvPr>
          <p:cNvSpPr txBox="1"/>
          <p:nvPr/>
        </p:nvSpPr>
        <p:spPr>
          <a:xfrm>
            <a:off x="6428216" y="3254088"/>
            <a:ext cx="1528763" cy="523220"/>
          </a:xfrm>
          <a:prstGeom prst="rect">
            <a:avLst/>
          </a:prstGeom>
          <a:noFill/>
        </p:spPr>
        <p:txBody>
          <a:bodyPr wrap="square" rtlCol="0">
            <a:spAutoFit/>
          </a:bodyPr>
          <a:lstStyle/>
          <a:p>
            <a:pPr algn="ctr"/>
            <a:r>
              <a:rPr lang="en-US" sz="2800" b="1" dirty="0">
                <a:solidFill>
                  <a:srgbClr val="FF0000"/>
                </a:solidFill>
              </a:rPr>
              <a:t>affects</a:t>
            </a:r>
          </a:p>
        </p:txBody>
      </p:sp>
      <p:sp>
        <p:nvSpPr>
          <p:cNvPr id="16" name="TextBox 15">
            <a:extLst>
              <a:ext uri="{FF2B5EF4-FFF2-40B4-BE49-F238E27FC236}">
                <a16:creationId xmlns:a16="http://schemas.microsoft.com/office/drawing/2014/main" id="{8391C779-3E6F-488A-8191-AB09882EEA7C}"/>
              </a:ext>
            </a:extLst>
          </p:cNvPr>
          <p:cNvSpPr txBox="1"/>
          <p:nvPr/>
        </p:nvSpPr>
        <p:spPr>
          <a:xfrm>
            <a:off x="3766710" y="3885835"/>
            <a:ext cx="1528763" cy="523220"/>
          </a:xfrm>
          <a:prstGeom prst="rect">
            <a:avLst/>
          </a:prstGeom>
          <a:noFill/>
        </p:spPr>
        <p:txBody>
          <a:bodyPr wrap="square" rtlCol="0">
            <a:spAutoFit/>
          </a:bodyPr>
          <a:lstStyle/>
          <a:p>
            <a:pPr algn="ctr"/>
            <a:r>
              <a:rPr lang="en-US" sz="2800" b="1" dirty="0">
                <a:solidFill>
                  <a:srgbClr val="FF0000"/>
                </a:solidFill>
              </a:rPr>
              <a:t>avoid</a:t>
            </a:r>
          </a:p>
        </p:txBody>
      </p:sp>
      <p:sp>
        <p:nvSpPr>
          <p:cNvPr id="17" name="TextBox 16">
            <a:extLst>
              <a:ext uri="{FF2B5EF4-FFF2-40B4-BE49-F238E27FC236}">
                <a16:creationId xmlns:a16="http://schemas.microsoft.com/office/drawing/2014/main" id="{2E7F7D74-DEDD-43BB-B4D7-43E679EA4C4B}"/>
              </a:ext>
            </a:extLst>
          </p:cNvPr>
          <p:cNvSpPr txBox="1"/>
          <p:nvPr/>
        </p:nvSpPr>
        <p:spPr>
          <a:xfrm>
            <a:off x="1516333" y="5189695"/>
            <a:ext cx="1528763" cy="523220"/>
          </a:xfrm>
          <a:prstGeom prst="rect">
            <a:avLst/>
          </a:prstGeom>
          <a:noFill/>
        </p:spPr>
        <p:txBody>
          <a:bodyPr wrap="square" rtlCol="0">
            <a:spAutoFit/>
          </a:bodyPr>
          <a:lstStyle/>
          <a:p>
            <a:pPr algn="ctr"/>
            <a:r>
              <a:rPr lang="en-US" sz="2800" b="1" dirty="0">
                <a:solidFill>
                  <a:srgbClr val="FF0000"/>
                </a:solidFill>
              </a:rPr>
              <a:t>are</a:t>
            </a:r>
          </a:p>
        </p:txBody>
      </p:sp>
      <p:sp>
        <p:nvSpPr>
          <p:cNvPr id="18" name="TextBox 17">
            <a:extLst>
              <a:ext uri="{FF2B5EF4-FFF2-40B4-BE49-F238E27FC236}">
                <a16:creationId xmlns:a16="http://schemas.microsoft.com/office/drawing/2014/main" id="{C1619B84-B674-45D5-B481-6296EE52DE38}"/>
              </a:ext>
            </a:extLst>
          </p:cNvPr>
          <p:cNvSpPr txBox="1"/>
          <p:nvPr/>
        </p:nvSpPr>
        <p:spPr>
          <a:xfrm>
            <a:off x="2626627" y="5828690"/>
            <a:ext cx="1528763" cy="523220"/>
          </a:xfrm>
          <a:prstGeom prst="rect">
            <a:avLst/>
          </a:prstGeom>
          <a:noFill/>
        </p:spPr>
        <p:txBody>
          <a:bodyPr wrap="square" rtlCol="0">
            <a:spAutoFit/>
          </a:bodyPr>
          <a:lstStyle/>
          <a:p>
            <a:pPr algn="ctr"/>
            <a:r>
              <a:rPr lang="en-US" sz="2800" b="1" dirty="0">
                <a:solidFill>
                  <a:srgbClr val="FF0000"/>
                </a:solidFill>
              </a:rPr>
              <a:t>exercise</a:t>
            </a:r>
          </a:p>
        </p:txBody>
      </p:sp>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8370" y="214468"/>
            <a:ext cx="10840381"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10" name="Rounded Rectangle 9"/>
          <p:cNvSpPr/>
          <p:nvPr/>
        </p:nvSpPr>
        <p:spPr>
          <a:xfrm>
            <a:off x="217411" y="17352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270196" y="7088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4" name="TextBox 13">
            <a:extLst>
              <a:ext uri="{FF2B5EF4-FFF2-40B4-BE49-F238E27FC236}">
                <a16:creationId xmlns:a16="http://schemas.microsoft.com/office/drawing/2014/main" id="{ABE9374F-B067-440A-B319-6A191F63CB3C}"/>
              </a:ext>
            </a:extLst>
          </p:cNvPr>
          <p:cNvSpPr txBox="1"/>
          <p:nvPr/>
        </p:nvSpPr>
        <p:spPr>
          <a:xfrm>
            <a:off x="1797269" y="77877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pic>
        <p:nvPicPr>
          <p:cNvPr id="5" name="Picture 4">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48284" y="1941676"/>
            <a:ext cx="5502257" cy="3692208"/>
          </a:xfrm>
          <a:prstGeom prst="rect">
            <a:avLst/>
          </a:prstGeom>
        </p:spPr>
      </p:pic>
      <p:sp>
        <p:nvSpPr>
          <p:cNvPr id="4" name="Rectangle 3"/>
          <p:cNvSpPr/>
          <p:nvPr/>
        </p:nvSpPr>
        <p:spPr>
          <a:xfrm>
            <a:off x="270196" y="1663566"/>
            <a:ext cx="7215196" cy="3970318"/>
          </a:xfrm>
          <a:prstGeom prst="rect">
            <a:avLst/>
          </a:prstGeom>
        </p:spPr>
        <p:txBody>
          <a:bodyPr wrap="square">
            <a:spAutoFit/>
          </a:bodyPr>
          <a:lstStyle/>
          <a:p>
            <a:pPr>
              <a:lnSpc>
                <a:spcPct val="150000"/>
              </a:lnSpc>
            </a:pPr>
            <a:r>
              <a:rPr lang="en-GB" sz="2800" dirty="0"/>
              <a:t>1. always busy doing things, especially physical activities __________</a:t>
            </a:r>
          </a:p>
          <a:p>
            <a:pPr>
              <a:lnSpc>
                <a:spcPct val="150000"/>
              </a:lnSpc>
            </a:pPr>
            <a:r>
              <a:rPr lang="en-GB" sz="2800" dirty="0"/>
              <a:t>2. good for your health __________</a:t>
            </a:r>
          </a:p>
          <a:p>
            <a:pPr>
              <a:lnSpc>
                <a:spcPct val="150000"/>
              </a:lnSpc>
            </a:pPr>
            <a:r>
              <a:rPr lang="en-GB" sz="2800" dirty="0"/>
              <a:t>3. everything in order __________</a:t>
            </a:r>
          </a:p>
          <a:p>
            <a:pPr>
              <a:lnSpc>
                <a:spcPct val="150000"/>
              </a:lnSpc>
            </a:pPr>
            <a:r>
              <a:rPr lang="en-GB" sz="2800" dirty="0"/>
              <a:t>4. in good shape __________</a:t>
            </a:r>
          </a:p>
          <a:p>
            <a:pPr>
              <a:lnSpc>
                <a:spcPct val="150000"/>
              </a:lnSpc>
            </a:pPr>
            <a:r>
              <a:rPr lang="en-GB" sz="2800" dirty="0"/>
              <a:t>5. not clean __________</a:t>
            </a:r>
          </a:p>
        </p:txBody>
      </p:sp>
      <p:sp>
        <p:nvSpPr>
          <p:cNvPr id="7" name="Flowchart: Sequential Access Storage 6"/>
          <p:cNvSpPr/>
          <p:nvPr/>
        </p:nvSpPr>
        <p:spPr>
          <a:xfrm>
            <a:off x="5012426" y="5353664"/>
            <a:ext cx="2553497" cy="1415845"/>
          </a:xfrm>
          <a:prstGeom prst="flowChartMagneticTape">
            <a:avLst/>
          </a:prstGeom>
          <a:solidFill>
            <a:srgbClr val="92D050"/>
          </a:solidFill>
          <a:ln w="38100">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2800" b="1" dirty="0"/>
              <a:t>Game: Lucky number</a:t>
            </a:r>
            <a:endParaRPr lang="en-US" sz="2800" b="1" dirty="0"/>
          </a:p>
        </p:txBody>
      </p:sp>
    </p:spTree>
    <p:extLst>
      <p:ext uri="{BB962C8B-B14F-4D97-AF65-F5344CB8AC3E}">
        <p14:creationId xmlns:p14="http://schemas.microsoft.com/office/powerpoint/2010/main" val="26495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957280" y="1825625"/>
            <a:ext cx="8206921" cy="4351338"/>
          </a:xfrm>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195" y="602612"/>
            <a:ext cx="7987696" cy="775979"/>
          </a:xfrm>
          <a:prstGeom prst="rect">
            <a:avLst/>
          </a:prstGeom>
          <a:noFill/>
        </p:spPr>
        <p:txBody>
          <a:bodyPr wrap="square" lIns="91427" tIns="45714" rIns="91427" bIns="45714" rtlCol="0">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LUCKY NUMBER!</a:t>
            </a:r>
          </a:p>
        </p:txBody>
      </p:sp>
      <p:sp>
        <p:nvSpPr>
          <p:cNvPr id="6" name="Oval 5">
            <a:hlinkClick r:id="rId3" action="ppaction://hlinksldjump"/>
          </p:cNvPr>
          <p:cNvSpPr/>
          <p:nvPr/>
        </p:nvSpPr>
        <p:spPr>
          <a:xfrm>
            <a:off x="2486195" y="2026940"/>
            <a:ext cx="1648498" cy="1440160"/>
          </a:xfrm>
          <a:prstGeom prst="ellipse">
            <a:avLst/>
          </a:prstGeom>
          <a:solidFill>
            <a:srgbClr val="008080"/>
          </a:solidFill>
        </p:spPr>
        <p:style>
          <a:lnRef idx="3">
            <a:schemeClr val="lt1"/>
          </a:lnRef>
          <a:fillRef idx="1">
            <a:schemeClr val="accent6"/>
          </a:fillRef>
          <a:effectRef idx="1">
            <a:schemeClr val="accent6"/>
          </a:effectRef>
          <a:fontRef idx="minor">
            <a:schemeClr val="lt1"/>
          </a:fontRef>
        </p:style>
        <p:txBody>
          <a:bodyPr lIns="91427" tIns="45714" rIns="91427" bIns="45714" rtlCol="0" anchor="ctr"/>
          <a:lstStyle/>
          <a:p>
            <a:pPr algn="ctr"/>
            <a:r>
              <a:rPr lang="en-US" sz="5400" b="1" dirty="0"/>
              <a:t>1</a:t>
            </a:r>
          </a:p>
        </p:txBody>
      </p:sp>
      <p:sp>
        <p:nvSpPr>
          <p:cNvPr id="7" name="Oval 6">
            <a:hlinkClick r:id="rId4" action="ppaction://hlinksldjump"/>
          </p:cNvPr>
          <p:cNvSpPr/>
          <p:nvPr/>
        </p:nvSpPr>
        <p:spPr>
          <a:xfrm>
            <a:off x="4701503" y="2026940"/>
            <a:ext cx="1648498" cy="1440160"/>
          </a:xfrm>
          <a:prstGeom prst="ellipse">
            <a:avLst/>
          </a:prstGeom>
          <a:solidFill>
            <a:srgbClr val="87D5D9"/>
          </a:solidFill>
        </p:spPr>
        <p:style>
          <a:lnRef idx="1">
            <a:schemeClr val="accent1"/>
          </a:lnRef>
          <a:fillRef idx="2">
            <a:schemeClr val="accent1"/>
          </a:fillRef>
          <a:effectRef idx="1">
            <a:schemeClr val="accent1"/>
          </a:effectRef>
          <a:fontRef idx="minor">
            <a:schemeClr val="dk1"/>
          </a:fontRef>
        </p:style>
        <p:txBody>
          <a:bodyPr lIns="91427" tIns="45714" rIns="91427" bIns="45714" rtlCol="0" anchor="ctr"/>
          <a:lstStyle/>
          <a:p>
            <a:pPr algn="ctr"/>
            <a:r>
              <a:rPr lang="en-US" sz="5400" b="1" dirty="0"/>
              <a:t>2</a:t>
            </a:r>
          </a:p>
        </p:txBody>
      </p:sp>
      <p:sp>
        <p:nvSpPr>
          <p:cNvPr id="8" name="Oval 7">
            <a:hlinkClick r:id="rId5" action="ppaction://hlinksldjump"/>
          </p:cNvPr>
          <p:cNvSpPr/>
          <p:nvPr/>
        </p:nvSpPr>
        <p:spPr>
          <a:xfrm>
            <a:off x="7030955" y="2113677"/>
            <a:ext cx="1648498" cy="1440160"/>
          </a:xfrm>
          <a:prstGeom prst="ellipse">
            <a:avLst/>
          </a:prstGeom>
        </p:spPr>
        <p:style>
          <a:lnRef idx="1">
            <a:schemeClr val="accent2"/>
          </a:lnRef>
          <a:fillRef idx="2">
            <a:schemeClr val="accent2"/>
          </a:fillRef>
          <a:effectRef idx="1">
            <a:schemeClr val="accent2"/>
          </a:effectRef>
          <a:fontRef idx="minor">
            <a:schemeClr val="dk1"/>
          </a:fontRef>
        </p:style>
        <p:txBody>
          <a:bodyPr lIns="91427" tIns="45714" rIns="91427" bIns="45714" rtlCol="0" anchor="ctr"/>
          <a:lstStyle/>
          <a:p>
            <a:pPr algn="ctr"/>
            <a:r>
              <a:rPr lang="en-US" sz="5400" b="1" dirty="0"/>
              <a:t>3</a:t>
            </a:r>
          </a:p>
        </p:txBody>
      </p:sp>
      <p:sp>
        <p:nvSpPr>
          <p:cNvPr id="9" name="Oval 8">
            <a:hlinkClick r:id="rId6" action="ppaction://hlinksldjump"/>
          </p:cNvPr>
          <p:cNvSpPr/>
          <p:nvPr/>
        </p:nvSpPr>
        <p:spPr>
          <a:xfrm>
            <a:off x="7030955" y="4085811"/>
            <a:ext cx="1648498" cy="1440160"/>
          </a:xfrm>
          <a:prstGeom prst="ellipse">
            <a:avLst/>
          </a:prstGeom>
          <a:solidFill>
            <a:srgbClr val="00B050"/>
          </a:solidFill>
        </p:spPr>
        <p:style>
          <a:lnRef idx="1">
            <a:schemeClr val="accent3"/>
          </a:lnRef>
          <a:fillRef idx="2">
            <a:schemeClr val="accent3"/>
          </a:fillRef>
          <a:effectRef idx="1">
            <a:schemeClr val="accent3"/>
          </a:effectRef>
          <a:fontRef idx="minor">
            <a:schemeClr val="dk1"/>
          </a:fontRef>
        </p:style>
        <p:txBody>
          <a:bodyPr lIns="91427" tIns="45714" rIns="91427" bIns="45714" rtlCol="0" anchor="ctr"/>
          <a:lstStyle/>
          <a:p>
            <a:pPr algn="ctr"/>
            <a:r>
              <a:rPr lang="en-US" sz="5400" b="1" dirty="0"/>
              <a:t>4</a:t>
            </a:r>
          </a:p>
        </p:txBody>
      </p:sp>
      <p:sp>
        <p:nvSpPr>
          <p:cNvPr id="10" name="Oval 9">
            <a:hlinkClick r:id="rId7" action="ppaction://hlinksldjump"/>
          </p:cNvPr>
          <p:cNvSpPr/>
          <p:nvPr/>
        </p:nvSpPr>
        <p:spPr>
          <a:xfrm>
            <a:off x="2486195" y="3960100"/>
            <a:ext cx="1648498" cy="1440160"/>
          </a:xfrm>
          <a:prstGeom prst="ellipse">
            <a:avLst/>
          </a:prstGeom>
        </p:spPr>
        <p:style>
          <a:lnRef idx="1">
            <a:schemeClr val="accent5"/>
          </a:lnRef>
          <a:fillRef idx="2">
            <a:schemeClr val="accent5"/>
          </a:fillRef>
          <a:effectRef idx="1">
            <a:schemeClr val="accent5"/>
          </a:effectRef>
          <a:fontRef idx="minor">
            <a:schemeClr val="dk1"/>
          </a:fontRef>
        </p:style>
        <p:txBody>
          <a:bodyPr lIns="91427" tIns="45714" rIns="91427" bIns="45714" rtlCol="0" anchor="ctr"/>
          <a:lstStyle/>
          <a:p>
            <a:pPr algn="ctr"/>
            <a:r>
              <a:rPr lang="en-US" sz="5400" b="1" dirty="0"/>
              <a:t>5</a:t>
            </a:r>
          </a:p>
        </p:txBody>
      </p:sp>
      <p:sp>
        <p:nvSpPr>
          <p:cNvPr id="11" name="Oval 10">
            <a:hlinkClick r:id="rId8" action="ppaction://hlinksldjump"/>
          </p:cNvPr>
          <p:cNvSpPr/>
          <p:nvPr/>
        </p:nvSpPr>
        <p:spPr>
          <a:xfrm>
            <a:off x="4701503" y="4018586"/>
            <a:ext cx="1648498" cy="1440160"/>
          </a:xfrm>
          <a:prstGeom prst="ellipse">
            <a:avLst/>
          </a:prstGeom>
        </p:spPr>
        <p:style>
          <a:lnRef idx="1">
            <a:schemeClr val="accent6"/>
          </a:lnRef>
          <a:fillRef idx="2">
            <a:schemeClr val="accent6"/>
          </a:fillRef>
          <a:effectRef idx="1">
            <a:schemeClr val="accent6"/>
          </a:effectRef>
          <a:fontRef idx="minor">
            <a:schemeClr val="dk1"/>
          </a:fontRef>
        </p:style>
        <p:txBody>
          <a:bodyPr lIns="91427" tIns="45714" rIns="91427" bIns="45714" rtlCol="0" anchor="ctr"/>
          <a:lstStyle/>
          <a:p>
            <a:pPr algn="ctr"/>
            <a:r>
              <a:rPr lang="en-US" sz="5400" b="1" dirty="0"/>
              <a:t>6</a:t>
            </a:r>
          </a:p>
        </p:txBody>
      </p:sp>
      <p:sp>
        <p:nvSpPr>
          <p:cNvPr id="13" name="Right Arrow 12">
            <a:hlinkClick r:id="rId9" action="ppaction://hlinksldjump"/>
          </p:cNvPr>
          <p:cNvSpPr/>
          <p:nvPr/>
        </p:nvSpPr>
        <p:spPr>
          <a:xfrm>
            <a:off x="9070258" y="6415548"/>
            <a:ext cx="943897" cy="518652"/>
          </a:xfrm>
          <a:prstGeom prst="rightArrow">
            <a:avLst/>
          </a:prstGeom>
          <a:ln>
            <a:solidFill>
              <a:srgbClr val="FF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03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1" presetClass="exit" presetSubtype="0" fill="hold" grpId="0" nodeType="clickEffect">
                                  <p:stCondLst>
                                    <p:cond delay="0"/>
                                  </p:stCondLst>
                                  <p:childTnLst>
                                    <p:anim calcmode="lin" valueType="num">
                                      <p:cBhvr>
                                        <p:cTn id="12" dur="1000"/>
                                        <p:tgtEl>
                                          <p:spTgt spid="6"/>
                                        </p:tgtEl>
                                        <p:attrNameLst>
                                          <p:attrName>ppt_w</p:attrName>
                                        </p:attrNameLst>
                                      </p:cBhvr>
                                      <p:tavLst>
                                        <p:tav tm="0">
                                          <p:val>
                                            <p:strVal val="ppt_w"/>
                                          </p:val>
                                        </p:tav>
                                        <p:tav tm="100000">
                                          <p:val>
                                            <p:fltVal val="0"/>
                                          </p:val>
                                        </p:tav>
                                      </p:tavLst>
                                    </p:anim>
                                    <p:anim calcmode="lin" valueType="num">
                                      <p:cBhvr>
                                        <p:cTn id="13" dur="1000"/>
                                        <p:tgtEl>
                                          <p:spTgt spid="6"/>
                                        </p:tgtEl>
                                        <p:attrNameLst>
                                          <p:attrName>ppt_h</p:attrName>
                                        </p:attrNameLst>
                                      </p:cBhvr>
                                      <p:tavLst>
                                        <p:tav tm="0">
                                          <p:val>
                                            <p:strVal val="ppt_h"/>
                                          </p:val>
                                        </p:tav>
                                        <p:tav tm="100000">
                                          <p:val>
                                            <p:fltVal val="0"/>
                                          </p:val>
                                        </p:tav>
                                      </p:tavLst>
                                    </p:anim>
                                    <p:anim calcmode="lin" valueType="num">
                                      <p:cBhvr>
                                        <p:cTn id="14" dur="1000"/>
                                        <p:tgtEl>
                                          <p:spTgt spid="6"/>
                                        </p:tgtEl>
                                        <p:attrNameLst>
                                          <p:attrName>style.rotation</p:attrName>
                                        </p:attrNameLst>
                                      </p:cBhvr>
                                      <p:tavLst>
                                        <p:tav tm="0">
                                          <p:val>
                                            <p:fltVal val="0"/>
                                          </p:val>
                                        </p:tav>
                                        <p:tav tm="100000">
                                          <p:val>
                                            <p:fltVal val="9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grpId="0" nodeType="clickEffect">
                                  <p:stCondLst>
                                    <p:cond delay="0"/>
                                  </p:stCondLst>
                                  <p:childTnLst>
                                    <p:animEffect transition="out" filter="barn(in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0" nodeType="clickEffect">
                                  <p:stCondLst>
                                    <p:cond delay="0"/>
                                  </p:stCondLst>
                                  <p:childTnLst>
                                    <p:animEffect transition="out" filter="fade">
                                      <p:cBhvr>
                                        <p:cTn id="49" dur="1000"/>
                                        <p:tgtEl>
                                          <p:spTgt spid="8"/>
                                        </p:tgtEl>
                                      </p:cBhvr>
                                    </p:animEffect>
                                    <p:anim calcmode="lin" valueType="num">
                                      <p:cBhvr>
                                        <p:cTn id="50" dur="1000"/>
                                        <p:tgtEl>
                                          <p:spTgt spid="8"/>
                                        </p:tgtEl>
                                        <p:attrNameLst>
                                          <p:attrName>ppt_x</p:attrName>
                                        </p:attrNameLst>
                                      </p:cBhvr>
                                      <p:tavLst>
                                        <p:tav tm="0">
                                          <p:val>
                                            <p:strVal val="ppt_x"/>
                                          </p:val>
                                        </p:tav>
                                        <p:tav tm="100000">
                                          <p:val>
                                            <p:strVal val="ppt_x"/>
                                          </p:val>
                                        </p:tav>
                                      </p:tavLst>
                                    </p:anim>
                                    <p:anim calcmode="lin" valueType="num">
                                      <p:cBhvr>
                                        <p:cTn id="51" dur="1000"/>
                                        <p:tgtEl>
                                          <p:spTgt spid="8"/>
                                        </p:tgtEl>
                                        <p:attrNameLst>
                                          <p:attrName>ppt_y</p:attrName>
                                        </p:attrNameLst>
                                      </p:cBhvr>
                                      <p:tavLst>
                                        <p:tav tm="0">
                                          <p:val>
                                            <p:strVal val="ppt_y"/>
                                          </p:val>
                                        </p:tav>
                                        <p:tav tm="100000">
                                          <p:val>
                                            <p:strVal val="ppt_y+.1"/>
                                          </p:val>
                                        </p:tav>
                                      </p:tavLst>
                                    </p:anim>
                                    <p:set>
                                      <p:cBhvr>
                                        <p:cTn id="5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542456" y="1897440"/>
            <a:ext cx="7052963" cy="1569660"/>
          </a:xfrm>
          <a:prstGeom prst="rect">
            <a:avLst/>
          </a:prstGeom>
        </p:spPr>
        <p:txBody>
          <a:bodyPr wrap="square">
            <a:spAutoFit/>
          </a:bodyPr>
          <a:lstStyle/>
          <a:p>
            <a:pPr>
              <a:lnSpc>
                <a:spcPct val="150000"/>
              </a:lnSpc>
            </a:pPr>
            <a:r>
              <a:rPr lang="en-GB" sz="3200" dirty="0"/>
              <a:t>1. always busy doing things, especially physical activities: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28773700-FC1C-4E53-A832-7D85D24E2B58}"/>
              </a:ext>
            </a:extLst>
          </p:cNvPr>
          <p:cNvSpPr txBox="1"/>
          <p:nvPr/>
        </p:nvSpPr>
        <p:spPr>
          <a:xfrm>
            <a:off x="3759642" y="2794875"/>
            <a:ext cx="1528763" cy="584775"/>
          </a:xfrm>
          <a:prstGeom prst="rect">
            <a:avLst/>
          </a:prstGeom>
          <a:noFill/>
        </p:spPr>
        <p:txBody>
          <a:bodyPr wrap="square" rtlCol="0">
            <a:spAutoFit/>
          </a:bodyPr>
          <a:lstStyle/>
          <a:p>
            <a:pPr algn="ctr"/>
            <a:r>
              <a:rPr lang="en-US" sz="3200" b="1" dirty="0">
                <a:solidFill>
                  <a:srgbClr val="FF0000"/>
                </a:solidFill>
              </a:rPr>
              <a:t>active</a:t>
            </a:r>
          </a:p>
        </p:txBody>
      </p:sp>
      <p:sp>
        <p:nvSpPr>
          <p:cNvPr id="13" name="Action Button: Home 12">
            <a:hlinkClick r:id="rId4"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7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70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99905" y="391196"/>
            <a:ext cx="9050136" cy="492443"/>
          </a:xfrm>
          <a:prstGeom prst="rect">
            <a:avLst/>
          </a:prstGeom>
          <a:noFill/>
          <a:effectLst/>
        </p:spPr>
        <p:txBody>
          <a:bodyPr wrap="square" rtlCol="0">
            <a:spAutoFit/>
          </a:bodyPr>
          <a:lstStyle/>
          <a:p>
            <a:r>
              <a:rPr lang="en-US" sz="2600" b="1" dirty="0">
                <a:cs typeface="Arial" panose="020B0604020202020204" pitchFamily="34" charset="0"/>
              </a:rPr>
              <a:t>Write the words below next to their definitions </a:t>
            </a:r>
            <a:endParaRPr lang="en-US" sz="2600" b="1" dirty="0">
              <a:effectLst>
                <a:glow rad="88900">
                  <a:schemeClr val="bg1"/>
                </a:glow>
              </a:effectLst>
              <a:cs typeface="Arial" panose="020B0604020202020204" pitchFamily="34" charset="0"/>
            </a:endParaRPr>
          </a:p>
        </p:txBody>
      </p:sp>
      <p:sp>
        <p:nvSpPr>
          <p:cNvPr id="6" name="Rounded Rectangle 5"/>
          <p:cNvSpPr/>
          <p:nvPr/>
        </p:nvSpPr>
        <p:spPr>
          <a:xfrm>
            <a:off x="2360470" y="4172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ABE9374F-B067-440A-B319-6A191F63CB3C}"/>
              </a:ext>
            </a:extLst>
          </p:cNvPr>
          <p:cNvSpPr txBox="1"/>
          <p:nvPr/>
        </p:nvSpPr>
        <p:spPr>
          <a:xfrm>
            <a:off x="2115275" y="1040383"/>
            <a:ext cx="8058150" cy="523220"/>
          </a:xfrm>
          <a:prstGeom prst="rect">
            <a:avLst/>
          </a:prstGeom>
          <a:solidFill>
            <a:schemeClr val="accent4">
              <a:lumMod val="60000"/>
              <a:lumOff val="40000"/>
            </a:schemeClr>
          </a:solidFill>
        </p:spPr>
        <p:txBody>
          <a:bodyPr wrap="square" rtlCol="0">
            <a:spAutoFit/>
          </a:bodyPr>
          <a:lstStyle/>
          <a:p>
            <a:pPr algn="ctr"/>
            <a:r>
              <a:rPr lang="en-US" sz="2800" dirty="0">
                <a:latin typeface="ChronicaPro-Bold"/>
              </a:rPr>
              <a:t>tidy          active          fit         dirty         healthy</a:t>
            </a:r>
          </a:p>
        </p:txBody>
      </p:sp>
      <p:sp>
        <p:nvSpPr>
          <p:cNvPr id="8" name="Rectangle 7"/>
          <p:cNvSpPr/>
          <p:nvPr/>
        </p:nvSpPr>
        <p:spPr>
          <a:xfrm>
            <a:off x="630947" y="1950923"/>
            <a:ext cx="7215196" cy="830997"/>
          </a:xfrm>
          <a:prstGeom prst="rect">
            <a:avLst/>
          </a:prstGeom>
        </p:spPr>
        <p:txBody>
          <a:bodyPr wrap="square">
            <a:spAutoFit/>
          </a:bodyPr>
          <a:lstStyle/>
          <a:p>
            <a:pPr>
              <a:lnSpc>
                <a:spcPct val="150000"/>
              </a:lnSpc>
            </a:pPr>
            <a:r>
              <a:rPr lang="en-GB" sz="3200" dirty="0"/>
              <a:t>2. good for your health: __________</a:t>
            </a:r>
          </a:p>
        </p:txBody>
      </p:sp>
      <p:sp>
        <p:nvSpPr>
          <p:cNvPr id="9" name="TextBox 8"/>
          <p:cNvSpPr txBox="1"/>
          <p:nvPr/>
        </p:nvSpPr>
        <p:spPr>
          <a:xfrm>
            <a:off x="2389966" y="33249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 name="Picture 9">
            <a:extLst>
              <a:ext uri="{FF2B5EF4-FFF2-40B4-BE49-F238E27FC236}">
                <a16:creationId xmlns:a16="http://schemas.microsoft.com/office/drawing/2014/main" id="{9FFCCA1D-7E89-49CC-B161-8540B41EE876}"/>
              </a:ext>
            </a:extLst>
          </p:cNvPr>
          <p:cNvPicPr>
            <a:picLocks noChangeAspect="1"/>
          </p:cNvPicPr>
          <p:nvPr/>
        </p:nvPicPr>
        <p:blipFill>
          <a:blip r:embed="rId3"/>
          <a:stretch>
            <a:fillRect/>
          </a:stretch>
        </p:blipFill>
        <p:spPr>
          <a:xfrm>
            <a:off x="6504531" y="2500951"/>
            <a:ext cx="5441664" cy="3692208"/>
          </a:xfrm>
          <a:prstGeom prst="rect">
            <a:avLst/>
          </a:prstGeom>
        </p:spPr>
      </p:pic>
      <p:sp>
        <p:nvSpPr>
          <p:cNvPr id="11" name="TextBox 10">
            <a:extLst>
              <a:ext uri="{FF2B5EF4-FFF2-40B4-BE49-F238E27FC236}">
                <a16:creationId xmlns:a16="http://schemas.microsoft.com/office/drawing/2014/main" id="{7635303F-5CB6-40E9-8271-A3A4826BF85B}"/>
              </a:ext>
            </a:extLst>
          </p:cNvPr>
          <p:cNvSpPr txBox="1"/>
          <p:nvPr/>
        </p:nvSpPr>
        <p:spPr>
          <a:xfrm>
            <a:off x="4718823" y="2110904"/>
            <a:ext cx="1528763" cy="584775"/>
          </a:xfrm>
          <a:prstGeom prst="rect">
            <a:avLst/>
          </a:prstGeom>
          <a:noFill/>
        </p:spPr>
        <p:txBody>
          <a:bodyPr wrap="square" rtlCol="0">
            <a:spAutoFit/>
          </a:bodyPr>
          <a:lstStyle/>
          <a:p>
            <a:pPr algn="ctr"/>
            <a:r>
              <a:rPr lang="en-US" sz="3200" b="1" dirty="0">
                <a:solidFill>
                  <a:srgbClr val="FF0000"/>
                </a:solidFill>
              </a:rPr>
              <a:t>healthy</a:t>
            </a:r>
          </a:p>
        </p:txBody>
      </p:sp>
      <p:sp>
        <p:nvSpPr>
          <p:cNvPr id="12" name="Action Button: Home 11">
            <a:hlinkClick r:id="rId4" action="ppaction://hlinksldjump" highlightClick="1"/>
          </p:cNvPr>
          <p:cNvSpPr/>
          <p:nvPr/>
        </p:nvSpPr>
        <p:spPr>
          <a:xfrm>
            <a:off x="9085007" y="6163662"/>
            <a:ext cx="870154" cy="648929"/>
          </a:xfrm>
          <a:prstGeom prst="actionButtonHome">
            <a:avLst/>
          </a:prstGeom>
          <a:ln w="28575">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9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3446</TotalTime>
  <Words>827</Words>
  <Application>Microsoft Office PowerPoint</Application>
  <PresentationFormat>Widescreen</PresentationFormat>
  <Paragraphs>157</Paragraphs>
  <Slides>24</Slides>
  <Notes>9</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.VnBahamasB</vt:lpstr>
      <vt:lpstr>.VnCooper</vt:lpstr>
      <vt:lpstr>.VnTifani HeavyH</vt:lpstr>
      <vt:lpstr>.VnVogue</vt:lpstr>
      <vt:lpstr>Arial</vt:lpstr>
      <vt:lpstr>Calibri</vt:lpstr>
      <vt:lpstr>Calibri Light</vt:lpstr>
      <vt:lpstr>ChronicaPro-Bold</vt:lpstr>
      <vt:lpstr>ChronicaPro-Book</vt:lpstr>
      <vt:lpstr>Myriad Pro</vt:lpstr>
      <vt:lpstr>OpenSans</vt:lpstr>
      <vt:lpstr>OpenSansBold</vt:lpstr>
      <vt:lpstr>VNI-Ariston</vt:lpstr>
      <vt:lpstr>VNI-Vari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Nguyễn Thị Huế</cp:lastModifiedBy>
  <cp:revision>150</cp:revision>
  <dcterms:created xsi:type="dcterms:W3CDTF">2020-12-09T02:04:09Z</dcterms:created>
  <dcterms:modified xsi:type="dcterms:W3CDTF">2024-10-13T09:31:39Z</dcterms:modified>
</cp:coreProperties>
</file>