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5"/>
  </p:notesMasterIdLst>
  <p:sldIdLst>
    <p:sldId id="352" r:id="rId2"/>
    <p:sldId id="353" r:id="rId3"/>
    <p:sldId id="355" r:id="rId4"/>
    <p:sldId id="357" r:id="rId5"/>
    <p:sldId id="358" r:id="rId6"/>
    <p:sldId id="359" r:id="rId7"/>
    <p:sldId id="360" r:id="rId8"/>
    <p:sldId id="361" r:id="rId9"/>
    <p:sldId id="362" r:id="rId10"/>
    <p:sldId id="365" r:id="rId11"/>
    <p:sldId id="363" r:id="rId12"/>
    <p:sldId id="366" r:id="rId13"/>
    <p:sldId id="367" r:id="rId14"/>
    <p:sldId id="368" r:id="rId15"/>
    <p:sldId id="373" r:id="rId16"/>
    <p:sldId id="369" r:id="rId17"/>
    <p:sldId id="370" r:id="rId18"/>
    <p:sldId id="371" r:id="rId19"/>
    <p:sldId id="374" r:id="rId20"/>
    <p:sldId id="314" r:id="rId21"/>
    <p:sldId id="330" r:id="rId22"/>
    <p:sldId id="375" r:id="rId23"/>
    <p:sldId id="37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ai Linh" initials="Q" lastIdx="1" clrIdx="0">
    <p:extLst>
      <p:ext uri="{19B8F6BF-5375-455C-9EA6-DF929625EA0E}">
        <p15:presenceInfo xmlns:p15="http://schemas.microsoft.com/office/powerpoint/2012/main" userId="d05decfa4a31974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B7BD"/>
    <a:srgbClr val="F7941E"/>
    <a:srgbClr val="00A9A5"/>
    <a:srgbClr val="008A80"/>
    <a:srgbClr val="00B2A5"/>
    <a:srgbClr val="FFDAAB"/>
    <a:srgbClr val="CBEAF0"/>
    <a:srgbClr val="48C0B6"/>
    <a:srgbClr val="FBB040"/>
    <a:srgbClr val="FF98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6430D0-9E66-415D-AEE8-0A3D97C0CFFC}" v="460" dt="2022-03-01T08:38:16.4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62" d="100"/>
          <a:sy n="62" d="100"/>
        </p:scale>
        <p:origin x="948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17FF3D-0D84-425D-A740-172FE146B3DA}" type="doc">
      <dgm:prSet loTypeId="urn:microsoft.com/office/officeart/2008/layout/CaptionedPictures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E2EC4FF-87BB-4981-9261-FCCD12FAF9D6}">
      <dgm:prSet phldrT="[Text]" phldr="1"/>
      <dgm:spPr/>
      <dgm:t>
        <a:bodyPr/>
        <a:lstStyle/>
        <a:p>
          <a:endParaRPr lang="en-US" dirty="0"/>
        </a:p>
      </dgm:t>
    </dgm:pt>
    <dgm:pt modelId="{026147F8-A964-4835-BEFD-BEBA021CFDBD}" type="parTrans" cxnId="{D65D486E-C7E6-49A5-9F26-7656D451CD0A}">
      <dgm:prSet/>
      <dgm:spPr/>
      <dgm:t>
        <a:bodyPr/>
        <a:lstStyle/>
        <a:p>
          <a:endParaRPr lang="en-US"/>
        </a:p>
      </dgm:t>
    </dgm:pt>
    <dgm:pt modelId="{414A8F5D-2A53-4C13-86D8-9FD6AF542337}" type="sibTrans" cxnId="{D65D486E-C7E6-49A5-9F26-7656D451CD0A}">
      <dgm:prSet/>
      <dgm:spPr/>
      <dgm:t>
        <a:bodyPr/>
        <a:lstStyle/>
        <a:p>
          <a:endParaRPr lang="en-US"/>
        </a:p>
      </dgm:t>
    </dgm:pt>
    <dgm:pt modelId="{99EF5B34-7CAD-4CDA-A26A-5A3B896567AA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READING</a:t>
          </a:r>
        </a:p>
      </dgm:t>
    </dgm:pt>
    <dgm:pt modelId="{FFA441AF-25E2-44A9-AC69-AB381D8CB7AD}" type="parTrans" cxnId="{3F8E9C8A-851F-48BE-870A-D3A3A0AD7E02}">
      <dgm:prSet/>
      <dgm:spPr/>
      <dgm:t>
        <a:bodyPr/>
        <a:lstStyle/>
        <a:p>
          <a:endParaRPr lang="en-US"/>
        </a:p>
      </dgm:t>
    </dgm:pt>
    <dgm:pt modelId="{81CE79A6-B996-411A-A509-A5B7DD185BAB}" type="sibTrans" cxnId="{3F8E9C8A-851F-48BE-870A-D3A3A0AD7E02}">
      <dgm:prSet/>
      <dgm:spPr/>
      <dgm:t>
        <a:bodyPr/>
        <a:lstStyle/>
        <a:p>
          <a:endParaRPr lang="en-US"/>
        </a:p>
      </dgm:t>
    </dgm:pt>
    <dgm:pt modelId="{99885F10-89EB-4CBE-8246-4DE838C9FDED}">
      <dgm:prSet phldrT="[Text]"/>
      <dgm:spPr/>
      <dgm:t>
        <a:bodyPr/>
        <a:lstStyle/>
        <a:p>
          <a:r>
            <a:rPr lang="en-US" dirty="0"/>
            <a:t>SPEAKING</a:t>
          </a:r>
        </a:p>
      </dgm:t>
    </dgm:pt>
    <dgm:pt modelId="{C0E24716-CB97-41FE-807C-8F6372242490}" type="parTrans" cxnId="{D1A6581F-8CD2-48C2-B6C4-BF29E7B1FA1A}">
      <dgm:prSet/>
      <dgm:spPr/>
      <dgm:t>
        <a:bodyPr/>
        <a:lstStyle/>
        <a:p>
          <a:endParaRPr lang="en-US"/>
        </a:p>
      </dgm:t>
    </dgm:pt>
    <dgm:pt modelId="{33A66B95-D307-4062-B3C0-62425865F635}" type="sibTrans" cxnId="{D1A6581F-8CD2-48C2-B6C4-BF29E7B1FA1A}">
      <dgm:prSet/>
      <dgm:spPr/>
      <dgm:t>
        <a:bodyPr/>
        <a:lstStyle/>
        <a:p>
          <a:endParaRPr lang="en-US"/>
        </a:p>
      </dgm:t>
    </dgm:pt>
    <dgm:pt modelId="{529540C5-19D3-42D7-B207-41F17E2E845F}">
      <dgm:prSet phldrT="[Text]" phldr="1"/>
      <dgm:spPr/>
      <dgm:t>
        <a:bodyPr/>
        <a:lstStyle/>
        <a:p>
          <a:endParaRPr lang="en-US" dirty="0"/>
        </a:p>
      </dgm:t>
    </dgm:pt>
    <dgm:pt modelId="{A3DE4228-F6FF-4534-9295-3ED3B08A4FB3}" type="sibTrans" cxnId="{4D738DBD-0C57-47AB-B672-844BCFD7C727}">
      <dgm:prSet/>
      <dgm:spPr/>
      <dgm:t>
        <a:bodyPr/>
        <a:lstStyle/>
        <a:p>
          <a:endParaRPr lang="en-US"/>
        </a:p>
      </dgm:t>
    </dgm:pt>
    <dgm:pt modelId="{A6F8F542-B478-47A5-AD26-B3AA6A83816A}" type="parTrans" cxnId="{4D738DBD-0C57-47AB-B672-844BCFD7C727}">
      <dgm:prSet/>
      <dgm:spPr/>
      <dgm:t>
        <a:bodyPr/>
        <a:lstStyle/>
        <a:p>
          <a:endParaRPr lang="en-US"/>
        </a:p>
      </dgm:t>
    </dgm:pt>
    <dgm:pt modelId="{E12139EA-8FBB-49A8-BCE5-0FDE179037F2}" type="pres">
      <dgm:prSet presAssocID="{FF17FF3D-0D84-425D-A740-172FE146B3DA}" presName="Name0" presStyleCnt="0">
        <dgm:presLayoutVars>
          <dgm:chMax/>
          <dgm:chPref/>
          <dgm:dir/>
        </dgm:presLayoutVars>
      </dgm:prSet>
      <dgm:spPr/>
    </dgm:pt>
    <dgm:pt modelId="{E2BEACA7-D697-4294-B2FF-816A93EDAF07}" type="pres">
      <dgm:prSet presAssocID="{6E2EC4FF-87BB-4981-9261-FCCD12FAF9D6}" presName="composite" presStyleCnt="0">
        <dgm:presLayoutVars>
          <dgm:chMax val="1"/>
          <dgm:chPref val="1"/>
        </dgm:presLayoutVars>
      </dgm:prSet>
      <dgm:spPr/>
    </dgm:pt>
    <dgm:pt modelId="{5D993DCE-BB7E-4D4A-A9F1-893F2F6C0109}" type="pres">
      <dgm:prSet presAssocID="{6E2EC4FF-87BB-4981-9261-FCCD12FAF9D6}" presName="Accent" presStyleLbl="trAlignAcc1" presStyleIdx="0" presStyleCnt="2">
        <dgm:presLayoutVars>
          <dgm:chMax val="0"/>
          <dgm:chPref val="0"/>
        </dgm:presLayoutVars>
      </dgm:prSet>
      <dgm:spPr>
        <a:ln w="28575">
          <a:solidFill>
            <a:schemeClr val="accent2"/>
          </a:solidFill>
        </a:ln>
      </dgm:spPr>
    </dgm:pt>
    <dgm:pt modelId="{423236B0-843C-4728-AFCD-F5062CC55FF1}" type="pres">
      <dgm:prSet presAssocID="{6E2EC4FF-87BB-4981-9261-FCCD12FAF9D6}" presName="Image" presStyleLbl="alignImgPlace1" presStyleIdx="0" presStyleCnt="2" custScaleX="110617" custScaleY="108757" custLinFactNeighborX="2538" custLinFactNeighborY="-1036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5AD1246F-2CD7-48F2-9559-2B0150002FC0}" type="pres">
      <dgm:prSet presAssocID="{6E2EC4FF-87BB-4981-9261-FCCD12FAF9D6}" presName="ChildComposite" presStyleCnt="0"/>
      <dgm:spPr/>
    </dgm:pt>
    <dgm:pt modelId="{B326B1F2-0D8B-46EB-A6B1-48C4829627E0}" type="pres">
      <dgm:prSet presAssocID="{6E2EC4FF-87BB-4981-9261-FCCD12FAF9D6}" presName="Child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F8868911-C9A5-4CE4-8865-4E08C293274B}" type="pres">
      <dgm:prSet presAssocID="{6E2EC4FF-87BB-4981-9261-FCCD12FAF9D6}" presName="Parent" presStyleLbl="revTx" presStyleIdx="0" presStyleCnt="2">
        <dgm:presLayoutVars>
          <dgm:chMax val="1"/>
          <dgm:chPref val="0"/>
          <dgm:bulletEnabled val="1"/>
        </dgm:presLayoutVars>
      </dgm:prSet>
      <dgm:spPr/>
    </dgm:pt>
    <dgm:pt modelId="{1A0A6F45-7035-4788-B9F7-E3042D751D0E}" type="pres">
      <dgm:prSet presAssocID="{414A8F5D-2A53-4C13-86D8-9FD6AF542337}" presName="sibTrans" presStyleCnt="0"/>
      <dgm:spPr/>
    </dgm:pt>
    <dgm:pt modelId="{92A33174-058B-4D17-B9DB-DC1EAAAFC2A3}" type="pres">
      <dgm:prSet presAssocID="{529540C5-19D3-42D7-B207-41F17E2E845F}" presName="composite" presStyleCnt="0">
        <dgm:presLayoutVars>
          <dgm:chMax val="1"/>
          <dgm:chPref val="1"/>
        </dgm:presLayoutVars>
      </dgm:prSet>
      <dgm:spPr/>
    </dgm:pt>
    <dgm:pt modelId="{EAF9549E-A938-4718-A3C8-E47C3969E41D}" type="pres">
      <dgm:prSet presAssocID="{529540C5-19D3-42D7-B207-41F17E2E845F}" presName="Accent" presStyleLbl="trAlignAcc1" presStyleIdx="1" presStyleCnt="2">
        <dgm:presLayoutVars>
          <dgm:chMax val="0"/>
          <dgm:chPref val="0"/>
        </dgm:presLayoutVars>
      </dgm:prSet>
      <dgm:spPr>
        <a:ln w="28575">
          <a:solidFill>
            <a:schemeClr val="accent1">
              <a:lumMod val="75000"/>
            </a:schemeClr>
          </a:solidFill>
        </a:ln>
      </dgm:spPr>
    </dgm:pt>
    <dgm:pt modelId="{FFCB90D5-AF72-4ECE-BEA6-6EB502F2BF01}" type="pres">
      <dgm:prSet presAssocID="{529540C5-19D3-42D7-B207-41F17E2E845F}" presName="Image" presStyleLbl="alignImgPlace1" presStyleIdx="1" presStyleCnt="2" custScaleX="113748" custScaleY="118437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2"/>
          <a:srcRect/>
          <a:stretch>
            <a:fillRect t="-2000" b="-2000"/>
          </a:stretch>
        </a:blipFill>
      </dgm:spPr>
    </dgm:pt>
    <dgm:pt modelId="{DC4ACF24-6253-48DE-8D91-CAF9B054140A}" type="pres">
      <dgm:prSet presAssocID="{529540C5-19D3-42D7-B207-41F17E2E845F}" presName="ChildComposite" presStyleCnt="0"/>
      <dgm:spPr/>
    </dgm:pt>
    <dgm:pt modelId="{AC35FF13-FE4D-4015-A87E-3504FD995115}" type="pres">
      <dgm:prSet presAssocID="{529540C5-19D3-42D7-B207-41F17E2E845F}" presName="Child" presStyleLbl="node1" presStyleIdx="1" presStyleCnt="2">
        <dgm:presLayoutVars>
          <dgm:chMax val="0"/>
          <dgm:chPref val="0"/>
          <dgm:bulletEnabled val="1"/>
        </dgm:presLayoutVars>
      </dgm:prSet>
      <dgm:spPr/>
    </dgm:pt>
    <dgm:pt modelId="{DEC6C3A8-5200-414E-B66A-11B39AEE7FAA}" type="pres">
      <dgm:prSet presAssocID="{529540C5-19D3-42D7-B207-41F17E2E845F}" presName="Parent" presStyleLbl="revTx" presStyleIdx="1" presStyleCnt="2">
        <dgm:presLayoutVars>
          <dgm:chMax val="1"/>
          <dgm:chPref val="0"/>
          <dgm:bulletEnabled val="1"/>
        </dgm:presLayoutVars>
      </dgm:prSet>
      <dgm:spPr/>
    </dgm:pt>
  </dgm:ptLst>
  <dgm:cxnLst>
    <dgm:cxn modelId="{97124B1F-D579-4783-B1EB-E2471EFF6C22}" type="presOf" srcId="{529540C5-19D3-42D7-B207-41F17E2E845F}" destId="{DEC6C3A8-5200-414E-B66A-11B39AEE7FAA}" srcOrd="0" destOrd="0" presId="urn:microsoft.com/office/officeart/2008/layout/CaptionedPictures"/>
    <dgm:cxn modelId="{D1A6581F-8CD2-48C2-B6C4-BF29E7B1FA1A}" srcId="{529540C5-19D3-42D7-B207-41F17E2E845F}" destId="{99885F10-89EB-4CBE-8246-4DE838C9FDED}" srcOrd="0" destOrd="0" parTransId="{C0E24716-CB97-41FE-807C-8F6372242490}" sibTransId="{33A66B95-D307-4062-B3C0-62425865F635}"/>
    <dgm:cxn modelId="{D65D486E-C7E6-49A5-9F26-7656D451CD0A}" srcId="{FF17FF3D-0D84-425D-A740-172FE146B3DA}" destId="{6E2EC4FF-87BB-4981-9261-FCCD12FAF9D6}" srcOrd="0" destOrd="0" parTransId="{026147F8-A964-4835-BEFD-BEBA021CFDBD}" sibTransId="{414A8F5D-2A53-4C13-86D8-9FD6AF542337}"/>
    <dgm:cxn modelId="{8C2A1C7B-1AF0-42CA-9380-02E91C41122C}" type="presOf" srcId="{99EF5B34-7CAD-4CDA-A26A-5A3B896567AA}" destId="{B326B1F2-0D8B-46EB-A6B1-48C4829627E0}" srcOrd="0" destOrd="0" presId="urn:microsoft.com/office/officeart/2008/layout/CaptionedPictures"/>
    <dgm:cxn modelId="{50066986-CB60-44E9-9EB1-C07A701FEF79}" type="presOf" srcId="{99885F10-89EB-4CBE-8246-4DE838C9FDED}" destId="{AC35FF13-FE4D-4015-A87E-3504FD995115}" srcOrd="0" destOrd="0" presId="urn:microsoft.com/office/officeart/2008/layout/CaptionedPictures"/>
    <dgm:cxn modelId="{3F8E9C8A-851F-48BE-870A-D3A3A0AD7E02}" srcId="{6E2EC4FF-87BB-4981-9261-FCCD12FAF9D6}" destId="{99EF5B34-7CAD-4CDA-A26A-5A3B896567AA}" srcOrd="0" destOrd="0" parTransId="{FFA441AF-25E2-44A9-AC69-AB381D8CB7AD}" sibTransId="{81CE79A6-B996-411A-A509-A5B7DD185BAB}"/>
    <dgm:cxn modelId="{AB603196-1C81-4724-9789-E75830CB46E3}" type="presOf" srcId="{6E2EC4FF-87BB-4981-9261-FCCD12FAF9D6}" destId="{F8868911-C9A5-4CE4-8865-4E08C293274B}" srcOrd="0" destOrd="0" presId="urn:microsoft.com/office/officeart/2008/layout/CaptionedPictures"/>
    <dgm:cxn modelId="{4D738DBD-0C57-47AB-B672-844BCFD7C727}" srcId="{FF17FF3D-0D84-425D-A740-172FE146B3DA}" destId="{529540C5-19D3-42D7-B207-41F17E2E845F}" srcOrd="1" destOrd="0" parTransId="{A6F8F542-B478-47A5-AD26-B3AA6A83816A}" sibTransId="{A3DE4228-F6FF-4534-9295-3ED3B08A4FB3}"/>
    <dgm:cxn modelId="{E48FB7BD-5727-4CA3-A6A1-E94571ED2C79}" type="presOf" srcId="{FF17FF3D-0D84-425D-A740-172FE146B3DA}" destId="{E12139EA-8FBB-49A8-BCE5-0FDE179037F2}" srcOrd="0" destOrd="0" presId="urn:microsoft.com/office/officeart/2008/layout/CaptionedPictures"/>
    <dgm:cxn modelId="{4DA2104D-4DC1-4E02-AA64-015202C93128}" type="presParOf" srcId="{E12139EA-8FBB-49A8-BCE5-0FDE179037F2}" destId="{E2BEACA7-D697-4294-B2FF-816A93EDAF07}" srcOrd="0" destOrd="0" presId="urn:microsoft.com/office/officeart/2008/layout/CaptionedPictures"/>
    <dgm:cxn modelId="{AECF859A-7504-4663-8275-976F274CB3B0}" type="presParOf" srcId="{E2BEACA7-D697-4294-B2FF-816A93EDAF07}" destId="{5D993DCE-BB7E-4D4A-A9F1-893F2F6C0109}" srcOrd="0" destOrd="0" presId="urn:microsoft.com/office/officeart/2008/layout/CaptionedPictures"/>
    <dgm:cxn modelId="{81120EB6-60C3-4195-8512-16F2D55D0203}" type="presParOf" srcId="{E2BEACA7-D697-4294-B2FF-816A93EDAF07}" destId="{423236B0-843C-4728-AFCD-F5062CC55FF1}" srcOrd="1" destOrd="0" presId="urn:microsoft.com/office/officeart/2008/layout/CaptionedPictures"/>
    <dgm:cxn modelId="{46BBE4AD-0F89-4FFB-91C0-179B0AEEE204}" type="presParOf" srcId="{E2BEACA7-D697-4294-B2FF-816A93EDAF07}" destId="{5AD1246F-2CD7-48F2-9559-2B0150002FC0}" srcOrd="2" destOrd="0" presId="urn:microsoft.com/office/officeart/2008/layout/CaptionedPictures"/>
    <dgm:cxn modelId="{F0E6C079-3276-44D4-8E42-1E8F82E27D6A}" type="presParOf" srcId="{5AD1246F-2CD7-48F2-9559-2B0150002FC0}" destId="{B326B1F2-0D8B-46EB-A6B1-48C4829627E0}" srcOrd="0" destOrd="0" presId="urn:microsoft.com/office/officeart/2008/layout/CaptionedPictures"/>
    <dgm:cxn modelId="{D354FE51-6340-4676-B2F1-0B1BD8881E71}" type="presParOf" srcId="{5AD1246F-2CD7-48F2-9559-2B0150002FC0}" destId="{F8868911-C9A5-4CE4-8865-4E08C293274B}" srcOrd="1" destOrd="0" presId="urn:microsoft.com/office/officeart/2008/layout/CaptionedPictures"/>
    <dgm:cxn modelId="{1A455B77-3ED1-40F8-893B-14B43F4933FF}" type="presParOf" srcId="{E12139EA-8FBB-49A8-BCE5-0FDE179037F2}" destId="{1A0A6F45-7035-4788-B9F7-E3042D751D0E}" srcOrd="1" destOrd="0" presId="urn:microsoft.com/office/officeart/2008/layout/CaptionedPictures"/>
    <dgm:cxn modelId="{A610C028-7526-4644-9C39-B9488318DD2A}" type="presParOf" srcId="{E12139EA-8FBB-49A8-BCE5-0FDE179037F2}" destId="{92A33174-058B-4D17-B9DB-DC1EAAAFC2A3}" srcOrd="2" destOrd="0" presId="urn:microsoft.com/office/officeart/2008/layout/CaptionedPictures"/>
    <dgm:cxn modelId="{712BF91F-B3BB-431A-8D6D-C803DC8B4944}" type="presParOf" srcId="{92A33174-058B-4D17-B9DB-DC1EAAAFC2A3}" destId="{EAF9549E-A938-4718-A3C8-E47C3969E41D}" srcOrd="0" destOrd="0" presId="urn:microsoft.com/office/officeart/2008/layout/CaptionedPictures"/>
    <dgm:cxn modelId="{80A72F86-931B-4EDC-98B9-05CFC0398E88}" type="presParOf" srcId="{92A33174-058B-4D17-B9DB-DC1EAAAFC2A3}" destId="{FFCB90D5-AF72-4ECE-BEA6-6EB502F2BF01}" srcOrd="1" destOrd="0" presId="urn:microsoft.com/office/officeart/2008/layout/CaptionedPictures"/>
    <dgm:cxn modelId="{6D9D99CC-FEB1-4228-97C4-CBCC5EEE3A98}" type="presParOf" srcId="{92A33174-058B-4D17-B9DB-DC1EAAAFC2A3}" destId="{DC4ACF24-6253-48DE-8D91-CAF9B054140A}" srcOrd="2" destOrd="0" presId="urn:microsoft.com/office/officeart/2008/layout/CaptionedPictures"/>
    <dgm:cxn modelId="{D76FBB79-2E53-4EA9-8311-CBE4025A8780}" type="presParOf" srcId="{DC4ACF24-6253-48DE-8D91-CAF9B054140A}" destId="{AC35FF13-FE4D-4015-A87E-3504FD995115}" srcOrd="0" destOrd="0" presId="urn:microsoft.com/office/officeart/2008/layout/CaptionedPictures"/>
    <dgm:cxn modelId="{BD1DD3EC-D62D-4AAC-AD50-803DD4571343}" type="presParOf" srcId="{DC4ACF24-6253-48DE-8D91-CAF9B054140A}" destId="{DEC6C3A8-5200-414E-B66A-11B39AEE7FAA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78017D-F02C-4CDD-A0D7-2F440164086E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8B407C-24F3-453D-9ECF-0754C3EC69CF}">
      <dgm:prSet phldrT="[Text]" custT="1"/>
      <dgm:spPr/>
      <dgm:t>
        <a:bodyPr/>
        <a:lstStyle/>
        <a:p>
          <a:r>
            <a:rPr lang="en-US" sz="2800" b="1" dirty="0">
              <a:solidFill>
                <a:srgbClr val="FF0000"/>
              </a:solidFill>
              <a:latin typeface="ChronicaPro-Book"/>
            </a:rPr>
            <a:t>acne</a:t>
          </a:r>
        </a:p>
      </dgm:t>
    </dgm:pt>
    <dgm:pt modelId="{C8EE9A1C-CE60-4468-88B6-27D97412A329}" type="parTrans" cxnId="{8CEA155E-239A-4159-B084-38929504285F}">
      <dgm:prSet/>
      <dgm:spPr/>
      <dgm:t>
        <a:bodyPr/>
        <a:lstStyle/>
        <a:p>
          <a:endParaRPr lang="en-US"/>
        </a:p>
      </dgm:t>
    </dgm:pt>
    <dgm:pt modelId="{4FC1B403-ACF0-4FCA-8F59-A1378552EE7A}" type="sibTrans" cxnId="{8CEA155E-239A-4159-B084-38929504285F}">
      <dgm:prSet/>
      <dgm:spPr/>
      <dgm:t>
        <a:bodyPr/>
        <a:lstStyle/>
        <a:p>
          <a:endParaRPr lang="en-US"/>
        </a:p>
      </dgm:t>
    </dgm:pt>
    <dgm:pt modelId="{362ABD41-A47A-409C-B0F4-811C34328B70}" type="asst">
      <dgm:prSet phldrT="[Text]" custT="1"/>
      <dgm:spPr/>
      <dgm:t>
        <a:bodyPr/>
        <a:lstStyle/>
        <a:p>
          <a:r>
            <a:rPr lang="en-US" sz="2400" b="1" dirty="0">
              <a:solidFill>
                <a:srgbClr val="00A9A5"/>
              </a:solidFill>
              <a:latin typeface="ChronicaPro-Book"/>
            </a:rPr>
            <a:t>a skin condition</a:t>
          </a:r>
        </a:p>
      </dgm:t>
    </dgm:pt>
    <dgm:pt modelId="{D5922F9D-FFA3-4BA3-A594-3F86BBFF6CB5}" type="parTrans" cxnId="{92D5279D-211E-4438-AD14-224B7778DE3A}">
      <dgm:prSet/>
      <dgm:spPr/>
      <dgm:t>
        <a:bodyPr/>
        <a:lstStyle/>
        <a:p>
          <a:endParaRPr lang="en-US"/>
        </a:p>
      </dgm:t>
    </dgm:pt>
    <dgm:pt modelId="{EA3C925E-5143-4AFF-AAA1-D274C4311E45}" type="sibTrans" cxnId="{92D5279D-211E-4438-AD14-224B7778DE3A}">
      <dgm:prSet/>
      <dgm:spPr/>
      <dgm:t>
        <a:bodyPr/>
        <a:lstStyle/>
        <a:p>
          <a:endParaRPr lang="en-US"/>
        </a:p>
      </dgm:t>
    </dgm:pt>
    <dgm:pt modelId="{840B3752-7915-4BAC-9B56-A8BE561949F1}">
      <dgm:prSet phldrT="[Text]" custT="1"/>
      <dgm:spPr/>
      <dgm:t>
        <a:bodyPr/>
        <a:lstStyle/>
        <a:p>
          <a:r>
            <a:rPr lang="en-US" sz="2000" b="1" dirty="0">
              <a:solidFill>
                <a:srgbClr val="00A9A5"/>
              </a:solidFill>
              <a:latin typeface="ChronicaPro-Book"/>
            </a:rPr>
            <a:t>causes small, red spots on the face and back</a:t>
          </a:r>
        </a:p>
      </dgm:t>
    </dgm:pt>
    <dgm:pt modelId="{DFDE1674-9A65-4DBE-922E-7020B5D6EF8C}" type="parTrans" cxnId="{043E9377-E964-4D8F-A639-86E3F494161E}">
      <dgm:prSet/>
      <dgm:spPr/>
      <dgm:t>
        <a:bodyPr/>
        <a:lstStyle/>
        <a:p>
          <a:endParaRPr lang="en-US"/>
        </a:p>
      </dgm:t>
    </dgm:pt>
    <dgm:pt modelId="{E5B7DF89-3172-470B-B603-A8128FA69808}" type="sibTrans" cxnId="{043E9377-E964-4D8F-A639-86E3F494161E}">
      <dgm:prSet/>
      <dgm:spPr/>
      <dgm:t>
        <a:bodyPr/>
        <a:lstStyle/>
        <a:p>
          <a:endParaRPr lang="en-US"/>
        </a:p>
      </dgm:t>
    </dgm:pt>
    <dgm:pt modelId="{727FA541-090D-4C5A-A1E6-CA902F6FF579}">
      <dgm:prSet phldrT="[Text]" custT="1"/>
      <dgm:spPr/>
      <dgm:t>
        <a:bodyPr/>
        <a:lstStyle/>
        <a:p>
          <a:r>
            <a:rPr lang="en-US" sz="2000" b="1" dirty="0">
              <a:solidFill>
                <a:srgbClr val="00A9A5"/>
              </a:solidFill>
              <a:latin typeface="ChronicaPro-Book"/>
            </a:rPr>
            <a:t>affects 70-80% of young people between 12 &amp; 30</a:t>
          </a:r>
        </a:p>
      </dgm:t>
    </dgm:pt>
    <dgm:pt modelId="{D01470C1-B44C-457D-9AA8-815A164D15DD}" type="parTrans" cxnId="{63374F22-6195-42B2-A60E-038BF47ED633}">
      <dgm:prSet/>
      <dgm:spPr/>
      <dgm:t>
        <a:bodyPr/>
        <a:lstStyle/>
        <a:p>
          <a:endParaRPr lang="en-US"/>
        </a:p>
      </dgm:t>
    </dgm:pt>
    <dgm:pt modelId="{0D5C50F5-2874-44CC-85F6-1FA43AEA6614}" type="sibTrans" cxnId="{63374F22-6195-42B2-A60E-038BF47ED633}">
      <dgm:prSet/>
      <dgm:spPr/>
      <dgm:t>
        <a:bodyPr/>
        <a:lstStyle/>
        <a:p>
          <a:endParaRPr lang="en-US"/>
        </a:p>
      </dgm:t>
    </dgm:pt>
    <dgm:pt modelId="{59F38B1F-45AB-4602-965C-5501B012A7A7}">
      <dgm:prSet phldrT="[Text]" custT="1"/>
      <dgm:spPr/>
      <dgm:t>
        <a:bodyPr/>
        <a:lstStyle/>
        <a:p>
          <a:pPr algn="l"/>
          <a:r>
            <a:rPr lang="en-US" sz="2000" b="1" dirty="0">
              <a:solidFill>
                <a:srgbClr val="00A9A5"/>
              </a:solidFill>
              <a:latin typeface="ChronicaPro-Book"/>
            </a:rPr>
            <a:t>- more girls have acne than boys.</a:t>
          </a:r>
        </a:p>
        <a:p>
          <a:pPr algn="l"/>
          <a:r>
            <a:rPr lang="en-US" sz="2000" b="1" dirty="0">
              <a:solidFill>
                <a:srgbClr val="00A9A5"/>
              </a:solidFill>
              <a:latin typeface="ChronicaPro-Book"/>
            </a:rPr>
            <a:t>- not a serious disease</a:t>
          </a:r>
        </a:p>
      </dgm:t>
    </dgm:pt>
    <dgm:pt modelId="{E0DAE7EC-B056-42E3-9B87-0CFED78DA51D}" type="parTrans" cxnId="{4AC4BC17-2D05-40CB-B233-8D7A5E20810B}">
      <dgm:prSet/>
      <dgm:spPr/>
      <dgm:t>
        <a:bodyPr/>
        <a:lstStyle/>
        <a:p>
          <a:endParaRPr lang="en-US"/>
        </a:p>
      </dgm:t>
    </dgm:pt>
    <dgm:pt modelId="{342935CC-D111-45C6-A980-E3D7FA9136DB}" type="sibTrans" cxnId="{4AC4BC17-2D05-40CB-B233-8D7A5E20810B}">
      <dgm:prSet/>
      <dgm:spPr/>
      <dgm:t>
        <a:bodyPr/>
        <a:lstStyle/>
        <a:p>
          <a:endParaRPr lang="en-US"/>
        </a:p>
      </dgm:t>
    </dgm:pt>
    <dgm:pt modelId="{356BD638-9B13-4685-8693-EE38256FC92C}">
      <dgm:prSet custT="1"/>
      <dgm:spPr/>
      <dgm:t>
        <a:bodyPr/>
        <a:lstStyle/>
        <a:p>
          <a:r>
            <a:rPr lang="en-US" sz="2400" b="1" dirty="0">
              <a:solidFill>
                <a:srgbClr val="00A9A5"/>
              </a:solidFill>
              <a:latin typeface="ChronicaPro-Book"/>
            </a:rPr>
            <a:t>Tips</a:t>
          </a:r>
        </a:p>
      </dgm:t>
    </dgm:pt>
    <dgm:pt modelId="{E7AF4508-274C-435A-9A02-000779C81F15}" type="parTrans" cxnId="{A209C5F4-AAA7-450D-B976-2C21AD48078B}">
      <dgm:prSet/>
      <dgm:spPr/>
      <dgm:t>
        <a:bodyPr/>
        <a:lstStyle/>
        <a:p>
          <a:endParaRPr lang="en-US"/>
        </a:p>
      </dgm:t>
    </dgm:pt>
    <dgm:pt modelId="{D897C87F-771F-46A0-84FB-26553296CCBC}" type="sibTrans" cxnId="{A209C5F4-AAA7-450D-B976-2C21AD48078B}">
      <dgm:prSet/>
      <dgm:spPr/>
      <dgm:t>
        <a:bodyPr/>
        <a:lstStyle/>
        <a:p>
          <a:endParaRPr lang="en-US"/>
        </a:p>
      </dgm:t>
    </dgm:pt>
    <dgm:pt modelId="{BCEEC3A5-87E3-49B1-A47C-97467CFE9F02}" type="pres">
      <dgm:prSet presAssocID="{F678017D-F02C-4CDD-A0D7-2F440164086E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31BF6F8-7226-4F37-9DE5-794B74999190}" type="pres">
      <dgm:prSet presAssocID="{A48B407C-24F3-453D-9ECF-0754C3EC69CF}" presName="hierRoot1" presStyleCnt="0">
        <dgm:presLayoutVars>
          <dgm:hierBranch val="init"/>
        </dgm:presLayoutVars>
      </dgm:prSet>
      <dgm:spPr/>
    </dgm:pt>
    <dgm:pt modelId="{88130F8D-99DD-433D-B97B-1774840BB887}" type="pres">
      <dgm:prSet presAssocID="{A48B407C-24F3-453D-9ECF-0754C3EC69CF}" presName="rootComposite1" presStyleCnt="0"/>
      <dgm:spPr/>
    </dgm:pt>
    <dgm:pt modelId="{A087AB3C-750D-435B-897C-5AB6A741F96C}" type="pres">
      <dgm:prSet presAssocID="{A48B407C-24F3-453D-9ECF-0754C3EC69CF}" presName="rootText1" presStyleLbl="alignAcc1" presStyleIdx="0" presStyleCnt="0">
        <dgm:presLayoutVars>
          <dgm:chPref val="3"/>
        </dgm:presLayoutVars>
      </dgm:prSet>
      <dgm:spPr/>
    </dgm:pt>
    <dgm:pt modelId="{24207016-DB86-4965-91A5-81BFB8106494}" type="pres">
      <dgm:prSet presAssocID="{A48B407C-24F3-453D-9ECF-0754C3EC69CF}" presName="topArc1" presStyleLbl="parChTrans1D1" presStyleIdx="0" presStyleCnt="12"/>
      <dgm:spPr/>
    </dgm:pt>
    <dgm:pt modelId="{5DEFE6F2-6278-4209-9C58-25FE6DF78A89}" type="pres">
      <dgm:prSet presAssocID="{A48B407C-24F3-453D-9ECF-0754C3EC69CF}" presName="bottomArc1" presStyleLbl="parChTrans1D1" presStyleIdx="1" presStyleCnt="12"/>
      <dgm:spPr/>
    </dgm:pt>
    <dgm:pt modelId="{B68DDD25-ED9F-42E5-AF6C-7E79DCB33A0A}" type="pres">
      <dgm:prSet presAssocID="{A48B407C-24F3-453D-9ECF-0754C3EC69CF}" presName="topConnNode1" presStyleLbl="node1" presStyleIdx="0" presStyleCnt="0"/>
      <dgm:spPr/>
    </dgm:pt>
    <dgm:pt modelId="{E4F39C5B-965D-4ADC-9068-A22CB2AF195E}" type="pres">
      <dgm:prSet presAssocID="{A48B407C-24F3-453D-9ECF-0754C3EC69CF}" presName="hierChild2" presStyleCnt="0"/>
      <dgm:spPr/>
    </dgm:pt>
    <dgm:pt modelId="{3EC0CF2B-7851-4CBC-88F3-1953E8F4A7E8}" type="pres">
      <dgm:prSet presAssocID="{DFDE1674-9A65-4DBE-922E-7020B5D6EF8C}" presName="Name28" presStyleLbl="parChTrans1D2" presStyleIdx="0" presStyleCnt="5"/>
      <dgm:spPr/>
    </dgm:pt>
    <dgm:pt modelId="{3CE1AABA-E909-49CF-87FD-8F57653F77A2}" type="pres">
      <dgm:prSet presAssocID="{840B3752-7915-4BAC-9B56-A8BE561949F1}" presName="hierRoot2" presStyleCnt="0">
        <dgm:presLayoutVars>
          <dgm:hierBranch val="init"/>
        </dgm:presLayoutVars>
      </dgm:prSet>
      <dgm:spPr/>
    </dgm:pt>
    <dgm:pt modelId="{FCA43A1B-C37E-47FA-A130-F95CEF4A19EA}" type="pres">
      <dgm:prSet presAssocID="{840B3752-7915-4BAC-9B56-A8BE561949F1}" presName="rootComposite2" presStyleCnt="0"/>
      <dgm:spPr/>
    </dgm:pt>
    <dgm:pt modelId="{13DD24B5-6E20-4878-99D4-C3EAA7ABECC7}" type="pres">
      <dgm:prSet presAssocID="{840B3752-7915-4BAC-9B56-A8BE561949F1}" presName="rootText2" presStyleLbl="alignAcc1" presStyleIdx="0" presStyleCnt="0">
        <dgm:presLayoutVars>
          <dgm:chPref val="3"/>
        </dgm:presLayoutVars>
      </dgm:prSet>
      <dgm:spPr/>
    </dgm:pt>
    <dgm:pt modelId="{35520001-9D8D-4B46-B792-3A5EB93C3D51}" type="pres">
      <dgm:prSet presAssocID="{840B3752-7915-4BAC-9B56-A8BE561949F1}" presName="topArc2" presStyleLbl="parChTrans1D1" presStyleIdx="2" presStyleCnt="12"/>
      <dgm:spPr/>
    </dgm:pt>
    <dgm:pt modelId="{76E04AE6-5B38-43CA-A1FA-997D02F323D8}" type="pres">
      <dgm:prSet presAssocID="{840B3752-7915-4BAC-9B56-A8BE561949F1}" presName="bottomArc2" presStyleLbl="parChTrans1D1" presStyleIdx="3" presStyleCnt="12"/>
      <dgm:spPr/>
    </dgm:pt>
    <dgm:pt modelId="{03315C9C-03C8-4377-98DA-C466FC07D716}" type="pres">
      <dgm:prSet presAssocID="{840B3752-7915-4BAC-9B56-A8BE561949F1}" presName="topConnNode2" presStyleLbl="node2" presStyleIdx="0" presStyleCnt="0"/>
      <dgm:spPr/>
    </dgm:pt>
    <dgm:pt modelId="{9DB8120D-1551-4898-9856-39F2DD2B9AC2}" type="pres">
      <dgm:prSet presAssocID="{840B3752-7915-4BAC-9B56-A8BE561949F1}" presName="hierChild4" presStyleCnt="0"/>
      <dgm:spPr/>
    </dgm:pt>
    <dgm:pt modelId="{60E0AE33-6342-4D2A-A61C-8282E623F73E}" type="pres">
      <dgm:prSet presAssocID="{840B3752-7915-4BAC-9B56-A8BE561949F1}" presName="hierChild5" presStyleCnt="0"/>
      <dgm:spPr/>
    </dgm:pt>
    <dgm:pt modelId="{99133FFF-D7C0-4FC1-9FC9-028C54873F59}" type="pres">
      <dgm:prSet presAssocID="{D01470C1-B44C-457D-9AA8-815A164D15DD}" presName="Name28" presStyleLbl="parChTrans1D2" presStyleIdx="1" presStyleCnt="5"/>
      <dgm:spPr/>
    </dgm:pt>
    <dgm:pt modelId="{DE3C9CD9-2048-4310-B6E2-DE1EB9158F3C}" type="pres">
      <dgm:prSet presAssocID="{727FA541-090D-4C5A-A1E6-CA902F6FF579}" presName="hierRoot2" presStyleCnt="0">
        <dgm:presLayoutVars>
          <dgm:hierBranch val="init"/>
        </dgm:presLayoutVars>
      </dgm:prSet>
      <dgm:spPr/>
    </dgm:pt>
    <dgm:pt modelId="{E72CDB55-7337-42A7-B764-F8CF490F60BA}" type="pres">
      <dgm:prSet presAssocID="{727FA541-090D-4C5A-A1E6-CA902F6FF579}" presName="rootComposite2" presStyleCnt="0"/>
      <dgm:spPr/>
    </dgm:pt>
    <dgm:pt modelId="{5A0494A8-C106-47CC-A2A7-D16915EB599F}" type="pres">
      <dgm:prSet presAssocID="{727FA541-090D-4C5A-A1E6-CA902F6FF579}" presName="rootText2" presStyleLbl="alignAcc1" presStyleIdx="0" presStyleCnt="0">
        <dgm:presLayoutVars>
          <dgm:chPref val="3"/>
        </dgm:presLayoutVars>
      </dgm:prSet>
      <dgm:spPr/>
    </dgm:pt>
    <dgm:pt modelId="{3263EA36-22D6-4A72-9817-017447AD321D}" type="pres">
      <dgm:prSet presAssocID="{727FA541-090D-4C5A-A1E6-CA902F6FF579}" presName="topArc2" presStyleLbl="parChTrans1D1" presStyleIdx="4" presStyleCnt="12"/>
      <dgm:spPr/>
    </dgm:pt>
    <dgm:pt modelId="{7C14B4DE-ADD5-4290-A91D-792FE0223E0C}" type="pres">
      <dgm:prSet presAssocID="{727FA541-090D-4C5A-A1E6-CA902F6FF579}" presName="bottomArc2" presStyleLbl="parChTrans1D1" presStyleIdx="5" presStyleCnt="12"/>
      <dgm:spPr/>
    </dgm:pt>
    <dgm:pt modelId="{AA50C69F-869A-48F0-A2DF-DDEC8E3673AB}" type="pres">
      <dgm:prSet presAssocID="{727FA541-090D-4C5A-A1E6-CA902F6FF579}" presName="topConnNode2" presStyleLbl="node2" presStyleIdx="0" presStyleCnt="0"/>
      <dgm:spPr/>
    </dgm:pt>
    <dgm:pt modelId="{1A916917-0A68-469C-BED7-60CDA7CCF6CB}" type="pres">
      <dgm:prSet presAssocID="{727FA541-090D-4C5A-A1E6-CA902F6FF579}" presName="hierChild4" presStyleCnt="0"/>
      <dgm:spPr/>
    </dgm:pt>
    <dgm:pt modelId="{D0B42C34-BC70-4134-A6DC-9D2CBE9B8EB7}" type="pres">
      <dgm:prSet presAssocID="{727FA541-090D-4C5A-A1E6-CA902F6FF579}" presName="hierChild5" presStyleCnt="0"/>
      <dgm:spPr/>
    </dgm:pt>
    <dgm:pt modelId="{AB51AEFD-C774-4156-BFC1-86C2A26E1D64}" type="pres">
      <dgm:prSet presAssocID="{E0DAE7EC-B056-42E3-9B87-0CFED78DA51D}" presName="Name28" presStyleLbl="parChTrans1D2" presStyleIdx="2" presStyleCnt="5"/>
      <dgm:spPr/>
    </dgm:pt>
    <dgm:pt modelId="{6F176F7E-E8E3-421E-B32F-CF54243F5D39}" type="pres">
      <dgm:prSet presAssocID="{59F38B1F-45AB-4602-965C-5501B012A7A7}" presName="hierRoot2" presStyleCnt="0">
        <dgm:presLayoutVars>
          <dgm:hierBranch val="init"/>
        </dgm:presLayoutVars>
      </dgm:prSet>
      <dgm:spPr/>
    </dgm:pt>
    <dgm:pt modelId="{150042BB-0454-403C-A282-00FB12FBE972}" type="pres">
      <dgm:prSet presAssocID="{59F38B1F-45AB-4602-965C-5501B012A7A7}" presName="rootComposite2" presStyleCnt="0"/>
      <dgm:spPr/>
    </dgm:pt>
    <dgm:pt modelId="{44A8A78A-897E-4AF8-8D4E-D1DD9372FE14}" type="pres">
      <dgm:prSet presAssocID="{59F38B1F-45AB-4602-965C-5501B012A7A7}" presName="rootText2" presStyleLbl="alignAcc1" presStyleIdx="0" presStyleCnt="0">
        <dgm:presLayoutVars>
          <dgm:chPref val="3"/>
        </dgm:presLayoutVars>
      </dgm:prSet>
      <dgm:spPr/>
    </dgm:pt>
    <dgm:pt modelId="{F156B281-1BDF-4F8B-B00E-82B12D3AA9A0}" type="pres">
      <dgm:prSet presAssocID="{59F38B1F-45AB-4602-965C-5501B012A7A7}" presName="topArc2" presStyleLbl="parChTrans1D1" presStyleIdx="6" presStyleCnt="12"/>
      <dgm:spPr/>
    </dgm:pt>
    <dgm:pt modelId="{CBFB5D3B-C0A3-42DC-8961-517FA33A3730}" type="pres">
      <dgm:prSet presAssocID="{59F38B1F-45AB-4602-965C-5501B012A7A7}" presName="bottomArc2" presStyleLbl="parChTrans1D1" presStyleIdx="7" presStyleCnt="12"/>
      <dgm:spPr/>
    </dgm:pt>
    <dgm:pt modelId="{3D7894D6-25DE-4E10-AF10-D18540541E51}" type="pres">
      <dgm:prSet presAssocID="{59F38B1F-45AB-4602-965C-5501B012A7A7}" presName="topConnNode2" presStyleLbl="node2" presStyleIdx="0" presStyleCnt="0"/>
      <dgm:spPr/>
    </dgm:pt>
    <dgm:pt modelId="{E43FEC13-022D-4A8B-AA7F-A6A82AD62215}" type="pres">
      <dgm:prSet presAssocID="{59F38B1F-45AB-4602-965C-5501B012A7A7}" presName="hierChild4" presStyleCnt="0"/>
      <dgm:spPr/>
    </dgm:pt>
    <dgm:pt modelId="{B8521DF7-2C30-4321-92EE-A0136184B351}" type="pres">
      <dgm:prSet presAssocID="{59F38B1F-45AB-4602-965C-5501B012A7A7}" presName="hierChild5" presStyleCnt="0"/>
      <dgm:spPr/>
    </dgm:pt>
    <dgm:pt modelId="{652C8216-5E13-42A9-9118-9357BB61AE99}" type="pres">
      <dgm:prSet presAssocID="{E7AF4508-274C-435A-9A02-000779C81F15}" presName="Name28" presStyleLbl="parChTrans1D2" presStyleIdx="3" presStyleCnt="5"/>
      <dgm:spPr/>
    </dgm:pt>
    <dgm:pt modelId="{F6123F5D-AF7A-40D8-AAF1-C89551492B27}" type="pres">
      <dgm:prSet presAssocID="{356BD638-9B13-4685-8693-EE38256FC92C}" presName="hierRoot2" presStyleCnt="0">
        <dgm:presLayoutVars>
          <dgm:hierBranch val="init"/>
        </dgm:presLayoutVars>
      </dgm:prSet>
      <dgm:spPr/>
    </dgm:pt>
    <dgm:pt modelId="{90B36736-4AB2-42DB-A94F-2DC896DCE46E}" type="pres">
      <dgm:prSet presAssocID="{356BD638-9B13-4685-8693-EE38256FC92C}" presName="rootComposite2" presStyleCnt="0"/>
      <dgm:spPr/>
    </dgm:pt>
    <dgm:pt modelId="{E3829C46-62AC-4883-93C2-2033141A3AB5}" type="pres">
      <dgm:prSet presAssocID="{356BD638-9B13-4685-8693-EE38256FC92C}" presName="rootText2" presStyleLbl="alignAcc1" presStyleIdx="0" presStyleCnt="0" custScaleX="88398">
        <dgm:presLayoutVars>
          <dgm:chPref val="3"/>
        </dgm:presLayoutVars>
      </dgm:prSet>
      <dgm:spPr/>
    </dgm:pt>
    <dgm:pt modelId="{6CBD5659-10AA-4784-B30F-24CAA8DD1E8F}" type="pres">
      <dgm:prSet presAssocID="{356BD638-9B13-4685-8693-EE38256FC92C}" presName="topArc2" presStyleLbl="parChTrans1D1" presStyleIdx="8" presStyleCnt="12"/>
      <dgm:spPr/>
    </dgm:pt>
    <dgm:pt modelId="{DC22C9F6-120E-4E9B-B628-866F48EB96A1}" type="pres">
      <dgm:prSet presAssocID="{356BD638-9B13-4685-8693-EE38256FC92C}" presName="bottomArc2" presStyleLbl="parChTrans1D1" presStyleIdx="9" presStyleCnt="12"/>
      <dgm:spPr/>
    </dgm:pt>
    <dgm:pt modelId="{164415DB-1805-49CB-8DD0-64DDA8459ED0}" type="pres">
      <dgm:prSet presAssocID="{356BD638-9B13-4685-8693-EE38256FC92C}" presName="topConnNode2" presStyleLbl="node2" presStyleIdx="0" presStyleCnt="0"/>
      <dgm:spPr/>
    </dgm:pt>
    <dgm:pt modelId="{0E40D5D5-B422-4A03-ACFD-24ADF2E9111A}" type="pres">
      <dgm:prSet presAssocID="{356BD638-9B13-4685-8693-EE38256FC92C}" presName="hierChild4" presStyleCnt="0"/>
      <dgm:spPr/>
    </dgm:pt>
    <dgm:pt modelId="{3C7A4F6C-FDCD-4577-975F-F9046A9B3051}" type="pres">
      <dgm:prSet presAssocID="{356BD638-9B13-4685-8693-EE38256FC92C}" presName="hierChild5" presStyleCnt="0"/>
      <dgm:spPr/>
    </dgm:pt>
    <dgm:pt modelId="{69FE427C-7BF2-4C12-AA62-94B35518568A}" type="pres">
      <dgm:prSet presAssocID="{A48B407C-24F3-453D-9ECF-0754C3EC69CF}" presName="hierChild3" presStyleCnt="0"/>
      <dgm:spPr/>
    </dgm:pt>
    <dgm:pt modelId="{472B1C1B-243E-4AF0-8EB7-D8F47243B27F}" type="pres">
      <dgm:prSet presAssocID="{D5922F9D-FFA3-4BA3-A594-3F86BBFF6CB5}" presName="Name101" presStyleLbl="parChTrans1D2" presStyleIdx="4" presStyleCnt="5"/>
      <dgm:spPr/>
    </dgm:pt>
    <dgm:pt modelId="{BA60D993-AB8C-4AB0-8A8B-532C813ABCD6}" type="pres">
      <dgm:prSet presAssocID="{362ABD41-A47A-409C-B0F4-811C34328B70}" presName="hierRoot3" presStyleCnt="0">
        <dgm:presLayoutVars>
          <dgm:hierBranch val="init"/>
        </dgm:presLayoutVars>
      </dgm:prSet>
      <dgm:spPr/>
    </dgm:pt>
    <dgm:pt modelId="{07B36357-951C-417D-8AC9-2136DD459B42}" type="pres">
      <dgm:prSet presAssocID="{362ABD41-A47A-409C-B0F4-811C34328B70}" presName="rootComposite3" presStyleCnt="0"/>
      <dgm:spPr/>
    </dgm:pt>
    <dgm:pt modelId="{50CCB83B-BA95-4A5D-9BBC-F89A3890C3ED}" type="pres">
      <dgm:prSet presAssocID="{362ABD41-A47A-409C-B0F4-811C34328B70}" presName="rootText3" presStyleLbl="alignAcc1" presStyleIdx="0" presStyleCnt="0">
        <dgm:presLayoutVars>
          <dgm:chPref val="3"/>
        </dgm:presLayoutVars>
      </dgm:prSet>
      <dgm:spPr/>
    </dgm:pt>
    <dgm:pt modelId="{7C8A4F13-5764-427E-AE0F-D5E124A651EA}" type="pres">
      <dgm:prSet presAssocID="{362ABD41-A47A-409C-B0F4-811C34328B70}" presName="topArc3" presStyleLbl="parChTrans1D1" presStyleIdx="10" presStyleCnt="12"/>
      <dgm:spPr/>
    </dgm:pt>
    <dgm:pt modelId="{0EE6CC24-61D9-451D-A9FF-649452675924}" type="pres">
      <dgm:prSet presAssocID="{362ABD41-A47A-409C-B0F4-811C34328B70}" presName="bottomArc3" presStyleLbl="parChTrans1D1" presStyleIdx="11" presStyleCnt="12"/>
      <dgm:spPr/>
    </dgm:pt>
    <dgm:pt modelId="{E8C7EB58-FC38-4D56-8FCF-B0CF859ABA9C}" type="pres">
      <dgm:prSet presAssocID="{362ABD41-A47A-409C-B0F4-811C34328B70}" presName="topConnNode3" presStyleLbl="asst1" presStyleIdx="0" presStyleCnt="0"/>
      <dgm:spPr/>
    </dgm:pt>
    <dgm:pt modelId="{FE85556C-D680-441F-8442-34EF2C6B7643}" type="pres">
      <dgm:prSet presAssocID="{362ABD41-A47A-409C-B0F4-811C34328B70}" presName="hierChild6" presStyleCnt="0"/>
      <dgm:spPr/>
    </dgm:pt>
    <dgm:pt modelId="{3928AA57-B1B2-4D63-9AAB-1C312834C213}" type="pres">
      <dgm:prSet presAssocID="{362ABD41-A47A-409C-B0F4-811C34328B70}" presName="hierChild7" presStyleCnt="0"/>
      <dgm:spPr/>
    </dgm:pt>
  </dgm:ptLst>
  <dgm:cxnLst>
    <dgm:cxn modelId="{809D0A05-13E1-44AD-9DBE-97BAE8B2D7B0}" type="presOf" srcId="{E7AF4508-274C-435A-9A02-000779C81F15}" destId="{652C8216-5E13-42A9-9118-9357BB61AE99}" srcOrd="0" destOrd="0" presId="urn:microsoft.com/office/officeart/2008/layout/HalfCircleOrganizationChart"/>
    <dgm:cxn modelId="{C8565717-26B5-49CC-A89A-68AC67C5EFF5}" type="presOf" srcId="{59F38B1F-45AB-4602-965C-5501B012A7A7}" destId="{44A8A78A-897E-4AF8-8D4E-D1DD9372FE14}" srcOrd="0" destOrd="0" presId="urn:microsoft.com/office/officeart/2008/layout/HalfCircleOrganizationChart"/>
    <dgm:cxn modelId="{4AC4BC17-2D05-40CB-B233-8D7A5E20810B}" srcId="{A48B407C-24F3-453D-9ECF-0754C3EC69CF}" destId="{59F38B1F-45AB-4602-965C-5501B012A7A7}" srcOrd="3" destOrd="0" parTransId="{E0DAE7EC-B056-42E3-9B87-0CFED78DA51D}" sibTransId="{342935CC-D111-45C6-A980-E3D7FA9136DB}"/>
    <dgm:cxn modelId="{CA211B20-5F3C-4466-922F-5DFE569073AE}" type="presOf" srcId="{840B3752-7915-4BAC-9B56-A8BE561949F1}" destId="{03315C9C-03C8-4377-98DA-C466FC07D716}" srcOrd="1" destOrd="0" presId="urn:microsoft.com/office/officeart/2008/layout/HalfCircleOrganizationChart"/>
    <dgm:cxn modelId="{63374F22-6195-42B2-A60E-038BF47ED633}" srcId="{A48B407C-24F3-453D-9ECF-0754C3EC69CF}" destId="{727FA541-090D-4C5A-A1E6-CA902F6FF579}" srcOrd="2" destOrd="0" parTransId="{D01470C1-B44C-457D-9AA8-815A164D15DD}" sibTransId="{0D5C50F5-2874-44CC-85F6-1FA43AEA6614}"/>
    <dgm:cxn modelId="{ED6BF330-35CB-410B-8DC6-A4F32D5CE444}" type="presOf" srcId="{362ABD41-A47A-409C-B0F4-811C34328B70}" destId="{50CCB83B-BA95-4A5D-9BBC-F89A3890C3ED}" srcOrd="0" destOrd="0" presId="urn:microsoft.com/office/officeart/2008/layout/HalfCircleOrganizationChart"/>
    <dgm:cxn modelId="{8CEA155E-239A-4159-B084-38929504285F}" srcId="{F678017D-F02C-4CDD-A0D7-2F440164086E}" destId="{A48B407C-24F3-453D-9ECF-0754C3EC69CF}" srcOrd="0" destOrd="0" parTransId="{C8EE9A1C-CE60-4468-88B6-27D97412A329}" sibTransId="{4FC1B403-ACF0-4FCA-8F59-A1378552EE7A}"/>
    <dgm:cxn modelId="{A7AA776B-C555-4138-BC92-BFEFF880879B}" type="presOf" srcId="{D01470C1-B44C-457D-9AA8-815A164D15DD}" destId="{99133FFF-D7C0-4FC1-9FC9-028C54873F59}" srcOrd="0" destOrd="0" presId="urn:microsoft.com/office/officeart/2008/layout/HalfCircleOrganizationChart"/>
    <dgm:cxn modelId="{C3B7EA76-6D8D-4631-B79B-5286E433495E}" type="presOf" srcId="{D5922F9D-FFA3-4BA3-A594-3F86BBFF6CB5}" destId="{472B1C1B-243E-4AF0-8EB7-D8F47243B27F}" srcOrd="0" destOrd="0" presId="urn:microsoft.com/office/officeart/2008/layout/HalfCircleOrganizationChart"/>
    <dgm:cxn modelId="{043E9377-E964-4D8F-A639-86E3F494161E}" srcId="{A48B407C-24F3-453D-9ECF-0754C3EC69CF}" destId="{840B3752-7915-4BAC-9B56-A8BE561949F1}" srcOrd="1" destOrd="0" parTransId="{DFDE1674-9A65-4DBE-922E-7020B5D6EF8C}" sibTransId="{E5B7DF89-3172-470B-B603-A8128FA69808}"/>
    <dgm:cxn modelId="{DC187159-D28F-486B-9891-DAF16EA81CA8}" type="presOf" srcId="{727FA541-090D-4C5A-A1E6-CA902F6FF579}" destId="{5A0494A8-C106-47CC-A2A7-D16915EB599F}" srcOrd="0" destOrd="0" presId="urn:microsoft.com/office/officeart/2008/layout/HalfCircleOrganizationChart"/>
    <dgm:cxn modelId="{92D5279D-211E-4438-AD14-224B7778DE3A}" srcId="{A48B407C-24F3-453D-9ECF-0754C3EC69CF}" destId="{362ABD41-A47A-409C-B0F4-811C34328B70}" srcOrd="0" destOrd="0" parTransId="{D5922F9D-FFA3-4BA3-A594-3F86BBFF6CB5}" sibTransId="{EA3C925E-5143-4AFF-AAA1-D274C4311E45}"/>
    <dgm:cxn modelId="{A22E76A4-C949-40EF-819C-067024A36EB6}" type="presOf" srcId="{840B3752-7915-4BAC-9B56-A8BE561949F1}" destId="{13DD24B5-6E20-4878-99D4-C3EAA7ABECC7}" srcOrd="0" destOrd="0" presId="urn:microsoft.com/office/officeart/2008/layout/HalfCircleOrganizationChart"/>
    <dgm:cxn modelId="{34D391A7-9182-4DBD-BF36-1FAD9AF057A2}" type="presOf" srcId="{362ABD41-A47A-409C-B0F4-811C34328B70}" destId="{E8C7EB58-FC38-4D56-8FCF-B0CF859ABA9C}" srcOrd="1" destOrd="0" presId="urn:microsoft.com/office/officeart/2008/layout/HalfCircleOrganizationChart"/>
    <dgm:cxn modelId="{A9247FAF-5FA9-4BED-9D00-2D7A378A0A6C}" type="presOf" srcId="{356BD638-9B13-4685-8693-EE38256FC92C}" destId="{164415DB-1805-49CB-8DD0-64DDA8459ED0}" srcOrd="1" destOrd="0" presId="urn:microsoft.com/office/officeart/2008/layout/HalfCircleOrganizationChart"/>
    <dgm:cxn modelId="{86965DB3-57A2-4A50-B220-089DA08CEC57}" type="presOf" srcId="{E0DAE7EC-B056-42E3-9B87-0CFED78DA51D}" destId="{AB51AEFD-C774-4156-BFC1-86C2A26E1D64}" srcOrd="0" destOrd="0" presId="urn:microsoft.com/office/officeart/2008/layout/HalfCircleOrganizationChart"/>
    <dgm:cxn modelId="{98728EB8-2755-4EE9-8B11-3A13BAD8F2E7}" type="presOf" srcId="{A48B407C-24F3-453D-9ECF-0754C3EC69CF}" destId="{B68DDD25-ED9F-42E5-AF6C-7E79DCB33A0A}" srcOrd="1" destOrd="0" presId="urn:microsoft.com/office/officeart/2008/layout/HalfCircleOrganizationChart"/>
    <dgm:cxn modelId="{48777DBB-925E-455D-BD8D-CDFE770E367F}" type="presOf" srcId="{DFDE1674-9A65-4DBE-922E-7020B5D6EF8C}" destId="{3EC0CF2B-7851-4CBC-88F3-1953E8F4A7E8}" srcOrd="0" destOrd="0" presId="urn:microsoft.com/office/officeart/2008/layout/HalfCircleOrganizationChart"/>
    <dgm:cxn modelId="{89C1DBD2-54DC-47AD-AF17-1C2B948238AA}" type="presOf" srcId="{727FA541-090D-4C5A-A1E6-CA902F6FF579}" destId="{AA50C69F-869A-48F0-A2DF-DDEC8E3673AB}" srcOrd="1" destOrd="0" presId="urn:microsoft.com/office/officeart/2008/layout/HalfCircleOrganizationChart"/>
    <dgm:cxn modelId="{E22C66DB-20DA-4CEB-A110-F8C1F11BDA5B}" type="presOf" srcId="{356BD638-9B13-4685-8693-EE38256FC92C}" destId="{E3829C46-62AC-4883-93C2-2033141A3AB5}" srcOrd="0" destOrd="0" presId="urn:microsoft.com/office/officeart/2008/layout/HalfCircleOrganizationChart"/>
    <dgm:cxn modelId="{AFB1F0DD-BF64-43B5-84E8-F30FE16AEE24}" type="presOf" srcId="{A48B407C-24F3-453D-9ECF-0754C3EC69CF}" destId="{A087AB3C-750D-435B-897C-5AB6A741F96C}" srcOrd="0" destOrd="0" presId="urn:microsoft.com/office/officeart/2008/layout/HalfCircleOrganizationChart"/>
    <dgm:cxn modelId="{C35230DE-DEA2-4AF4-8E3D-85E35C35F393}" type="presOf" srcId="{F678017D-F02C-4CDD-A0D7-2F440164086E}" destId="{BCEEC3A5-87E3-49B1-A47C-97467CFE9F02}" srcOrd="0" destOrd="0" presId="urn:microsoft.com/office/officeart/2008/layout/HalfCircleOrganizationChart"/>
    <dgm:cxn modelId="{A209C5F4-AAA7-450D-B976-2C21AD48078B}" srcId="{A48B407C-24F3-453D-9ECF-0754C3EC69CF}" destId="{356BD638-9B13-4685-8693-EE38256FC92C}" srcOrd="4" destOrd="0" parTransId="{E7AF4508-274C-435A-9A02-000779C81F15}" sibTransId="{D897C87F-771F-46A0-84FB-26553296CCBC}"/>
    <dgm:cxn modelId="{4C9391FA-F66D-4FF1-B3BC-672F216F2D39}" type="presOf" srcId="{59F38B1F-45AB-4602-965C-5501B012A7A7}" destId="{3D7894D6-25DE-4E10-AF10-D18540541E51}" srcOrd="1" destOrd="0" presId="urn:microsoft.com/office/officeart/2008/layout/HalfCircleOrganizationChart"/>
    <dgm:cxn modelId="{787DDD79-7A88-4AC5-888A-689000585E47}" type="presParOf" srcId="{BCEEC3A5-87E3-49B1-A47C-97467CFE9F02}" destId="{931BF6F8-7226-4F37-9DE5-794B74999190}" srcOrd="0" destOrd="0" presId="urn:microsoft.com/office/officeart/2008/layout/HalfCircleOrganizationChart"/>
    <dgm:cxn modelId="{552BADD4-6DA5-4101-8677-4E4059D4A46D}" type="presParOf" srcId="{931BF6F8-7226-4F37-9DE5-794B74999190}" destId="{88130F8D-99DD-433D-B97B-1774840BB887}" srcOrd="0" destOrd="0" presId="urn:microsoft.com/office/officeart/2008/layout/HalfCircleOrganizationChart"/>
    <dgm:cxn modelId="{637A4D2F-A1FD-401E-BC73-11E79C912C52}" type="presParOf" srcId="{88130F8D-99DD-433D-B97B-1774840BB887}" destId="{A087AB3C-750D-435B-897C-5AB6A741F96C}" srcOrd="0" destOrd="0" presId="urn:microsoft.com/office/officeart/2008/layout/HalfCircleOrganizationChart"/>
    <dgm:cxn modelId="{9AAACAC1-855C-4B04-B2E8-03F80F0E6430}" type="presParOf" srcId="{88130F8D-99DD-433D-B97B-1774840BB887}" destId="{24207016-DB86-4965-91A5-81BFB8106494}" srcOrd="1" destOrd="0" presId="urn:microsoft.com/office/officeart/2008/layout/HalfCircleOrganizationChart"/>
    <dgm:cxn modelId="{907229DC-8E7C-4EA6-B7E9-4B4D38E018CC}" type="presParOf" srcId="{88130F8D-99DD-433D-B97B-1774840BB887}" destId="{5DEFE6F2-6278-4209-9C58-25FE6DF78A89}" srcOrd="2" destOrd="0" presId="urn:microsoft.com/office/officeart/2008/layout/HalfCircleOrganizationChart"/>
    <dgm:cxn modelId="{71C56A53-5696-404A-984D-70579C36DD7A}" type="presParOf" srcId="{88130F8D-99DD-433D-B97B-1774840BB887}" destId="{B68DDD25-ED9F-42E5-AF6C-7E79DCB33A0A}" srcOrd="3" destOrd="0" presId="urn:microsoft.com/office/officeart/2008/layout/HalfCircleOrganizationChart"/>
    <dgm:cxn modelId="{7051D514-4280-4D39-9999-50ABE8BE9B4E}" type="presParOf" srcId="{931BF6F8-7226-4F37-9DE5-794B74999190}" destId="{E4F39C5B-965D-4ADC-9068-A22CB2AF195E}" srcOrd="1" destOrd="0" presId="urn:microsoft.com/office/officeart/2008/layout/HalfCircleOrganizationChart"/>
    <dgm:cxn modelId="{2A645642-4CF5-4896-8E9D-A081538264E0}" type="presParOf" srcId="{E4F39C5B-965D-4ADC-9068-A22CB2AF195E}" destId="{3EC0CF2B-7851-4CBC-88F3-1953E8F4A7E8}" srcOrd="0" destOrd="0" presId="urn:microsoft.com/office/officeart/2008/layout/HalfCircleOrganizationChart"/>
    <dgm:cxn modelId="{3637641D-83D7-4E62-A943-04D24F2BE156}" type="presParOf" srcId="{E4F39C5B-965D-4ADC-9068-A22CB2AF195E}" destId="{3CE1AABA-E909-49CF-87FD-8F57653F77A2}" srcOrd="1" destOrd="0" presId="urn:microsoft.com/office/officeart/2008/layout/HalfCircleOrganizationChart"/>
    <dgm:cxn modelId="{F1A1E448-83CD-45BA-8EA0-4D05D1B7B095}" type="presParOf" srcId="{3CE1AABA-E909-49CF-87FD-8F57653F77A2}" destId="{FCA43A1B-C37E-47FA-A130-F95CEF4A19EA}" srcOrd="0" destOrd="0" presId="urn:microsoft.com/office/officeart/2008/layout/HalfCircleOrganizationChart"/>
    <dgm:cxn modelId="{C17C2AA2-EA7C-434B-A7A9-FD8B8C8EE736}" type="presParOf" srcId="{FCA43A1B-C37E-47FA-A130-F95CEF4A19EA}" destId="{13DD24B5-6E20-4878-99D4-C3EAA7ABECC7}" srcOrd="0" destOrd="0" presId="urn:microsoft.com/office/officeart/2008/layout/HalfCircleOrganizationChart"/>
    <dgm:cxn modelId="{70B0F081-523C-48BA-8473-54D17A5438CA}" type="presParOf" srcId="{FCA43A1B-C37E-47FA-A130-F95CEF4A19EA}" destId="{35520001-9D8D-4B46-B792-3A5EB93C3D51}" srcOrd="1" destOrd="0" presId="urn:microsoft.com/office/officeart/2008/layout/HalfCircleOrganizationChart"/>
    <dgm:cxn modelId="{3051B42C-4A36-41EF-94CB-299809BDE3D8}" type="presParOf" srcId="{FCA43A1B-C37E-47FA-A130-F95CEF4A19EA}" destId="{76E04AE6-5B38-43CA-A1FA-997D02F323D8}" srcOrd="2" destOrd="0" presId="urn:microsoft.com/office/officeart/2008/layout/HalfCircleOrganizationChart"/>
    <dgm:cxn modelId="{C83F2C27-17FC-45E8-A0A4-01656404A4A7}" type="presParOf" srcId="{FCA43A1B-C37E-47FA-A130-F95CEF4A19EA}" destId="{03315C9C-03C8-4377-98DA-C466FC07D716}" srcOrd="3" destOrd="0" presId="urn:microsoft.com/office/officeart/2008/layout/HalfCircleOrganizationChart"/>
    <dgm:cxn modelId="{45EF7007-47CE-41B2-A634-DF497261B62A}" type="presParOf" srcId="{3CE1AABA-E909-49CF-87FD-8F57653F77A2}" destId="{9DB8120D-1551-4898-9856-39F2DD2B9AC2}" srcOrd="1" destOrd="0" presId="urn:microsoft.com/office/officeart/2008/layout/HalfCircleOrganizationChart"/>
    <dgm:cxn modelId="{9199D204-62A1-4178-8678-9F81A65BE030}" type="presParOf" srcId="{3CE1AABA-E909-49CF-87FD-8F57653F77A2}" destId="{60E0AE33-6342-4D2A-A61C-8282E623F73E}" srcOrd="2" destOrd="0" presId="urn:microsoft.com/office/officeart/2008/layout/HalfCircleOrganizationChart"/>
    <dgm:cxn modelId="{D504FC46-D3B2-4E0F-B766-07CDFDF86D84}" type="presParOf" srcId="{E4F39C5B-965D-4ADC-9068-A22CB2AF195E}" destId="{99133FFF-D7C0-4FC1-9FC9-028C54873F59}" srcOrd="2" destOrd="0" presId="urn:microsoft.com/office/officeart/2008/layout/HalfCircleOrganizationChart"/>
    <dgm:cxn modelId="{365882EB-D17F-46F0-B282-AF8571D2B871}" type="presParOf" srcId="{E4F39C5B-965D-4ADC-9068-A22CB2AF195E}" destId="{DE3C9CD9-2048-4310-B6E2-DE1EB9158F3C}" srcOrd="3" destOrd="0" presId="urn:microsoft.com/office/officeart/2008/layout/HalfCircleOrganizationChart"/>
    <dgm:cxn modelId="{1C90F981-79C3-4437-AD27-A194B6C205ED}" type="presParOf" srcId="{DE3C9CD9-2048-4310-B6E2-DE1EB9158F3C}" destId="{E72CDB55-7337-42A7-B764-F8CF490F60BA}" srcOrd="0" destOrd="0" presId="urn:microsoft.com/office/officeart/2008/layout/HalfCircleOrganizationChart"/>
    <dgm:cxn modelId="{5BC4C9DA-4CDD-430B-9459-E92CAC0D6633}" type="presParOf" srcId="{E72CDB55-7337-42A7-B764-F8CF490F60BA}" destId="{5A0494A8-C106-47CC-A2A7-D16915EB599F}" srcOrd="0" destOrd="0" presId="urn:microsoft.com/office/officeart/2008/layout/HalfCircleOrganizationChart"/>
    <dgm:cxn modelId="{F290ED22-E792-42CB-B2A7-6181A89D2CB5}" type="presParOf" srcId="{E72CDB55-7337-42A7-B764-F8CF490F60BA}" destId="{3263EA36-22D6-4A72-9817-017447AD321D}" srcOrd="1" destOrd="0" presId="urn:microsoft.com/office/officeart/2008/layout/HalfCircleOrganizationChart"/>
    <dgm:cxn modelId="{D09E7371-6A2D-4323-BDF4-48FBC5700C69}" type="presParOf" srcId="{E72CDB55-7337-42A7-B764-F8CF490F60BA}" destId="{7C14B4DE-ADD5-4290-A91D-792FE0223E0C}" srcOrd="2" destOrd="0" presId="urn:microsoft.com/office/officeart/2008/layout/HalfCircleOrganizationChart"/>
    <dgm:cxn modelId="{DB7E3E58-3C6C-49B1-862F-47A8D0065834}" type="presParOf" srcId="{E72CDB55-7337-42A7-B764-F8CF490F60BA}" destId="{AA50C69F-869A-48F0-A2DF-DDEC8E3673AB}" srcOrd="3" destOrd="0" presId="urn:microsoft.com/office/officeart/2008/layout/HalfCircleOrganizationChart"/>
    <dgm:cxn modelId="{63A377DD-9878-4F89-9BE1-D70BE718F40E}" type="presParOf" srcId="{DE3C9CD9-2048-4310-B6E2-DE1EB9158F3C}" destId="{1A916917-0A68-469C-BED7-60CDA7CCF6CB}" srcOrd="1" destOrd="0" presId="urn:microsoft.com/office/officeart/2008/layout/HalfCircleOrganizationChart"/>
    <dgm:cxn modelId="{7078500C-0635-4B7B-AFBB-0D5F794D65BE}" type="presParOf" srcId="{DE3C9CD9-2048-4310-B6E2-DE1EB9158F3C}" destId="{D0B42C34-BC70-4134-A6DC-9D2CBE9B8EB7}" srcOrd="2" destOrd="0" presId="urn:microsoft.com/office/officeart/2008/layout/HalfCircleOrganizationChart"/>
    <dgm:cxn modelId="{872CAB52-CC4B-4327-9044-C49DD3B13D90}" type="presParOf" srcId="{E4F39C5B-965D-4ADC-9068-A22CB2AF195E}" destId="{AB51AEFD-C774-4156-BFC1-86C2A26E1D64}" srcOrd="4" destOrd="0" presId="urn:microsoft.com/office/officeart/2008/layout/HalfCircleOrganizationChart"/>
    <dgm:cxn modelId="{28E78EB5-A20B-4E54-AAF0-6DD27F467548}" type="presParOf" srcId="{E4F39C5B-965D-4ADC-9068-A22CB2AF195E}" destId="{6F176F7E-E8E3-421E-B32F-CF54243F5D39}" srcOrd="5" destOrd="0" presId="urn:microsoft.com/office/officeart/2008/layout/HalfCircleOrganizationChart"/>
    <dgm:cxn modelId="{43D0DF3A-3905-47B3-B03E-5829DFA68FF6}" type="presParOf" srcId="{6F176F7E-E8E3-421E-B32F-CF54243F5D39}" destId="{150042BB-0454-403C-A282-00FB12FBE972}" srcOrd="0" destOrd="0" presId="urn:microsoft.com/office/officeart/2008/layout/HalfCircleOrganizationChart"/>
    <dgm:cxn modelId="{282C3856-49E3-4FE3-935D-203E8C323E9C}" type="presParOf" srcId="{150042BB-0454-403C-A282-00FB12FBE972}" destId="{44A8A78A-897E-4AF8-8D4E-D1DD9372FE14}" srcOrd="0" destOrd="0" presId="urn:microsoft.com/office/officeart/2008/layout/HalfCircleOrganizationChart"/>
    <dgm:cxn modelId="{91281DCE-2485-4340-8021-B83414502663}" type="presParOf" srcId="{150042BB-0454-403C-A282-00FB12FBE972}" destId="{F156B281-1BDF-4F8B-B00E-82B12D3AA9A0}" srcOrd="1" destOrd="0" presId="urn:microsoft.com/office/officeart/2008/layout/HalfCircleOrganizationChart"/>
    <dgm:cxn modelId="{24642320-64B8-4ACA-B682-D2F650F421FB}" type="presParOf" srcId="{150042BB-0454-403C-A282-00FB12FBE972}" destId="{CBFB5D3B-C0A3-42DC-8961-517FA33A3730}" srcOrd="2" destOrd="0" presId="urn:microsoft.com/office/officeart/2008/layout/HalfCircleOrganizationChart"/>
    <dgm:cxn modelId="{5A6E50FE-1C72-4786-8292-3A116042CA38}" type="presParOf" srcId="{150042BB-0454-403C-A282-00FB12FBE972}" destId="{3D7894D6-25DE-4E10-AF10-D18540541E51}" srcOrd="3" destOrd="0" presId="urn:microsoft.com/office/officeart/2008/layout/HalfCircleOrganizationChart"/>
    <dgm:cxn modelId="{DC0F8D30-2C96-4140-9EBE-39397A3487AF}" type="presParOf" srcId="{6F176F7E-E8E3-421E-B32F-CF54243F5D39}" destId="{E43FEC13-022D-4A8B-AA7F-A6A82AD62215}" srcOrd="1" destOrd="0" presId="urn:microsoft.com/office/officeart/2008/layout/HalfCircleOrganizationChart"/>
    <dgm:cxn modelId="{CEF7D184-4ABE-4B89-81C7-72ACE2850936}" type="presParOf" srcId="{6F176F7E-E8E3-421E-B32F-CF54243F5D39}" destId="{B8521DF7-2C30-4321-92EE-A0136184B351}" srcOrd="2" destOrd="0" presId="urn:microsoft.com/office/officeart/2008/layout/HalfCircleOrganizationChart"/>
    <dgm:cxn modelId="{632A570A-4D87-4509-91A5-7F9A3C451804}" type="presParOf" srcId="{E4F39C5B-965D-4ADC-9068-A22CB2AF195E}" destId="{652C8216-5E13-42A9-9118-9357BB61AE99}" srcOrd="6" destOrd="0" presId="urn:microsoft.com/office/officeart/2008/layout/HalfCircleOrganizationChart"/>
    <dgm:cxn modelId="{9E9FA7E8-C157-4C79-91A6-14E767DFB215}" type="presParOf" srcId="{E4F39C5B-965D-4ADC-9068-A22CB2AF195E}" destId="{F6123F5D-AF7A-40D8-AAF1-C89551492B27}" srcOrd="7" destOrd="0" presId="urn:microsoft.com/office/officeart/2008/layout/HalfCircleOrganizationChart"/>
    <dgm:cxn modelId="{E69CC6EA-83D3-4A2B-9694-ADE134E85E04}" type="presParOf" srcId="{F6123F5D-AF7A-40D8-AAF1-C89551492B27}" destId="{90B36736-4AB2-42DB-A94F-2DC896DCE46E}" srcOrd="0" destOrd="0" presId="urn:microsoft.com/office/officeart/2008/layout/HalfCircleOrganizationChart"/>
    <dgm:cxn modelId="{5D1851C2-CFBD-48F7-863D-9847B4340EE3}" type="presParOf" srcId="{90B36736-4AB2-42DB-A94F-2DC896DCE46E}" destId="{E3829C46-62AC-4883-93C2-2033141A3AB5}" srcOrd="0" destOrd="0" presId="urn:microsoft.com/office/officeart/2008/layout/HalfCircleOrganizationChart"/>
    <dgm:cxn modelId="{254BF3DE-FAED-4DC8-BEC2-D75787D311D8}" type="presParOf" srcId="{90B36736-4AB2-42DB-A94F-2DC896DCE46E}" destId="{6CBD5659-10AA-4784-B30F-24CAA8DD1E8F}" srcOrd="1" destOrd="0" presId="urn:microsoft.com/office/officeart/2008/layout/HalfCircleOrganizationChart"/>
    <dgm:cxn modelId="{8EA86081-0393-4502-B14D-7C82F0FB6828}" type="presParOf" srcId="{90B36736-4AB2-42DB-A94F-2DC896DCE46E}" destId="{DC22C9F6-120E-4E9B-B628-866F48EB96A1}" srcOrd="2" destOrd="0" presId="urn:microsoft.com/office/officeart/2008/layout/HalfCircleOrganizationChart"/>
    <dgm:cxn modelId="{CD17AEC2-02C0-44D4-9A52-1696B33232F9}" type="presParOf" srcId="{90B36736-4AB2-42DB-A94F-2DC896DCE46E}" destId="{164415DB-1805-49CB-8DD0-64DDA8459ED0}" srcOrd="3" destOrd="0" presId="urn:microsoft.com/office/officeart/2008/layout/HalfCircleOrganizationChart"/>
    <dgm:cxn modelId="{B4F0A39B-7F5D-4AFD-8227-51D591B79998}" type="presParOf" srcId="{F6123F5D-AF7A-40D8-AAF1-C89551492B27}" destId="{0E40D5D5-B422-4A03-ACFD-24ADF2E9111A}" srcOrd="1" destOrd="0" presId="urn:microsoft.com/office/officeart/2008/layout/HalfCircleOrganizationChart"/>
    <dgm:cxn modelId="{698E36DA-4BEA-4CAA-9483-AB597FE2B8B9}" type="presParOf" srcId="{F6123F5D-AF7A-40D8-AAF1-C89551492B27}" destId="{3C7A4F6C-FDCD-4577-975F-F9046A9B3051}" srcOrd="2" destOrd="0" presId="urn:microsoft.com/office/officeart/2008/layout/HalfCircleOrganizationChart"/>
    <dgm:cxn modelId="{D5072494-29BD-4351-89CC-EE6F5F3BA748}" type="presParOf" srcId="{931BF6F8-7226-4F37-9DE5-794B74999190}" destId="{69FE427C-7BF2-4C12-AA62-94B35518568A}" srcOrd="2" destOrd="0" presId="urn:microsoft.com/office/officeart/2008/layout/HalfCircleOrganizationChart"/>
    <dgm:cxn modelId="{A7BD9279-328E-46B6-AA7B-17E5F6B5C945}" type="presParOf" srcId="{69FE427C-7BF2-4C12-AA62-94B35518568A}" destId="{472B1C1B-243E-4AF0-8EB7-D8F47243B27F}" srcOrd="0" destOrd="0" presId="urn:microsoft.com/office/officeart/2008/layout/HalfCircleOrganizationChart"/>
    <dgm:cxn modelId="{A1FF27CB-B27B-43C9-A791-2795AB52CA4F}" type="presParOf" srcId="{69FE427C-7BF2-4C12-AA62-94B35518568A}" destId="{BA60D993-AB8C-4AB0-8A8B-532C813ABCD6}" srcOrd="1" destOrd="0" presId="urn:microsoft.com/office/officeart/2008/layout/HalfCircleOrganizationChart"/>
    <dgm:cxn modelId="{68DE9758-2EFA-4311-9AC9-EEDFCEF77B5B}" type="presParOf" srcId="{BA60D993-AB8C-4AB0-8A8B-532C813ABCD6}" destId="{07B36357-951C-417D-8AC9-2136DD459B42}" srcOrd="0" destOrd="0" presId="urn:microsoft.com/office/officeart/2008/layout/HalfCircleOrganizationChart"/>
    <dgm:cxn modelId="{299F49E2-F312-4889-8959-23123C90062A}" type="presParOf" srcId="{07B36357-951C-417D-8AC9-2136DD459B42}" destId="{50CCB83B-BA95-4A5D-9BBC-F89A3890C3ED}" srcOrd="0" destOrd="0" presId="urn:microsoft.com/office/officeart/2008/layout/HalfCircleOrganizationChart"/>
    <dgm:cxn modelId="{F86BAEE1-B60A-4A14-BD64-CF8BF74EB573}" type="presParOf" srcId="{07B36357-951C-417D-8AC9-2136DD459B42}" destId="{7C8A4F13-5764-427E-AE0F-D5E124A651EA}" srcOrd="1" destOrd="0" presId="urn:microsoft.com/office/officeart/2008/layout/HalfCircleOrganizationChart"/>
    <dgm:cxn modelId="{93B40762-F001-4022-97E7-9CA50F17EB29}" type="presParOf" srcId="{07B36357-951C-417D-8AC9-2136DD459B42}" destId="{0EE6CC24-61D9-451D-A9FF-649452675924}" srcOrd="2" destOrd="0" presId="urn:microsoft.com/office/officeart/2008/layout/HalfCircleOrganizationChart"/>
    <dgm:cxn modelId="{189073AA-D41B-441A-871A-D862B8DADAD9}" type="presParOf" srcId="{07B36357-951C-417D-8AC9-2136DD459B42}" destId="{E8C7EB58-FC38-4D56-8FCF-B0CF859ABA9C}" srcOrd="3" destOrd="0" presId="urn:microsoft.com/office/officeart/2008/layout/HalfCircleOrganizationChart"/>
    <dgm:cxn modelId="{F71B5588-A235-4623-91CC-319FFD1F76AA}" type="presParOf" srcId="{BA60D993-AB8C-4AB0-8A8B-532C813ABCD6}" destId="{FE85556C-D680-441F-8442-34EF2C6B7643}" srcOrd="1" destOrd="0" presId="urn:microsoft.com/office/officeart/2008/layout/HalfCircleOrganizationChart"/>
    <dgm:cxn modelId="{D36AB6C7-3D18-45B8-A6C9-608A3386C561}" type="presParOf" srcId="{BA60D993-AB8C-4AB0-8A8B-532C813ABCD6}" destId="{3928AA57-B1B2-4D63-9AAB-1C312834C213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17FF3D-0D84-425D-A740-172FE146B3DA}" type="doc">
      <dgm:prSet loTypeId="urn:microsoft.com/office/officeart/2008/layout/CaptionedPictures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E2EC4FF-87BB-4981-9261-FCCD12FAF9D6}">
      <dgm:prSet phldrT="[Text]" phldr="1"/>
      <dgm:spPr/>
      <dgm:t>
        <a:bodyPr/>
        <a:lstStyle/>
        <a:p>
          <a:endParaRPr lang="en-US" dirty="0"/>
        </a:p>
      </dgm:t>
    </dgm:pt>
    <dgm:pt modelId="{026147F8-A964-4835-BEFD-BEBA021CFDBD}" type="parTrans" cxnId="{D65D486E-C7E6-49A5-9F26-7656D451CD0A}">
      <dgm:prSet/>
      <dgm:spPr/>
      <dgm:t>
        <a:bodyPr/>
        <a:lstStyle/>
        <a:p>
          <a:endParaRPr lang="en-US"/>
        </a:p>
      </dgm:t>
    </dgm:pt>
    <dgm:pt modelId="{414A8F5D-2A53-4C13-86D8-9FD6AF542337}" type="sibTrans" cxnId="{D65D486E-C7E6-49A5-9F26-7656D451CD0A}">
      <dgm:prSet/>
      <dgm:spPr/>
      <dgm:t>
        <a:bodyPr/>
        <a:lstStyle/>
        <a:p>
          <a:endParaRPr lang="en-US"/>
        </a:p>
      </dgm:t>
    </dgm:pt>
    <dgm:pt modelId="{99EF5B34-7CAD-4CDA-A26A-5A3B896567AA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READING</a:t>
          </a:r>
        </a:p>
      </dgm:t>
    </dgm:pt>
    <dgm:pt modelId="{FFA441AF-25E2-44A9-AC69-AB381D8CB7AD}" type="parTrans" cxnId="{3F8E9C8A-851F-48BE-870A-D3A3A0AD7E02}">
      <dgm:prSet/>
      <dgm:spPr/>
      <dgm:t>
        <a:bodyPr/>
        <a:lstStyle/>
        <a:p>
          <a:endParaRPr lang="en-US"/>
        </a:p>
      </dgm:t>
    </dgm:pt>
    <dgm:pt modelId="{81CE79A6-B996-411A-A509-A5B7DD185BAB}" type="sibTrans" cxnId="{3F8E9C8A-851F-48BE-870A-D3A3A0AD7E02}">
      <dgm:prSet/>
      <dgm:spPr/>
      <dgm:t>
        <a:bodyPr/>
        <a:lstStyle/>
        <a:p>
          <a:endParaRPr lang="en-US"/>
        </a:p>
      </dgm:t>
    </dgm:pt>
    <dgm:pt modelId="{529540C5-19D3-42D7-B207-41F17E2E845F}">
      <dgm:prSet phldrT="[Text]" phldr="1"/>
      <dgm:spPr/>
      <dgm:t>
        <a:bodyPr/>
        <a:lstStyle/>
        <a:p>
          <a:endParaRPr lang="en-US" dirty="0"/>
        </a:p>
      </dgm:t>
    </dgm:pt>
    <dgm:pt modelId="{A6F8F542-B478-47A5-AD26-B3AA6A83816A}" type="parTrans" cxnId="{4D738DBD-0C57-47AB-B672-844BCFD7C727}">
      <dgm:prSet/>
      <dgm:spPr/>
      <dgm:t>
        <a:bodyPr/>
        <a:lstStyle/>
        <a:p>
          <a:endParaRPr lang="en-US"/>
        </a:p>
      </dgm:t>
    </dgm:pt>
    <dgm:pt modelId="{A3DE4228-F6FF-4534-9295-3ED3B08A4FB3}" type="sibTrans" cxnId="{4D738DBD-0C57-47AB-B672-844BCFD7C727}">
      <dgm:prSet/>
      <dgm:spPr/>
      <dgm:t>
        <a:bodyPr/>
        <a:lstStyle/>
        <a:p>
          <a:endParaRPr lang="en-US"/>
        </a:p>
      </dgm:t>
    </dgm:pt>
    <dgm:pt modelId="{99885F10-89EB-4CBE-8246-4DE838C9FDED}">
      <dgm:prSet phldrT="[Text]"/>
      <dgm:spPr/>
      <dgm:t>
        <a:bodyPr/>
        <a:lstStyle/>
        <a:p>
          <a:r>
            <a:rPr lang="en-US" dirty="0"/>
            <a:t>SPEAKING</a:t>
          </a:r>
        </a:p>
      </dgm:t>
    </dgm:pt>
    <dgm:pt modelId="{C0E24716-CB97-41FE-807C-8F6372242490}" type="parTrans" cxnId="{D1A6581F-8CD2-48C2-B6C4-BF29E7B1FA1A}">
      <dgm:prSet/>
      <dgm:spPr/>
      <dgm:t>
        <a:bodyPr/>
        <a:lstStyle/>
        <a:p>
          <a:endParaRPr lang="en-US"/>
        </a:p>
      </dgm:t>
    </dgm:pt>
    <dgm:pt modelId="{33A66B95-D307-4062-B3C0-62425865F635}" type="sibTrans" cxnId="{D1A6581F-8CD2-48C2-B6C4-BF29E7B1FA1A}">
      <dgm:prSet/>
      <dgm:spPr/>
      <dgm:t>
        <a:bodyPr/>
        <a:lstStyle/>
        <a:p>
          <a:endParaRPr lang="en-US"/>
        </a:p>
      </dgm:t>
    </dgm:pt>
    <dgm:pt modelId="{E12139EA-8FBB-49A8-BCE5-0FDE179037F2}" type="pres">
      <dgm:prSet presAssocID="{FF17FF3D-0D84-425D-A740-172FE146B3DA}" presName="Name0" presStyleCnt="0">
        <dgm:presLayoutVars>
          <dgm:chMax/>
          <dgm:chPref/>
          <dgm:dir/>
        </dgm:presLayoutVars>
      </dgm:prSet>
      <dgm:spPr/>
    </dgm:pt>
    <dgm:pt modelId="{E2BEACA7-D697-4294-B2FF-816A93EDAF07}" type="pres">
      <dgm:prSet presAssocID="{6E2EC4FF-87BB-4981-9261-FCCD12FAF9D6}" presName="composite" presStyleCnt="0">
        <dgm:presLayoutVars>
          <dgm:chMax val="1"/>
          <dgm:chPref val="1"/>
        </dgm:presLayoutVars>
      </dgm:prSet>
      <dgm:spPr/>
    </dgm:pt>
    <dgm:pt modelId="{5D993DCE-BB7E-4D4A-A9F1-893F2F6C0109}" type="pres">
      <dgm:prSet presAssocID="{6E2EC4FF-87BB-4981-9261-FCCD12FAF9D6}" presName="Accent" presStyleLbl="trAlignAcc1" presStyleIdx="0" presStyleCnt="2">
        <dgm:presLayoutVars>
          <dgm:chMax val="0"/>
          <dgm:chPref val="0"/>
        </dgm:presLayoutVars>
      </dgm:prSet>
      <dgm:spPr>
        <a:ln w="28575">
          <a:solidFill>
            <a:schemeClr val="accent2"/>
          </a:solidFill>
        </a:ln>
      </dgm:spPr>
    </dgm:pt>
    <dgm:pt modelId="{423236B0-843C-4728-AFCD-F5062CC55FF1}" type="pres">
      <dgm:prSet presAssocID="{6E2EC4FF-87BB-4981-9261-FCCD12FAF9D6}" presName="Image" presStyleLbl="alignImgPlace1" presStyleIdx="0" presStyleCnt="2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"/>
          <a:srcRect/>
          <a:stretch>
            <a:fillRect t="-21000" b="-21000"/>
          </a:stretch>
        </a:blipFill>
      </dgm:spPr>
    </dgm:pt>
    <dgm:pt modelId="{5AD1246F-2CD7-48F2-9559-2B0150002FC0}" type="pres">
      <dgm:prSet presAssocID="{6E2EC4FF-87BB-4981-9261-FCCD12FAF9D6}" presName="ChildComposite" presStyleCnt="0"/>
      <dgm:spPr/>
    </dgm:pt>
    <dgm:pt modelId="{B326B1F2-0D8B-46EB-A6B1-48C4829627E0}" type="pres">
      <dgm:prSet presAssocID="{6E2EC4FF-87BB-4981-9261-FCCD12FAF9D6}" presName="Child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F8868911-C9A5-4CE4-8865-4E08C293274B}" type="pres">
      <dgm:prSet presAssocID="{6E2EC4FF-87BB-4981-9261-FCCD12FAF9D6}" presName="Parent" presStyleLbl="revTx" presStyleIdx="0" presStyleCnt="2">
        <dgm:presLayoutVars>
          <dgm:chMax val="1"/>
          <dgm:chPref val="0"/>
          <dgm:bulletEnabled val="1"/>
        </dgm:presLayoutVars>
      </dgm:prSet>
      <dgm:spPr/>
    </dgm:pt>
    <dgm:pt modelId="{1A0A6F45-7035-4788-B9F7-E3042D751D0E}" type="pres">
      <dgm:prSet presAssocID="{414A8F5D-2A53-4C13-86D8-9FD6AF542337}" presName="sibTrans" presStyleCnt="0"/>
      <dgm:spPr/>
    </dgm:pt>
    <dgm:pt modelId="{92A33174-058B-4D17-B9DB-DC1EAAAFC2A3}" type="pres">
      <dgm:prSet presAssocID="{529540C5-19D3-42D7-B207-41F17E2E845F}" presName="composite" presStyleCnt="0">
        <dgm:presLayoutVars>
          <dgm:chMax val="1"/>
          <dgm:chPref val="1"/>
        </dgm:presLayoutVars>
      </dgm:prSet>
      <dgm:spPr/>
    </dgm:pt>
    <dgm:pt modelId="{EAF9549E-A938-4718-A3C8-E47C3969E41D}" type="pres">
      <dgm:prSet presAssocID="{529540C5-19D3-42D7-B207-41F17E2E845F}" presName="Accent" presStyleLbl="trAlignAcc1" presStyleIdx="1" presStyleCnt="2">
        <dgm:presLayoutVars>
          <dgm:chMax val="0"/>
          <dgm:chPref val="0"/>
        </dgm:presLayoutVars>
      </dgm:prSet>
      <dgm:spPr>
        <a:ln w="28575">
          <a:solidFill>
            <a:schemeClr val="accent1">
              <a:lumMod val="75000"/>
            </a:schemeClr>
          </a:solidFill>
        </a:ln>
      </dgm:spPr>
    </dgm:pt>
    <dgm:pt modelId="{FFCB90D5-AF72-4ECE-BEA6-6EB502F2BF01}" type="pres">
      <dgm:prSet presAssocID="{529540C5-19D3-42D7-B207-41F17E2E845F}" presName="Image" presStyleLbl="alignImgPlace1" presStyleIdx="1" presStyleCnt="2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2"/>
          <a:srcRect/>
          <a:stretch>
            <a:fillRect l="-7000" r="-7000"/>
          </a:stretch>
        </a:blipFill>
      </dgm:spPr>
    </dgm:pt>
    <dgm:pt modelId="{DC4ACF24-6253-48DE-8D91-CAF9B054140A}" type="pres">
      <dgm:prSet presAssocID="{529540C5-19D3-42D7-B207-41F17E2E845F}" presName="ChildComposite" presStyleCnt="0"/>
      <dgm:spPr/>
    </dgm:pt>
    <dgm:pt modelId="{AC35FF13-FE4D-4015-A87E-3504FD995115}" type="pres">
      <dgm:prSet presAssocID="{529540C5-19D3-42D7-B207-41F17E2E845F}" presName="Child" presStyleLbl="node1" presStyleIdx="1" presStyleCnt="2">
        <dgm:presLayoutVars>
          <dgm:chMax val="0"/>
          <dgm:chPref val="0"/>
          <dgm:bulletEnabled val="1"/>
        </dgm:presLayoutVars>
      </dgm:prSet>
      <dgm:spPr/>
    </dgm:pt>
    <dgm:pt modelId="{DEC6C3A8-5200-414E-B66A-11B39AEE7FAA}" type="pres">
      <dgm:prSet presAssocID="{529540C5-19D3-42D7-B207-41F17E2E845F}" presName="Parent" presStyleLbl="revTx" presStyleIdx="1" presStyleCnt="2">
        <dgm:presLayoutVars>
          <dgm:chMax val="1"/>
          <dgm:chPref val="0"/>
          <dgm:bulletEnabled val="1"/>
        </dgm:presLayoutVars>
      </dgm:prSet>
      <dgm:spPr/>
    </dgm:pt>
  </dgm:ptLst>
  <dgm:cxnLst>
    <dgm:cxn modelId="{FE38AA02-42F5-4695-9786-0A1B37880FE4}" type="presOf" srcId="{99885F10-89EB-4CBE-8246-4DE838C9FDED}" destId="{AC35FF13-FE4D-4015-A87E-3504FD995115}" srcOrd="0" destOrd="0" presId="urn:microsoft.com/office/officeart/2008/layout/CaptionedPictures"/>
    <dgm:cxn modelId="{D1A6581F-8CD2-48C2-B6C4-BF29E7B1FA1A}" srcId="{529540C5-19D3-42D7-B207-41F17E2E845F}" destId="{99885F10-89EB-4CBE-8246-4DE838C9FDED}" srcOrd="0" destOrd="0" parTransId="{C0E24716-CB97-41FE-807C-8F6372242490}" sibTransId="{33A66B95-D307-4062-B3C0-62425865F635}"/>
    <dgm:cxn modelId="{FC29B826-EC34-4ACC-BBAE-28E6614ACB43}" type="presOf" srcId="{6E2EC4FF-87BB-4981-9261-FCCD12FAF9D6}" destId="{F8868911-C9A5-4CE4-8865-4E08C293274B}" srcOrd="0" destOrd="0" presId="urn:microsoft.com/office/officeart/2008/layout/CaptionedPictures"/>
    <dgm:cxn modelId="{D65D486E-C7E6-49A5-9F26-7656D451CD0A}" srcId="{FF17FF3D-0D84-425D-A740-172FE146B3DA}" destId="{6E2EC4FF-87BB-4981-9261-FCCD12FAF9D6}" srcOrd="0" destOrd="0" parTransId="{026147F8-A964-4835-BEFD-BEBA021CFDBD}" sibTransId="{414A8F5D-2A53-4C13-86D8-9FD6AF542337}"/>
    <dgm:cxn modelId="{3F8E9C8A-851F-48BE-870A-D3A3A0AD7E02}" srcId="{6E2EC4FF-87BB-4981-9261-FCCD12FAF9D6}" destId="{99EF5B34-7CAD-4CDA-A26A-5A3B896567AA}" srcOrd="0" destOrd="0" parTransId="{FFA441AF-25E2-44A9-AC69-AB381D8CB7AD}" sibTransId="{81CE79A6-B996-411A-A509-A5B7DD185BAB}"/>
    <dgm:cxn modelId="{E91F19A0-053D-48E5-BEC8-54724A8452BB}" type="presOf" srcId="{529540C5-19D3-42D7-B207-41F17E2E845F}" destId="{DEC6C3A8-5200-414E-B66A-11B39AEE7FAA}" srcOrd="0" destOrd="0" presId="urn:microsoft.com/office/officeart/2008/layout/CaptionedPictures"/>
    <dgm:cxn modelId="{4D738DBD-0C57-47AB-B672-844BCFD7C727}" srcId="{FF17FF3D-0D84-425D-A740-172FE146B3DA}" destId="{529540C5-19D3-42D7-B207-41F17E2E845F}" srcOrd="1" destOrd="0" parTransId="{A6F8F542-B478-47A5-AD26-B3AA6A83816A}" sibTransId="{A3DE4228-F6FF-4534-9295-3ED3B08A4FB3}"/>
    <dgm:cxn modelId="{6D6B51DF-8418-47FD-877F-2ACFFF254CFD}" type="presOf" srcId="{FF17FF3D-0D84-425D-A740-172FE146B3DA}" destId="{E12139EA-8FBB-49A8-BCE5-0FDE179037F2}" srcOrd="0" destOrd="0" presId="urn:microsoft.com/office/officeart/2008/layout/CaptionedPictures"/>
    <dgm:cxn modelId="{26A8EEE6-DF6F-4E98-A078-EAE286FD68F8}" type="presOf" srcId="{99EF5B34-7CAD-4CDA-A26A-5A3B896567AA}" destId="{B326B1F2-0D8B-46EB-A6B1-48C4829627E0}" srcOrd="0" destOrd="0" presId="urn:microsoft.com/office/officeart/2008/layout/CaptionedPictures"/>
    <dgm:cxn modelId="{739103E8-9761-4E5D-B2C6-333F0B20C26B}" type="presParOf" srcId="{E12139EA-8FBB-49A8-BCE5-0FDE179037F2}" destId="{E2BEACA7-D697-4294-B2FF-816A93EDAF07}" srcOrd="0" destOrd="0" presId="urn:microsoft.com/office/officeart/2008/layout/CaptionedPictures"/>
    <dgm:cxn modelId="{8785D8B1-B3F7-415E-AB5B-E646618D27BC}" type="presParOf" srcId="{E2BEACA7-D697-4294-B2FF-816A93EDAF07}" destId="{5D993DCE-BB7E-4D4A-A9F1-893F2F6C0109}" srcOrd="0" destOrd="0" presId="urn:microsoft.com/office/officeart/2008/layout/CaptionedPictures"/>
    <dgm:cxn modelId="{EBE57BA8-90FD-4534-9400-37F3E7E38D3B}" type="presParOf" srcId="{E2BEACA7-D697-4294-B2FF-816A93EDAF07}" destId="{423236B0-843C-4728-AFCD-F5062CC55FF1}" srcOrd="1" destOrd="0" presId="urn:microsoft.com/office/officeart/2008/layout/CaptionedPictures"/>
    <dgm:cxn modelId="{75369912-E53D-40BF-8566-79BCD9BA1245}" type="presParOf" srcId="{E2BEACA7-D697-4294-B2FF-816A93EDAF07}" destId="{5AD1246F-2CD7-48F2-9559-2B0150002FC0}" srcOrd="2" destOrd="0" presId="urn:microsoft.com/office/officeart/2008/layout/CaptionedPictures"/>
    <dgm:cxn modelId="{5E8CE01D-00C6-4013-98AB-F796538FAA0F}" type="presParOf" srcId="{5AD1246F-2CD7-48F2-9559-2B0150002FC0}" destId="{B326B1F2-0D8B-46EB-A6B1-48C4829627E0}" srcOrd="0" destOrd="0" presId="urn:microsoft.com/office/officeart/2008/layout/CaptionedPictures"/>
    <dgm:cxn modelId="{D6B68C74-5BF0-4E7C-96C3-4F1D303DF93D}" type="presParOf" srcId="{5AD1246F-2CD7-48F2-9559-2B0150002FC0}" destId="{F8868911-C9A5-4CE4-8865-4E08C293274B}" srcOrd="1" destOrd="0" presId="urn:microsoft.com/office/officeart/2008/layout/CaptionedPictures"/>
    <dgm:cxn modelId="{A4C0D933-7B87-439A-B677-370E39F5578D}" type="presParOf" srcId="{E12139EA-8FBB-49A8-BCE5-0FDE179037F2}" destId="{1A0A6F45-7035-4788-B9F7-E3042D751D0E}" srcOrd="1" destOrd="0" presId="urn:microsoft.com/office/officeart/2008/layout/CaptionedPictures"/>
    <dgm:cxn modelId="{C2F061D5-2B66-457E-8121-6BC423DAD4E4}" type="presParOf" srcId="{E12139EA-8FBB-49A8-BCE5-0FDE179037F2}" destId="{92A33174-058B-4D17-B9DB-DC1EAAAFC2A3}" srcOrd="2" destOrd="0" presId="urn:microsoft.com/office/officeart/2008/layout/CaptionedPictures"/>
    <dgm:cxn modelId="{D4BAC6C2-68BA-4D31-A901-DD2125C0184D}" type="presParOf" srcId="{92A33174-058B-4D17-B9DB-DC1EAAAFC2A3}" destId="{EAF9549E-A938-4718-A3C8-E47C3969E41D}" srcOrd="0" destOrd="0" presId="urn:microsoft.com/office/officeart/2008/layout/CaptionedPictures"/>
    <dgm:cxn modelId="{0995B1C8-4FA1-4F3A-AD10-A4E6A53C7C4C}" type="presParOf" srcId="{92A33174-058B-4D17-B9DB-DC1EAAAFC2A3}" destId="{FFCB90D5-AF72-4ECE-BEA6-6EB502F2BF01}" srcOrd="1" destOrd="0" presId="urn:microsoft.com/office/officeart/2008/layout/CaptionedPictures"/>
    <dgm:cxn modelId="{3DB1F1F8-75EB-4E0D-9B61-FC99C4D56CDD}" type="presParOf" srcId="{92A33174-058B-4D17-B9DB-DC1EAAAFC2A3}" destId="{DC4ACF24-6253-48DE-8D91-CAF9B054140A}" srcOrd="2" destOrd="0" presId="urn:microsoft.com/office/officeart/2008/layout/CaptionedPictures"/>
    <dgm:cxn modelId="{1D4F3ACC-F5F5-4962-9111-244CADDAC1BF}" type="presParOf" srcId="{DC4ACF24-6253-48DE-8D91-CAF9B054140A}" destId="{AC35FF13-FE4D-4015-A87E-3504FD995115}" srcOrd="0" destOrd="0" presId="urn:microsoft.com/office/officeart/2008/layout/CaptionedPictures"/>
    <dgm:cxn modelId="{06B03967-CDCF-4D68-B6EE-B3607FB0C341}" type="presParOf" srcId="{DC4ACF24-6253-48DE-8D91-CAF9B054140A}" destId="{DEC6C3A8-5200-414E-B66A-11B39AEE7FAA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993DCE-BB7E-4D4A-A9F1-893F2F6C0109}">
      <dsp:nvSpPr>
        <dsp:cNvPr id="0" name=""/>
        <dsp:cNvSpPr/>
      </dsp:nvSpPr>
      <dsp:spPr>
        <a:xfrm>
          <a:off x="743" y="195992"/>
          <a:ext cx="3728533" cy="438651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3236B0-843C-4728-AFCD-F5062CC55FF1}">
      <dsp:nvSpPr>
        <dsp:cNvPr id="0" name=""/>
        <dsp:cNvSpPr/>
      </dsp:nvSpPr>
      <dsp:spPr>
        <a:xfrm>
          <a:off x="94201" y="217073"/>
          <a:ext cx="3711952" cy="3100913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26B1F2-0D8B-46EB-A6B1-48C4829627E0}">
      <dsp:nvSpPr>
        <dsp:cNvPr id="0" name=""/>
        <dsp:cNvSpPr/>
      </dsp:nvSpPr>
      <dsp:spPr>
        <a:xfrm>
          <a:off x="187170" y="3661370"/>
          <a:ext cx="3355680" cy="745671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READING</a:t>
          </a:r>
        </a:p>
      </dsp:txBody>
      <dsp:txXfrm>
        <a:off x="187170" y="3661370"/>
        <a:ext cx="3355680" cy="745671"/>
      </dsp:txXfrm>
    </dsp:sp>
    <dsp:sp modelId="{F8868911-C9A5-4CE4-8865-4E08C293274B}">
      <dsp:nvSpPr>
        <dsp:cNvPr id="0" name=""/>
        <dsp:cNvSpPr/>
      </dsp:nvSpPr>
      <dsp:spPr>
        <a:xfrm>
          <a:off x="187170" y="3222684"/>
          <a:ext cx="3355680" cy="4386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187170" y="3222684"/>
        <a:ext cx="3355680" cy="438686"/>
      </dsp:txXfrm>
    </dsp:sp>
    <dsp:sp modelId="{EAF9549E-A938-4718-A3C8-E47C3969E41D}">
      <dsp:nvSpPr>
        <dsp:cNvPr id="0" name=""/>
        <dsp:cNvSpPr/>
      </dsp:nvSpPr>
      <dsp:spPr>
        <a:xfrm>
          <a:off x="4536339" y="239683"/>
          <a:ext cx="3728533" cy="438651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CB90D5-AF72-4ECE-BEA6-6EB502F2BF01}">
      <dsp:nvSpPr>
        <dsp:cNvPr id="0" name=""/>
        <dsp:cNvSpPr/>
      </dsp:nvSpPr>
      <dsp:spPr>
        <a:xfrm>
          <a:off x="4492096" y="152302"/>
          <a:ext cx="3817019" cy="3376913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t="-2000" b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35FF13-FE4D-4015-A87E-3504FD995115}">
      <dsp:nvSpPr>
        <dsp:cNvPr id="0" name=""/>
        <dsp:cNvSpPr/>
      </dsp:nvSpPr>
      <dsp:spPr>
        <a:xfrm>
          <a:off x="4722765" y="3705061"/>
          <a:ext cx="3355680" cy="745671"/>
        </a:xfrm>
        <a:prstGeom prst="rect">
          <a:avLst/>
        </a:prstGeom>
        <a:solidFill>
          <a:schemeClr val="accent4">
            <a:hueOff val="-3210336"/>
            <a:satOff val="39690"/>
            <a:lumOff val="-129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SPEAKING</a:t>
          </a:r>
        </a:p>
      </dsp:txBody>
      <dsp:txXfrm>
        <a:off x="4722765" y="3705061"/>
        <a:ext cx="3355680" cy="745671"/>
      </dsp:txXfrm>
    </dsp:sp>
    <dsp:sp modelId="{DEC6C3A8-5200-414E-B66A-11B39AEE7FAA}">
      <dsp:nvSpPr>
        <dsp:cNvPr id="0" name=""/>
        <dsp:cNvSpPr/>
      </dsp:nvSpPr>
      <dsp:spPr>
        <a:xfrm>
          <a:off x="4722765" y="3266375"/>
          <a:ext cx="3355680" cy="4386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4722765" y="3266375"/>
        <a:ext cx="3355680" cy="4386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2B1C1B-243E-4AF0-8EB7-D8F47243B27F}">
      <dsp:nvSpPr>
        <dsp:cNvPr id="0" name=""/>
        <dsp:cNvSpPr/>
      </dsp:nvSpPr>
      <dsp:spPr>
        <a:xfrm>
          <a:off x="4622759" y="1556689"/>
          <a:ext cx="1039885" cy="751724"/>
        </a:xfrm>
        <a:custGeom>
          <a:avLst/>
          <a:gdLst/>
          <a:ahLst/>
          <a:cxnLst/>
          <a:rect l="0" t="0" r="0" b="0"/>
          <a:pathLst>
            <a:path>
              <a:moveTo>
                <a:pt x="1039885" y="0"/>
              </a:moveTo>
              <a:lnTo>
                <a:pt x="1039885" y="751724"/>
              </a:lnTo>
              <a:lnTo>
                <a:pt x="0" y="7517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2C8216-5E13-42A9-9118-9357BB61AE99}">
      <dsp:nvSpPr>
        <dsp:cNvPr id="0" name=""/>
        <dsp:cNvSpPr/>
      </dsp:nvSpPr>
      <dsp:spPr>
        <a:xfrm>
          <a:off x="5662644" y="1556689"/>
          <a:ext cx="4547932" cy="23052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2184"/>
              </a:lnTo>
              <a:lnTo>
                <a:pt x="4547932" y="2042184"/>
              </a:lnTo>
              <a:lnTo>
                <a:pt x="4547932" y="23052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51AEFD-C774-4156-BFC1-86C2A26E1D64}">
      <dsp:nvSpPr>
        <dsp:cNvPr id="0" name=""/>
        <dsp:cNvSpPr/>
      </dsp:nvSpPr>
      <dsp:spPr>
        <a:xfrm>
          <a:off x="5662644" y="1556689"/>
          <a:ext cx="1661336" cy="23052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2184"/>
              </a:lnTo>
              <a:lnTo>
                <a:pt x="1661336" y="2042184"/>
              </a:lnTo>
              <a:lnTo>
                <a:pt x="1661336" y="23052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133FFF-D7C0-4FC1-9FC9-028C54873F59}">
      <dsp:nvSpPr>
        <dsp:cNvPr id="0" name=""/>
        <dsp:cNvSpPr/>
      </dsp:nvSpPr>
      <dsp:spPr>
        <a:xfrm>
          <a:off x="4292025" y="1556689"/>
          <a:ext cx="1370619" cy="2305288"/>
        </a:xfrm>
        <a:custGeom>
          <a:avLst/>
          <a:gdLst/>
          <a:ahLst/>
          <a:cxnLst/>
          <a:rect l="0" t="0" r="0" b="0"/>
          <a:pathLst>
            <a:path>
              <a:moveTo>
                <a:pt x="1370619" y="0"/>
              </a:moveTo>
              <a:lnTo>
                <a:pt x="1370619" y="2042184"/>
              </a:lnTo>
              <a:lnTo>
                <a:pt x="0" y="2042184"/>
              </a:lnTo>
              <a:lnTo>
                <a:pt x="0" y="23052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C0CF2B-7851-4CBC-88F3-1953E8F4A7E8}">
      <dsp:nvSpPr>
        <dsp:cNvPr id="0" name=""/>
        <dsp:cNvSpPr/>
      </dsp:nvSpPr>
      <dsp:spPr>
        <a:xfrm>
          <a:off x="1260070" y="1556689"/>
          <a:ext cx="4402574" cy="2305288"/>
        </a:xfrm>
        <a:custGeom>
          <a:avLst/>
          <a:gdLst/>
          <a:ahLst/>
          <a:cxnLst/>
          <a:rect l="0" t="0" r="0" b="0"/>
          <a:pathLst>
            <a:path>
              <a:moveTo>
                <a:pt x="4402574" y="0"/>
              </a:moveTo>
              <a:lnTo>
                <a:pt x="4402574" y="2042184"/>
              </a:lnTo>
              <a:lnTo>
                <a:pt x="0" y="2042184"/>
              </a:lnTo>
              <a:lnTo>
                <a:pt x="0" y="23052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207016-DB86-4965-91A5-81BFB8106494}">
      <dsp:nvSpPr>
        <dsp:cNvPr id="0" name=""/>
        <dsp:cNvSpPr/>
      </dsp:nvSpPr>
      <dsp:spPr>
        <a:xfrm>
          <a:off x="5036207" y="303815"/>
          <a:ext cx="1252874" cy="1252874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EFE6F2-6278-4209-9C58-25FE6DF78A89}">
      <dsp:nvSpPr>
        <dsp:cNvPr id="0" name=""/>
        <dsp:cNvSpPr/>
      </dsp:nvSpPr>
      <dsp:spPr>
        <a:xfrm>
          <a:off x="5036207" y="303815"/>
          <a:ext cx="1252874" cy="1252874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87AB3C-750D-435B-897C-5AB6A741F96C}">
      <dsp:nvSpPr>
        <dsp:cNvPr id="0" name=""/>
        <dsp:cNvSpPr/>
      </dsp:nvSpPr>
      <dsp:spPr>
        <a:xfrm>
          <a:off x="4409770" y="529332"/>
          <a:ext cx="2505748" cy="80183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rgbClr val="FF0000"/>
              </a:solidFill>
              <a:latin typeface="ChronicaPro-Book"/>
            </a:rPr>
            <a:t>acne</a:t>
          </a:r>
        </a:p>
      </dsp:txBody>
      <dsp:txXfrm>
        <a:off x="4409770" y="529332"/>
        <a:ext cx="2505748" cy="801839"/>
      </dsp:txXfrm>
    </dsp:sp>
    <dsp:sp modelId="{35520001-9D8D-4B46-B792-3A5EB93C3D51}">
      <dsp:nvSpPr>
        <dsp:cNvPr id="0" name=""/>
        <dsp:cNvSpPr/>
      </dsp:nvSpPr>
      <dsp:spPr>
        <a:xfrm>
          <a:off x="633633" y="3861977"/>
          <a:ext cx="1252874" cy="1252874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E04AE6-5B38-43CA-A1FA-997D02F323D8}">
      <dsp:nvSpPr>
        <dsp:cNvPr id="0" name=""/>
        <dsp:cNvSpPr/>
      </dsp:nvSpPr>
      <dsp:spPr>
        <a:xfrm>
          <a:off x="633633" y="3861977"/>
          <a:ext cx="1252874" cy="1252874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DD24B5-6E20-4878-99D4-C3EAA7ABECC7}">
      <dsp:nvSpPr>
        <dsp:cNvPr id="0" name=""/>
        <dsp:cNvSpPr/>
      </dsp:nvSpPr>
      <dsp:spPr>
        <a:xfrm>
          <a:off x="7196" y="4087494"/>
          <a:ext cx="2505748" cy="80183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00A9A5"/>
              </a:solidFill>
              <a:latin typeface="ChronicaPro-Book"/>
            </a:rPr>
            <a:t>causes small, red spots on the face and back</a:t>
          </a:r>
        </a:p>
      </dsp:txBody>
      <dsp:txXfrm>
        <a:off x="7196" y="4087494"/>
        <a:ext cx="2505748" cy="801839"/>
      </dsp:txXfrm>
    </dsp:sp>
    <dsp:sp modelId="{3263EA36-22D6-4A72-9817-017447AD321D}">
      <dsp:nvSpPr>
        <dsp:cNvPr id="0" name=""/>
        <dsp:cNvSpPr/>
      </dsp:nvSpPr>
      <dsp:spPr>
        <a:xfrm>
          <a:off x="3665588" y="3861977"/>
          <a:ext cx="1252874" cy="1252874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14B4DE-ADD5-4290-A91D-792FE0223E0C}">
      <dsp:nvSpPr>
        <dsp:cNvPr id="0" name=""/>
        <dsp:cNvSpPr/>
      </dsp:nvSpPr>
      <dsp:spPr>
        <a:xfrm>
          <a:off x="3665588" y="3861977"/>
          <a:ext cx="1252874" cy="1252874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0494A8-C106-47CC-A2A7-D16915EB599F}">
      <dsp:nvSpPr>
        <dsp:cNvPr id="0" name=""/>
        <dsp:cNvSpPr/>
      </dsp:nvSpPr>
      <dsp:spPr>
        <a:xfrm>
          <a:off x="3039151" y="4087494"/>
          <a:ext cx="2505748" cy="80183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00A9A5"/>
              </a:solidFill>
              <a:latin typeface="ChronicaPro-Book"/>
            </a:rPr>
            <a:t>affects 70-80% of young people between 12 &amp; 30</a:t>
          </a:r>
        </a:p>
      </dsp:txBody>
      <dsp:txXfrm>
        <a:off x="3039151" y="4087494"/>
        <a:ext cx="2505748" cy="801839"/>
      </dsp:txXfrm>
    </dsp:sp>
    <dsp:sp modelId="{F156B281-1BDF-4F8B-B00E-82B12D3AA9A0}">
      <dsp:nvSpPr>
        <dsp:cNvPr id="0" name=""/>
        <dsp:cNvSpPr/>
      </dsp:nvSpPr>
      <dsp:spPr>
        <a:xfrm>
          <a:off x="6697544" y="3861977"/>
          <a:ext cx="1252874" cy="1252874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FB5D3B-C0A3-42DC-8961-517FA33A3730}">
      <dsp:nvSpPr>
        <dsp:cNvPr id="0" name=""/>
        <dsp:cNvSpPr/>
      </dsp:nvSpPr>
      <dsp:spPr>
        <a:xfrm>
          <a:off x="6697544" y="3861977"/>
          <a:ext cx="1252874" cy="1252874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A8A78A-897E-4AF8-8D4E-D1DD9372FE14}">
      <dsp:nvSpPr>
        <dsp:cNvPr id="0" name=""/>
        <dsp:cNvSpPr/>
      </dsp:nvSpPr>
      <dsp:spPr>
        <a:xfrm>
          <a:off x="6071106" y="4087494"/>
          <a:ext cx="2505748" cy="80183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00A9A5"/>
              </a:solidFill>
              <a:latin typeface="ChronicaPro-Book"/>
            </a:rPr>
            <a:t>- more girls have acne than boys.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00A9A5"/>
              </a:solidFill>
              <a:latin typeface="ChronicaPro-Book"/>
            </a:rPr>
            <a:t>- not a serious disease</a:t>
          </a:r>
        </a:p>
      </dsp:txBody>
      <dsp:txXfrm>
        <a:off x="6071106" y="4087494"/>
        <a:ext cx="2505748" cy="801839"/>
      </dsp:txXfrm>
    </dsp:sp>
    <dsp:sp modelId="{6CBD5659-10AA-4784-B30F-24CAA8DD1E8F}">
      <dsp:nvSpPr>
        <dsp:cNvPr id="0" name=""/>
        <dsp:cNvSpPr/>
      </dsp:nvSpPr>
      <dsp:spPr>
        <a:xfrm>
          <a:off x="9656819" y="3861977"/>
          <a:ext cx="1107515" cy="1252874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22C9F6-120E-4E9B-B628-866F48EB96A1}">
      <dsp:nvSpPr>
        <dsp:cNvPr id="0" name=""/>
        <dsp:cNvSpPr/>
      </dsp:nvSpPr>
      <dsp:spPr>
        <a:xfrm>
          <a:off x="9656819" y="3861977"/>
          <a:ext cx="1107515" cy="1252874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829C46-62AC-4883-93C2-2033141A3AB5}">
      <dsp:nvSpPr>
        <dsp:cNvPr id="0" name=""/>
        <dsp:cNvSpPr/>
      </dsp:nvSpPr>
      <dsp:spPr>
        <a:xfrm>
          <a:off x="9103062" y="4087494"/>
          <a:ext cx="2215031" cy="80183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00A9A5"/>
              </a:solidFill>
              <a:latin typeface="ChronicaPro-Book"/>
            </a:rPr>
            <a:t>Tips</a:t>
          </a:r>
        </a:p>
      </dsp:txBody>
      <dsp:txXfrm>
        <a:off x="9103062" y="4087494"/>
        <a:ext cx="2215031" cy="801839"/>
      </dsp:txXfrm>
    </dsp:sp>
    <dsp:sp modelId="{7C8A4F13-5764-427E-AE0F-D5E124A651EA}">
      <dsp:nvSpPr>
        <dsp:cNvPr id="0" name=""/>
        <dsp:cNvSpPr/>
      </dsp:nvSpPr>
      <dsp:spPr>
        <a:xfrm>
          <a:off x="3520230" y="2082896"/>
          <a:ext cx="1252874" cy="1252874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E6CC24-61D9-451D-A9FF-649452675924}">
      <dsp:nvSpPr>
        <dsp:cNvPr id="0" name=""/>
        <dsp:cNvSpPr/>
      </dsp:nvSpPr>
      <dsp:spPr>
        <a:xfrm>
          <a:off x="3520230" y="2082896"/>
          <a:ext cx="1252874" cy="1252874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CCB83B-BA95-4A5D-9BBC-F89A3890C3ED}">
      <dsp:nvSpPr>
        <dsp:cNvPr id="0" name=""/>
        <dsp:cNvSpPr/>
      </dsp:nvSpPr>
      <dsp:spPr>
        <a:xfrm>
          <a:off x="2893793" y="2308413"/>
          <a:ext cx="2505748" cy="80183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00A9A5"/>
              </a:solidFill>
              <a:latin typeface="ChronicaPro-Book"/>
            </a:rPr>
            <a:t>a skin condition</a:t>
          </a:r>
        </a:p>
      </dsp:txBody>
      <dsp:txXfrm>
        <a:off x="2893793" y="2308413"/>
        <a:ext cx="2505748" cy="8018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993DCE-BB7E-4D4A-A9F1-893F2F6C0109}">
      <dsp:nvSpPr>
        <dsp:cNvPr id="0" name=""/>
        <dsp:cNvSpPr/>
      </dsp:nvSpPr>
      <dsp:spPr>
        <a:xfrm>
          <a:off x="4039" y="212714"/>
          <a:ext cx="3416897" cy="401987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3236B0-843C-4728-AFCD-F5062CC55FF1}">
      <dsp:nvSpPr>
        <dsp:cNvPr id="0" name=""/>
        <dsp:cNvSpPr/>
      </dsp:nvSpPr>
      <dsp:spPr>
        <a:xfrm>
          <a:off x="174884" y="373510"/>
          <a:ext cx="3075207" cy="2612921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t="-21000" b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26B1F2-0D8B-46EB-A6B1-48C4829627E0}">
      <dsp:nvSpPr>
        <dsp:cNvPr id="0" name=""/>
        <dsp:cNvSpPr/>
      </dsp:nvSpPr>
      <dsp:spPr>
        <a:xfrm>
          <a:off x="174884" y="3388451"/>
          <a:ext cx="3075207" cy="683347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READING</a:t>
          </a:r>
        </a:p>
      </dsp:txBody>
      <dsp:txXfrm>
        <a:off x="174884" y="3388451"/>
        <a:ext cx="3075207" cy="683347"/>
      </dsp:txXfrm>
    </dsp:sp>
    <dsp:sp modelId="{F8868911-C9A5-4CE4-8865-4E08C293274B}">
      <dsp:nvSpPr>
        <dsp:cNvPr id="0" name=""/>
        <dsp:cNvSpPr/>
      </dsp:nvSpPr>
      <dsp:spPr>
        <a:xfrm>
          <a:off x="174884" y="2986431"/>
          <a:ext cx="3075207" cy="402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</dsp:txBody>
      <dsp:txXfrm>
        <a:off x="174884" y="2986431"/>
        <a:ext cx="3075207" cy="402020"/>
      </dsp:txXfrm>
    </dsp:sp>
    <dsp:sp modelId="{EAF9549E-A938-4718-A3C8-E47C3969E41D}">
      <dsp:nvSpPr>
        <dsp:cNvPr id="0" name=""/>
        <dsp:cNvSpPr/>
      </dsp:nvSpPr>
      <dsp:spPr>
        <a:xfrm>
          <a:off x="4101157" y="212714"/>
          <a:ext cx="3416897" cy="401987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CB90D5-AF72-4ECE-BEA6-6EB502F2BF01}">
      <dsp:nvSpPr>
        <dsp:cNvPr id="0" name=""/>
        <dsp:cNvSpPr/>
      </dsp:nvSpPr>
      <dsp:spPr>
        <a:xfrm>
          <a:off x="4272002" y="373510"/>
          <a:ext cx="3075207" cy="2612921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7000" r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35FF13-FE4D-4015-A87E-3504FD995115}">
      <dsp:nvSpPr>
        <dsp:cNvPr id="0" name=""/>
        <dsp:cNvSpPr/>
      </dsp:nvSpPr>
      <dsp:spPr>
        <a:xfrm>
          <a:off x="4272002" y="3388451"/>
          <a:ext cx="3075207" cy="683347"/>
        </a:xfrm>
        <a:prstGeom prst="rect">
          <a:avLst/>
        </a:prstGeom>
        <a:solidFill>
          <a:schemeClr val="accent4">
            <a:hueOff val="-3210336"/>
            <a:satOff val="39690"/>
            <a:lumOff val="-129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SPEAKING</a:t>
          </a:r>
        </a:p>
      </dsp:txBody>
      <dsp:txXfrm>
        <a:off x="4272002" y="3388451"/>
        <a:ext cx="3075207" cy="683347"/>
      </dsp:txXfrm>
    </dsp:sp>
    <dsp:sp modelId="{DEC6C3A8-5200-414E-B66A-11B39AEE7FAA}">
      <dsp:nvSpPr>
        <dsp:cNvPr id="0" name=""/>
        <dsp:cNvSpPr/>
      </dsp:nvSpPr>
      <dsp:spPr>
        <a:xfrm>
          <a:off x="4272002" y="2986431"/>
          <a:ext cx="3075207" cy="402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</dsp:txBody>
      <dsp:txXfrm>
        <a:off x="4272002" y="2986431"/>
        <a:ext cx="3075207" cy="4020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B526A92-8AAF-4BF0-85FE-B336BF0F8D2D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image" Target="../media/image19.png"/><Relationship Id="rId2" Type="http://schemas.openxmlformats.org/officeDocument/2006/relationships/audio" Target="../media/media1.mp3"/><Relationship Id="rId16" Type="http://schemas.openxmlformats.org/officeDocument/2006/relationships/image" Target="../media/image4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slideLayout" Target="../slideLayouts/slideLayout2.xml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6.pn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5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200" y="0"/>
            <a:ext cx="12395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232424" y="1469551"/>
            <a:ext cx="5648632" cy="76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>
            <a:spAutoFit/>
          </a:bodyPr>
          <a:lstStyle/>
          <a:p>
            <a:r>
              <a:rPr lang="en-GB" sz="4400" b="1" dirty="0">
                <a:solidFill>
                  <a:srgbClr val="0000FF"/>
                </a:solidFill>
                <a:latin typeface="VNI-Ariston" pitchFamily="2" charset="0"/>
              </a:rPr>
              <a:t>Hello every one !!!</a:t>
            </a:r>
            <a:endParaRPr lang="en-US" sz="4400" b="1" dirty="0">
              <a:solidFill>
                <a:srgbClr val="0000FF"/>
              </a:solidFill>
              <a:latin typeface="VNI-Ariston" pitchFamily="2" charset="0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47248" y="1899694"/>
            <a:ext cx="3810000" cy="381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10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acne-is-a-skin-conditionit-cau1656990680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536842" y="737492"/>
            <a:ext cx="609600" cy="609600"/>
          </a:xfrm>
        </p:spPr>
      </p:pic>
      <p:sp>
        <p:nvSpPr>
          <p:cNvPr id="6" name="TextBox 5"/>
          <p:cNvSpPr txBox="1"/>
          <p:nvPr/>
        </p:nvSpPr>
        <p:spPr>
          <a:xfrm>
            <a:off x="1498026" y="104805"/>
            <a:ext cx="1072937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Read the passage and match the beginnings in A with the endings in B.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20176" y="737492"/>
            <a:ext cx="1070298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/>
              <a:t> Acne is a skin condition, it causes small, red spots on the face and the back. It affects 70-80% of young people between 12 and 30. More girls have acne than boys. It’s not a serious disease but young people want to avoid it.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  Here are some tips for taking care of skin with acne.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-   Go to bed early and get enough sleep.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-   Eat more fruit and vegetables, and less fast food.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-   Wash your face with special soap for acne, but no more than twice a day.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-   Don’t touch or pop spots, especially when your hands are dirty.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-   If it gets serious, see a doctor.</a:t>
            </a:r>
          </a:p>
          <a:p>
            <a:pPr>
              <a:lnSpc>
                <a:spcPct val="150000"/>
              </a:lnSpc>
            </a:pPr>
            <a:endParaRPr lang="en-GB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1043996" y="73860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2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9" name="here-are-some-tips-for-taking-1656990725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804852" y="2372036"/>
            <a:ext cx="609600" cy="609600"/>
          </a:xfrm>
          <a:prstGeom prst="rect">
            <a:avLst/>
          </a:prstGeom>
        </p:spPr>
      </p:pic>
      <p:pic>
        <p:nvPicPr>
          <p:cNvPr id="10" name="go-to-bed-early-and-get-enough1656990749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739196" y="3050460"/>
            <a:ext cx="609600" cy="609600"/>
          </a:xfrm>
          <a:prstGeom prst="rect">
            <a:avLst/>
          </a:prstGeom>
        </p:spPr>
      </p:pic>
      <p:pic>
        <p:nvPicPr>
          <p:cNvPr id="11" name="eat-more-fruit-and-vegetablesa1656990773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804852" y="3660060"/>
            <a:ext cx="609600" cy="609600"/>
          </a:xfrm>
          <a:prstGeom prst="rect">
            <a:avLst/>
          </a:prstGeom>
        </p:spPr>
      </p:pic>
      <p:pic>
        <p:nvPicPr>
          <p:cNvPr id="12" name="wash-your-face-with-special-so1656990797.mp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750775" y="4262288"/>
            <a:ext cx="609600" cy="609600"/>
          </a:xfrm>
          <a:prstGeom prst="rect">
            <a:avLst/>
          </a:prstGeom>
        </p:spPr>
      </p:pic>
      <p:pic>
        <p:nvPicPr>
          <p:cNvPr id="13" name="dont-touch-or-pop-spotsespeci1656990818.mp3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804852" y="4864516"/>
            <a:ext cx="609600" cy="609600"/>
          </a:xfrm>
          <a:prstGeom prst="rect">
            <a:avLst/>
          </a:prstGeom>
        </p:spPr>
      </p:pic>
      <p:pic>
        <p:nvPicPr>
          <p:cNvPr id="14" name="if-it-gets-serioussee-a-doctor1656990840.mp3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819600" y="54741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14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26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49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48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01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44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52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98026" y="104805"/>
            <a:ext cx="1072937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Read the passage and match the beginnings in A with the endings in B.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77736" y="14273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0521" y="4009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6590" y="1468232"/>
            <a:ext cx="2638425" cy="32575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0915" y="1468232"/>
            <a:ext cx="3381375" cy="3267075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4555015" y="2500107"/>
            <a:ext cx="2755900" cy="7874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555015" y="3287507"/>
            <a:ext cx="2755900" cy="113030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555015" y="2500107"/>
            <a:ext cx="2755900" cy="135255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555015" y="3852657"/>
            <a:ext cx="2755900" cy="587673"/>
          </a:xfrm>
          <a:prstGeom prst="straightConnector1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667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38" t="1103" r="1866" b="2056"/>
          <a:stretch/>
        </p:blipFill>
        <p:spPr>
          <a:xfrm>
            <a:off x="714310" y="1099206"/>
            <a:ext cx="5100271" cy="45212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10224" y="432261"/>
            <a:ext cx="1072937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 (Body)"/>
                <a:cs typeface="Arial" panose="020B0604020202020204" pitchFamily="34" charset="0"/>
              </a:rPr>
              <a:t>Read the passage again and choose the correct answer A, B, or C.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Calibri (Body)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14310" y="391320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7095" y="28868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AF37BE-30AD-40FB-9624-AF0BCF7AC550}"/>
              </a:ext>
            </a:extLst>
          </p:cNvPr>
          <p:cNvSpPr txBox="1"/>
          <p:nvPr/>
        </p:nvSpPr>
        <p:spPr>
          <a:xfrm>
            <a:off x="6114683" y="2574976"/>
            <a:ext cx="60630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</a:rPr>
              <a:t>Acne is a skin condition. It causes small, red spots on the face and the back. It affects 70 -80% of young people between 12 and 30. More girls have acne than boys. </a:t>
            </a:r>
          </a:p>
        </p:txBody>
      </p:sp>
      <p:sp>
        <p:nvSpPr>
          <p:cNvPr id="10" name="Oval 9"/>
          <p:cNvSpPr/>
          <p:nvPr/>
        </p:nvSpPr>
        <p:spPr>
          <a:xfrm>
            <a:off x="1001712" y="1907049"/>
            <a:ext cx="457200" cy="469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1001712" y="5220751"/>
            <a:ext cx="457200" cy="469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7986256" y="989277"/>
            <a:ext cx="15058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7941E"/>
                </a:solidFill>
              </a:rPr>
              <a:t>Evidence</a:t>
            </a:r>
            <a:endParaRPr lang="en-GB" sz="2800" b="1" dirty="0">
              <a:solidFill>
                <a:srgbClr val="F794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70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95" y="1116611"/>
            <a:ext cx="5202713" cy="46388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7524" y="406340"/>
            <a:ext cx="1072937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 (Body)"/>
                <a:cs typeface="Arial" panose="020B0604020202020204" pitchFamily="34" charset="0"/>
              </a:rPr>
              <a:t>Read the passage again and choose the correct answer A, B, or C.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Calibri (Body)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01610" y="36539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395" y="26275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818527" y="1914320"/>
            <a:ext cx="457200" cy="469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1068924" y="3448747"/>
            <a:ext cx="457200" cy="469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7973556" y="963356"/>
            <a:ext cx="15058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7941E"/>
                </a:solidFill>
              </a:rPr>
              <a:t>Evidence</a:t>
            </a:r>
            <a:endParaRPr lang="en-GB" sz="2800" b="1">
              <a:solidFill>
                <a:srgbClr val="F7941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68924" y="5335552"/>
            <a:ext cx="457200" cy="469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AF37BE-30AD-40FB-9624-AF0BCF7AC550}"/>
              </a:ext>
            </a:extLst>
          </p:cNvPr>
          <p:cNvSpPr txBox="1"/>
          <p:nvPr/>
        </p:nvSpPr>
        <p:spPr>
          <a:xfrm>
            <a:off x="6498999" y="1498821"/>
            <a:ext cx="5653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</a:rPr>
              <a:t>It affects 70-80% of young people between 12 and 30.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88ED3E-4C63-4A62-86C1-0A8A094A9118}"/>
              </a:ext>
            </a:extLst>
          </p:cNvPr>
          <p:cNvSpPr txBox="1"/>
          <p:nvPr/>
        </p:nvSpPr>
        <p:spPr>
          <a:xfrm>
            <a:off x="6498999" y="2977671"/>
            <a:ext cx="55279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accent6"/>
                </a:solidFill>
              </a:rPr>
              <a:t>Wash </a:t>
            </a:r>
            <a:r>
              <a:rPr lang="en-US" sz="2400" b="1" dirty="0">
                <a:solidFill>
                  <a:schemeClr val="accent6"/>
                </a:solidFill>
              </a:rPr>
              <a:t>your face with special soap for acne, but no more than twice a day.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C3B4CC-53E8-4CE0-83DF-2A5E978F39EF}"/>
              </a:ext>
            </a:extLst>
          </p:cNvPr>
          <p:cNvSpPr txBox="1"/>
          <p:nvPr/>
        </p:nvSpPr>
        <p:spPr>
          <a:xfrm>
            <a:off x="6498999" y="4456521"/>
            <a:ext cx="55279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</a:rPr>
              <a:t>Here are some tips for taking care of skin with </a:t>
            </a:r>
            <a:r>
              <a:rPr lang="en-US" sz="2400" b="1" dirty="0">
                <a:solidFill>
                  <a:srgbClr val="FF0000"/>
                </a:solidFill>
              </a:rPr>
              <a:t>acne</a:t>
            </a:r>
            <a:r>
              <a:rPr lang="en-US" sz="2400" b="1" dirty="0">
                <a:solidFill>
                  <a:schemeClr val="accent6"/>
                </a:solidFill>
              </a:rPr>
              <a:t>… If </a:t>
            </a:r>
            <a:r>
              <a:rPr lang="en-US" sz="2400" b="1" u="sng" dirty="0">
                <a:solidFill>
                  <a:srgbClr val="FF0000"/>
                </a:solidFill>
              </a:rPr>
              <a:t>it</a:t>
            </a:r>
            <a:r>
              <a:rPr lang="en-US" sz="2400" b="1" dirty="0">
                <a:solidFill>
                  <a:schemeClr val="accent6"/>
                </a:solidFill>
              </a:rPr>
              <a:t> gets serious, see a doctor.</a:t>
            </a:r>
          </a:p>
        </p:txBody>
      </p:sp>
    </p:spTree>
    <p:extLst>
      <p:ext uri="{BB962C8B-B14F-4D97-AF65-F5344CB8AC3E}">
        <p14:creationId xmlns:p14="http://schemas.microsoft.com/office/powerpoint/2010/main" val="79702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28151" y="0"/>
            <a:ext cx="219052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Retelling</a:t>
            </a:r>
            <a:endParaRPr lang="en-US" sz="2800" b="1" u="sng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57B4E69C-4F18-4618-A3FE-0CB927F433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4176766"/>
              </p:ext>
            </p:extLst>
          </p:nvPr>
        </p:nvGraphicFramePr>
        <p:xfrm>
          <a:off x="628983" y="523220"/>
          <a:ext cx="1132529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745" y="417460"/>
            <a:ext cx="3382963" cy="295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5014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 descr="ActiGlow Anti Acne Soap: Buy Online at Best Prices in Pakistan | Daraz.pk">
            <a:extLst>
              <a:ext uri="{FF2B5EF4-FFF2-40B4-BE49-F238E27FC236}">
                <a16:creationId xmlns:a16="http://schemas.microsoft.com/office/drawing/2014/main" id="{B3785C3F-DDFF-4309-9289-1913084CEC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7" t="5010" r="3492" b="5311"/>
          <a:stretch/>
        </p:blipFill>
        <p:spPr bwMode="auto">
          <a:xfrm>
            <a:off x="7849765" y="2505409"/>
            <a:ext cx="2736419" cy="2238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83195" y="893371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Read the passage again. Pick the tips which you can easily follow. Share your ideas with your partner. </a:t>
            </a:r>
            <a:endParaRPr lang="en-US" sz="2400" dirty="0"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76198" y="99601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8983" y="89337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19890" y="66678"/>
            <a:ext cx="2771891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 SPEAKING</a:t>
            </a:r>
          </a:p>
        </p:txBody>
      </p:sp>
      <p:pic>
        <p:nvPicPr>
          <p:cNvPr id="11" name="Picture 2" descr="Early to bed stock vector. Illustration of sleep, success - 128860898">
            <a:extLst>
              <a:ext uri="{FF2B5EF4-FFF2-40B4-BE49-F238E27FC236}">
                <a16:creationId xmlns:a16="http://schemas.microsoft.com/office/drawing/2014/main" id="{AC4C7109-AA02-45DE-A0BA-38D240454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18" y="2466514"/>
            <a:ext cx="3164766" cy="216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Eat more Fruit and Vegetables | Chris James Mind Body">
            <a:extLst>
              <a:ext uri="{FF2B5EF4-FFF2-40B4-BE49-F238E27FC236}">
                <a16:creationId xmlns:a16="http://schemas.microsoft.com/office/drawing/2014/main" id="{BCD44259-1C1A-4220-9CBA-7CEAC94C2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063" y="2466514"/>
            <a:ext cx="2988749" cy="216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875759" y="4744092"/>
            <a:ext cx="23718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- Go to bed early.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84642" y="5206701"/>
            <a:ext cx="27986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-  Get enough sleep.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291781" y="4827444"/>
            <a:ext cx="32480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Tx/>
              <a:buChar char="-"/>
            </a:pPr>
            <a:r>
              <a:rPr lang="en-GB" sz="2400" b="1" dirty="0">
                <a:solidFill>
                  <a:srgbClr val="FF0000"/>
                </a:solidFill>
              </a:rPr>
              <a:t>Eat more fruit and </a:t>
            </a:r>
          </a:p>
          <a:p>
            <a:r>
              <a:rPr lang="en-GB" sz="2400" b="1" dirty="0">
                <a:solidFill>
                  <a:srgbClr val="FF0000"/>
                </a:solidFill>
              </a:rPr>
              <a:t>vegetables.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849765" y="4863513"/>
            <a:ext cx="35064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GB" sz="2400" b="1" dirty="0">
                <a:solidFill>
                  <a:srgbClr val="FF0000"/>
                </a:solidFill>
              </a:rPr>
              <a:t>Wash my face with</a:t>
            </a:r>
          </a:p>
          <a:p>
            <a:r>
              <a:rPr lang="en-GB" sz="2400" b="1" dirty="0">
                <a:solidFill>
                  <a:srgbClr val="FF0000"/>
                </a:solidFill>
              </a:rPr>
              <a:t> special soap for acne.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0" name="Flowchart: Connector 19"/>
          <p:cNvSpPr/>
          <p:nvPr/>
        </p:nvSpPr>
        <p:spPr>
          <a:xfrm>
            <a:off x="5614710" y="92320"/>
            <a:ext cx="1169548" cy="720244"/>
          </a:xfrm>
          <a:prstGeom prst="flowChartConnector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Tips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425251" y="1778566"/>
            <a:ext cx="63802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err="1">
                <a:solidFill>
                  <a:srgbClr val="00B050"/>
                </a:solidFill>
              </a:rPr>
              <a:t>Nga</a:t>
            </a:r>
            <a:r>
              <a:rPr lang="en-GB" sz="3200" i="1" dirty="0"/>
              <a:t>: I can easily follow some tips:</a:t>
            </a:r>
            <a:endParaRPr lang="en-US" sz="3200" i="1" dirty="0"/>
          </a:p>
        </p:txBody>
      </p:sp>
      <p:sp>
        <p:nvSpPr>
          <p:cNvPr id="23" name="Rectangle 22"/>
          <p:cNvSpPr/>
          <p:nvPr/>
        </p:nvSpPr>
        <p:spPr>
          <a:xfrm>
            <a:off x="1078804" y="1778566"/>
            <a:ext cx="1827031" cy="41894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2060"/>
                </a:solidFill>
              </a:rPr>
              <a:t>Example: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08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21" grpId="0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224" y="1843548"/>
            <a:ext cx="3468975" cy="21311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3195" y="893371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Read the passage again. Pick the tips which you can easily follow. Share your ideas with your partner. </a:t>
            </a:r>
            <a:endParaRPr lang="en-US" sz="2400" dirty="0"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76198" y="99601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8983" y="89337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19890" y="66678"/>
            <a:ext cx="2771891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 SPEAKING</a:t>
            </a:r>
          </a:p>
        </p:txBody>
      </p:sp>
      <p:pic>
        <p:nvPicPr>
          <p:cNvPr id="13" name="Picture 12" descr="How to Stop a Zit from Bleeding: 13 Steps (with Pictures)">
            <a:extLst>
              <a:ext uri="{FF2B5EF4-FFF2-40B4-BE49-F238E27FC236}">
                <a16:creationId xmlns:a16="http://schemas.microsoft.com/office/drawing/2014/main" id="{ACE930D2-457C-4D45-844E-C0D99D083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852" y="1815751"/>
            <a:ext cx="3548971" cy="218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6005833" y="4193620"/>
            <a:ext cx="53946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-Don’t touch or pop spots, </a:t>
            </a:r>
          </a:p>
          <a:p>
            <a:r>
              <a:rPr lang="en-GB" sz="2400" b="1" dirty="0">
                <a:solidFill>
                  <a:srgbClr val="FF0000"/>
                </a:solidFill>
              </a:rPr>
              <a:t>especially when my hands are dirty.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912422" y="4181810"/>
            <a:ext cx="19868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- See a doctor.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0" name="Flowchart: Connector 19"/>
          <p:cNvSpPr/>
          <p:nvPr/>
        </p:nvSpPr>
        <p:spPr>
          <a:xfrm>
            <a:off x="5614710" y="107068"/>
            <a:ext cx="1169548" cy="720244"/>
          </a:xfrm>
          <a:prstGeom prst="flowChartConnector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Tips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01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112410"/>
            <a:ext cx="999744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0" y="-170976"/>
            <a:ext cx="12192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76685" y="195106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Read about the health problems below. Discuss and make notes of some tips you can give each person. Then share your ideas with the class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69688" y="297746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2473" y="19510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372230-9005-4396-8090-57195D39ECF1}"/>
              </a:ext>
            </a:extLst>
          </p:cNvPr>
          <p:cNvSpPr txBox="1"/>
          <p:nvPr/>
        </p:nvSpPr>
        <p:spPr>
          <a:xfrm>
            <a:off x="1020990" y="1856766"/>
            <a:ext cx="3757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Use some lip balm. 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C24CE1-7FAD-4795-A400-484F679B10DA}"/>
              </a:ext>
            </a:extLst>
          </p:cNvPr>
          <p:cNvSpPr txBox="1"/>
          <p:nvPr/>
        </p:nvSpPr>
        <p:spPr>
          <a:xfrm>
            <a:off x="1020990" y="2442279"/>
            <a:ext cx="6503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Use </a:t>
            </a:r>
            <a:r>
              <a:rPr lang="en-US" sz="2800" b="1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coconut oil or </a:t>
            </a:r>
            <a:r>
              <a:rPr lang="en-US" sz="2800" b="1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body lotion. 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86B655-6414-45AA-9670-BBAE1989CCFF}"/>
              </a:ext>
            </a:extLst>
          </p:cNvPr>
          <p:cNvSpPr txBox="1"/>
          <p:nvPr/>
        </p:nvSpPr>
        <p:spPr>
          <a:xfrm>
            <a:off x="1020989" y="3911670"/>
            <a:ext cx="7109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Eat less fast food, meat, and ice cream.  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AA1726-284F-4220-A052-F1A0C31E1C55}"/>
              </a:ext>
            </a:extLst>
          </p:cNvPr>
          <p:cNvSpPr txBox="1"/>
          <p:nvPr/>
        </p:nvSpPr>
        <p:spPr>
          <a:xfrm>
            <a:off x="1020990" y="4503905"/>
            <a:ext cx="6669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Eat more fruit and vegetable. 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0557" y="1365878"/>
            <a:ext cx="34131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26548"/>
                </a:solidFill>
              </a:rPr>
              <a:t>1. </a:t>
            </a:r>
            <a:r>
              <a:rPr lang="en-US" sz="2800">
                <a:solidFill>
                  <a:srgbClr val="242021"/>
                </a:solidFill>
              </a:rPr>
              <a:t>I have chapped lips.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80557" y="3372324"/>
            <a:ext cx="39002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26548"/>
                </a:solidFill>
              </a:rPr>
              <a:t>2. </a:t>
            </a:r>
            <a:r>
              <a:rPr lang="en-US" sz="2800">
                <a:solidFill>
                  <a:srgbClr val="242021"/>
                </a:solidFill>
              </a:rPr>
              <a:t>I’m putting on weight.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t="6897" r="7590" b="3935"/>
          <a:stretch/>
        </p:blipFill>
        <p:spPr>
          <a:xfrm rot="21413368">
            <a:off x="6396214" y="1133978"/>
            <a:ext cx="2587805" cy="19704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8738">
            <a:off x="7846668" y="3191888"/>
            <a:ext cx="2799408" cy="315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01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55074" y="213089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Read about the health problems below. Discuss and make notes of some tips you can give each person. Then share your ideas with the class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48077" y="31572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0862" y="21308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8" name="Rectangle 7"/>
          <p:cNvSpPr/>
          <p:nvPr/>
        </p:nvSpPr>
        <p:spPr>
          <a:xfrm>
            <a:off x="458946" y="1186501"/>
            <a:ext cx="61296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26548"/>
                </a:solidFill>
              </a:rPr>
              <a:t>3. </a:t>
            </a:r>
            <a:r>
              <a:rPr lang="en-US" sz="2800" dirty="0">
                <a:solidFill>
                  <a:srgbClr val="242021"/>
                </a:solidFill>
              </a:rPr>
              <a:t>I often feel sleepy during the day.</a:t>
            </a:r>
          </a:p>
        </p:txBody>
      </p:sp>
      <p:sp>
        <p:nvSpPr>
          <p:cNvPr id="9" name="Rectangle 8"/>
          <p:cNvSpPr/>
          <p:nvPr/>
        </p:nvSpPr>
        <p:spPr>
          <a:xfrm>
            <a:off x="611347" y="3350832"/>
            <a:ext cx="25299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26548"/>
                </a:solidFill>
              </a:rPr>
              <a:t>4. </a:t>
            </a:r>
            <a:r>
              <a:rPr lang="en-US" sz="2800" dirty="0">
                <a:solidFill>
                  <a:srgbClr val="242021"/>
                </a:solidFill>
              </a:rPr>
              <a:t>I have the flu.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E2F9C7-485D-4922-821A-1767BF943CC7}"/>
              </a:ext>
            </a:extLst>
          </p:cNvPr>
          <p:cNvSpPr txBox="1"/>
          <p:nvPr/>
        </p:nvSpPr>
        <p:spPr>
          <a:xfrm>
            <a:off x="646979" y="1670388"/>
            <a:ext cx="6309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Get enough sleep, 7 - 8 hours a day.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E8E374-7B8D-4F23-9896-9173B2DE45AA}"/>
              </a:ext>
            </a:extLst>
          </p:cNvPr>
          <p:cNvSpPr txBox="1"/>
          <p:nvPr/>
        </p:nvSpPr>
        <p:spPr>
          <a:xfrm>
            <a:off x="646979" y="2131046"/>
            <a:ext cx="6309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Don't go to bed too late.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B974CB-B2A0-4000-A16F-C7BADCA08356}"/>
              </a:ext>
            </a:extLst>
          </p:cNvPr>
          <p:cNvSpPr txBox="1"/>
          <p:nvPr/>
        </p:nvSpPr>
        <p:spPr>
          <a:xfrm>
            <a:off x="799379" y="3760979"/>
            <a:ext cx="7355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Keep warm and stay in bed.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501BA1-97A7-4039-AA21-267E36A53D6C}"/>
              </a:ext>
            </a:extLst>
          </p:cNvPr>
          <p:cNvSpPr txBox="1"/>
          <p:nvPr/>
        </p:nvSpPr>
        <p:spPr>
          <a:xfrm>
            <a:off x="799379" y="4295377"/>
            <a:ext cx="7355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Drink plenty of water and eat light food. 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6061" t="5282" r="7576" b="2411"/>
          <a:stretch/>
        </p:blipFill>
        <p:spPr>
          <a:xfrm rot="21372866">
            <a:off x="6883093" y="1170383"/>
            <a:ext cx="1968392" cy="231045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l="8939" t="5611" r="13091" b="4700"/>
          <a:stretch/>
        </p:blipFill>
        <p:spPr>
          <a:xfrm rot="222985">
            <a:off x="7942662" y="3620003"/>
            <a:ext cx="2203736" cy="239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01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7064"/>
            <a:ext cx="12192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55074" y="213089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Read about the health problems below. Discuss and make notes of some tips you can give each person. Then share your ideas with the class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48077" y="31572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0862" y="21308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55074" y="1847845"/>
            <a:ext cx="25960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26548"/>
                </a:solidFill>
              </a:rPr>
              <a:t>5. </a:t>
            </a:r>
            <a:r>
              <a:rPr lang="en-US" sz="2800" dirty="0">
                <a:solidFill>
                  <a:srgbClr val="242021"/>
                </a:solidFill>
              </a:rPr>
              <a:t>My hair is dry.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56CCCB-C938-4986-832A-C34F50541939}"/>
              </a:ext>
            </a:extLst>
          </p:cNvPr>
          <p:cNvSpPr txBox="1"/>
          <p:nvPr/>
        </p:nvSpPr>
        <p:spPr>
          <a:xfrm>
            <a:off x="1267493" y="2654790"/>
            <a:ext cx="6525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Avoid washing your hair every day.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CBD333-585A-4E4F-A47F-B90F4E260B30}"/>
              </a:ext>
            </a:extLst>
          </p:cNvPr>
          <p:cNvSpPr txBox="1"/>
          <p:nvPr/>
        </p:nvSpPr>
        <p:spPr>
          <a:xfrm>
            <a:off x="1267493" y="3401120"/>
            <a:ext cx="6525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Take vitamins.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l="5759" t="4627" r="3964" b="12518"/>
          <a:stretch/>
        </p:blipFill>
        <p:spPr>
          <a:xfrm rot="21446404">
            <a:off x="7374355" y="1535416"/>
            <a:ext cx="2977685" cy="281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11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378102" y="1079629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71" y="718324"/>
            <a:ext cx="1344559" cy="12776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30873" y="1166841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LESSON 5: SKILLS 1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191" y="24738"/>
            <a:ext cx="855823" cy="84880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87021" y="95199"/>
            <a:ext cx="15533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08794" y="82284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Myriad Pro" pitchFamily="34" charset="0"/>
              </a:rPr>
              <a:t>HEALTHY LIVING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16882" y="4254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Myriad Pro" pitchFamily="34" charset="0"/>
              </a:rPr>
              <a:t>2</a:t>
            </a: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4000914569"/>
              </p:ext>
            </p:extLst>
          </p:nvPr>
        </p:nvGraphicFramePr>
        <p:xfrm>
          <a:off x="1941070" y="1773946"/>
          <a:ext cx="8309859" cy="4778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8662021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510257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246243319"/>
              </p:ext>
            </p:extLst>
          </p:nvPr>
        </p:nvGraphicFramePr>
        <p:xfrm>
          <a:off x="2471649" y="1999826"/>
          <a:ext cx="7522095" cy="4445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1955" y="2272146"/>
            <a:ext cx="88724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Prepare for the next lesson: </a:t>
            </a:r>
            <a:r>
              <a:rPr lang="en-US" sz="2800" b="1">
                <a:solidFill>
                  <a:schemeClr val="accent2"/>
                </a:solidFill>
              </a:rPr>
              <a:t>Skills 2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/>
              <a:t>Do exercises in the workbook.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9029" y="3459857"/>
            <a:ext cx="4316342" cy="301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Picture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 rot="20232503">
            <a:off x="482533" y="2640278"/>
            <a:ext cx="6668287" cy="1690432"/>
          </a:xfrm>
          <a:prstGeom prst="rect">
            <a:avLst/>
          </a:prstGeom>
          <a:noFill/>
        </p:spPr>
        <p:txBody>
          <a:bodyPr wrap="square" lIns="89123" tIns="44562" rIns="89123" bIns="44562">
            <a:spAutoFit/>
          </a:bodyPr>
          <a:lstStyle/>
          <a:p>
            <a:pPr algn="ctr"/>
            <a:r>
              <a:rPr lang="en-US" sz="5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</a:rPr>
              <a:t>Thank you!</a:t>
            </a:r>
          </a:p>
          <a:p>
            <a:pPr algn="ctr"/>
            <a:r>
              <a:rPr lang="en-US" sz="5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</a:rPr>
              <a:t>Have a nice day!</a:t>
            </a:r>
          </a:p>
        </p:txBody>
      </p:sp>
    </p:spTree>
    <p:extLst>
      <p:ext uri="{BB962C8B-B14F-4D97-AF65-F5344CB8AC3E}">
        <p14:creationId xmlns:p14="http://schemas.microsoft.com/office/powerpoint/2010/main" val="40444671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5014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23258" y="1914652"/>
            <a:ext cx="97702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/>
              <a:t>By the end of the lesson, students will be able to:</a:t>
            </a:r>
          </a:p>
          <a:p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+ Reading: 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read for specific information about acne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950" indent="-107950"/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Speaking: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talk about how to deal with some health problems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725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oogle Shape;1881;p31"/>
          <p:cNvSpPr txBox="1">
            <a:spLocks/>
          </p:cNvSpPr>
          <p:nvPr/>
        </p:nvSpPr>
        <p:spPr>
          <a:xfrm>
            <a:off x="1009193" y="511322"/>
            <a:ext cx="4203884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/>
              <a:t>- disease (n) </a:t>
            </a:r>
            <a:endParaRPr lang="en-US" sz="3600" b="1" dirty="0"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66255" y="639734"/>
            <a:ext cx="4050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/>
              <a:t>: </a:t>
            </a:r>
            <a:r>
              <a:rPr lang="en-US" sz="3200" b="1" dirty="0" err="1"/>
              <a:t>bệnh</a:t>
            </a:r>
            <a:r>
              <a:rPr lang="en-US" sz="3200" b="1" dirty="0"/>
              <a:t> </a:t>
            </a:r>
            <a:r>
              <a:rPr lang="en-US" sz="3200" b="1" dirty="0" err="1"/>
              <a:t>tật</a:t>
            </a:r>
            <a:endParaRPr lang="en-US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4719037" y="701290"/>
            <a:ext cx="15472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0FB7BD"/>
                </a:solidFill>
              </a:rPr>
              <a:t>/</a:t>
            </a:r>
            <a:r>
              <a:rPr lang="en-US" sz="2800" b="1" dirty="0" err="1">
                <a:solidFill>
                  <a:srgbClr val="0FB7BD"/>
                </a:solidFill>
              </a:rPr>
              <a:t>dɪˈziːz</a:t>
            </a:r>
            <a:r>
              <a:rPr lang="en-US" sz="2800" b="1" dirty="0">
                <a:solidFill>
                  <a:srgbClr val="0FB7BD"/>
                </a:solidFill>
              </a:rPr>
              <a:t>/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68732" y="31452"/>
            <a:ext cx="317053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6131" t="3430" r="28399" b="2045"/>
          <a:stretch/>
        </p:blipFill>
        <p:spPr>
          <a:xfrm>
            <a:off x="3620729" y="1593454"/>
            <a:ext cx="4950541" cy="389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68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oogle Shape;1881;p31"/>
          <p:cNvSpPr txBox="1">
            <a:spLocks/>
          </p:cNvSpPr>
          <p:nvPr/>
        </p:nvSpPr>
        <p:spPr>
          <a:xfrm>
            <a:off x="1508117" y="245083"/>
            <a:ext cx="3152373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/>
              <a:t>- serious (</a:t>
            </a:r>
            <a:r>
              <a:rPr lang="en-US" sz="3200" b="1" dirty="0" err="1"/>
              <a:t>adj</a:t>
            </a:r>
            <a:r>
              <a:rPr lang="en-US" sz="3200" b="1" dirty="0"/>
              <a:t>) </a:t>
            </a:r>
            <a:endParaRPr lang="en-US" sz="3200" b="1" dirty="0"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74229" y="376194"/>
            <a:ext cx="52727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/>
              <a:t>: </a:t>
            </a:r>
            <a:r>
              <a:rPr lang="en-US" sz="2800" b="1" dirty="0" err="1"/>
              <a:t>nghiêm</a:t>
            </a:r>
            <a:r>
              <a:rPr lang="en-US" sz="2800" b="1" dirty="0"/>
              <a:t> </a:t>
            </a:r>
            <a:r>
              <a:rPr lang="en-US" sz="2800" b="1" dirty="0" err="1"/>
              <a:t>trọng</a:t>
            </a:r>
            <a:endParaRPr lang="en-US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4427405" y="376194"/>
            <a:ext cx="16898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0FB7BD"/>
                </a:solidFill>
              </a:rPr>
              <a:t>/ˈ</a:t>
            </a:r>
            <a:r>
              <a:rPr lang="en-US" sz="2800" b="1" dirty="0" err="1">
                <a:solidFill>
                  <a:srgbClr val="0FB7BD"/>
                </a:solidFill>
              </a:rPr>
              <a:t>sɪəriəs</a:t>
            </a:r>
            <a:r>
              <a:rPr lang="en-US" sz="28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0" name="Picture 2" descr="Serious GIF - The Boss Baby Serious - Discover &amp;amp;amp; Share GIFs">
            <a:extLst>
              <a:ext uri="{FF2B5EF4-FFF2-40B4-BE49-F238E27FC236}">
                <a16:creationId xmlns:a16="http://schemas.microsoft.com/office/drawing/2014/main" id="{5329F1DB-17A7-42DB-B080-34BE6FAE9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303" y="1620939"/>
            <a:ext cx="6266174" cy="4145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67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oogle Shape;1881;p31"/>
          <p:cNvSpPr txBox="1">
            <a:spLocks/>
          </p:cNvSpPr>
          <p:nvPr/>
        </p:nvSpPr>
        <p:spPr>
          <a:xfrm>
            <a:off x="1381424" y="335022"/>
            <a:ext cx="5728634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/>
              <a:t>- take care of (</a:t>
            </a:r>
            <a:r>
              <a:rPr lang="en-US" sz="3200" b="1" dirty="0" err="1"/>
              <a:t>phr</a:t>
            </a:r>
            <a:r>
              <a:rPr lang="en-US" sz="3200" b="1" dirty="0"/>
              <a:t> v) </a:t>
            </a:r>
            <a:endParaRPr lang="en-US" sz="3200" b="1" dirty="0"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57026" y="457577"/>
            <a:ext cx="4050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/>
              <a:t>: </a:t>
            </a:r>
            <a:r>
              <a:rPr lang="en-US" sz="3200" b="1" dirty="0" err="1"/>
              <a:t>chăm</a:t>
            </a:r>
            <a:r>
              <a:rPr lang="en-US" sz="3200" b="1" dirty="0"/>
              <a:t> </a:t>
            </a:r>
            <a:r>
              <a:rPr lang="en-US" sz="3200" b="1" dirty="0" err="1"/>
              <a:t>sóc</a:t>
            </a:r>
            <a:r>
              <a:rPr lang="en-US" sz="3200" b="1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5466628" y="504385"/>
            <a:ext cx="23903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0FB7BD"/>
                </a:solidFill>
              </a:rPr>
              <a:t>/</a:t>
            </a:r>
            <a:r>
              <a:rPr lang="en-US" sz="2800" b="1" dirty="0" err="1">
                <a:solidFill>
                  <a:srgbClr val="0FB7BD"/>
                </a:solidFill>
              </a:rPr>
              <a:t>teɪk</a:t>
            </a:r>
            <a:r>
              <a:rPr lang="en-US" sz="2800" b="1" dirty="0">
                <a:solidFill>
                  <a:srgbClr val="0FB7BD"/>
                </a:solidFill>
              </a:rPr>
              <a:t> </a:t>
            </a:r>
            <a:r>
              <a:rPr lang="en-US" sz="2800" b="1" dirty="0" err="1">
                <a:solidFill>
                  <a:srgbClr val="0FB7BD"/>
                </a:solidFill>
              </a:rPr>
              <a:t>keər</a:t>
            </a:r>
            <a:r>
              <a:rPr lang="en-US" sz="2800" b="1" dirty="0">
                <a:solidFill>
                  <a:srgbClr val="0FB7BD"/>
                </a:solidFill>
              </a:rPr>
              <a:t> </a:t>
            </a:r>
            <a:r>
              <a:rPr lang="en-US" sz="2800" b="1" dirty="0" err="1">
                <a:solidFill>
                  <a:srgbClr val="0FB7BD"/>
                </a:solidFill>
              </a:rPr>
              <a:t>əv</a:t>
            </a:r>
            <a:r>
              <a:rPr lang="en-US" sz="28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" t="11111" r="4197" b="14999"/>
          <a:stretch/>
        </p:blipFill>
        <p:spPr>
          <a:xfrm>
            <a:off x="2887550" y="1346425"/>
            <a:ext cx="6416900" cy="402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67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833" y="-60378"/>
            <a:ext cx="12192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oogle Shape;1881;p31"/>
          <p:cNvSpPr txBox="1">
            <a:spLocks/>
          </p:cNvSpPr>
          <p:nvPr/>
        </p:nvSpPr>
        <p:spPr>
          <a:xfrm>
            <a:off x="1368409" y="11177"/>
            <a:ext cx="2053217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/>
              <a:t>- pop (v) </a:t>
            </a:r>
            <a:endParaRPr lang="en-US" sz="3200" b="1" dirty="0"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49229" y="83599"/>
            <a:ext cx="4050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/>
              <a:t>: </a:t>
            </a:r>
            <a:r>
              <a:rPr lang="en-US" sz="3200" b="1" dirty="0" err="1"/>
              <a:t>nặn</a:t>
            </a:r>
            <a:r>
              <a:rPr lang="en-US" sz="3200" b="1" dirty="0"/>
              <a:t>, </a:t>
            </a:r>
            <a:r>
              <a:rPr lang="en-US" sz="3200" b="1" dirty="0" err="1"/>
              <a:t>bóp</a:t>
            </a:r>
            <a:endParaRPr lang="en-US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3186731" y="99630"/>
            <a:ext cx="11624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0FB7BD"/>
                </a:solidFill>
              </a:rPr>
              <a:t>/</a:t>
            </a:r>
            <a:r>
              <a:rPr lang="en-US" sz="3200" b="1" dirty="0" err="1">
                <a:solidFill>
                  <a:srgbClr val="0FB7BD"/>
                </a:solidFill>
              </a:rPr>
              <a:t>pɒp</a:t>
            </a:r>
            <a:r>
              <a:rPr lang="en-US" sz="32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0" name="Picture 9" descr="SOS:Pimple Removal Treatment In Hyderabad | Acne Removal Treatment">
            <a:extLst>
              <a:ext uri="{FF2B5EF4-FFF2-40B4-BE49-F238E27FC236}">
                <a16:creationId xmlns:a16="http://schemas.microsoft.com/office/drawing/2014/main" id="{4214C254-4775-4AF4-8E6F-9BE6C30C43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480" y="1279503"/>
            <a:ext cx="4023383" cy="40233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667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6190997"/>
              </p:ext>
            </p:extLst>
          </p:nvPr>
        </p:nvGraphicFramePr>
        <p:xfrm>
          <a:off x="914401" y="983755"/>
          <a:ext cx="10633588" cy="511908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4212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6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453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438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61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disease (n)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2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dɪˈziːz</a:t>
                      </a: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28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/>
                        <a:t>bệnh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tật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45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serious (</a:t>
                      </a:r>
                      <a:r>
                        <a:rPr lang="en-US" sz="28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adj</a:t>
                      </a:r>
                      <a:r>
                        <a:rPr lang="en-US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/ˈ</a:t>
                      </a:r>
                      <a:r>
                        <a:rPr lang="en-US" sz="2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sɪəriəs</a:t>
                      </a: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/>
                        <a:t>nghiêm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trọng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62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take care of (</a:t>
                      </a:r>
                      <a:r>
                        <a:rPr lang="en-US" sz="28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phr</a:t>
                      </a:r>
                      <a:r>
                        <a:rPr lang="en-US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v)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2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teɪk</a:t>
                      </a: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keər</a:t>
                      </a: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əv</a:t>
                      </a: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/>
                        <a:t>chăm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sóc</a:t>
                      </a:r>
                      <a:r>
                        <a:rPr lang="en-US" sz="2800" dirty="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78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pop</a:t>
                      </a:r>
                      <a:r>
                        <a:rPr lang="en-US" sz="2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(v)</a:t>
                      </a:r>
                      <a:endParaRPr lang="en-US" sz="2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/pɒp</a:t>
                      </a: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800" dirty="0"/>
                        <a:t>nặn, bóp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71970" y="208433"/>
            <a:ext cx="404068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</p:spTree>
    <p:extLst>
      <p:ext uri="{BB962C8B-B14F-4D97-AF65-F5344CB8AC3E}">
        <p14:creationId xmlns:p14="http://schemas.microsoft.com/office/powerpoint/2010/main" val="486679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Investigating Authentic Questions — Learning in Hand with Tony Vinc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1805" y="782194"/>
            <a:ext cx="2181659" cy="119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7104C0B-D1A8-4AD9-B97C-A9DF126D7CB6}"/>
              </a:ext>
            </a:extLst>
          </p:cNvPr>
          <p:cNvSpPr txBox="1"/>
          <p:nvPr/>
        </p:nvSpPr>
        <p:spPr>
          <a:xfrm>
            <a:off x="2833451" y="5911228"/>
            <a:ext cx="1718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alibri (Body)"/>
              </a:rPr>
              <a:t>sunburn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A965DA-EC23-4465-882F-C5D36B3B1735}"/>
              </a:ext>
            </a:extLst>
          </p:cNvPr>
          <p:cNvSpPr txBox="1"/>
          <p:nvPr/>
        </p:nvSpPr>
        <p:spPr>
          <a:xfrm>
            <a:off x="1126888" y="3454346"/>
            <a:ext cx="2322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alibri (Body)"/>
              </a:rPr>
              <a:t>chapped skin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8A6539-B65D-4E95-A9D3-529CB22D0CA9}"/>
              </a:ext>
            </a:extLst>
          </p:cNvPr>
          <p:cNvSpPr txBox="1"/>
          <p:nvPr/>
        </p:nvSpPr>
        <p:spPr>
          <a:xfrm>
            <a:off x="4802149" y="3401364"/>
            <a:ext cx="1436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alibri (Body)"/>
              </a:rPr>
              <a:t>acne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DEEC0AA-286C-45BB-8A7B-DF8669271D16}"/>
              </a:ext>
            </a:extLst>
          </p:cNvPr>
          <p:cNvSpPr/>
          <p:nvPr/>
        </p:nvSpPr>
        <p:spPr>
          <a:xfrm>
            <a:off x="6736741" y="2290679"/>
            <a:ext cx="53949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i="1" dirty="0">
                <a:solidFill>
                  <a:schemeClr val="bg2">
                    <a:lumMod val="25000"/>
                  </a:schemeClr>
                </a:solidFill>
              </a:rPr>
              <a:t>Which skin condition is the most common among teenagers?</a:t>
            </a:r>
            <a:endParaRPr lang="en-US" sz="2800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1974" t="9052" r="2193" b="15392"/>
          <a:stretch/>
        </p:blipFill>
        <p:spPr>
          <a:xfrm>
            <a:off x="2299884" y="889965"/>
            <a:ext cx="5549900" cy="6477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l="3108" t="2359" r="3097" b="3917"/>
          <a:stretch/>
        </p:blipFill>
        <p:spPr>
          <a:xfrm>
            <a:off x="1103046" y="1568634"/>
            <a:ext cx="2472334" cy="18625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0064" y="1537665"/>
            <a:ext cx="2441661" cy="18935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83391" y="3930076"/>
            <a:ext cx="2620737" cy="186409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91163" y="3454346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1.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59682" y="3414064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2.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83391" y="5940724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3.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51760" y="88857"/>
            <a:ext cx="97699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tx2"/>
                </a:solidFill>
              </a:rPr>
              <a:t>Work in pairs. Discuss and write each word or phrase under the correct picture.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272507" y="204963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.VnArabia" pitchFamily="34" charset="0"/>
              </a:rPr>
              <a:t>1</a:t>
            </a:r>
            <a:endParaRPr lang="en-US" sz="3600" b="1" dirty="0">
              <a:solidFill>
                <a:schemeClr val="bg1"/>
              </a:solidFill>
              <a:latin typeface=".VnArabia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218365" y="3826417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=&gt; Acne is the most common skin condition among teenagers.</a:t>
            </a:r>
          </a:p>
          <a:p>
            <a:pPr>
              <a:lnSpc>
                <a:spcPct val="150000"/>
              </a:lnSpc>
            </a:pPr>
            <a:endParaRPr lang="en-GB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67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2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3450</TotalTime>
  <Words>870</Words>
  <Application>Microsoft Office PowerPoint</Application>
  <PresentationFormat>Widescreen</PresentationFormat>
  <Paragraphs>135</Paragraphs>
  <Slides>23</Slides>
  <Notes>2</Notes>
  <HiddenSlides>0</HiddenSlides>
  <MMClips>7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.VnArabia</vt:lpstr>
      <vt:lpstr>Arial</vt:lpstr>
      <vt:lpstr>Calibri</vt:lpstr>
      <vt:lpstr>Calibri (Body)</vt:lpstr>
      <vt:lpstr>ChronicaPro-Book</vt:lpstr>
      <vt:lpstr>Gill Sans MT</vt:lpstr>
      <vt:lpstr>Myriad Pro</vt:lpstr>
      <vt:lpstr>Times New Roman</vt:lpstr>
      <vt:lpstr>Verdana</vt:lpstr>
      <vt:lpstr>VNI-Ariston</vt:lpstr>
      <vt:lpstr>Wingdings</vt:lpstr>
      <vt:lpstr>Wingdings 2</vt:lpstr>
      <vt:lpstr>Solstice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Nguyễn Thị Huế</cp:lastModifiedBy>
  <cp:revision>180</cp:revision>
  <dcterms:created xsi:type="dcterms:W3CDTF">2020-12-09T02:04:09Z</dcterms:created>
  <dcterms:modified xsi:type="dcterms:W3CDTF">2024-10-09T01:37:13Z</dcterms:modified>
</cp:coreProperties>
</file>