
<file path=[Content_Types].xml><?xml version="1.0" encoding="utf-8"?>
<Types xmlns="http://schemas.openxmlformats.org/package/2006/content-types">
  <Default Extension="png" ContentType="image/png"/>
  <Default Extension="mp3" ContentType="audio/unknown"/>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40"/>
  </p:notesMasterIdLst>
  <p:sldIdLst>
    <p:sldId id="264" r:id="rId2"/>
    <p:sldId id="359" r:id="rId3"/>
    <p:sldId id="360" r:id="rId4"/>
    <p:sldId id="361" r:id="rId5"/>
    <p:sldId id="362" r:id="rId6"/>
    <p:sldId id="363" r:id="rId7"/>
    <p:sldId id="262" r:id="rId8"/>
    <p:sldId id="291" r:id="rId9"/>
    <p:sldId id="256" r:id="rId10"/>
    <p:sldId id="258" r:id="rId11"/>
    <p:sldId id="261" r:id="rId12"/>
    <p:sldId id="295" r:id="rId13"/>
    <p:sldId id="281" r:id="rId14"/>
    <p:sldId id="358" r:id="rId15"/>
    <p:sldId id="298" r:id="rId16"/>
    <p:sldId id="299" r:id="rId17"/>
    <p:sldId id="300" r:id="rId18"/>
    <p:sldId id="301" r:id="rId19"/>
    <p:sldId id="268" r:id="rId20"/>
    <p:sldId id="376" r:id="rId21"/>
    <p:sldId id="257" r:id="rId22"/>
    <p:sldId id="302" r:id="rId23"/>
    <p:sldId id="305" r:id="rId24"/>
    <p:sldId id="303" r:id="rId25"/>
    <p:sldId id="304" r:id="rId26"/>
    <p:sldId id="276" r:id="rId27"/>
    <p:sldId id="375" r:id="rId28"/>
    <p:sldId id="364" r:id="rId29"/>
    <p:sldId id="365" r:id="rId30"/>
    <p:sldId id="366" r:id="rId31"/>
    <p:sldId id="367" r:id="rId32"/>
    <p:sldId id="368" r:id="rId33"/>
    <p:sldId id="369" r:id="rId34"/>
    <p:sldId id="371" r:id="rId35"/>
    <p:sldId id="370" r:id="rId36"/>
    <p:sldId id="372" r:id="rId37"/>
    <p:sldId id="373" r:id="rId38"/>
    <p:sldId id="374" r:id="rId39"/>
  </p:sldIdLst>
  <p:sldSz cx="9144000" cy="5143500" type="screen16x9"/>
  <p:notesSz cx="6858000" cy="9144000"/>
  <p:embeddedFontLst>
    <p:embeddedFont>
      <p:font typeface="Montserrat Medium" charset="0"/>
      <p:regular r:id="rId41"/>
      <p:bold r:id="rId42"/>
      <p:italic r:id="rId43"/>
      <p:boldItalic r:id="rId44"/>
    </p:embeddedFont>
    <p:embeddedFont>
      <p:font typeface="Bebas Neue" charset="0"/>
      <p:regular r:id="rId45"/>
    </p:embeddedFont>
    <p:embeddedFont>
      <p:font typeface="Montserrat" charset="0"/>
      <p:regular r:id="rId46"/>
      <p:bold r:id="rId47"/>
      <p:italic r:id="rId48"/>
      <p:boldItalic r:id="rId49"/>
    </p:embeddedFont>
    <p:embeddedFont>
      <p:font typeface="Handlee" charset="0"/>
      <p:regular r:id="rId50"/>
    </p:embeddedFont>
    <p:embeddedFont>
      <p:font typeface="Arial Narrow"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pos="2880">
          <p15:clr>
            <a:srgbClr val="9AA0A6"/>
          </p15:clr>
        </p15:guide>
        <p15:guide id="2" orient="horz" pos="56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4001F"/>
    <a:srgbClr val="89A610"/>
    <a:srgbClr val="97CD69"/>
    <a:srgbClr val="A8DFFA"/>
    <a:srgbClr val="61C46E"/>
    <a:srgbClr val="22B573"/>
    <a:srgbClr val="ACDDDB"/>
    <a:srgbClr val="EEEEEE"/>
    <a:srgbClr val="4EC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FA313C7C-CD00-454E-81A4-0F8585468B1E}">
  <a:tblStyle styleId="{FA313C7C-CD00-454E-81A4-0F8585468B1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34" autoAdjust="0"/>
  </p:normalViewPr>
  <p:slideViewPr>
    <p:cSldViewPr snapToGrid="0">
      <p:cViewPr varScale="1">
        <p:scale>
          <a:sx n="103" d="100"/>
          <a:sy n="103" d="100"/>
        </p:scale>
        <p:origin x="-216" y="480"/>
      </p:cViewPr>
      <p:guideLst>
        <p:guide orient="horz" pos="56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817057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332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f02a322fd6_3_28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f02a322fd6_3_28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319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455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981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f929e0abba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f929e0abb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880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t>Bấm</a:t>
            </a:r>
            <a:r>
              <a:rPr lang="vi-VN" baseline="0"/>
              <a:t> vào quả cam để mở câu hỏi. Sau khi từ slide câu hỏi trở về, nếu HS trả lời đúng, bấm vào quả cam đó một lần nữa để hái quả. </a:t>
            </a:r>
          </a:p>
          <a:p>
            <a:r>
              <a:rPr lang="vi-VN" baseline="0"/>
              <a:t>Sau khi trả lời hết các câu hỏi, bấm "Tiếp theo" để đến slide Luyện tập.</a:t>
            </a:r>
            <a:endParaRPr lang="en-US"/>
          </a:p>
        </p:txBody>
      </p:sp>
    </p:spTree>
    <p:extLst>
      <p:ext uri="{BB962C8B-B14F-4D97-AF65-F5344CB8AC3E}">
        <p14:creationId xmlns:p14="http://schemas.microsoft.com/office/powerpoint/2010/main" val="1861252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910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f929e0abba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f929e0abba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506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f929e0abba_1_2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f929e0abba_1_2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035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71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1017fc034d6_2_1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1017fc034d6_2_1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7752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0125f050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0125f050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061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8a3ebea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8a3ebea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9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57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e1d838b627_4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e1d838b627_4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46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e1d838b627_4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e1d838b627_4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462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f02a322fd6_3_28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f02a322fd6_3_28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31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2571750"/>
            <a:ext cx="6249600" cy="18177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atin typeface="Handlee"/>
                <a:ea typeface="Handlee"/>
                <a:cs typeface="Handlee"/>
                <a:sym typeface="Handle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2228550"/>
            <a:ext cx="6249600" cy="3432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_AND_BODY_1">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4722325" y="1200150"/>
            <a:ext cx="3375600" cy="1717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6" name="Google Shape;96;p19"/>
          <p:cNvSpPr txBox="1">
            <a:spLocks noGrp="1"/>
          </p:cNvSpPr>
          <p:nvPr>
            <p:ph type="body" idx="1"/>
          </p:nvPr>
        </p:nvSpPr>
        <p:spPr>
          <a:xfrm>
            <a:off x="4722313" y="2872875"/>
            <a:ext cx="3219300" cy="1058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Darker Grotesque SemiBold"/>
              <a:buChar char="●"/>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pic>
        <p:nvPicPr>
          <p:cNvPr id="97" name="Google Shape;97;p19"/>
          <p:cNvPicPr preferRelativeResize="0"/>
          <p:nvPr/>
        </p:nvPicPr>
        <p:blipFill>
          <a:blip r:embed="rId2">
            <a:alphaModFix/>
          </a:blip>
          <a:stretch>
            <a:fillRect/>
          </a:stretch>
        </p:blipFill>
        <p:spPr>
          <a:xfrm rot="2259551" flipH="1">
            <a:off x="8178201" y="3904338"/>
            <a:ext cx="505149" cy="1098571"/>
          </a:xfrm>
          <a:prstGeom prst="rect">
            <a:avLst/>
          </a:prstGeom>
          <a:noFill/>
          <a:ln>
            <a:noFill/>
          </a:ln>
        </p:spPr>
      </p:pic>
      <p:pic>
        <p:nvPicPr>
          <p:cNvPr id="98" name="Google Shape;98;p19"/>
          <p:cNvPicPr preferRelativeResize="0"/>
          <p:nvPr/>
        </p:nvPicPr>
        <p:blipFill>
          <a:blip r:embed="rId3">
            <a:alphaModFix/>
          </a:blip>
          <a:stretch>
            <a:fillRect/>
          </a:stretch>
        </p:blipFill>
        <p:spPr>
          <a:xfrm rot="4620688">
            <a:off x="206712" y="437837"/>
            <a:ext cx="733425" cy="7524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p:cSld name="CUSTOM_8">
    <p:spTree>
      <p:nvGrpSpPr>
        <p:cNvPr id="1" name="Shape 99"/>
        <p:cNvGrpSpPr/>
        <p:nvPr/>
      </p:nvGrpSpPr>
      <p:grpSpPr>
        <a:xfrm>
          <a:off x="0" y="0"/>
          <a:ext cx="0" cy="0"/>
          <a:chOff x="0" y="0"/>
          <a:chExt cx="0" cy="0"/>
        </a:xfrm>
      </p:grpSpPr>
      <p:pic>
        <p:nvPicPr>
          <p:cNvPr id="100" name="Google Shape;100;p20"/>
          <p:cNvPicPr preferRelativeResize="0"/>
          <p:nvPr/>
        </p:nvPicPr>
        <p:blipFill>
          <a:blip r:embed="rId2">
            <a:alphaModFix/>
          </a:blip>
          <a:stretch>
            <a:fillRect/>
          </a:stretch>
        </p:blipFill>
        <p:spPr>
          <a:xfrm rot="4136099">
            <a:off x="7748773" y="3354025"/>
            <a:ext cx="1742025" cy="1864612"/>
          </a:xfrm>
          <a:prstGeom prst="rect">
            <a:avLst/>
          </a:prstGeom>
          <a:noFill/>
          <a:ln>
            <a:noFill/>
          </a:ln>
        </p:spPr>
      </p:pic>
      <p:pic>
        <p:nvPicPr>
          <p:cNvPr id="101" name="Google Shape;101;p20"/>
          <p:cNvPicPr preferRelativeResize="0"/>
          <p:nvPr/>
        </p:nvPicPr>
        <p:blipFill>
          <a:blip r:embed="rId3">
            <a:alphaModFix/>
          </a:blip>
          <a:stretch>
            <a:fillRect/>
          </a:stretch>
        </p:blipFill>
        <p:spPr>
          <a:xfrm rot="-7455863">
            <a:off x="6965974" y="4004702"/>
            <a:ext cx="1583299" cy="2048125"/>
          </a:xfrm>
          <a:prstGeom prst="rect">
            <a:avLst/>
          </a:prstGeom>
          <a:noFill/>
          <a:ln>
            <a:noFill/>
          </a:ln>
        </p:spPr>
      </p:pic>
      <p:pic>
        <p:nvPicPr>
          <p:cNvPr id="102" name="Google Shape;102;p20"/>
          <p:cNvPicPr preferRelativeResize="0"/>
          <p:nvPr/>
        </p:nvPicPr>
        <p:blipFill>
          <a:blip r:embed="rId4">
            <a:alphaModFix/>
          </a:blip>
          <a:stretch>
            <a:fillRect/>
          </a:stretch>
        </p:blipFill>
        <p:spPr>
          <a:xfrm>
            <a:off x="306049" y="312614"/>
            <a:ext cx="1646294" cy="1553674"/>
          </a:xfrm>
          <a:prstGeom prst="rect">
            <a:avLst/>
          </a:prstGeom>
          <a:noFill/>
          <a:ln>
            <a:noFill/>
          </a:ln>
        </p:spPr>
      </p:pic>
      <p:pic>
        <p:nvPicPr>
          <p:cNvPr id="103" name="Google Shape;103;p20"/>
          <p:cNvPicPr preferRelativeResize="0"/>
          <p:nvPr/>
        </p:nvPicPr>
        <p:blipFill>
          <a:blip r:embed="rId5">
            <a:alphaModFix/>
          </a:blip>
          <a:stretch>
            <a:fillRect/>
          </a:stretch>
        </p:blipFill>
        <p:spPr>
          <a:xfrm rot="4620688">
            <a:off x="179712" y="2256037"/>
            <a:ext cx="733425" cy="752475"/>
          </a:xfrm>
          <a:prstGeom prst="rect">
            <a:avLst/>
          </a:prstGeom>
          <a:noFill/>
          <a:ln>
            <a:noFill/>
          </a:ln>
        </p:spPr>
      </p:pic>
      <p:pic>
        <p:nvPicPr>
          <p:cNvPr id="104" name="Google Shape;104;p20"/>
          <p:cNvPicPr preferRelativeResize="0"/>
          <p:nvPr/>
        </p:nvPicPr>
        <p:blipFill>
          <a:blip r:embed="rId5">
            <a:alphaModFix/>
          </a:blip>
          <a:stretch>
            <a:fillRect/>
          </a:stretch>
        </p:blipFill>
        <p:spPr>
          <a:xfrm rot="-5995522" flipH="1">
            <a:off x="2168012" y="163262"/>
            <a:ext cx="733425" cy="752475"/>
          </a:xfrm>
          <a:prstGeom prst="rect">
            <a:avLst/>
          </a:prstGeom>
          <a:noFill/>
          <a:ln>
            <a:noFill/>
          </a:ln>
        </p:spPr>
      </p:pic>
      <p:sp>
        <p:nvSpPr>
          <p:cNvPr id="105" name="Google Shape;105;p20"/>
          <p:cNvSpPr txBox="1">
            <a:spLocks noGrp="1"/>
          </p:cNvSpPr>
          <p:nvPr>
            <p:ph type="subTitle" idx="1"/>
          </p:nvPr>
        </p:nvSpPr>
        <p:spPr>
          <a:xfrm>
            <a:off x="1624175" y="2682000"/>
            <a:ext cx="2947800" cy="941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06" name="Google Shape;106;p20"/>
          <p:cNvSpPr txBox="1">
            <a:spLocks noGrp="1"/>
          </p:cNvSpPr>
          <p:nvPr>
            <p:ph type="title"/>
          </p:nvPr>
        </p:nvSpPr>
        <p:spPr>
          <a:xfrm>
            <a:off x="1148100" y="2037750"/>
            <a:ext cx="3423900" cy="5727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CUSTOM_9">
    <p:spTree>
      <p:nvGrpSpPr>
        <p:cNvPr id="1" name="Shape 107"/>
        <p:cNvGrpSpPr/>
        <p:nvPr/>
      </p:nvGrpSpPr>
      <p:grpSpPr>
        <a:xfrm>
          <a:off x="0" y="0"/>
          <a:ext cx="0" cy="0"/>
          <a:chOff x="0" y="0"/>
          <a:chExt cx="0" cy="0"/>
        </a:xfrm>
      </p:grpSpPr>
      <p:pic>
        <p:nvPicPr>
          <p:cNvPr id="108" name="Google Shape;108;p21"/>
          <p:cNvPicPr preferRelativeResize="0"/>
          <p:nvPr/>
        </p:nvPicPr>
        <p:blipFill>
          <a:blip r:embed="rId2">
            <a:alphaModFix/>
          </a:blip>
          <a:stretch>
            <a:fillRect/>
          </a:stretch>
        </p:blipFill>
        <p:spPr>
          <a:xfrm rot="-2400684" flipH="1">
            <a:off x="6859423" y="-259687"/>
            <a:ext cx="2265703" cy="2138251"/>
          </a:xfrm>
          <a:prstGeom prst="rect">
            <a:avLst/>
          </a:prstGeom>
          <a:noFill/>
          <a:ln>
            <a:noFill/>
          </a:ln>
        </p:spPr>
      </p:pic>
      <p:pic>
        <p:nvPicPr>
          <p:cNvPr id="109" name="Google Shape;109;p21"/>
          <p:cNvPicPr preferRelativeResize="0"/>
          <p:nvPr/>
        </p:nvPicPr>
        <p:blipFill>
          <a:blip r:embed="rId3">
            <a:alphaModFix/>
          </a:blip>
          <a:stretch>
            <a:fillRect/>
          </a:stretch>
        </p:blipFill>
        <p:spPr>
          <a:xfrm rot="-556369" flipH="1">
            <a:off x="346512" y="324200"/>
            <a:ext cx="733425" cy="752475"/>
          </a:xfrm>
          <a:prstGeom prst="rect">
            <a:avLst/>
          </a:prstGeom>
          <a:noFill/>
          <a:ln>
            <a:noFill/>
          </a:ln>
        </p:spPr>
      </p:pic>
      <p:pic>
        <p:nvPicPr>
          <p:cNvPr id="110" name="Google Shape;110;p21"/>
          <p:cNvPicPr preferRelativeResize="0"/>
          <p:nvPr/>
        </p:nvPicPr>
        <p:blipFill>
          <a:blip r:embed="rId4">
            <a:alphaModFix/>
          </a:blip>
          <a:stretch>
            <a:fillRect/>
          </a:stretch>
        </p:blipFill>
        <p:spPr>
          <a:xfrm rot="2700052" flipH="1">
            <a:off x="6903864" y="3637363"/>
            <a:ext cx="505149" cy="1098571"/>
          </a:xfrm>
          <a:prstGeom prst="rect">
            <a:avLst/>
          </a:prstGeom>
          <a:noFill/>
          <a:ln>
            <a:noFill/>
          </a:ln>
        </p:spPr>
      </p:pic>
      <p:pic>
        <p:nvPicPr>
          <p:cNvPr id="111" name="Google Shape;111;p21"/>
          <p:cNvPicPr preferRelativeResize="0"/>
          <p:nvPr/>
        </p:nvPicPr>
        <p:blipFill>
          <a:blip r:embed="rId3">
            <a:alphaModFix/>
          </a:blip>
          <a:stretch>
            <a:fillRect/>
          </a:stretch>
        </p:blipFill>
        <p:spPr>
          <a:xfrm rot="556369">
            <a:off x="2994462" y="3889712"/>
            <a:ext cx="733425" cy="752475"/>
          </a:xfrm>
          <a:prstGeom prst="rect">
            <a:avLst/>
          </a:prstGeom>
          <a:noFill/>
          <a:ln>
            <a:noFill/>
          </a:ln>
        </p:spPr>
      </p:pic>
      <p:sp>
        <p:nvSpPr>
          <p:cNvPr id="112" name="Google Shape;112;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21"/>
          <p:cNvSpPr txBox="1">
            <a:spLocks noGrp="1"/>
          </p:cNvSpPr>
          <p:nvPr>
            <p:ph type="subTitle" idx="1"/>
          </p:nvPr>
        </p:nvSpPr>
        <p:spPr>
          <a:xfrm>
            <a:off x="2733113" y="2594838"/>
            <a:ext cx="3704100" cy="10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4" name="Google Shape;114;p21"/>
          <p:cNvPicPr preferRelativeResize="0"/>
          <p:nvPr/>
        </p:nvPicPr>
        <p:blipFill>
          <a:blip r:embed="rId5">
            <a:alphaModFix/>
          </a:blip>
          <a:stretch>
            <a:fillRect/>
          </a:stretch>
        </p:blipFill>
        <p:spPr>
          <a:xfrm flipH="1">
            <a:off x="69401" y="3139800"/>
            <a:ext cx="1945242" cy="1662750"/>
          </a:xfrm>
          <a:prstGeom prst="rect">
            <a:avLst/>
          </a:prstGeom>
          <a:noFill/>
          <a:ln>
            <a:noFill/>
          </a:ln>
        </p:spPr>
      </p:pic>
      <p:pic>
        <p:nvPicPr>
          <p:cNvPr id="115" name="Google Shape;115;p21"/>
          <p:cNvPicPr preferRelativeResize="0"/>
          <p:nvPr/>
        </p:nvPicPr>
        <p:blipFill>
          <a:blip r:embed="rId6">
            <a:alphaModFix/>
          </a:blip>
          <a:stretch>
            <a:fillRect/>
          </a:stretch>
        </p:blipFill>
        <p:spPr>
          <a:xfrm rot="-3331678" flipH="1">
            <a:off x="738574" y="2894025"/>
            <a:ext cx="1662750" cy="17797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710475" y="1565975"/>
            <a:ext cx="25695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2" name="Google Shape;162;p26"/>
          <p:cNvSpPr txBox="1">
            <a:spLocks noGrp="1"/>
          </p:cNvSpPr>
          <p:nvPr>
            <p:ph type="subTitle" idx="1"/>
          </p:nvPr>
        </p:nvSpPr>
        <p:spPr>
          <a:xfrm>
            <a:off x="889125" y="2152497"/>
            <a:ext cx="2212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6"/>
          <p:cNvSpPr txBox="1">
            <a:spLocks noGrp="1"/>
          </p:cNvSpPr>
          <p:nvPr>
            <p:ph type="title" idx="2"/>
          </p:nvPr>
        </p:nvSpPr>
        <p:spPr>
          <a:xfrm>
            <a:off x="3272802" y="1565975"/>
            <a:ext cx="25872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26"/>
          <p:cNvSpPr txBox="1">
            <a:spLocks noGrp="1"/>
          </p:cNvSpPr>
          <p:nvPr>
            <p:ph type="subTitle" idx="3"/>
          </p:nvPr>
        </p:nvSpPr>
        <p:spPr>
          <a:xfrm>
            <a:off x="3460302" y="2152497"/>
            <a:ext cx="2212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6"/>
          <p:cNvSpPr txBox="1">
            <a:spLocks noGrp="1"/>
          </p:cNvSpPr>
          <p:nvPr>
            <p:ph type="title" idx="4"/>
          </p:nvPr>
        </p:nvSpPr>
        <p:spPr>
          <a:xfrm>
            <a:off x="710475" y="3007425"/>
            <a:ext cx="25695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26"/>
          <p:cNvSpPr txBox="1">
            <a:spLocks noGrp="1"/>
          </p:cNvSpPr>
          <p:nvPr>
            <p:ph type="subTitle" idx="5"/>
          </p:nvPr>
        </p:nvSpPr>
        <p:spPr>
          <a:xfrm>
            <a:off x="889125" y="3593950"/>
            <a:ext cx="2212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6"/>
          <p:cNvSpPr txBox="1">
            <a:spLocks noGrp="1"/>
          </p:cNvSpPr>
          <p:nvPr>
            <p:ph type="title" idx="6"/>
          </p:nvPr>
        </p:nvSpPr>
        <p:spPr>
          <a:xfrm>
            <a:off x="3281652" y="3007425"/>
            <a:ext cx="25695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8" name="Google Shape;168;p26"/>
          <p:cNvSpPr txBox="1">
            <a:spLocks noGrp="1"/>
          </p:cNvSpPr>
          <p:nvPr>
            <p:ph type="subTitle" idx="7"/>
          </p:nvPr>
        </p:nvSpPr>
        <p:spPr>
          <a:xfrm>
            <a:off x="3460302" y="3593950"/>
            <a:ext cx="2212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6"/>
          <p:cNvSpPr txBox="1">
            <a:spLocks noGrp="1"/>
          </p:cNvSpPr>
          <p:nvPr>
            <p:ph type="title" idx="8"/>
          </p:nvPr>
        </p:nvSpPr>
        <p:spPr>
          <a:xfrm>
            <a:off x="720000" y="445025"/>
            <a:ext cx="77109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70" name="Google Shape;170;p26"/>
          <p:cNvPicPr preferRelativeResize="0"/>
          <p:nvPr/>
        </p:nvPicPr>
        <p:blipFill>
          <a:blip r:embed="rId2">
            <a:alphaModFix/>
          </a:blip>
          <a:stretch>
            <a:fillRect/>
          </a:stretch>
        </p:blipFill>
        <p:spPr>
          <a:xfrm flipH="1">
            <a:off x="204796" y="3645625"/>
            <a:ext cx="1526625" cy="1304925"/>
          </a:xfrm>
          <a:prstGeom prst="rect">
            <a:avLst/>
          </a:prstGeom>
          <a:noFill/>
          <a:ln>
            <a:noFill/>
          </a:ln>
        </p:spPr>
      </p:pic>
      <p:pic>
        <p:nvPicPr>
          <p:cNvPr id="171" name="Google Shape;171;p26"/>
          <p:cNvPicPr preferRelativeResize="0"/>
          <p:nvPr/>
        </p:nvPicPr>
        <p:blipFill>
          <a:blip r:embed="rId3">
            <a:alphaModFix/>
          </a:blip>
          <a:stretch>
            <a:fillRect/>
          </a:stretch>
        </p:blipFill>
        <p:spPr>
          <a:xfrm flipH="1">
            <a:off x="147650" y="152399"/>
            <a:ext cx="1330025" cy="14236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16"/>
        <p:cNvGrpSpPr/>
        <p:nvPr/>
      </p:nvGrpSpPr>
      <p:grpSpPr>
        <a:xfrm>
          <a:off x="0" y="0"/>
          <a:ext cx="0" cy="0"/>
          <a:chOff x="0" y="0"/>
          <a:chExt cx="0" cy="0"/>
        </a:xfrm>
      </p:grpSpPr>
      <p:pic>
        <p:nvPicPr>
          <p:cNvPr id="217" name="Google Shape;217;p30"/>
          <p:cNvPicPr preferRelativeResize="0"/>
          <p:nvPr/>
        </p:nvPicPr>
        <p:blipFill>
          <a:blip r:embed="rId2">
            <a:alphaModFix/>
          </a:blip>
          <a:stretch>
            <a:fillRect/>
          </a:stretch>
        </p:blipFill>
        <p:spPr>
          <a:xfrm rot="-3987487" flipH="1">
            <a:off x="8264562" y="234187"/>
            <a:ext cx="733425" cy="752475"/>
          </a:xfrm>
          <a:prstGeom prst="rect">
            <a:avLst/>
          </a:prstGeom>
          <a:noFill/>
          <a:ln>
            <a:noFill/>
          </a:ln>
        </p:spPr>
      </p:pic>
      <p:pic>
        <p:nvPicPr>
          <p:cNvPr id="218" name="Google Shape;218;p30"/>
          <p:cNvPicPr preferRelativeResize="0"/>
          <p:nvPr/>
        </p:nvPicPr>
        <p:blipFill>
          <a:blip r:embed="rId3">
            <a:alphaModFix/>
          </a:blip>
          <a:stretch>
            <a:fillRect/>
          </a:stretch>
        </p:blipFill>
        <p:spPr>
          <a:xfrm rot="10228938" flipH="1">
            <a:off x="146551" y="3851563"/>
            <a:ext cx="505149" cy="1098571"/>
          </a:xfrm>
          <a:prstGeom prst="rect">
            <a:avLst/>
          </a:prstGeom>
          <a:noFill/>
          <a:ln>
            <a:noFill/>
          </a:ln>
        </p:spPr>
      </p:pic>
      <p:sp>
        <p:nvSpPr>
          <p:cNvPr id="219" name="Google Shape;219;p30"/>
          <p:cNvSpPr txBox="1">
            <a:spLocks noGrp="1"/>
          </p:cNvSpPr>
          <p:nvPr>
            <p:ph type="title" hasCustomPrompt="1"/>
          </p:nvPr>
        </p:nvSpPr>
        <p:spPr>
          <a:xfrm>
            <a:off x="739050" y="1219250"/>
            <a:ext cx="154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None/>
              <a:defRPr sz="3600" b="1">
                <a:solidFill>
                  <a:schemeClr val="dk1"/>
                </a:solidFill>
              </a:defRPr>
            </a:lvl1pPr>
            <a:lvl2pPr lvl="1" algn="ctr" rtl="0">
              <a:spcBef>
                <a:spcPts val="0"/>
              </a:spcBef>
              <a:spcAft>
                <a:spcPts val="0"/>
              </a:spcAft>
              <a:buClr>
                <a:schemeClr val="dk2"/>
              </a:buClr>
              <a:buSzPts val="2400"/>
              <a:buNone/>
              <a:defRPr sz="2400">
                <a:solidFill>
                  <a:schemeClr val="dk2"/>
                </a:solidFill>
              </a:defRPr>
            </a:lvl2pPr>
            <a:lvl3pPr lvl="2" algn="ctr" rtl="0">
              <a:spcBef>
                <a:spcPts val="0"/>
              </a:spcBef>
              <a:spcAft>
                <a:spcPts val="0"/>
              </a:spcAft>
              <a:buClr>
                <a:schemeClr val="dk2"/>
              </a:buClr>
              <a:buSzPts val="2400"/>
              <a:buNone/>
              <a:defRPr sz="2400">
                <a:solidFill>
                  <a:schemeClr val="dk2"/>
                </a:solidFill>
              </a:defRPr>
            </a:lvl3pPr>
            <a:lvl4pPr lvl="3" algn="ctr" rtl="0">
              <a:spcBef>
                <a:spcPts val="0"/>
              </a:spcBef>
              <a:spcAft>
                <a:spcPts val="0"/>
              </a:spcAft>
              <a:buClr>
                <a:schemeClr val="dk2"/>
              </a:buClr>
              <a:buSzPts val="2400"/>
              <a:buNone/>
              <a:defRPr sz="2400">
                <a:solidFill>
                  <a:schemeClr val="dk2"/>
                </a:solidFill>
              </a:defRPr>
            </a:lvl4pPr>
            <a:lvl5pPr lvl="4" algn="ctr" rtl="0">
              <a:spcBef>
                <a:spcPts val="0"/>
              </a:spcBef>
              <a:spcAft>
                <a:spcPts val="0"/>
              </a:spcAft>
              <a:buClr>
                <a:schemeClr val="dk2"/>
              </a:buClr>
              <a:buSzPts val="2400"/>
              <a:buNone/>
              <a:defRPr sz="2400">
                <a:solidFill>
                  <a:schemeClr val="dk2"/>
                </a:solidFill>
              </a:defRPr>
            </a:lvl5pPr>
            <a:lvl6pPr lvl="5" algn="ctr" rtl="0">
              <a:spcBef>
                <a:spcPts val="0"/>
              </a:spcBef>
              <a:spcAft>
                <a:spcPts val="0"/>
              </a:spcAft>
              <a:buClr>
                <a:schemeClr val="dk2"/>
              </a:buClr>
              <a:buSzPts val="2400"/>
              <a:buNone/>
              <a:defRPr sz="2400">
                <a:solidFill>
                  <a:schemeClr val="dk2"/>
                </a:solidFill>
              </a:defRPr>
            </a:lvl6pPr>
            <a:lvl7pPr lvl="6" algn="ctr" rtl="0">
              <a:spcBef>
                <a:spcPts val="0"/>
              </a:spcBef>
              <a:spcAft>
                <a:spcPts val="0"/>
              </a:spcAft>
              <a:buClr>
                <a:schemeClr val="dk2"/>
              </a:buClr>
              <a:buSzPts val="2400"/>
              <a:buNone/>
              <a:defRPr sz="2400">
                <a:solidFill>
                  <a:schemeClr val="dk2"/>
                </a:solidFill>
              </a:defRPr>
            </a:lvl7pPr>
            <a:lvl8pPr lvl="7" algn="ctr" rtl="0">
              <a:spcBef>
                <a:spcPts val="0"/>
              </a:spcBef>
              <a:spcAft>
                <a:spcPts val="0"/>
              </a:spcAft>
              <a:buClr>
                <a:schemeClr val="dk2"/>
              </a:buClr>
              <a:buSzPts val="2400"/>
              <a:buNone/>
              <a:defRPr sz="2400">
                <a:solidFill>
                  <a:schemeClr val="dk2"/>
                </a:solidFill>
              </a:defRPr>
            </a:lvl8pPr>
            <a:lvl9pPr lvl="8" algn="ctr" rtl="0">
              <a:spcBef>
                <a:spcPts val="0"/>
              </a:spcBef>
              <a:spcAft>
                <a:spcPts val="0"/>
              </a:spcAft>
              <a:buClr>
                <a:schemeClr val="dk2"/>
              </a:buClr>
              <a:buSzPts val="2400"/>
              <a:buNone/>
              <a:defRPr sz="2400">
                <a:solidFill>
                  <a:schemeClr val="dk2"/>
                </a:solidFill>
              </a:defRPr>
            </a:lvl9pPr>
          </a:lstStyle>
          <a:p>
            <a:r>
              <a:t>xx%</a:t>
            </a:r>
          </a:p>
        </p:txBody>
      </p:sp>
      <p:sp>
        <p:nvSpPr>
          <p:cNvPr id="220" name="Google Shape;220;p30"/>
          <p:cNvSpPr txBox="1">
            <a:spLocks noGrp="1"/>
          </p:cNvSpPr>
          <p:nvPr>
            <p:ph type="title" idx="2" hasCustomPrompt="1"/>
          </p:nvPr>
        </p:nvSpPr>
        <p:spPr>
          <a:xfrm>
            <a:off x="739050" y="3925785"/>
            <a:ext cx="154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None/>
              <a:defRPr sz="3600" b="1">
                <a:solidFill>
                  <a:schemeClr val="dk1"/>
                </a:solidFill>
              </a:defRPr>
            </a:lvl1pPr>
            <a:lvl2pPr lvl="1" algn="ctr" rtl="0">
              <a:spcBef>
                <a:spcPts val="0"/>
              </a:spcBef>
              <a:spcAft>
                <a:spcPts val="0"/>
              </a:spcAft>
              <a:buClr>
                <a:schemeClr val="dk2"/>
              </a:buClr>
              <a:buSzPts val="2400"/>
              <a:buNone/>
              <a:defRPr sz="2400">
                <a:solidFill>
                  <a:schemeClr val="dk2"/>
                </a:solidFill>
              </a:defRPr>
            </a:lvl2pPr>
            <a:lvl3pPr lvl="2" algn="ctr" rtl="0">
              <a:spcBef>
                <a:spcPts val="0"/>
              </a:spcBef>
              <a:spcAft>
                <a:spcPts val="0"/>
              </a:spcAft>
              <a:buClr>
                <a:schemeClr val="dk2"/>
              </a:buClr>
              <a:buSzPts val="2400"/>
              <a:buNone/>
              <a:defRPr sz="2400">
                <a:solidFill>
                  <a:schemeClr val="dk2"/>
                </a:solidFill>
              </a:defRPr>
            </a:lvl3pPr>
            <a:lvl4pPr lvl="3" algn="ctr" rtl="0">
              <a:spcBef>
                <a:spcPts val="0"/>
              </a:spcBef>
              <a:spcAft>
                <a:spcPts val="0"/>
              </a:spcAft>
              <a:buClr>
                <a:schemeClr val="dk2"/>
              </a:buClr>
              <a:buSzPts val="2400"/>
              <a:buNone/>
              <a:defRPr sz="2400">
                <a:solidFill>
                  <a:schemeClr val="dk2"/>
                </a:solidFill>
              </a:defRPr>
            </a:lvl4pPr>
            <a:lvl5pPr lvl="4" algn="ctr" rtl="0">
              <a:spcBef>
                <a:spcPts val="0"/>
              </a:spcBef>
              <a:spcAft>
                <a:spcPts val="0"/>
              </a:spcAft>
              <a:buClr>
                <a:schemeClr val="dk2"/>
              </a:buClr>
              <a:buSzPts val="2400"/>
              <a:buNone/>
              <a:defRPr sz="2400">
                <a:solidFill>
                  <a:schemeClr val="dk2"/>
                </a:solidFill>
              </a:defRPr>
            </a:lvl5pPr>
            <a:lvl6pPr lvl="5" algn="ctr" rtl="0">
              <a:spcBef>
                <a:spcPts val="0"/>
              </a:spcBef>
              <a:spcAft>
                <a:spcPts val="0"/>
              </a:spcAft>
              <a:buClr>
                <a:schemeClr val="dk2"/>
              </a:buClr>
              <a:buSzPts val="2400"/>
              <a:buNone/>
              <a:defRPr sz="2400">
                <a:solidFill>
                  <a:schemeClr val="dk2"/>
                </a:solidFill>
              </a:defRPr>
            </a:lvl6pPr>
            <a:lvl7pPr lvl="6" algn="ctr" rtl="0">
              <a:spcBef>
                <a:spcPts val="0"/>
              </a:spcBef>
              <a:spcAft>
                <a:spcPts val="0"/>
              </a:spcAft>
              <a:buClr>
                <a:schemeClr val="dk2"/>
              </a:buClr>
              <a:buSzPts val="2400"/>
              <a:buNone/>
              <a:defRPr sz="2400">
                <a:solidFill>
                  <a:schemeClr val="dk2"/>
                </a:solidFill>
              </a:defRPr>
            </a:lvl7pPr>
            <a:lvl8pPr lvl="7" algn="ctr" rtl="0">
              <a:spcBef>
                <a:spcPts val="0"/>
              </a:spcBef>
              <a:spcAft>
                <a:spcPts val="0"/>
              </a:spcAft>
              <a:buClr>
                <a:schemeClr val="dk2"/>
              </a:buClr>
              <a:buSzPts val="2400"/>
              <a:buNone/>
              <a:defRPr sz="2400">
                <a:solidFill>
                  <a:schemeClr val="dk2"/>
                </a:solidFill>
              </a:defRPr>
            </a:lvl8pPr>
            <a:lvl9pPr lvl="8" algn="ctr" rtl="0">
              <a:spcBef>
                <a:spcPts val="0"/>
              </a:spcBef>
              <a:spcAft>
                <a:spcPts val="0"/>
              </a:spcAft>
              <a:buClr>
                <a:schemeClr val="dk2"/>
              </a:buClr>
              <a:buSzPts val="2400"/>
              <a:buNone/>
              <a:defRPr sz="2400">
                <a:solidFill>
                  <a:schemeClr val="dk2"/>
                </a:solidFill>
              </a:defRPr>
            </a:lvl9pPr>
          </a:lstStyle>
          <a:p>
            <a:r>
              <a:t>xx%</a:t>
            </a:r>
          </a:p>
        </p:txBody>
      </p:sp>
      <p:sp>
        <p:nvSpPr>
          <p:cNvPr id="221" name="Google Shape;221;p30"/>
          <p:cNvSpPr txBox="1">
            <a:spLocks noGrp="1"/>
          </p:cNvSpPr>
          <p:nvPr>
            <p:ph type="title" idx="3"/>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2" name="Google Shape;222;p30"/>
          <p:cNvSpPr txBox="1">
            <a:spLocks noGrp="1"/>
          </p:cNvSpPr>
          <p:nvPr>
            <p:ph type="title" idx="4"/>
          </p:nvPr>
        </p:nvSpPr>
        <p:spPr>
          <a:xfrm>
            <a:off x="4572000" y="1108775"/>
            <a:ext cx="385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3" name="Google Shape;223;p30"/>
          <p:cNvSpPr txBox="1">
            <a:spLocks noGrp="1"/>
          </p:cNvSpPr>
          <p:nvPr>
            <p:ph type="subTitle" idx="1"/>
          </p:nvPr>
        </p:nvSpPr>
        <p:spPr>
          <a:xfrm>
            <a:off x="4573182" y="1495274"/>
            <a:ext cx="3856200" cy="37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4" name="Google Shape;224;p30"/>
          <p:cNvSpPr txBox="1">
            <a:spLocks noGrp="1"/>
          </p:cNvSpPr>
          <p:nvPr>
            <p:ph type="title" idx="5"/>
          </p:nvPr>
        </p:nvSpPr>
        <p:spPr>
          <a:xfrm>
            <a:off x="4572000" y="2016825"/>
            <a:ext cx="385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5" name="Google Shape;225;p30"/>
          <p:cNvSpPr txBox="1">
            <a:spLocks noGrp="1"/>
          </p:cNvSpPr>
          <p:nvPr>
            <p:ph type="subTitle" idx="6"/>
          </p:nvPr>
        </p:nvSpPr>
        <p:spPr>
          <a:xfrm>
            <a:off x="4573182" y="2403325"/>
            <a:ext cx="3856200" cy="37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30"/>
          <p:cNvSpPr txBox="1">
            <a:spLocks noGrp="1"/>
          </p:cNvSpPr>
          <p:nvPr>
            <p:ph type="title" idx="7"/>
          </p:nvPr>
        </p:nvSpPr>
        <p:spPr>
          <a:xfrm>
            <a:off x="4572000" y="2920450"/>
            <a:ext cx="385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7" name="Google Shape;227;p30"/>
          <p:cNvSpPr txBox="1">
            <a:spLocks noGrp="1"/>
          </p:cNvSpPr>
          <p:nvPr>
            <p:ph type="subTitle" idx="8"/>
          </p:nvPr>
        </p:nvSpPr>
        <p:spPr>
          <a:xfrm>
            <a:off x="4573182" y="3306949"/>
            <a:ext cx="3856200" cy="37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30"/>
          <p:cNvSpPr txBox="1">
            <a:spLocks noGrp="1"/>
          </p:cNvSpPr>
          <p:nvPr>
            <p:ph type="title" idx="9"/>
          </p:nvPr>
        </p:nvSpPr>
        <p:spPr>
          <a:xfrm>
            <a:off x="4572000" y="3828500"/>
            <a:ext cx="385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9" name="Google Shape;229;p30"/>
          <p:cNvSpPr txBox="1">
            <a:spLocks noGrp="1"/>
          </p:cNvSpPr>
          <p:nvPr>
            <p:ph type="subTitle" idx="13"/>
          </p:nvPr>
        </p:nvSpPr>
        <p:spPr>
          <a:xfrm>
            <a:off x="4573182" y="4215000"/>
            <a:ext cx="3856200" cy="37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30"/>
          <p:cNvSpPr txBox="1">
            <a:spLocks noGrp="1"/>
          </p:cNvSpPr>
          <p:nvPr>
            <p:ph type="title" idx="14" hasCustomPrompt="1"/>
          </p:nvPr>
        </p:nvSpPr>
        <p:spPr>
          <a:xfrm>
            <a:off x="739050" y="2123725"/>
            <a:ext cx="154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None/>
              <a:defRPr sz="3600" b="1">
                <a:solidFill>
                  <a:schemeClr val="dk1"/>
                </a:solidFill>
              </a:defRPr>
            </a:lvl1pPr>
            <a:lvl2pPr lvl="1" algn="ctr" rtl="0">
              <a:spcBef>
                <a:spcPts val="0"/>
              </a:spcBef>
              <a:spcAft>
                <a:spcPts val="0"/>
              </a:spcAft>
              <a:buClr>
                <a:schemeClr val="dk2"/>
              </a:buClr>
              <a:buSzPts val="2400"/>
              <a:buNone/>
              <a:defRPr sz="2400">
                <a:solidFill>
                  <a:schemeClr val="dk2"/>
                </a:solidFill>
              </a:defRPr>
            </a:lvl2pPr>
            <a:lvl3pPr lvl="2" algn="ctr" rtl="0">
              <a:spcBef>
                <a:spcPts val="0"/>
              </a:spcBef>
              <a:spcAft>
                <a:spcPts val="0"/>
              </a:spcAft>
              <a:buClr>
                <a:schemeClr val="dk2"/>
              </a:buClr>
              <a:buSzPts val="2400"/>
              <a:buNone/>
              <a:defRPr sz="2400">
                <a:solidFill>
                  <a:schemeClr val="dk2"/>
                </a:solidFill>
              </a:defRPr>
            </a:lvl3pPr>
            <a:lvl4pPr lvl="3" algn="ctr" rtl="0">
              <a:spcBef>
                <a:spcPts val="0"/>
              </a:spcBef>
              <a:spcAft>
                <a:spcPts val="0"/>
              </a:spcAft>
              <a:buClr>
                <a:schemeClr val="dk2"/>
              </a:buClr>
              <a:buSzPts val="2400"/>
              <a:buNone/>
              <a:defRPr sz="2400">
                <a:solidFill>
                  <a:schemeClr val="dk2"/>
                </a:solidFill>
              </a:defRPr>
            </a:lvl4pPr>
            <a:lvl5pPr lvl="4" algn="ctr" rtl="0">
              <a:spcBef>
                <a:spcPts val="0"/>
              </a:spcBef>
              <a:spcAft>
                <a:spcPts val="0"/>
              </a:spcAft>
              <a:buClr>
                <a:schemeClr val="dk2"/>
              </a:buClr>
              <a:buSzPts val="2400"/>
              <a:buNone/>
              <a:defRPr sz="2400">
                <a:solidFill>
                  <a:schemeClr val="dk2"/>
                </a:solidFill>
              </a:defRPr>
            </a:lvl5pPr>
            <a:lvl6pPr lvl="5" algn="ctr" rtl="0">
              <a:spcBef>
                <a:spcPts val="0"/>
              </a:spcBef>
              <a:spcAft>
                <a:spcPts val="0"/>
              </a:spcAft>
              <a:buClr>
                <a:schemeClr val="dk2"/>
              </a:buClr>
              <a:buSzPts val="2400"/>
              <a:buNone/>
              <a:defRPr sz="2400">
                <a:solidFill>
                  <a:schemeClr val="dk2"/>
                </a:solidFill>
              </a:defRPr>
            </a:lvl6pPr>
            <a:lvl7pPr lvl="6" algn="ctr" rtl="0">
              <a:spcBef>
                <a:spcPts val="0"/>
              </a:spcBef>
              <a:spcAft>
                <a:spcPts val="0"/>
              </a:spcAft>
              <a:buClr>
                <a:schemeClr val="dk2"/>
              </a:buClr>
              <a:buSzPts val="2400"/>
              <a:buNone/>
              <a:defRPr sz="2400">
                <a:solidFill>
                  <a:schemeClr val="dk2"/>
                </a:solidFill>
              </a:defRPr>
            </a:lvl7pPr>
            <a:lvl8pPr lvl="7" algn="ctr" rtl="0">
              <a:spcBef>
                <a:spcPts val="0"/>
              </a:spcBef>
              <a:spcAft>
                <a:spcPts val="0"/>
              </a:spcAft>
              <a:buClr>
                <a:schemeClr val="dk2"/>
              </a:buClr>
              <a:buSzPts val="2400"/>
              <a:buNone/>
              <a:defRPr sz="2400">
                <a:solidFill>
                  <a:schemeClr val="dk2"/>
                </a:solidFill>
              </a:defRPr>
            </a:lvl8pPr>
            <a:lvl9pPr lvl="8" algn="ctr" rtl="0">
              <a:spcBef>
                <a:spcPts val="0"/>
              </a:spcBef>
              <a:spcAft>
                <a:spcPts val="0"/>
              </a:spcAft>
              <a:buClr>
                <a:schemeClr val="dk2"/>
              </a:buClr>
              <a:buSzPts val="2400"/>
              <a:buNone/>
              <a:defRPr sz="2400">
                <a:solidFill>
                  <a:schemeClr val="dk2"/>
                </a:solidFill>
              </a:defRPr>
            </a:lvl9pPr>
          </a:lstStyle>
          <a:p>
            <a:r>
              <a:t>xx%</a:t>
            </a:r>
          </a:p>
        </p:txBody>
      </p:sp>
      <p:sp>
        <p:nvSpPr>
          <p:cNvPr id="231" name="Google Shape;231;p30"/>
          <p:cNvSpPr txBox="1">
            <a:spLocks noGrp="1"/>
          </p:cNvSpPr>
          <p:nvPr>
            <p:ph type="title" idx="15" hasCustomPrompt="1"/>
          </p:nvPr>
        </p:nvSpPr>
        <p:spPr>
          <a:xfrm>
            <a:off x="739050" y="3028200"/>
            <a:ext cx="154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None/>
              <a:defRPr sz="3600" b="1">
                <a:solidFill>
                  <a:schemeClr val="dk1"/>
                </a:solidFill>
              </a:defRPr>
            </a:lvl1pPr>
            <a:lvl2pPr lvl="1" algn="ctr" rtl="0">
              <a:spcBef>
                <a:spcPts val="0"/>
              </a:spcBef>
              <a:spcAft>
                <a:spcPts val="0"/>
              </a:spcAft>
              <a:buClr>
                <a:schemeClr val="dk2"/>
              </a:buClr>
              <a:buSzPts val="2400"/>
              <a:buNone/>
              <a:defRPr sz="2400">
                <a:solidFill>
                  <a:schemeClr val="dk2"/>
                </a:solidFill>
              </a:defRPr>
            </a:lvl2pPr>
            <a:lvl3pPr lvl="2" algn="ctr" rtl="0">
              <a:spcBef>
                <a:spcPts val="0"/>
              </a:spcBef>
              <a:spcAft>
                <a:spcPts val="0"/>
              </a:spcAft>
              <a:buClr>
                <a:schemeClr val="dk2"/>
              </a:buClr>
              <a:buSzPts val="2400"/>
              <a:buNone/>
              <a:defRPr sz="2400">
                <a:solidFill>
                  <a:schemeClr val="dk2"/>
                </a:solidFill>
              </a:defRPr>
            </a:lvl3pPr>
            <a:lvl4pPr lvl="3" algn="ctr" rtl="0">
              <a:spcBef>
                <a:spcPts val="0"/>
              </a:spcBef>
              <a:spcAft>
                <a:spcPts val="0"/>
              </a:spcAft>
              <a:buClr>
                <a:schemeClr val="dk2"/>
              </a:buClr>
              <a:buSzPts val="2400"/>
              <a:buNone/>
              <a:defRPr sz="2400">
                <a:solidFill>
                  <a:schemeClr val="dk2"/>
                </a:solidFill>
              </a:defRPr>
            </a:lvl4pPr>
            <a:lvl5pPr lvl="4" algn="ctr" rtl="0">
              <a:spcBef>
                <a:spcPts val="0"/>
              </a:spcBef>
              <a:spcAft>
                <a:spcPts val="0"/>
              </a:spcAft>
              <a:buClr>
                <a:schemeClr val="dk2"/>
              </a:buClr>
              <a:buSzPts val="2400"/>
              <a:buNone/>
              <a:defRPr sz="2400">
                <a:solidFill>
                  <a:schemeClr val="dk2"/>
                </a:solidFill>
              </a:defRPr>
            </a:lvl5pPr>
            <a:lvl6pPr lvl="5" algn="ctr" rtl="0">
              <a:spcBef>
                <a:spcPts val="0"/>
              </a:spcBef>
              <a:spcAft>
                <a:spcPts val="0"/>
              </a:spcAft>
              <a:buClr>
                <a:schemeClr val="dk2"/>
              </a:buClr>
              <a:buSzPts val="2400"/>
              <a:buNone/>
              <a:defRPr sz="2400">
                <a:solidFill>
                  <a:schemeClr val="dk2"/>
                </a:solidFill>
              </a:defRPr>
            </a:lvl6pPr>
            <a:lvl7pPr lvl="6" algn="ctr" rtl="0">
              <a:spcBef>
                <a:spcPts val="0"/>
              </a:spcBef>
              <a:spcAft>
                <a:spcPts val="0"/>
              </a:spcAft>
              <a:buClr>
                <a:schemeClr val="dk2"/>
              </a:buClr>
              <a:buSzPts val="2400"/>
              <a:buNone/>
              <a:defRPr sz="2400">
                <a:solidFill>
                  <a:schemeClr val="dk2"/>
                </a:solidFill>
              </a:defRPr>
            </a:lvl7pPr>
            <a:lvl8pPr lvl="7" algn="ctr" rtl="0">
              <a:spcBef>
                <a:spcPts val="0"/>
              </a:spcBef>
              <a:spcAft>
                <a:spcPts val="0"/>
              </a:spcAft>
              <a:buClr>
                <a:schemeClr val="dk2"/>
              </a:buClr>
              <a:buSzPts val="2400"/>
              <a:buNone/>
              <a:defRPr sz="2400">
                <a:solidFill>
                  <a:schemeClr val="dk2"/>
                </a:solidFill>
              </a:defRPr>
            </a:lvl8pPr>
            <a:lvl9pPr lvl="8" algn="ctr" rtl="0">
              <a:spcBef>
                <a:spcPts val="0"/>
              </a:spcBef>
              <a:spcAft>
                <a:spcPts val="0"/>
              </a:spcAft>
              <a:buClr>
                <a:schemeClr val="dk2"/>
              </a:buClr>
              <a:buSzPts val="2400"/>
              <a:buNone/>
              <a:defRPr sz="2400">
                <a:solidFill>
                  <a:schemeClr val="dk2"/>
                </a:solidFill>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46"/>
        <p:cNvGrpSpPr/>
        <p:nvPr/>
      </p:nvGrpSpPr>
      <p:grpSpPr>
        <a:xfrm>
          <a:off x="0" y="0"/>
          <a:ext cx="0" cy="0"/>
          <a:chOff x="0" y="0"/>
          <a:chExt cx="0" cy="0"/>
        </a:xfrm>
      </p:grpSpPr>
      <p:pic>
        <p:nvPicPr>
          <p:cNvPr id="247" name="Google Shape;247;p33"/>
          <p:cNvPicPr preferRelativeResize="0"/>
          <p:nvPr/>
        </p:nvPicPr>
        <p:blipFill>
          <a:blip r:embed="rId2">
            <a:alphaModFix/>
          </a:blip>
          <a:stretch>
            <a:fillRect/>
          </a:stretch>
        </p:blipFill>
        <p:spPr>
          <a:xfrm flipH="1">
            <a:off x="7533425" y="3054550"/>
            <a:ext cx="1389776" cy="1841625"/>
          </a:xfrm>
          <a:prstGeom prst="rect">
            <a:avLst/>
          </a:prstGeom>
          <a:noFill/>
          <a:ln>
            <a:noFill/>
          </a:ln>
        </p:spPr>
      </p:pic>
      <p:pic>
        <p:nvPicPr>
          <p:cNvPr id="248" name="Google Shape;248;p33"/>
          <p:cNvPicPr preferRelativeResize="0"/>
          <p:nvPr/>
        </p:nvPicPr>
        <p:blipFill>
          <a:blip r:embed="rId3">
            <a:alphaModFix/>
          </a:blip>
          <a:stretch>
            <a:fillRect/>
          </a:stretch>
        </p:blipFill>
        <p:spPr>
          <a:xfrm flipH="1">
            <a:off x="152400" y="398300"/>
            <a:ext cx="1712621" cy="1616275"/>
          </a:xfrm>
          <a:prstGeom prst="rect">
            <a:avLst/>
          </a:prstGeom>
          <a:noFill/>
          <a:ln>
            <a:noFill/>
          </a:ln>
        </p:spPr>
      </p:pic>
      <p:pic>
        <p:nvPicPr>
          <p:cNvPr id="249" name="Google Shape;249;p33"/>
          <p:cNvPicPr preferRelativeResize="0"/>
          <p:nvPr/>
        </p:nvPicPr>
        <p:blipFill>
          <a:blip r:embed="rId4">
            <a:alphaModFix/>
          </a:blip>
          <a:stretch>
            <a:fillRect/>
          </a:stretch>
        </p:blipFill>
        <p:spPr>
          <a:xfrm rot="-4721554">
            <a:off x="667901" y="3783075"/>
            <a:ext cx="505149" cy="1098571"/>
          </a:xfrm>
          <a:prstGeom prst="rect">
            <a:avLst/>
          </a:prstGeom>
          <a:noFill/>
          <a:ln>
            <a:noFill/>
          </a:ln>
        </p:spPr>
      </p:pic>
      <p:pic>
        <p:nvPicPr>
          <p:cNvPr id="250" name="Google Shape;250;p33"/>
          <p:cNvPicPr preferRelativeResize="0"/>
          <p:nvPr/>
        </p:nvPicPr>
        <p:blipFill>
          <a:blip r:embed="rId4">
            <a:alphaModFix/>
          </a:blip>
          <a:stretch>
            <a:fillRect/>
          </a:stretch>
        </p:blipFill>
        <p:spPr>
          <a:xfrm rot="1430864" flipH="1">
            <a:off x="8217539" y="860788"/>
            <a:ext cx="505149" cy="109857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251"/>
        <p:cNvGrpSpPr/>
        <p:nvPr/>
      </p:nvGrpSpPr>
      <p:grpSpPr>
        <a:xfrm>
          <a:off x="0" y="0"/>
          <a:ext cx="0" cy="0"/>
          <a:chOff x="0" y="0"/>
          <a:chExt cx="0" cy="0"/>
        </a:xfrm>
      </p:grpSpPr>
      <p:pic>
        <p:nvPicPr>
          <p:cNvPr id="252" name="Google Shape;252;p34"/>
          <p:cNvPicPr preferRelativeResize="0"/>
          <p:nvPr/>
        </p:nvPicPr>
        <p:blipFill>
          <a:blip r:embed="rId2">
            <a:alphaModFix/>
          </a:blip>
          <a:stretch>
            <a:fillRect/>
          </a:stretch>
        </p:blipFill>
        <p:spPr>
          <a:xfrm rot="-556369" flipH="1">
            <a:off x="8163612" y="4223187"/>
            <a:ext cx="733425" cy="752475"/>
          </a:xfrm>
          <a:prstGeom prst="rect">
            <a:avLst/>
          </a:prstGeom>
          <a:noFill/>
          <a:ln>
            <a:noFill/>
          </a:ln>
        </p:spPr>
      </p:pic>
      <p:pic>
        <p:nvPicPr>
          <p:cNvPr id="253" name="Google Shape;253;p34"/>
          <p:cNvPicPr preferRelativeResize="0"/>
          <p:nvPr/>
        </p:nvPicPr>
        <p:blipFill>
          <a:blip r:embed="rId3">
            <a:alphaModFix/>
          </a:blip>
          <a:stretch>
            <a:fillRect/>
          </a:stretch>
        </p:blipFill>
        <p:spPr>
          <a:xfrm rot="-2875662" flipH="1">
            <a:off x="8178201" y="-9774"/>
            <a:ext cx="505149" cy="1098571"/>
          </a:xfrm>
          <a:prstGeom prst="rect">
            <a:avLst/>
          </a:prstGeom>
          <a:noFill/>
          <a:ln>
            <a:noFill/>
          </a:ln>
        </p:spPr>
      </p:pic>
      <p:pic>
        <p:nvPicPr>
          <p:cNvPr id="254" name="Google Shape;254;p34"/>
          <p:cNvPicPr preferRelativeResize="0"/>
          <p:nvPr/>
        </p:nvPicPr>
        <p:blipFill>
          <a:blip r:embed="rId2">
            <a:alphaModFix/>
          </a:blip>
          <a:stretch>
            <a:fillRect/>
          </a:stretch>
        </p:blipFill>
        <p:spPr>
          <a:xfrm rot="556369">
            <a:off x="213162" y="4031437"/>
            <a:ext cx="733425" cy="752475"/>
          </a:xfrm>
          <a:prstGeom prst="rect">
            <a:avLst/>
          </a:prstGeom>
          <a:noFill/>
          <a:ln>
            <a:noFill/>
          </a:ln>
        </p:spPr>
      </p:pic>
      <p:pic>
        <p:nvPicPr>
          <p:cNvPr id="255" name="Google Shape;255;p34"/>
          <p:cNvPicPr preferRelativeResize="0"/>
          <p:nvPr/>
        </p:nvPicPr>
        <p:blipFill>
          <a:blip r:embed="rId3">
            <a:alphaModFix/>
          </a:blip>
          <a:stretch>
            <a:fillRect/>
          </a:stretch>
        </p:blipFill>
        <p:spPr>
          <a:xfrm rot="-8265222" flipH="1">
            <a:off x="460651" y="182101"/>
            <a:ext cx="505149" cy="109857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256"/>
        <p:cNvGrpSpPr/>
        <p:nvPr/>
      </p:nvGrpSpPr>
      <p:grpSpPr>
        <a:xfrm>
          <a:off x="0" y="0"/>
          <a:ext cx="0" cy="0"/>
          <a:chOff x="0" y="0"/>
          <a:chExt cx="0" cy="0"/>
        </a:xfrm>
      </p:grpSpPr>
      <p:pic>
        <p:nvPicPr>
          <p:cNvPr id="257" name="Google Shape;257;p35"/>
          <p:cNvPicPr preferRelativeResize="0"/>
          <p:nvPr/>
        </p:nvPicPr>
        <p:blipFill>
          <a:blip r:embed="rId2">
            <a:alphaModFix/>
          </a:blip>
          <a:stretch>
            <a:fillRect/>
          </a:stretch>
        </p:blipFill>
        <p:spPr>
          <a:xfrm>
            <a:off x="7596196" y="3714750"/>
            <a:ext cx="1526625" cy="1304925"/>
          </a:xfrm>
          <a:prstGeom prst="rect">
            <a:avLst/>
          </a:prstGeom>
          <a:noFill/>
          <a:ln>
            <a:noFill/>
          </a:ln>
        </p:spPr>
      </p:pic>
      <p:pic>
        <p:nvPicPr>
          <p:cNvPr id="258" name="Google Shape;258;p35"/>
          <p:cNvPicPr preferRelativeResize="0"/>
          <p:nvPr/>
        </p:nvPicPr>
        <p:blipFill>
          <a:blip r:embed="rId3">
            <a:alphaModFix/>
          </a:blip>
          <a:stretch>
            <a:fillRect/>
          </a:stretch>
        </p:blipFill>
        <p:spPr>
          <a:xfrm>
            <a:off x="90493" y="4146988"/>
            <a:ext cx="524111" cy="904875"/>
          </a:xfrm>
          <a:prstGeom prst="rect">
            <a:avLst/>
          </a:prstGeom>
          <a:noFill/>
          <a:ln>
            <a:noFill/>
          </a:ln>
        </p:spPr>
      </p:pic>
      <p:pic>
        <p:nvPicPr>
          <p:cNvPr id="259" name="Google Shape;259;p35"/>
          <p:cNvPicPr preferRelativeResize="0"/>
          <p:nvPr/>
        </p:nvPicPr>
        <p:blipFill>
          <a:blip r:embed="rId4">
            <a:alphaModFix/>
          </a:blip>
          <a:stretch>
            <a:fillRect/>
          </a:stretch>
        </p:blipFill>
        <p:spPr>
          <a:xfrm>
            <a:off x="90495" y="87057"/>
            <a:ext cx="1421947" cy="904875"/>
          </a:xfrm>
          <a:prstGeom prst="rect">
            <a:avLst/>
          </a:prstGeom>
          <a:noFill/>
          <a:ln>
            <a:noFill/>
          </a:ln>
        </p:spPr>
      </p:pic>
      <p:pic>
        <p:nvPicPr>
          <p:cNvPr id="260" name="Google Shape;260;p35"/>
          <p:cNvPicPr preferRelativeResize="0"/>
          <p:nvPr/>
        </p:nvPicPr>
        <p:blipFill>
          <a:blip r:embed="rId5">
            <a:alphaModFix/>
          </a:blip>
          <a:stretch>
            <a:fillRect/>
          </a:stretch>
        </p:blipFill>
        <p:spPr>
          <a:xfrm rot="2898431">
            <a:off x="8022425" y="360946"/>
            <a:ext cx="1245677" cy="7408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B5BEC8-B041-3ECC-C87F-93662994E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FA8B81-9DCE-F856-3543-AABD329DF0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D7AA5EE-D6BD-00B8-47EF-652222BAF562}"/>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625F696C-1148-4828-B23D-136BA3FC1790}" type="datetimeFigureOut">
              <a:rPr lang="en-US" smtClean="0"/>
              <a:t>10/11/2024</a:t>
            </a:fld>
            <a:endParaRPr lang="en-US"/>
          </a:p>
        </p:txBody>
      </p:sp>
      <p:sp>
        <p:nvSpPr>
          <p:cNvPr id="5" name="Footer Placeholder 4">
            <a:extLst>
              <a:ext uri="{FF2B5EF4-FFF2-40B4-BE49-F238E27FC236}">
                <a16:creationId xmlns:a16="http://schemas.microsoft.com/office/drawing/2014/main" xmlns="" id="{FC9EE0FF-3090-BA1C-8F7B-A27DD57625E2}"/>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a:extLst>
              <a:ext uri="{FF2B5EF4-FFF2-40B4-BE49-F238E27FC236}">
                <a16:creationId xmlns:a16="http://schemas.microsoft.com/office/drawing/2014/main" xmlns="" id="{AA724F22-2A19-C467-4613-918F78ACD5CA}"/>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CC5B476C-2118-4630-B0F6-AA62E7FD8657}" type="slidenum">
              <a:rPr lang="en-US" smtClean="0"/>
              <a:t>‹#›</a:t>
            </a:fld>
            <a:endParaRPr lang="en-US"/>
          </a:p>
        </p:txBody>
      </p:sp>
    </p:spTree>
    <p:extLst>
      <p:ext uri="{BB962C8B-B14F-4D97-AF65-F5344CB8AC3E}">
        <p14:creationId xmlns:p14="http://schemas.microsoft.com/office/powerpoint/2010/main" val="427917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800600" y="2984025"/>
            <a:ext cx="35406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4800600" y="1331025"/>
            <a:ext cx="1828800" cy="1020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600" b="1">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4800600" y="3825825"/>
            <a:ext cx="32493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5" name="Google Shape;15;p3"/>
          <p:cNvPicPr preferRelativeResize="0"/>
          <p:nvPr/>
        </p:nvPicPr>
        <p:blipFill>
          <a:blip r:embed="rId2">
            <a:alphaModFix/>
          </a:blip>
          <a:stretch>
            <a:fillRect/>
          </a:stretch>
        </p:blipFill>
        <p:spPr>
          <a:xfrm flipH="1">
            <a:off x="7654913" y="-123837"/>
            <a:ext cx="1583299" cy="2048125"/>
          </a:xfrm>
          <a:prstGeom prst="rect">
            <a:avLst/>
          </a:prstGeom>
          <a:noFill/>
          <a:ln>
            <a:noFill/>
          </a:ln>
        </p:spPr>
      </p:pic>
      <p:pic>
        <p:nvPicPr>
          <p:cNvPr id="16" name="Google Shape;16;p3"/>
          <p:cNvPicPr preferRelativeResize="0"/>
          <p:nvPr/>
        </p:nvPicPr>
        <p:blipFill>
          <a:blip r:embed="rId3">
            <a:alphaModFix/>
          </a:blip>
          <a:stretch>
            <a:fillRect/>
          </a:stretch>
        </p:blipFill>
        <p:spPr>
          <a:xfrm rot="-1393625">
            <a:off x="7474037" y="318771"/>
            <a:ext cx="1742026" cy="18646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subTitle" idx="1"/>
          </p:nvPr>
        </p:nvSpPr>
        <p:spPr>
          <a:xfrm>
            <a:off x="871750" y="2571750"/>
            <a:ext cx="3641400" cy="57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000">
                <a:solidFill>
                  <a:schemeClr val="dk2"/>
                </a:solidFill>
                <a:latin typeface="Handlee"/>
                <a:ea typeface="Handlee"/>
                <a:cs typeface="Handlee"/>
                <a:sym typeface="Handle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4630203" y="2571750"/>
            <a:ext cx="36414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000">
                <a:solidFill>
                  <a:schemeClr val="dk2"/>
                </a:solidFill>
                <a:latin typeface="Handlee"/>
                <a:ea typeface="Handlee"/>
                <a:cs typeface="Handlee"/>
                <a:sym typeface="Handl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871750" y="3185775"/>
            <a:ext cx="36414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subTitle" idx="4"/>
          </p:nvPr>
        </p:nvSpPr>
        <p:spPr>
          <a:xfrm>
            <a:off x="4630203" y="3185775"/>
            <a:ext cx="36414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0" name="Google Shape;30;p5"/>
          <p:cNvPicPr preferRelativeResize="0"/>
          <p:nvPr/>
        </p:nvPicPr>
        <p:blipFill>
          <a:blip r:embed="rId2">
            <a:alphaModFix/>
          </a:blip>
          <a:stretch>
            <a:fillRect/>
          </a:stretch>
        </p:blipFill>
        <p:spPr>
          <a:xfrm>
            <a:off x="90493" y="4146988"/>
            <a:ext cx="524111" cy="904875"/>
          </a:xfrm>
          <a:prstGeom prst="rect">
            <a:avLst/>
          </a:prstGeom>
          <a:noFill/>
          <a:ln>
            <a:noFill/>
          </a:ln>
        </p:spPr>
      </p:pic>
      <p:pic>
        <p:nvPicPr>
          <p:cNvPr id="31" name="Google Shape;31;p5"/>
          <p:cNvPicPr preferRelativeResize="0"/>
          <p:nvPr/>
        </p:nvPicPr>
        <p:blipFill>
          <a:blip r:embed="rId3">
            <a:alphaModFix/>
          </a:blip>
          <a:stretch>
            <a:fillRect/>
          </a:stretch>
        </p:blipFill>
        <p:spPr>
          <a:xfrm rot="2898431">
            <a:off x="8022425" y="360946"/>
            <a:ext cx="1245677" cy="7408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pic>
        <p:nvPicPr>
          <p:cNvPr id="33" name="Google Shape;33;p6"/>
          <p:cNvPicPr preferRelativeResize="0"/>
          <p:nvPr/>
        </p:nvPicPr>
        <p:blipFill>
          <a:blip r:embed="rId2">
            <a:alphaModFix/>
          </a:blip>
          <a:stretch>
            <a:fillRect/>
          </a:stretch>
        </p:blipFill>
        <p:spPr>
          <a:xfrm rot="10800000">
            <a:off x="7532942" y="4146993"/>
            <a:ext cx="1421947" cy="904875"/>
          </a:xfrm>
          <a:prstGeom prst="rect">
            <a:avLst/>
          </a:prstGeom>
          <a:noFill/>
          <a:ln>
            <a:noFill/>
          </a:ln>
        </p:spPr>
      </p:pic>
      <p:sp>
        <p:nvSpPr>
          <p:cNvPr id="34" name="Google Shape;34;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1276350" y="841725"/>
            <a:ext cx="3822000" cy="8904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 name="Google Shape;37;p7"/>
          <p:cNvSpPr txBox="1">
            <a:spLocks noGrp="1"/>
          </p:cNvSpPr>
          <p:nvPr>
            <p:ph type="body" idx="1"/>
          </p:nvPr>
        </p:nvSpPr>
        <p:spPr>
          <a:xfrm>
            <a:off x="1286312" y="1692100"/>
            <a:ext cx="4257300" cy="2609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38" name="Google Shape;38;p7"/>
          <p:cNvPicPr preferRelativeResize="0"/>
          <p:nvPr/>
        </p:nvPicPr>
        <p:blipFill>
          <a:blip r:embed="rId2">
            <a:alphaModFix/>
          </a:blip>
          <a:stretch>
            <a:fillRect/>
          </a:stretch>
        </p:blipFill>
        <p:spPr>
          <a:xfrm rot="-4145595" flipH="1">
            <a:off x="54767" y="3476843"/>
            <a:ext cx="1316918" cy="1409589"/>
          </a:xfrm>
          <a:prstGeom prst="rect">
            <a:avLst/>
          </a:prstGeom>
          <a:noFill/>
          <a:ln>
            <a:noFill/>
          </a:ln>
        </p:spPr>
      </p:pic>
      <p:pic>
        <p:nvPicPr>
          <p:cNvPr id="39" name="Google Shape;39;p7"/>
          <p:cNvPicPr preferRelativeResize="0"/>
          <p:nvPr/>
        </p:nvPicPr>
        <p:blipFill>
          <a:blip r:embed="rId3">
            <a:alphaModFix/>
          </a:blip>
          <a:stretch>
            <a:fillRect/>
          </a:stretch>
        </p:blipFill>
        <p:spPr>
          <a:xfrm rot="1956340" flipH="1">
            <a:off x="401564" y="265463"/>
            <a:ext cx="505149" cy="109857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1388100" y="1307100"/>
            <a:ext cx="6367800" cy="2529300"/>
          </a:xfrm>
          <a:prstGeom prst="rect">
            <a:avLst/>
          </a:prstGeom>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57"/>
        <p:cNvGrpSpPr/>
        <p:nvPr/>
      </p:nvGrpSpPr>
      <p:grpSpPr>
        <a:xfrm>
          <a:off x="0" y="0"/>
          <a:ext cx="0" cy="0"/>
          <a:chOff x="0" y="0"/>
          <a:chExt cx="0" cy="0"/>
        </a:xfrm>
      </p:grpSpPr>
      <p:pic>
        <p:nvPicPr>
          <p:cNvPr id="58" name="Google Shape;58;p13"/>
          <p:cNvPicPr preferRelativeResize="0"/>
          <p:nvPr/>
        </p:nvPicPr>
        <p:blipFill>
          <a:blip r:embed="rId2">
            <a:alphaModFix/>
          </a:blip>
          <a:stretch>
            <a:fillRect/>
          </a:stretch>
        </p:blipFill>
        <p:spPr>
          <a:xfrm rot="4136099">
            <a:off x="7748773" y="3354025"/>
            <a:ext cx="1742025" cy="1864612"/>
          </a:xfrm>
          <a:prstGeom prst="rect">
            <a:avLst/>
          </a:prstGeom>
          <a:noFill/>
          <a:ln>
            <a:noFill/>
          </a:ln>
        </p:spPr>
      </p:pic>
      <p:pic>
        <p:nvPicPr>
          <p:cNvPr id="59" name="Google Shape;59;p13"/>
          <p:cNvPicPr preferRelativeResize="0"/>
          <p:nvPr/>
        </p:nvPicPr>
        <p:blipFill>
          <a:blip r:embed="rId3">
            <a:alphaModFix/>
          </a:blip>
          <a:stretch>
            <a:fillRect/>
          </a:stretch>
        </p:blipFill>
        <p:spPr>
          <a:xfrm rot="-7455863">
            <a:off x="6965974" y="4004702"/>
            <a:ext cx="1583299" cy="2048125"/>
          </a:xfrm>
          <a:prstGeom prst="rect">
            <a:avLst/>
          </a:prstGeom>
          <a:noFill/>
          <a:ln>
            <a:noFill/>
          </a:ln>
        </p:spPr>
      </p:pic>
      <p:pic>
        <p:nvPicPr>
          <p:cNvPr id="60" name="Google Shape;60;p13"/>
          <p:cNvPicPr preferRelativeResize="0"/>
          <p:nvPr/>
        </p:nvPicPr>
        <p:blipFill>
          <a:blip r:embed="rId4">
            <a:alphaModFix/>
          </a:blip>
          <a:stretch>
            <a:fillRect/>
          </a:stretch>
        </p:blipFill>
        <p:spPr>
          <a:xfrm rot="5400004" flipH="1">
            <a:off x="23086" y="-540061"/>
            <a:ext cx="1782625" cy="2362198"/>
          </a:xfrm>
          <a:prstGeom prst="rect">
            <a:avLst/>
          </a:prstGeom>
          <a:noFill/>
          <a:ln>
            <a:noFill/>
          </a:ln>
        </p:spPr>
      </p:pic>
      <p:sp>
        <p:nvSpPr>
          <p:cNvPr id="61" name="Google Shape;61;p13"/>
          <p:cNvSpPr txBox="1">
            <a:spLocks noGrp="1"/>
          </p:cNvSpPr>
          <p:nvPr>
            <p:ph type="title"/>
          </p:nvPr>
        </p:nvSpPr>
        <p:spPr>
          <a:xfrm>
            <a:off x="1542006" y="1510900"/>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 name="Google Shape;62;p13"/>
          <p:cNvSpPr txBox="1">
            <a:spLocks noGrp="1"/>
          </p:cNvSpPr>
          <p:nvPr>
            <p:ph type="subTitle" idx="1"/>
          </p:nvPr>
        </p:nvSpPr>
        <p:spPr>
          <a:xfrm>
            <a:off x="5057094" y="1532351"/>
            <a:ext cx="25449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4" name="Google Shape;64;p13"/>
          <p:cNvSpPr txBox="1">
            <a:spLocks noGrp="1"/>
          </p:cNvSpPr>
          <p:nvPr>
            <p:ph type="title" idx="3" hasCustomPrompt="1"/>
          </p:nvPr>
        </p:nvSpPr>
        <p:spPr>
          <a:xfrm>
            <a:off x="3965697" y="1550950"/>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title" idx="4"/>
          </p:nvPr>
        </p:nvSpPr>
        <p:spPr>
          <a:xfrm>
            <a:off x="1542006" y="2650800"/>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 name="Google Shape;66;p13"/>
          <p:cNvSpPr txBox="1">
            <a:spLocks noGrp="1"/>
          </p:cNvSpPr>
          <p:nvPr>
            <p:ph type="subTitle" idx="5"/>
          </p:nvPr>
        </p:nvSpPr>
        <p:spPr>
          <a:xfrm>
            <a:off x="5057094" y="2672251"/>
            <a:ext cx="25449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6" hasCustomPrompt="1"/>
          </p:nvPr>
        </p:nvSpPr>
        <p:spPr>
          <a:xfrm>
            <a:off x="3965697" y="2690850"/>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title" idx="7"/>
          </p:nvPr>
        </p:nvSpPr>
        <p:spPr>
          <a:xfrm>
            <a:off x="1542006" y="3790700"/>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9" name="Google Shape;69;p13"/>
          <p:cNvSpPr txBox="1">
            <a:spLocks noGrp="1"/>
          </p:cNvSpPr>
          <p:nvPr>
            <p:ph type="subTitle" idx="8"/>
          </p:nvPr>
        </p:nvSpPr>
        <p:spPr>
          <a:xfrm>
            <a:off x="5057094" y="3812150"/>
            <a:ext cx="25449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3"/>
          <p:cNvSpPr txBox="1">
            <a:spLocks noGrp="1"/>
          </p:cNvSpPr>
          <p:nvPr>
            <p:ph type="title" idx="9" hasCustomPrompt="1"/>
          </p:nvPr>
        </p:nvSpPr>
        <p:spPr>
          <a:xfrm>
            <a:off x="3965697" y="3830750"/>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88"/>
        <p:cNvGrpSpPr/>
        <p:nvPr/>
      </p:nvGrpSpPr>
      <p:grpSpPr>
        <a:xfrm>
          <a:off x="0" y="0"/>
          <a:ext cx="0" cy="0"/>
          <a:chOff x="0" y="0"/>
          <a:chExt cx="0" cy="0"/>
        </a:xfrm>
      </p:grpSpPr>
      <p:sp>
        <p:nvSpPr>
          <p:cNvPr id="89" name="Google Shape;89;p18"/>
          <p:cNvSpPr txBox="1">
            <a:spLocks noGrp="1"/>
          </p:cNvSpPr>
          <p:nvPr>
            <p:ph type="subTitle" idx="1"/>
          </p:nvPr>
        </p:nvSpPr>
        <p:spPr>
          <a:xfrm>
            <a:off x="5179163" y="2362200"/>
            <a:ext cx="2758200" cy="98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90" name="Google Shape;90;p18"/>
          <p:cNvSpPr txBox="1">
            <a:spLocks noGrp="1"/>
          </p:cNvSpPr>
          <p:nvPr>
            <p:ph type="title"/>
          </p:nvPr>
        </p:nvSpPr>
        <p:spPr>
          <a:xfrm>
            <a:off x="7151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pic>
        <p:nvPicPr>
          <p:cNvPr id="91" name="Google Shape;91;p18"/>
          <p:cNvPicPr preferRelativeResize="0"/>
          <p:nvPr/>
        </p:nvPicPr>
        <p:blipFill>
          <a:blip r:embed="rId2">
            <a:alphaModFix/>
          </a:blip>
          <a:stretch>
            <a:fillRect/>
          </a:stretch>
        </p:blipFill>
        <p:spPr>
          <a:xfrm rot="4136099">
            <a:off x="7748773" y="3354025"/>
            <a:ext cx="1742025" cy="1864612"/>
          </a:xfrm>
          <a:prstGeom prst="rect">
            <a:avLst/>
          </a:prstGeom>
          <a:noFill/>
          <a:ln>
            <a:noFill/>
          </a:ln>
        </p:spPr>
      </p:pic>
      <p:pic>
        <p:nvPicPr>
          <p:cNvPr id="92" name="Google Shape;92;p18"/>
          <p:cNvPicPr preferRelativeResize="0"/>
          <p:nvPr/>
        </p:nvPicPr>
        <p:blipFill>
          <a:blip r:embed="rId3">
            <a:alphaModFix/>
          </a:blip>
          <a:stretch>
            <a:fillRect/>
          </a:stretch>
        </p:blipFill>
        <p:spPr>
          <a:xfrm rot="-7455863">
            <a:off x="6965974" y="4004702"/>
            <a:ext cx="1583299" cy="2048125"/>
          </a:xfrm>
          <a:prstGeom prst="rect">
            <a:avLst/>
          </a:prstGeom>
          <a:noFill/>
          <a:ln>
            <a:noFill/>
          </a:ln>
        </p:spPr>
      </p:pic>
      <p:pic>
        <p:nvPicPr>
          <p:cNvPr id="93" name="Google Shape;93;p18"/>
          <p:cNvPicPr preferRelativeResize="0"/>
          <p:nvPr/>
        </p:nvPicPr>
        <p:blipFill>
          <a:blip r:embed="rId4">
            <a:alphaModFix/>
          </a:blip>
          <a:stretch>
            <a:fillRect/>
          </a:stretch>
        </p:blipFill>
        <p:spPr>
          <a:xfrm rot="-2875662" flipH="1">
            <a:off x="8178201" y="-9774"/>
            <a:ext cx="505149" cy="109857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Handlee"/>
              <a:buNone/>
              <a:defRPr sz="3000">
                <a:solidFill>
                  <a:schemeClr val="dk2"/>
                </a:solidFill>
                <a:latin typeface="Handlee"/>
                <a:ea typeface="Handlee"/>
                <a:cs typeface="Handlee"/>
                <a:sym typeface="Handlee"/>
              </a:defRPr>
            </a:lvl1pPr>
            <a:lvl2pPr lvl="1"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2pPr>
            <a:lvl3pPr lvl="2"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3pPr>
            <a:lvl4pPr lvl="3"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4pPr>
            <a:lvl5pPr lvl="4"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5pPr>
            <a:lvl6pPr lvl="5"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6pPr>
            <a:lvl7pPr lvl="6"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7pPr>
            <a:lvl8pPr lvl="7"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8pPr>
            <a:lvl9pPr lvl="8"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9" r:id="rId7"/>
    <p:sldLayoutId id="2147483662" r:id="rId8"/>
    <p:sldLayoutId id="2147483664" r:id="rId9"/>
    <p:sldLayoutId id="2147483665" r:id="rId10"/>
    <p:sldLayoutId id="2147483666" r:id="rId11"/>
    <p:sldLayoutId id="2147483667" r:id="rId12"/>
    <p:sldLayoutId id="2147483672" r:id="rId13"/>
    <p:sldLayoutId id="2147483676" r:id="rId14"/>
    <p:sldLayoutId id="2147483679" r:id="rId15"/>
    <p:sldLayoutId id="2147483680" r:id="rId16"/>
    <p:sldLayoutId id="2147483681" r:id="rId17"/>
    <p:sldLayoutId id="2147483710"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0.jpeg"/><Relationship Id="rId3" Type="http://schemas.openxmlformats.org/officeDocument/2006/relationships/slideLayout" Target="../slideLayouts/slideLayout18.xml"/><Relationship Id="rId7" Type="http://schemas.openxmlformats.org/officeDocument/2006/relationships/slide" Target="slide5.xml"/><Relationship Id="rId12" Type="http://schemas.openxmlformats.org/officeDocument/2006/relationships/image" Target="../media/image19.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7.png"/><Relationship Id="rId11" Type="http://schemas.openxmlformats.org/officeDocument/2006/relationships/image" Target="../media/image18.jpe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slide" Target="slide3.xml"/><Relationship Id="rId4" Type="http://schemas.openxmlformats.org/officeDocument/2006/relationships/audio" Target="../media/audio1.wav"/><Relationship Id="rId9" Type="http://schemas.openxmlformats.org/officeDocument/2006/relationships/slide" Target="slide4.xml"/><Relationship Id="rId1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1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2.png"/><Relationship Id="rId18" Type="http://schemas.openxmlformats.org/officeDocument/2006/relationships/slide" Target="slide30.xml"/><Relationship Id="rId3" Type="http://schemas.openxmlformats.org/officeDocument/2006/relationships/audio" Target="../media/audio1.wav"/><Relationship Id="rId21" Type="http://schemas.openxmlformats.org/officeDocument/2006/relationships/slide" Target="slide33.xml"/><Relationship Id="rId7" Type="http://schemas.openxmlformats.org/officeDocument/2006/relationships/image" Target="../media/image66.png"/><Relationship Id="rId12" Type="http://schemas.openxmlformats.org/officeDocument/2006/relationships/image" Target="../media/image73.png"/><Relationship Id="rId17" Type="http://schemas.openxmlformats.org/officeDocument/2006/relationships/image" Target="../media/image77.png"/><Relationship Id="rId25" Type="http://schemas.openxmlformats.org/officeDocument/2006/relationships/slide" Target="slide35.xml"/><Relationship Id="rId2" Type="http://schemas.openxmlformats.org/officeDocument/2006/relationships/notesSlide" Target="../notesSlides/notesSlide14.xml"/><Relationship Id="rId16" Type="http://schemas.openxmlformats.org/officeDocument/2006/relationships/image" Target="../media/image76.png"/><Relationship Id="rId20"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2.png"/><Relationship Id="rId24" Type="http://schemas.openxmlformats.org/officeDocument/2006/relationships/image" Target="../media/image79.png"/><Relationship Id="rId5" Type="http://schemas.openxmlformats.org/officeDocument/2006/relationships/image" Target="../media/image64.png"/><Relationship Id="rId15" Type="http://schemas.openxmlformats.org/officeDocument/2006/relationships/image" Target="../media/image75.png"/><Relationship Id="rId23" Type="http://schemas.openxmlformats.org/officeDocument/2006/relationships/slide" Target="slide34.xml"/><Relationship Id="rId10" Type="http://schemas.openxmlformats.org/officeDocument/2006/relationships/image" Target="../media/image69.png"/><Relationship Id="rId19" Type="http://schemas.openxmlformats.org/officeDocument/2006/relationships/slide" Target="slide31.xml"/><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4.png"/><Relationship Id="rId22"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3.mp3"/><Relationship Id="rId7" Type="http://schemas.openxmlformats.org/officeDocument/2006/relationships/image" Target="../media/image8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slideLayout" Target="../slideLayouts/slideLayout1.xml"/><Relationship Id="rId10" Type="http://schemas.openxmlformats.org/officeDocument/2006/relationships/slide" Target="slide29.xml"/><Relationship Id="rId4" Type="http://schemas.openxmlformats.org/officeDocument/2006/relationships/audio" Target="../media/media3.mp3"/><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media" Target="../media/media3.mp3"/><Relationship Id="rId7" Type="http://schemas.openxmlformats.org/officeDocument/2006/relationships/image" Target="../media/image8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2.png"/><Relationship Id="rId11" Type="http://schemas.openxmlformats.org/officeDocument/2006/relationships/image" Target="../media/image84.png"/><Relationship Id="rId5" Type="http://schemas.openxmlformats.org/officeDocument/2006/relationships/slideLayout" Target="../slideLayouts/slideLayout1.xml"/><Relationship Id="rId10" Type="http://schemas.openxmlformats.org/officeDocument/2006/relationships/slide" Target="slide29.xml"/><Relationship Id="rId4" Type="http://schemas.openxmlformats.org/officeDocument/2006/relationships/audio" Target="../media/media3.mp3"/><Relationship Id="rId9"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3.mp3"/><Relationship Id="rId7" Type="http://schemas.openxmlformats.org/officeDocument/2006/relationships/image" Target="../media/image8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slideLayout" Target="../slideLayouts/slideLayout1.xml"/><Relationship Id="rId10" Type="http://schemas.openxmlformats.org/officeDocument/2006/relationships/slide" Target="slide29.xml"/><Relationship Id="rId4" Type="http://schemas.openxmlformats.org/officeDocument/2006/relationships/audio" Target="../media/media3.mp3"/><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media" Target="../media/media3.mp3"/><Relationship Id="rId7" Type="http://schemas.openxmlformats.org/officeDocument/2006/relationships/image" Target="../media/image8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2.png"/><Relationship Id="rId11" Type="http://schemas.openxmlformats.org/officeDocument/2006/relationships/image" Target="../media/image84.png"/><Relationship Id="rId5" Type="http://schemas.openxmlformats.org/officeDocument/2006/relationships/slideLayout" Target="../slideLayouts/slideLayout1.xml"/><Relationship Id="rId10" Type="http://schemas.openxmlformats.org/officeDocument/2006/relationships/slide" Target="slide29.xml"/><Relationship Id="rId4" Type="http://schemas.openxmlformats.org/officeDocument/2006/relationships/audio" Target="../media/media3.mp3"/><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3.mp3"/><Relationship Id="rId7" Type="http://schemas.openxmlformats.org/officeDocument/2006/relationships/image" Target="../media/image8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slideLayout" Target="../slideLayouts/slideLayout1.xml"/><Relationship Id="rId10" Type="http://schemas.openxmlformats.org/officeDocument/2006/relationships/slide" Target="slide29.xml"/><Relationship Id="rId4" Type="http://schemas.openxmlformats.org/officeDocument/2006/relationships/audio" Target="../media/media3.mp3"/><Relationship Id="rId9"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3.mp3"/><Relationship Id="rId7" Type="http://schemas.openxmlformats.org/officeDocument/2006/relationships/image" Target="../media/image8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slideLayout" Target="../slideLayouts/slideLayout1.xml"/><Relationship Id="rId10" Type="http://schemas.openxmlformats.org/officeDocument/2006/relationships/slide" Target="slide29.xml"/><Relationship Id="rId4" Type="http://schemas.openxmlformats.org/officeDocument/2006/relationships/audio" Target="../media/media3.mp3"/><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grpSp>
        <p:nvGrpSpPr>
          <p:cNvPr id="8" name="Group 7"/>
          <p:cNvGrpSpPr/>
          <p:nvPr/>
        </p:nvGrpSpPr>
        <p:grpSpPr>
          <a:xfrm>
            <a:off x="1151700" y="1585028"/>
            <a:ext cx="7402076" cy="2559161"/>
            <a:chOff x="1207641" y="1227601"/>
            <a:chExt cx="7402076" cy="2559161"/>
          </a:xfrm>
        </p:grpSpPr>
        <p:pic>
          <p:nvPicPr>
            <p:cNvPr id="9" name="Google Shape;570;p59"/>
            <p:cNvPicPr preferRelativeResize="0"/>
            <p:nvPr/>
          </p:nvPicPr>
          <p:blipFill>
            <a:blip r:embed="rId3">
              <a:alphaModFix amt="44000"/>
            </a:blip>
            <a:stretch>
              <a:fillRect/>
            </a:stretch>
          </p:blipFill>
          <p:spPr>
            <a:xfrm>
              <a:off x="1797665" y="2334762"/>
              <a:ext cx="6010274" cy="1452000"/>
            </a:xfrm>
            <a:prstGeom prst="rect">
              <a:avLst/>
            </a:prstGeom>
            <a:noFill/>
            <a:ln>
              <a:noFill/>
            </a:ln>
          </p:spPr>
        </p:pic>
        <p:pic>
          <p:nvPicPr>
            <p:cNvPr id="10" name="Google Shape;571;p59"/>
            <p:cNvPicPr preferRelativeResize="0"/>
            <p:nvPr/>
          </p:nvPicPr>
          <p:blipFill>
            <a:blip r:embed="rId3">
              <a:alphaModFix amt="44000"/>
            </a:blip>
            <a:stretch>
              <a:fillRect/>
            </a:stretch>
          </p:blipFill>
          <p:spPr>
            <a:xfrm>
              <a:off x="1207641" y="1227601"/>
              <a:ext cx="7402076" cy="1452000"/>
            </a:xfrm>
            <a:prstGeom prst="rect">
              <a:avLst/>
            </a:prstGeom>
            <a:noFill/>
            <a:ln>
              <a:noFill/>
            </a:ln>
          </p:spPr>
        </p:pic>
      </p:grpSp>
      <p:sp>
        <p:nvSpPr>
          <p:cNvPr id="7" name="Google Shape;572;p59"/>
          <p:cNvSpPr txBox="1">
            <a:spLocks noGrp="1"/>
          </p:cNvSpPr>
          <p:nvPr>
            <p:ph type="title"/>
          </p:nvPr>
        </p:nvSpPr>
        <p:spPr>
          <a:xfrm>
            <a:off x="854546" y="1683660"/>
            <a:ext cx="7704000" cy="1923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a:solidFill>
                  <a:schemeClr val="bg2">
                    <a:lumMod val="75000"/>
                  </a:schemeClr>
                </a:solidFill>
                <a:latin typeface="Arial" panose="020B0604020202020204" pitchFamily="34" charset="0"/>
                <a:cs typeface="Arial" panose="020B0604020202020204" pitchFamily="34" charset="0"/>
              </a:rPr>
              <a:t>CHÀO MỪNG CẢ LỚP </a:t>
            </a:r>
            <a:br>
              <a:rPr lang="vi-VN" sz="4000" b="1">
                <a:solidFill>
                  <a:schemeClr val="bg2">
                    <a:lumMod val="75000"/>
                  </a:schemeClr>
                </a:solidFill>
                <a:latin typeface="Arial" panose="020B0604020202020204" pitchFamily="34" charset="0"/>
                <a:cs typeface="Arial" panose="020B0604020202020204" pitchFamily="34" charset="0"/>
              </a:rPr>
            </a:br>
            <a:r>
              <a:rPr lang="vi-VN" sz="4000" b="1">
                <a:solidFill>
                  <a:schemeClr val="bg2">
                    <a:lumMod val="75000"/>
                  </a:schemeClr>
                </a:solidFill>
                <a:latin typeface="Arial" panose="020B0604020202020204" pitchFamily="34" charset="0"/>
                <a:cs typeface="Arial" panose="020B0604020202020204" pitchFamily="34" charset="0"/>
              </a:rPr>
              <a:t>ĐẾN VỚI TIẾT HỌC HÔM NAY!</a:t>
            </a:r>
            <a:endParaRPr lang="en-US" sz="4000" b="1">
              <a:solidFill>
                <a:schemeClr val="bg2">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52462" y="3607177"/>
            <a:ext cx="1798476" cy="1841152"/>
          </a:xfrm>
          <a:prstGeom prst="rect">
            <a:avLst/>
          </a:prstGeom>
        </p:spPr>
      </p:pic>
      <p:pic>
        <p:nvPicPr>
          <p:cNvPr id="3" name="Picture 2"/>
          <p:cNvPicPr>
            <a:picLocks noChangeAspect="1"/>
          </p:cNvPicPr>
          <p:nvPr/>
        </p:nvPicPr>
        <p:blipFill>
          <a:blip r:embed="rId5"/>
          <a:stretch>
            <a:fillRect/>
          </a:stretch>
        </p:blipFill>
        <p:spPr>
          <a:xfrm>
            <a:off x="-302698" y="-289085"/>
            <a:ext cx="2962913" cy="2871465"/>
          </a:xfrm>
          <a:prstGeom prst="rect">
            <a:avLst/>
          </a:prstGeom>
        </p:spPr>
      </p:pic>
      <p:pic>
        <p:nvPicPr>
          <p:cNvPr id="5" name="Picture 4"/>
          <p:cNvPicPr>
            <a:picLocks noChangeAspect="1"/>
          </p:cNvPicPr>
          <p:nvPr/>
        </p:nvPicPr>
        <p:blipFill>
          <a:blip r:embed="rId6"/>
          <a:stretch>
            <a:fillRect/>
          </a:stretch>
        </p:blipFill>
        <p:spPr>
          <a:xfrm>
            <a:off x="6437112" y="-317495"/>
            <a:ext cx="3048264" cy="2962913"/>
          </a:xfrm>
          <a:prstGeom prst="rect">
            <a:avLst/>
          </a:prstGeom>
        </p:spPr>
      </p:pic>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8" name="Google Shape;288;p41"/>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a:latin typeface="Arial" panose="020B0604020202020204" pitchFamily="34" charset="0"/>
                <a:cs typeface="Arial" panose="020B0604020202020204" pitchFamily="34" charset="0"/>
              </a:rPr>
              <a:t>NỘI DUNG BÀI HỌC</a:t>
            </a:r>
            <a:endParaRPr sz="3200" b="1">
              <a:latin typeface="Arial" panose="020B0604020202020204" pitchFamily="34" charset="0"/>
              <a:cs typeface="Arial" panose="020B0604020202020204" pitchFamily="34" charset="0"/>
            </a:endParaRPr>
          </a:p>
        </p:txBody>
      </p:sp>
      <p:sp>
        <p:nvSpPr>
          <p:cNvPr id="15" name="Rectangle 14"/>
          <p:cNvSpPr/>
          <p:nvPr/>
        </p:nvSpPr>
        <p:spPr>
          <a:xfrm>
            <a:off x="385373" y="2976665"/>
            <a:ext cx="1925454" cy="1421992"/>
          </a:xfrm>
          <a:prstGeom prst="rect">
            <a:avLst/>
          </a:prstGeom>
        </p:spPr>
        <p:txBody>
          <a:bodyPr wrap="square">
            <a:spAutoFit/>
          </a:bodyPr>
          <a:lstStyle/>
          <a:p>
            <a:pPr algn="ctr">
              <a:lnSpc>
                <a:spcPct val="150000"/>
              </a:lnSpc>
            </a:pPr>
            <a:r>
              <a:rPr lang="en-US" sz="2000" b="1" dirty="0" smtClean="0">
                <a:latin typeface="Times New Roman" pitchFamily="18" charset="0"/>
                <a:cs typeface="Times New Roman" pitchFamily="18" charset="0"/>
              </a:rPr>
              <a:t>Đặc điểm thực </a:t>
            </a:r>
            <a:r>
              <a:rPr lang="en-US" sz="2000" b="1" dirty="0">
                <a:latin typeface="Times New Roman" pitchFamily="18" charset="0"/>
                <a:cs typeface="Times New Roman" pitchFamily="18" charset="0"/>
              </a:rPr>
              <a:t>vật học và yêu cầu ngoại cảnh</a:t>
            </a:r>
          </a:p>
        </p:txBody>
      </p:sp>
      <p:sp>
        <p:nvSpPr>
          <p:cNvPr id="36" name="Rectangle 35"/>
          <p:cNvSpPr/>
          <p:nvPr/>
        </p:nvSpPr>
        <p:spPr>
          <a:xfrm>
            <a:off x="2658629" y="2976665"/>
            <a:ext cx="1844076" cy="1477328"/>
          </a:xfrm>
          <a:prstGeom prst="rect">
            <a:avLst/>
          </a:prstGeom>
        </p:spPr>
        <p:txBody>
          <a:bodyPr wrap="square">
            <a:spAutoFit/>
          </a:bodyPr>
          <a:lstStyle/>
          <a:p>
            <a:pPr algn="ctr">
              <a:lnSpc>
                <a:spcPct val="150000"/>
              </a:lnSpc>
            </a:pPr>
            <a:r>
              <a:rPr lang="vi-VN" sz="2000" b="1" dirty="0">
                <a:latin typeface="+mj-lt"/>
              </a:rPr>
              <a:t>Quy trình kĩ thuật trồng và chăm sóc</a:t>
            </a:r>
            <a:endParaRPr lang="en-US" sz="2000" b="1" dirty="0">
              <a:latin typeface="+mj-lt"/>
            </a:endParaRPr>
          </a:p>
        </p:txBody>
      </p:sp>
      <p:sp>
        <p:nvSpPr>
          <p:cNvPr id="37" name="Rectangle 36"/>
          <p:cNvSpPr/>
          <p:nvPr/>
        </p:nvSpPr>
        <p:spPr>
          <a:xfrm>
            <a:off x="4759498" y="2976665"/>
            <a:ext cx="1844076" cy="960006"/>
          </a:xfrm>
          <a:prstGeom prst="rect">
            <a:avLst/>
          </a:prstGeom>
        </p:spPr>
        <p:txBody>
          <a:bodyPr wrap="square">
            <a:spAutoFit/>
          </a:bodyPr>
          <a:lstStyle/>
          <a:p>
            <a:pPr algn="ctr">
              <a:lnSpc>
                <a:spcPct val="150000"/>
              </a:lnSpc>
            </a:pPr>
            <a:r>
              <a:rPr lang="vi-VN" sz="2000" b="1" dirty="0">
                <a:latin typeface="+mj-lt"/>
              </a:rPr>
              <a:t>Kĩ thuật cắt tỉa, tạo tán</a:t>
            </a:r>
            <a:endParaRPr lang="en-US" sz="2000" b="1" dirty="0">
              <a:latin typeface="+mj-lt"/>
            </a:endParaRPr>
          </a:p>
        </p:txBody>
      </p:sp>
      <p:sp>
        <p:nvSpPr>
          <p:cNvPr id="38" name="Rectangle 37"/>
          <p:cNvSpPr/>
          <p:nvPr/>
        </p:nvSpPr>
        <p:spPr>
          <a:xfrm>
            <a:off x="6813685" y="2976664"/>
            <a:ext cx="1844076" cy="1477328"/>
          </a:xfrm>
          <a:prstGeom prst="rect">
            <a:avLst/>
          </a:prstGeom>
        </p:spPr>
        <p:txBody>
          <a:bodyPr wrap="square">
            <a:spAutoFit/>
          </a:bodyPr>
          <a:lstStyle/>
          <a:p>
            <a:pPr algn="ctr">
              <a:lnSpc>
                <a:spcPct val="150000"/>
              </a:lnSpc>
            </a:pPr>
            <a:r>
              <a:rPr lang="vi-VN" sz="2000" b="1" dirty="0">
                <a:latin typeface="+mj-lt"/>
              </a:rPr>
              <a:t>Kĩ thuật điều khiển ra hoa, đậu quả</a:t>
            </a:r>
            <a:endParaRPr lang="en-US" sz="2000" b="1" dirty="0">
              <a:latin typeface="+mj-lt"/>
            </a:endParaRPr>
          </a:p>
        </p:txBody>
      </p:sp>
      <p:grpSp>
        <p:nvGrpSpPr>
          <p:cNvPr id="2" name="Group 1"/>
          <p:cNvGrpSpPr/>
          <p:nvPr/>
        </p:nvGrpSpPr>
        <p:grpSpPr>
          <a:xfrm>
            <a:off x="0" y="1583933"/>
            <a:ext cx="9144000" cy="1277208"/>
            <a:chOff x="0" y="1583933"/>
            <a:chExt cx="9144000" cy="1277208"/>
          </a:xfrm>
        </p:grpSpPr>
        <p:cxnSp>
          <p:nvCxnSpPr>
            <p:cNvPr id="17" name="Straight Connector 16"/>
            <p:cNvCxnSpPr>
              <a:endCxn id="287" idx="1"/>
            </p:cNvCxnSpPr>
            <p:nvPr/>
          </p:nvCxnSpPr>
          <p:spPr>
            <a:xfrm>
              <a:off x="0" y="2211842"/>
              <a:ext cx="7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720000" y="1601020"/>
              <a:ext cx="1256201" cy="1221643"/>
              <a:chOff x="1139063" y="1328320"/>
              <a:chExt cx="1256201" cy="1221643"/>
            </a:xfrm>
          </p:grpSpPr>
          <p:pic>
            <p:nvPicPr>
              <p:cNvPr id="287" name="Google Shape;287;p41"/>
              <p:cNvPicPr preferRelativeResize="0"/>
              <p:nvPr/>
            </p:nvPicPr>
            <p:blipFill>
              <a:blip r:embed="rId3">
                <a:alphaModFix amt="44000"/>
              </a:blip>
              <a:stretch>
                <a:fillRect/>
              </a:stretch>
            </p:blipFill>
            <p:spPr>
              <a:xfrm>
                <a:off x="1139063" y="1328320"/>
                <a:ext cx="1256201" cy="1221643"/>
              </a:xfrm>
              <a:prstGeom prst="rect">
                <a:avLst/>
              </a:prstGeom>
              <a:noFill/>
              <a:ln>
                <a:noFill/>
              </a:ln>
            </p:spPr>
          </p:pic>
          <p:sp>
            <p:nvSpPr>
              <p:cNvPr id="11" name="TextBox 10"/>
              <p:cNvSpPr txBox="1"/>
              <p:nvPr/>
            </p:nvSpPr>
            <p:spPr>
              <a:xfrm>
                <a:off x="1273995" y="1694619"/>
                <a:ext cx="945222" cy="523220"/>
              </a:xfrm>
              <a:prstGeom prst="rect">
                <a:avLst/>
              </a:prstGeom>
              <a:noFill/>
            </p:spPr>
            <p:txBody>
              <a:bodyPr wrap="square" rtlCol="0">
                <a:spAutoFit/>
              </a:bodyPr>
              <a:lstStyle/>
              <a:p>
                <a:pPr algn="ctr"/>
                <a:r>
                  <a:rPr lang="en-US" sz="2800" b="1" dirty="0">
                    <a:solidFill>
                      <a:schemeClr val="bg2">
                        <a:lumMod val="50000"/>
                      </a:schemeClr>
                    </a:solidFill>
                  </a:rPr>
                  <a:t>I</a:t>
                </a:r>
              </a:p>
            </p:txBody>
          </p:sp>
        </p:grpSp>
        <p:grpSp>
          <p:nvGrpSpPr>
            <p:cNvPr id="13" name="Group 12"/>
            <p:cNvGrpSpPr/>
            <p:nvPr/>
          </p:nvGrpSpPr>
          <p:grpSpPr>
            <a:xfrm>
              <a:off x="2952567" y="1622410"/>
              <a:ext cx="1256201" cy="1221643"/>
              <a:chOff x="2973352" y="1583935"/>
              <a:chExt cx="1256201" cy="1221643"/>
            </a:xfrm>
          </p:grpSpPr>
          <p:pic>
            <p:nvPicPr>
              <p:cNvPr id="286" name="Google Shape;286;p41"/>
              <p:cNvPicPr preferRelativeResize="0"/>
              <p:nvPr/>
            </p:nvPicPr>
            <p:blipFill>
              <a:blip r:embed="rId3">
                <a:alphaModFix amt="44000"/>
              </a:blip>
              <a:stretch>
                <a:fillRect/>
              </a:stretch>
            </p:blipFill>
            <p:spPr>
              <a:xfrm>
                <a:off x="2973352" y="1583935"/>
                <a:ext cx="1256201" cy="1221643"/>
              </a:xfrm>
              <a:prstGeom prst="rect">
                <a:avLst/>
              </a:prstGeom>
              <a:noFill/>
              <a:ln>
                <a:noFill/>
              </a:ln>
            </p:spPr>
          </p:pic>
          <p:sp>
            <p:nvSpPr>
              <p:cNvPr id="26" name="TextBox 25"/>
              <p:cNvSpPr txBox="1"/>
              <p:nvPr/>
            </p:nvSpPr>
            <p:spPr>
              <a:xfrm>
                <a:off x="3074438" y="1950235"/>
                <a:ext cx="945222" cy="523220"/>
              </a:xfrm>
              <a:prstGeom prst="rect">
                <a:avLst/>
              </a:prstGeom>
              <a:noFill/>
            </p:spPr>
            <p:txBody>
              <a:bodyPr wrap="square" rtlCol="0">
                <a:spAutoFit/>
              </a:bodyPr>
              <a:lstStyle/>
              <a:p>
                <a:pPr algn="ctr"/>
                <a:r>
                  <a:rPr lang="en-US" sz="2800" b="1" dirty="0" smtClean="0">
                    <a:solidFill>
                      <a:schemeClr val="bg2">
                        <a:lumMod val="50000"/>
                      </a:schemeClr>
                    </a:solidFill>
                  </a:rPr>
                  <a:t>II</a:t>
                </a:r>
                <a:endParaRPr lang="en-US" sz="2800" b="1" dirty="0">
                  <a:solidFill>
                    <a:schemeClr val="bg2">
                      <a:lumMod val="50000"/>
                    </a:schemeClr>
                  </a:solidFill>
                </a:endParaRPr>
              </a:p>
            </p:txBody>
          </p:sp>
        </p:grpSp>
        <p:grpSp>
          <p:nvGrpSpPr>
            <p:cNvPr id="14" name="Group 13"/>
            <p:cNvGrpSpPr/>
            <p:nvPr/>
          </p:nvGrpSpPr>
          <p:grpSpPr>
            <a:xfrm>
              <a:off x="5053436" y="1639498"/>
              <a:ext cx="1256201" cy="1221643"/>
              <a:chOff x="5117897" y="1583934"/>
              <a:chExt cx="1256201" cy="1221643"/>
            </a:xfrm>
          </p:grpSpPr>
          <p:pic>
            <p:nvPicPr>
              <p:cNvPr id="285" name="Google Shape;285;p41"/>
              <p:cNvPicPr preferRelativeResize="0"/>
              <p:nvPr/>
            </p:nvPicPr>
            <p:blipFill>
              <a:blip r:embed="rId3">
                <a:alphaModFix amt="44000"/>
              </a:blip>
              <a:stretch>
                <a:fillRect/>
              </a:stretch>
            </p:blipFill>
            <p:spPr>
              <a:xfrm>
                <a:off x="5117897" y="1583934"/>
                <a:ext cx="1256201" cy="1221643"/>
              </a:xfrm>
              <a:prstGeom prst="rect">
                <a:avLst/>
              </a:prstGeom>
              <a:noFill/>
              <a:ln>
                <a:noFill/>
              </a:ln>
            </p:spPr>
          </p:pic>
          <p:sp>
            <p:nvSpPr>
              <p:cNvPr id="27" name="TextBox 26"/>
              <p:cNvSpPr txBox="1"/>
              <p:nvPr/>
            </p:nvSpPr>
            <p:spPr>
              <a:xfrm>
                <a:off x="5226704" y="1950235"/>
                <a:ext cx="945222" cy="523220"/>
              </a:xfrm>
              <a:prstGeom prst="rect">
                <a:avLst/>
              </a:prstGeom>
              <a:noFill/>
            </p:spPr>
            <p:txBody>
              <a:bodyPr wrap="square" rtlCol="0">
                <a:spAutoFit/>
              </a:bodyPr>
              <a:lstStyle/>
              <a:p>
                <a:pPr algn="ctr"/>
                <a:r>
                  <a:rPr lang="en-US" sz="2800" b="1" dirty="0" smtClean="0">
                    <a:solidFill>
                      <a:schemeClr val="bg2">
                        <a:lumMod val="50000"/>
                      </a:schemeClr>
                    </a:solidFill>
                  </a:rPr>
                  <a:t>III</a:t>
                </a:r>
                <a:endParaRPr lang="en-US" sz="2800" b="1" dirty="0">
                  <a:solidFill>
                    <a:schemeClr val="bg2">
                      <a:lumMod val="50000"/>
                    </a:schemeClr>
                  </a:solidFill>
                </a:endParaRPr>
              </a:p>
            </p:txBody>
          </p:sp>
        </p:grpSp>
        <p:grpSp>
          <p:nvGrpSpPr>
            <p:cNvPr id="30" name="Group 29"/>
            <p:cNvGrpSpPr/>
            <p:nvPr/>
          </p:nvGrpSpPr>
          <p:grpSpPr>
            <a:xfrm>
              <a:off x="7154305" y="1583933"/>
              <a:ext cx="1256201" cy="1221643"/>
              <a:chOff x="5117897" y="1583934"/>
              <a:chExt cx="1256201" cy="1221643"/>
            </a:xfrm>
          </p:grpSpPr>
          <p:pic>
            <p:nvPicPr>
              <p:cNvPr id="31" name="Google Shape;285;p41"/>
              <p:cNvPicPr preferRelativeResize="0"/>
              <p:nvPr/>
            </p:nvPicPr>
            <p:blipFill>
              <a:blip r:embed="rId3">
                <a:alphaModFix amt="44000"/>
              </a:blip>
              <a:stretch>
                <a:fillRect/>
              </a:stretch>
            </p:blipFill>
            <p:spPr>
              <a:xfrm>
                <a:off x="5117897" y="1583934"/>
                <a:ext cx="1256201" cy="1221643"/>
              </a:xfrm>
              <a:prstGeom prst="rect">
                <a:avLst/>
              </a:prstGeom>
              <a:noFill/>
              <a:ln>
                <a:noFill/>
              </a:ln>
            </p:spPr>
          </p:pic>
          <p:sp>
            <p:nvSpPr>
              <p:cNvPr id="32" name="TextBox 31"/>
              <p:cNvSpPr txBox="1"/>
              <p:nvPr/>
            </p:nvSpPr>
            <p:spPr>
              <a:xfrm>
                <a:off x="5226704" y="1950235"/>
                <a:ext cx="945222" cy="523220"/>
              </a:xfrm>
              <a:prstGeom prst="rect">
                <a:avLst/>
              </a:prstGeom>
              <a:noFill/>
            </p:spPr>
            <p:txBody>
              <a:bodyPr wrap="square" rtlCol="0">
                <a:spAutoFit/>
              </a:bodyPr>
              <a:lstStyle/>
              <a:p>
                <a:pPr algn="ctr"/>
                <a:r>
                  <a:rPr lang="en-US" sz="2800" b="1" dirty="0" smtClean="0">
                    <a:solidFill>
                      <a:schemeClr val="bg2">
                        <a:lumMod val="50000"/>
                      </a:schemeClr>
                    </a:solidFill>
                  </a:rPr>
                  <a:t>IV</a:t>
                </a:r>
                <a:endParaRPr lang="en-US" sz="2800" b="1" dirty="0">
                  <a:solidFill>
                    <a:schemeClr val="bg2">
                      <a:lumMod val="50000"/>
                    </a:schemeClr>
                  </a:solidFill>
                </a:endParaRPr>
              </a:p>
            </p:txBody>
          </p:sp>
        </p:grpSp>
        <p:cxnSp>
          <p:nvCxnSpPr>
            <p:cNvPr id="23" name="Straight Connector 22"/>
            <p:cNvCxnSpPr/>
            <p:nvPr/>
          </p:nvCxnSpPr>
          <p:spPr>
            <a:xfrm>
              <a:off x="1838873" y="2211841"/>
              <a:ext cx="11524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007571" y="2213026"/>
              <a:ext cx="11524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107465" y="2219840"/>
              <a:ext cx="11524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08334" y="2219840"/>
              <a:ext cx="93566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9" name="Rectangle 8"/>
          <p:cNvSpPr/>
          <p:nvPr/>
        </p:nvSpPr>
        <p:spPr>
          <a:xfrm>
            <a:off x="3590864" y="2109890"/>
            <a:ext cx="5162718" cy="2446824"/>
          </a:xfrm>
          <a:prstGeom prst="rect">
            <a:avLst/>
          </a:prstGeom>
        </p:spPr>
        <p:txBody>
          <a:bodyPr wrap="square">
            <a:spAutoFit/>
          </a:bodyPr>
          <a:lstStyle/>
          <a:p>
            <a:pPr>
              <a:lnSpc>
                <a:spcPct val="150000"/>
              </a:lnSpc>
            </a:pPr>
            <a:r>
              <a:rPr lang="en-US" sz="3400" b="1" dirty="0" smtClean="0">
                <a:solidFill>
                  <a:srgbClr val="C4001F"/>
                </a:solidFill>
                <a:latin typeface="Times New Roman" pitchFamily="18" charset="0"/>
                <a:cs typeface="Times New Roman" pitchFamily="18" charset="0"/>
              </a:rPr>
              <a:t>I. ĐẶC ĐIỂM THỰC </a:t>
            </a:r>
            <a:r>
              <a:rPr lang="en-US" sz="3400" b="1" dirty="0">
                <a:solidFill>
                  <a:srgbClr val="C4001F"/>
                </a:solidFill>
                <a:latin typeface="Times New Roman" pitchFamily="18" charset="0"/>
                <a:cs typeface="Times New Roman" pitchFamily="18" charset="0"/>
              </a:rPr>
              <a:t>VẬT HỌC VÀ YÊU CẦU NGOẠI CẢNH</a:t>
            </a:r>
          </a:p>
        </p:txBody>
      </p:sp>
      <p:pic>
        <p:nvPicPr>
          <p:cNvPr id="4" name="Picture 3"/>
          <p:cNvPicPr>
            <a:picLocks noChangeAspect="1"/>
          </p:cNvPicPr>
          <p:nvPr/>
        </p:nvPicPr>
        <p:blipFill>
          <a:blip r:embed="rId3"/>
          <a:stretch>
            <a:fillRect/>
          </a:stretch>
        </p:blipFill>
        <p:spPr>
          <a:xfrm>
            <a:off x="234982" y="869706"/>
            <a:ext cx="3042473" cy="4615345"/>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40549" y="246622"/>
            <a:ext cx="7704000" cy="572700"/>
          </a:xfrm>
        </p:spPr>
        <p:txBody>
          <a:bodyPr/>
          <a:lstStyle/>
          <a:p>
            <a:r>
              <a:rPr lang="en-US" sz="2800" b="1" dirty="0">
                <a:solidFill>
                  <a:schemeClr val="bg2">
                    <a:lumMod val="75000"/>
                  </a:schemeClr>
                </a:solidFill>
                <a:latin typeface="Times New Roman" pitchFamily="18" charset="0"/>
                <a:cs typeface="Times New Roman" pitchFamily="18" charset="0"/>
              </a:rPr>
              <a:t>1. Đặc điểm thực vật học</a:t>
            </a:r>
          </a:p>
        </p:txBody>
      </p:sp>
      <p:grpSp>
        <p:nvGrpSpPr>
          <p:cNvPr id="2" name="Group 1"/>
          <p:cNvGrpSpPr/>
          <p:nvPr/>
        </p:nvGrpSpPr>
        <p:grpSpPr>
          <a:xfrm>
            <a:off x="477550" y="784778"/>
            <a:ext cx="7863649" cy="1288188"/>
            <a:chOff x="477550" y="784778"/>
            <a:chExt cx="7863649" cy="1288188"/>
          </a:xfrm>
        </p:grpSpPr>
        <p:sp>
          <p:nvSpPr>
            <p:cNvPr id="12" name="Rectangle 11"/>
            <p:cNvSpPr/>
            <p:nvPr/>
          </p:nvSpPr>
          <p:spPr>
            <a:xfrm>
              <a:off x="1683545" y="921040"/>
              <a:ext cx="6657654" cy="1015663"/>
            </a:xfrm>
            <a:prstGeom prst="rect">
              <a:avLst/>
            </a:prstGeom>
          </p:spPr>
          <p:txBody>
            <a:bodyPr wrap="square">
              <a:spAutoFit/>
            </a:bodyPr>
            <a:lstStyle/>
            <a:p>
              <a:pPr algn="just">
                <a:lnSpc>
                  <a:spcPct val="150000"/>
                </a:lnSpc>
              </a:pPr>
              <a:r>
                <a:rPr lang="vi-VN" sz="2000" dirty="0">
                  <a:latin typeface="+mj-lt"/>
                </a:rPr>
                <a:t>Quan sát một số hình sau </a:t>
              </a:r>
              <a:r>
                <a:rPr lang="en-US" sz="2000" dirty="0" smtClean="0">
                  <a:latin typeface="Times New Roman" pitchFamily="18" charset="0"/>
                  <a:cs typeface="Times New Roman" pitchFamily="18" charset="0"/>
                </a:rPr>
                <a:t>và đến với dự cuộc thi: </a:t>
              </a:r>
            </a:p>
            <a:p>
              <a:pPr algn="just">
                <a:lnSpc>
                  <a:spcPct val="150000"/>
                </a:lnSpc>
              </a:pPr>
              <a:r>
                <a:rPr lang="en-US" sz="2000" dirty="0" smtClean="0">
                  <a:solidFill>
                    <a:srgbClr val="FF0000"/>
                  </a:solidFill>
                  <a:latin typeface="Times New Roman" pitchFamily="18" charset="0"/>
                  <a:cs typeface="Times New Roman" pitchFamily="18" charset="0"/>
                </a:rPr>
                <a:t>“ Sắc màu thực vật”.</a:t>
              </a:r>
              <a:endParaRPr lang="en-US" sz="2000" dirty="0">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50" y="784778"/>
              <a:ext cx="1288188" cy="1288188"/>
            </a:xfrm>
            <a:prstGeom prst="rect">
              <a:avLst/>
            </a:prstGeom>
          </p:spPr>
        </p:pic>
      </p:grpSp>
      <p:grpSp>
        <p:nvGrpSpPr>
          <p:cNvPr id="20" name="Group 19"/>
          <p:cNvGrpSpPr/>
          <p:nvPr/>
        </p:nvGrpSpPr>
        <p:grpSpPr>
          <a:xfrm>
            <a:off x="477550" y="2174684"/>
            <a:ext cx="3767821" cy="2825024"/>
            <a:chOff x="341841" y="2318476"/>
            <a:chExt cx="3767821" cy="2825024"/>
          </a:xfrm>
        </p:grpSpPr>
        <p:pic>
          <p:nvPicPr>
            <p:cNvPr id="15" name="Picture 14" descr="6 Cây Ăn Quả Có Múi Chuyên Trồng Sân Vườn Tiện Lợi"/>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841" y="2318476"/>
              <a:ext cx="3767821" cy="2825024"/>
            </a:xfrm>
            <a:prstGeom prst="rect">
              <a:avLst/>
            </a:prstGeom>
            <a:noFill/>
            <a:ln>
              <a:noFill/>
            </a:ln>
          </p:spPr>
        </p:pic>
        <p:sp>
          <p:nvSpPr>
            <p:cNvPr id="19" name="TextBox 18"/>
            <p:cNvSpPr txBox="1"/>
            <p:nvPr/>
          </p:nvSpPr>
          <p:spPr>
            <a:xfrm>
              <a:off x="1773246" y="4804946"/>
              <a:ext cx="1212350" cy="338554"/>
            </a:xfrm>
            <a:prstGeom prst="rect">
              <a:avLst/>
            </a:prstGeom>
            <a:noFill/>
          </p:spPr>
          <p:txBody>
            <a:bodyPr wrap="square" rtlCol="0">
              <a:spAutoFit/>
            </a:bodyPr>
            <a:lstStyle/>
            <a:p>
              <a:pPr algn="r"/>
              <a:r>
                <a:rPr lang="vi-VN" sz="1600" dirty="0">
                  <a:solidFill>
                    <a:srgbClr val="0070C0"/>
                  </a:solidFill>
                  <a:latin typeface="+mj-lt"/>
                </a:rPr>
                <a:t>Cây chanh</a:t>
              </a:r>
              <a:endParaRPr lang="en-US" sz="1600" dirty="0">
                <a:solidFill>
                  <a:srgbClr val="0070C0"/>
                </a:solidFill>
                <a:latin typeface="+mj-lt"/>
              </a:endParaRPr>
            </a:p>
          </p:txBody>
        </p:sp>
      </p:grpSp>
      <p:grpSp>
        <p:nvGrpSpPr>
          <p:cNvPr id="22" name="Group 21"/>
          <p:cNvGrpSpPr/>
          <p:nvPr/>
        </p:nvGrpSpPr>
        <p:grpSpPr>
          <a:xfrm>
            <a:off x="4811874" y="2170919"/>
            <a:ext cx="3773751" cy="2828789"/>
            <a:chOff x="4811874" y="2314711"/>
            <a:chExt cx="3773751" cy="2828789"/>
          </a:xfrm>
        </p:grpSpPr>
        <p:pic>
          <p:nvPicPr>
            <p:cNvPr id="18" name="Picture 17"/>
            <p:cNvPicPr>
              <a:picLocks noChangeAspect="1"/>
            </p:cNvPicPr>
            <p:nvPr/>
          </p:nvPicPr>
          <p:blipFill>
            <a:blip r:embed="rId4"/>
            <a:stretch>
              <a:fillRect/>
            </a:stretch>
          </p:blipFill>
          <p:spPr>
            <a:xfrm>
              <a:off x="4811874" y="2314711"/>
              <a:ext cx="3773751" cy="2828789"/>
            </a:xfrm>
            <a:prstGeom prst="rect">
              <a:avLst/>
            </a:prstGeom>
          </p:spPr>
        </p:pic>
        <p:sp>
          <p:nvSpPr>
            <p:cNvPr id="21" name="TextBox 20"/>
            <p:cNvSpPr txBox="1"/>
            <p:nvPr/>
          </p:nvSpPr>
          <p:spPr>
            <a:xfrm>
              <a:off x="6169629" y="3559828"/>
              <a:ext cx="1058239" cy="338554"/>
            </a:xfrm>
            <a:prstGeom prst="rect">
              <a:avLst/>
            </a:prstGeom>
            <a:solidFill>
              <a:schemeClr val="tx2"/>
            </a:solidFill>
          </p:spPr>
          <p:txBody>
            <a:bodyPr wrap="square" rtlCol="0">
              <a:spAutoFit/>
            </a:bodyPr>
            <a:lstStyle/>
            <a:p>
              <a:pPr algn="ctr"/>
              <a:r>
                <a:rPr lang="vi-VN" sz="1600" dirty="0">
                  <a:solidFill>
                    <a:srgbClr val="0070C0"/>
                  </a:solidFill>
                  <a:latin typeface="+mj-lt"/>
                </a:rPr>
                <a:t>Cây bưởi</a:t>
              </a:r>
              <a:endParaRPr lang="en-US" sz="1600" dirty="0">
                <a:solidFill>
                  <a:srgbClr val="0070C0"/>
                </a:solidFill>
                <a:latin typeface="+mj-lt"/>
              </a:endParaRPr>
            </a:p>
          </p:txBody>
        </p:sp>
      </p:grpSp>
    </p:spTree>
    <p:extLst>
      <p:ext uri="{BB962C8B-B14F-4D97-AF65-F5344CB8AC3E}">
        <p14:creationId xmlns:p14="http://schemas.microsoft.com/office/powerpoint/2010/main" val="373507539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strVal val="#ppt_x"/>
                                          </p:val>
                                        </p:tav>
                                        <p:tav tm="100000">
                                          <p:val>
                                            <p:strVal val="#ppt_x"/>
                                          </p:val>
                                        </p:tav>
                                      </p:tavLst>
                                    </p:anim>
                                    <p:anim calcmode="lin" valueType="num">
                                      <p:cBhvr>
                                        <p:cTn id="20" dur="500" fill="hold"/>
                                        <p:tgtEl>
                                          <p:spTgt spid="20"/>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093634" y="1159143"/>
            <a:ext cx="2814008" cy="2237286"/>
          </a:xfrm>
          <a:prstGeom prst="rect">
            <a:avLst/>
          </a:prstGeom>
        </p:spPr>
      </p:pic>
      <p:sp>
        <p:nvSpPr>
          <p:cNvPr id="17" name="Rounded Rectangle 16"/>
          <p:cNvSpPr/>
          <p:nvPr/>
        </p:nvSpPr>
        <p:spPr>
          <a:xfrm>
            <a:off x="2622" y="390418"/>
            <a:ext cx="1921267"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dirty="0">
                <a:solidFill>
                  <a:schemeClr val="tx2"/>
                </a:solidFill>
                <a:latin typeface="+mj-lt"/>
                <a:cs typeface="Arial" panose="020B0604020202020204" pitchFamily="34" charset="0"/>
              </a:rPr>
              <a:t>   a) Bộ rễ</a:t>
            </a:r>
            <a:endParaRPr lang="en-US" sz="2400" b="1" dirty="0">
              <a:solidFill>
                <a:schemeClr val="tx2"/>
              </a:solidFill>
              <a:latin typeface="+mj-lt"/>
              <a:cs typeface="Arial" panose="020B0604020202020204" pitchFamily="34" charset="0"/>
            </a:endParaRPr>
          </a:p>
        </p:txBody>
      </p:sp>
      <p:grpSp>
        <p:nvGrpSpPr>
          <p:cNvPr id="30" name="Group 29"/>
          <p:cNvGrpSpPr/>
          <p:nvPr/>
        </p:nvGrpSpPr>
        <p:grpSpPr>
          <a:xfrm>
            <a:off x="2445458" y="2794571"/>
            <a:ext cx="2116270" cy="1007284"/>
            <a:chOff x="2445458" y="2794571"/>
            <a:chExt cx="2116270" cy="1007284"/>
          </a:xfrm>
        </p:grpSpPr>
        <p:cxnSp>
          <p:nvCxnSpPr>
            <p:cNvPr id="20" name="Straight Connector 19"/>
            <p:cNvCxnSpPr>
              <a:endCxn id="24" idx="0"/>
            </p:cNvCxnSpPr>
            <p:nvPr/>
          </p:nvCxnSpPr>
          <p:spPr>
            <a:xfrm flipH="1" flipV="1">
              <a:off x="2979853" y="2794571"/>
              <a:ext cx="1581875" cy="1232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24" idx="5"/>
            </p:cNvCxnSpPr>
            <p:nvPr/>
          </p:nvCxnSpPr>
          <p:spPr>
            <a:xfrm flipH="1">
              <a:off x="3335982" y="2917861"/>
              <a:ext cx="1225744" cy="736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2476211" y="2794571"/>
              <a:ext cx="1007284" cy="1007284"/>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445458" y="3086046"/>
              <a:ext cx="1068790" cy="400110"/>
            </a:xfrm>
            <a:prstGeom prst="rect">
              <a:avLst/>
            </a:prstGeom>
            <a:noFill/>
          </p:spPr>
          <p:txBody>
            <a:bodyPr wrap="square" rtlCol="0">
              <a:spAutoFit/>
            </a:bodyPr>
            <a:lstStyle/>
            <a:p>
              <a:pPr algn="ctr"/>
              <a:r>
                <a:rPr lang="vi-VN" sz="2000" dirty="0">
                  <a:solidFill>
                    <a:schemeClr val="tx1">
                      <a:lumMod val="75000"/>
                      <a:lumOff val="25000"/>
                    </a:schemeClr>
                  </a:solidFill>
                  <a:latin typeface="+mj-lt"/>
                </a:rPr>
                <a:t>Rễ cọc</a:t>
              </a:r>
              <a:endParaRPr lang="en-US" sz="2000" dirty="0">
                <a:solidFill>
                  <a:schemeClr val="tx1">
                    <a:lumMod val="75000"/>
                    <a:lumOff val="25000"/>
                  </a:schemeClr>
                </a:solidFill>
                <a:latin typeface="+mj-lt"/>
              </a:endParaRPr>
            </a:p>
          </p:txBody>
        </p:sp>
      </p:grpSp>
      <p:sp>
        <p:nvSpPr>
          <p:cNvPr id="31" name="Rectangle 30"/>
          <p:cNvSpPr/>
          <p:nvPr/>
        </p:nvSpPr>
        <p:spPr>
          <a:xfrm>
            <a:off x="1675385" y="3803410"/>
            <a:ext cx="2608935" cy="1015663"/>
          </a:xfrm>
          <a:prstGeom prst="rect">
            <a:avLst/>
          </a:prstGeom>
        </p:spPr>
        <p:txBody>
          <a:bodyPr wrap="square">
            <a:spAutoFit/>
          </a:bodyPr>
          <a:lstStyle/>
          <a:p>
            <a:pPr algn="just">
              <a:lnSpc>
                <a:spcPct val="150000"/>
              </a:lnSpc>
            </a:pPr>
            <a:r>
              <a:rPr lang="vi-VN" sz="2000" dirty="0">
                <a:latin typeface="+mj-lt"/>
              </a:rPr>
              <a:t>C</a:t>
            </a:r>
            <a:r>
              <a:rPr lang="en-US" sz="2000" dirty="0">
                <a:latin typeface="+mj-lt"/>
              </a:rPr>
              <a:t>ắm sâu xuống đất giúp cây đứng vững</a:t>
            </a:r>
            <a:r>
              <a:rPr lang="en-US" sz="2000" dirty="0"/>
              <a:t>.</a:t>
            </a:r>
          </a:p>
        </p:txBody>
      </p:sp>
      <p:grpSp>
        <p:nvGrpSpPr>
          <p:cNvPr id="38" name="Group 37"/>
          <p:cNvGrpSpPr/>
          <p:nvPr/>
        </p:nvGrpSpPr>
        <p:grpSpPr>
          <a:xfrm>
            <a:off x="5128824" y="1940641"/>
            <a:ext cx="1688858" cy="1007284"/>
            <a:chOff x="5106256" y="1993912"/>
            <a:chExt cx="1688858" cy="1007284"/>
          </a:xfrm>
        </p:grpSpPr>
        <p:cxnSp>
          <p:nvCxnSpPr>
            <p:cNvPr id="33" name="Straight Connector 32"/>
            <p:cNvCxnSpPr>
              <a:endCxn id="58" idx="1"/>
            </p:cNvCxnSpPr>
            <p:nvPr/>
          </p:nvCxnSpPr>
          <p:spPr>
            <a:xfrm flipV="1">
              <a:off x="5106256" y="2141425"/>
              <a:ext cx="798334" cy="3440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06256" y="2485442"/>
              <a:ext cx="801386" cy="3707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5757077" y="1993912"/>
              <a:ext cx="1007284" cy="1007284"/>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5726324" y="2285387"/>
              <a:ext cx="1068790" cy="400110"/>
            </a:xfrm>
            <a:prstGeom prst="rect">
              <a:avLst/>
            </a:prstGeom>
            <a:noFill/>
          </p:spPr>
          <p:txBody>
            <a:bodyPr wrap="square" rtlCol="0">
              <a:spAutoFit/>
            </a:bodyPr>
            <a:lstStyle/>
            <a:p>
              <a:pPr algn="ctr"/>
              <a:r>
                <a:rPr lang="vi-VN" sz="2000" dirty="0">
                  <a:solidFill>
                    <a:schemeClr val="tx1">
                      <a:lumMod val="75000"/>
                      <a:lumOff val="25000"/>
                    </a:schemeClr>
                  </a:solidFill>
                  <a:latin typeface="+mj-lt"/>
                </a:rPr>
                <a:t>Rễ bên</a:t>
              </a:r>
              <a:endParaRPr lang="en-US" sz="2000" dirty="0">
                <a:solidFill>
                  <a:schemeClr val="tx1">
                    <a:lumMod val="75000"/>
                    <a:lumOff val="25000"/>
                  </a:schemeClr>
                </a:solidFill>
                <a:latin typeface="+mj-lt"/>
              </a:endParaRPr>
            </a:p>
          </p:txBody>
        </p:sp>
      </p:grpSp>
      <p:sp>
        <p:nvSpPr>
          <p:cNvPr id="43" name="Rectangle 42"/>
          <p:cNvSpPr/>
          <p:nvPr/>
        </p:nvSpPr>
        <p:spPr>
          <a:xfrm>
            <a:off x="6786929" y="838583"/>
            <a:ext cx="2131040" cy="1477328"/>
          </a:xfrm>
          <a:prstGeom prst="rect">
            <a:avLst/>
          </a:prstGeom>
        </p:spPr>
        <p:txBody>
          <a:bodyPr wrap="square">
            <a:spAutoFit/>
          </a:bodyPr>
          <a:lstStyle/>
          <a:p>
            <a:pPr algn="just">
              <a:lnSpc>
                <a:spcPct val="150000"/>
              </a:lnSpc>
            </a:pPr>
            <a:r>
              <a:rPr lang="en-US" sz="2000" dirty="0">
                <a:latin typeface="Times New Roman" pitchFamily="18" charset="0"/>
                <a:cs typeface="Times New Roman" pitchFamily="18" charset="0"/>
              </a:rPr>
              <a:t>Phân bố nông và phát triển mạnh ở tầng đất </a:t>
            </a:r>
            <a:r>
              <a:rPr lang="en-US" sz="2000" dirty="0" smtClean="0">
                <a:latin typeface="Times New Roman" pitchFamily="18" charset="0"/>
                <a:cs typeface="Times New Roman" pitchFamily="18" charset="0"/>
              </a:rPr>
              <a:t>mặt</a:t>
            </a:r>
            <a:r>
              <a:rPr lang="en-US" sz="2000" dirty="0" smtClean="0"/>
              <a:t>.</a:t>
            </a:r>
            <a:endParaRPr lang="en-US" sz="2000" dirty="0"/>
          </a:p>
        </p:txBody>
      </p:sp>
      <p:sp>
        <p:nvSpPr>
          <p:cNvPr id="44" name="Rectangle 43"/>
          <p:cNvSpPr/>
          <p:nvPr/>
        </p:nvSpPr>
        <p:spPr>
          <a:xfrm>
            <a:off x="6549081" y="3056974"/>
            <a:ext cx="2368887" cy="1421671"/>
          </a:xfrm>
          <a:prstGeom prst="rect">
            <a:avLst/>
          </a:prstGeom>
        </p:spPr>
        <p:txBody>
          <a:bodyPr wrap="square">
            <a:spAutoFit/>
          </a:bodyPr>
          <a:lstStyle/>
          <a:p>
            <a:pPr algn="just">
              <a:lnSpc>
                <a:spcPct val="150000"/>
              </a:lnSpc>
            </a:pPr>
            <a:r>
              <a:rPr lang="vi-VN" sz="2000" dirty="0">
                <a:latin typeface="+mj-lt"/>
              </a:rPr>
              <a:t>Chức năng chính là hút nước và các chất dinh dưỡng cho cây.</a:t>
            </a:r>
            <a:endParaRPr lang="en-US" sz="2000" dirty="0">
              <a:latin typeface="+mj-lt"/>
            </a:endParaRPr>
          </a:p>
        </p:txBody>
      </p:sp>
      <p:pic>
        <p:nvPicPr>
          <p:cNvPr id="45" name="Picture 44"/>
          <p:cNvPicPr>
            <a:picLocks noChangeAspect="1"/>
          </p:cNvPicPr>
          <p:nvPr/>
        </p:nvPicPr>
        <p:blipFill>
          <a:blip r:embed="rId4"/>
          <a:stretch>
            <a:fillRect/>
          </a:stretch>
        </p:blipFill>
        <p:spPr>
          <a:xfrm flipH="1">
            <a:off x="232297" y="1662023"/>
            <a:ext cx="1200587" cy="3468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ppt_x</p:attrName>
                                        </p:attrNameLst>
                                      </p:cBhvr>
                                      <p:tavLst>
                                        <p:tav tm="0">
                                          <p:val>
                                            <p:strVal val="#ppt_x+#ppt_w/2"/>
                                          </p:val>
                                        </p:tav>
                                        <p:tav tm="100000">
                                          <p:val>
                                            <p:strVal val="#ppt_x"/>
                                          </p:val>
                                        </p:tav>
                                      </p:tavLst>
                                    </p:anim>
                                    <p:anim calcmode="lin" valueType="num">
                                      <p:cBhvr>
                                        <p:cTn id="20" dur="500" fill="hold"/>
                                        <p:tgtEl>
                                          <p:spTgt spid="30"/>
                                        </p:tgtEl>
                                        <p:attrNameLst>
                                          <p:attrName>ppt_y</p:attrName>
                                        </p:attrNameLst>
                                      </p:cBhvr>
                                      <p:tavLst>
                                        <p:tav tm="0">
                                          <p:val>
                                            <p:strVal val="#ppt_y"/>
                                          </p:val>
                                        </p:tav>
                                        <p:tav tm="100000">
                                          <p:val>
                                            <p:strVal val="#ppt_y"/>
                                          </p:val>
                                        </p:tav>
                                      </p:tavLst>
                                    </p:anim>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ppt_x</p:attrName>
                                        </p:attrNameLst>
                                      </p:cBhvr>
                                      <p:tavLst>
                                        <p:tav tm="0">
                                          <p:val>
                                            <p:strVal val="#ppt_x-#ppt_w/2"/>
                                          </p:val>
                                        </p:tav>
                                        <p:tav tm="100000">
                                          <p:val>
                                            <p:strVal val="#ppt_x"/>
                                          </p:val>
                                        </p:tav>
                                      </p:tavLst>
                                    </p:anim>
                                    <p:anim calcmode="lin" valueType="num">
                                      <p:cBhvr>
                                        <p:cTn id="33" dur="500" fill="hold"/>
                                        <p:tgtEl>
                                          <p:spTgt spid="38"/>
                                        </p:tgtEl>
                                        <p:attrNameLst>
                                          <p:attrName>ppt_y</p:attrName>
                                        </p:attrNameLst>
                                      </p:cBhvr>
                                      <p:tavLst>
                                        <p:tav tm="0">
                                          <p:val>
                                            <p:strVal val="#ppt_y"/>
                                          </p:val>
                                        </p:tav>
                                        <p:tav tm="100000">
                                          <p:val>
                                            <p:strVal val="#ppt_y"/>
                                          </p:val>
                                        </p:tav>
                                      </p:tavLst>
                                    </p:anim>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anim calcmode="lin" valueType="num">
                                      <p:cBhvr>
                                        <p:cTn id="41" dur="500" fill="hold"/>
                                        <p:tgtEl>
                                          <p:spTgt spid="43"/>
                                        </p:tgtEl>
                                        <p:attrNameLst>
                                          <p:attrName>ppt_x</p:attrName>
                                        </p:attrNameLst>
                                      </p:cBhvr>
                                      <p:tavLst>
                                        <p:tav tm="0">
                                          <p:val>
                                            <p:strVal val="#ppt_x"/>
                                          </p:val>
                                        </p:tav>
                                        <p:tav tm="100000">
                                          <p:val>
                                            <p:strVal val="#ppt_x"/>
                                          </p:val>
                                        </p:tav>
                                      </p:tavLst>
                                    </p:anim>
                                    <p:anim calcmode="lin" valueType="num">
                                      <p:cBhvr>
                                        <p:cTn id="42"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anim calcmode="lin" valueType="num">
                                      <p:cBhvr>
                                        <p:cTn id="48" dur="500" fill="hold"/>
                                        <p:tgtEl>
                                          <p:spTgt spid="44"/>
                                        </p:tgtEl>
                                        <p:attrNameLst>
                                          <p:attrName>ppt_x</p:attrName>
                                        </p:attrNameLst>
                                      </p:cBhvr>
                                      <p:tavLst>
                                        <p:tav tm="0">
                                          <p:val>
                                            <p:strVal val="#ppt_x"/>
                                          </p:val>
                                        </p:tav>
                                        <p:tav tm="100000">
                                          <p:val>
                                            <p:strVal val="#ppt_x"/>
                                          </p:val>
                                        </p:tav>
                                      </p:tavLst>
                                    </p:anim>
                                    <p:anim calcmode="lin" valueType="num">
                                      <p:cBhvr>
                                        <p:cTn id="4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1" grpId="0"/>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6299217" y="23752"/>
            <a:ext cx="2814008" cy="2237286"/>
          </a:xfrm>
          <a:prstGeom prst="rect">
            <a:avLst/>
          </a:prstGeom>
        </p:spPr>
      </p:pic>
      <p:sp>
        <p:nvSpPr>
          <p:cNvPr id="17" name="Rounded Rectangle 16"/>
          <p:cNvSpPr/>
          <p:nvPr/>
        </p:nvSpPr>
        <p:spPr>
          <a:xfrm>
            <a:off x="2622" y="117270"/>
            <a:ext cx="1921267"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dirty="0">
                <a:solidFill>
                  <a:schemeClr val="tx2"/>
                </a:solidFill>
                <a:latin typeface="Arial" panose="020B0604020202020204" pitchFamily="34" charset="0"/>
                <a:cs typeface="Arial" panose="020B0604020202020204" pitchFamily="34" charset="0"/>
              </a:rPr>
              <a:t>   </a:t>
            </a:r>
            <a:r>
              <a:rPr lang="vi-VN" sz="2400" b="1" dirty="0">
                <a:solidFill>
                  <a:schemeClr val="tx2"/>
                </a:solidFill>
                <a:latin typeface="+mj-lt"/>
                <a:cs typeface="Arial" panose="020B0604020202020204" pitchFamily="34" charset="0"/>
              </a:rPr>
              <a:t>a) Bộ rễ</a:t>
            </a:r>
            <a:endParaRPr lang="en-US" sz="2400" b="1" dirty="0">
              <a:solidFill>
                <a:schemeClr val="tx2"/>
              </a:solidFill>
              <a:latin typeface="+mj-lt"/>
              <a:cs typeface="Arial" panose="020B0604020202020204" pitchFamily="34" charset="0"/>
            </a:endParaRPr>
          </a:p>
        </p:txBody>
      </p:sp>
      <p:sp>
        <p:nvSpPr>
          <p:cNvPr id="43" name="Rectangle 42"/>
          <p:cNvSpPr/>
          <p:nvPr/>
        </p:nvSpPr>
        <p:spPr>
          <a:xfrm>
            <a:off x="2292407" y="191354"/>
            <a:ext cx="3929619" cy="4928978"/>
          </a:xfrm>
          <a:prstGeom prst="rect">
            <a:avLst/>
          </a:prstGeom>
        </p:spPr>
        <p:txBody>
          <a:bodyPr wrap="square">
            <a:spAutoFit/>
          </a:bodyPr>
          <a:lstStyle/>
          <a:p>
            <a:pPr algn="just">
              <a:lnSpc>
                <a:spcPct val="150000"/>
              </a:lnSpc>
            </a:pPr>
            <a:r>
              <a:rPr lang="en-US" sz="2400" dirty="0" smtClean="0">
                <a:latin typeface="Times New Roman" pitchFamily="18" charset="0"/>
                <a:cs typeface="Times New Roman" pitchFamily="18" charset="0"/>
              </a:rPr>
              <a:t>- Rễ cọc: </a:t>
            </a:r>
            <a:r>
              <a:rPr lang="vi-VN" sz="2400" dirty="0" smtClean="0">
                <a:latin typeface="Times New Roman" pitchFamily="18" charset="0"/>
                <a:cs typeface="Times New Roman" pitchFamily="18" charset="0"/>
              </a:rPr>
              <a:t>C</a:t>
            </a:r>
            <a:r>
              <a:rPr lang="en-US" sz="2400" dirty="0">
                <a:latin typeface="Times New Roman" pitchFamily="18" charset="0"/>
                <a:cs typeface="Times New Roman" pitchFamily="18" charset="0"/>
              </a:rPr>
              <a:t>ắm sâu xuống đất giúp cây đứng vững.</a:t>
            </a:r>
          </a:p>
          <a:p>
            <a:pPr algn="just">
              <a:lnSpc>
                <a:spcPct val="150000"/>
              </a:lnSpc>
            </a:pPr>
            <a:r>
              <a:rPr lang="en-US" sz="2400" dirty="0" smtClean="0">
                <a:latin typeface="Times New Roman" pitchFamily="18" charset="0"/>
                <a:cs typeface="Times New Roman" pitchFamily="18" charset="0"/>
              </a:rPr>
              <a:t>- Rễ chùm: Phân </a:t>
            </a:r>
            <a:r>
              <a:rPr lang="en-US" sz="2400" dirty="0">
                <a:latin typeface="Times New Roman" pitchFamily="18" charset="0"/>
                <a:cs typeface="Times New Roman" pitchFamily="18" charset="0"/>
              </a:rPr>
              <a:t>bố nông và phát triển mạnh ở tầng đất </a:t>
            </a:r>
            <a:r>
              <a:rPr lang="en-US" sz="2400" dirty="0" smtClean="0">
                <a:latin typeface="Times New Roman" pitchFamily="18" charset="0"/>
                <a:cs typeface="Times New Roman" pitchFamily="18" charset="0"/>
              </a:rPr>
              <a:t>mặt.</a:t>
            </a:r>
          </a:p>
          <a:p>
            <a:pPr algn="just">
              <a:lnSpc>
                <a:spcPct val="150000"/>
              </a:lnSpc>
            </a:pP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Chức </a:t>
            </a:r>
            <a:r>
              <a:rPr lang="vi-VN" sz="2400" dirty="0">
                <a:latin typeface="Times New Roman" pitchFamily="18" charset="0"/>
                <a:cs typeface="Times New Roman" pitchFamily="18" charset="0"/>
              </a:rPr>
              <a:t>năng chính là hút nước và các chất dinh dưỡng cho cây.</a:t>
            </a:r>
            <a:endParaRPr lang="en-US" sz="2400" dirty="0">
              <a:latin typeface="Times New Roman" pitchFamily="18" charset="0"/>
              <a:cs typeface="Times New Roman" pitchFamily="18" charset="0"/>
            </a:endParaRPr>
          </a:p>
          <a:p>
            <a:pPr algn="just">
              <a:lnSpc>
                <a:spcPct val="150000"/>
              </a:lnSpc>
            </a:pPr>
            <a:endParaRPr lang="en-US" sz="2000" dirty="0"/>
          </a:p>
        </p:txBody>
      </p:sp>
      <p:pic>
        <p:nvPicPr>
          <p:cNvPr id="45" name="Picture 44"/>
          <p:cNvPicPr>
            <a:picLocks noChangeAspect="1"/>
          </p:cNvPicPr>
          <p:nvPr/>
        </p:nvPicPr>
        <p:blipFill>
          <a:blip r:embed="rId4"/>
          <a:stretch>
            <a:fillRect/>
          </a:stretch>
        </p:blipFill>
        <p:spPr>
          <a:xfrm flipH="1">
            <a:off x="232297" y="1662023"/>
            <a:ext cx="1200587" cy="3468812"/>
          </a:xfrm>
          <a:prstGeom prst="rect">
            <a:avLst/>
          </a:prstGeom>
        </p:spPr>
      </p:pic>
    </p:spTree>
    <p:extLst>
      <p:ext uri="{BB962C8B-B14F-4D97-AF65-F5344CB8AC3E}">
        <p14:creationId xmlns:p14="http://schemas.microsoft.com/office/powerpoint/2010/main" val="385634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anim calcmode="lin" valueType="num">
                                      <p:cBhvr>
                                        <p:cTn id="20" dur="500" fill="hold"/>
                                        <p:tgtEl>
                                          <p:spTgt spid="43"/>
                                        </p:tgtEl>
                                        <p:attrNameLst>
                                          <p:attrName>ppt_x</p:attrName>
                                        </p:attrNameLst>
                                      </p:cBhvr>
                                      <p:tavLst>
                                        <p:tav tm="0">
                                          <p:val>
                                            <p:strVal val="#ppt_x"/>
                                          </p:val>
                                        </p:tav>
                                        <p:tav tm="100000">
                                          <p:val>
                                            <p:strVal val="#ppt_x"/>
                                          </p:val>
                                        </p:tav>
                                      </p:tavLst>
                                    </p:anim>
                                    <p:anim calcmode="lin" valueType="num">
                                      <p:cBhvr>
                                        <p:cTn id="21"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2589088"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dirty="0">
                <a:solidFill>
                  <a:schemeClr val="tx2"/>
                </a:solidFill>
                <a:latin typeface="Arial" panose="020B0604020202020204" pitchFamily="34" charset="0"/>
                <a:cs typeface="Arial" panose="020B0604020202020204" pitchFamily="34" charset="0"/>
              </a:rPr>
              <a:t>   </a:t>
            </a:r>
            <a:r>
              <a:rPr lang="vi-VN" sz="2400" b="1" dirty="0">
                <a:solidFill>
                  <a:schemeClr val="tx2"/>
                </a:solidFill>
                <a:latin typeface="+mj-lt"/>
                <a:cs typeface="Arial" panose="020B0604020202020204" pitchFamily="34" charset="0"/>
              </a:rPr>
              <a:t>b) Thân cành</a:t>
            </a:r>
            <a:endParaRPr lang="en-US" sz="2400" b="1" dirty="0">
              <a:solidFill>
                <a:schemeClr val="tx2"/>
              </a:solidFill>
              <a:latin typeface="+mj-lt"/>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188448" y="390418"/>
            <a:ext cx="3657601" cy="4361980"/>
          </a:xfrm>
          <a:prstGeom prst="roundRect">
            <a:avLst/>
          </a:prstGeom>
          <a:ln w="12700">
            <a:solidFill>
              <a:schemeClr val="tx1"/>
            </a:solidFill>
          </a:ln>
        </p:spPr>
      </p:pic>
      <p:sp>
        <p:nvSpPr>
          <p:cNvPr id="4" name="Rectangle 3"/>
          <p:cNvSpPr/>
          <p:nvPr/>
        </p:nvSpPr>
        <p:spPr>
          <a:xfrm>
            <a:off x="203014" y="862716"/>
            <a:ext cx="4464121" cy="1953420"/>
          </a:xfrm>
          <a:prstGeom prst="rect">
            <a:avLst/>
          </a:prstGeom>
        </p:spPr>
        <p:txBody>
          <a:bodyPr wrap="square">
            <a:spAutoFit/>
          </a:bodyPr>
          <a:lstStyle/>
          <a:p>
            <a:pPr algn="just">
              <a:lnSpc>
                <a:spcPct val="150000"/>
              </a:lnSpc>
            </a:pPr>
            <a:r>
              <a:rPr lang="vi-VN" sz="2800" dirty="0" smtClean="0">
                <a:latin typeface="+mj-lt"/>
              </a:rPr>
              <a:t>Là </a:t>
            </a:r>
            <a:r>
              <a:rPr lang="vi-VN" sz="2800" dirty="0">
                <a:latin typeface="+mj-lt"/>
              </a:rPr>
              <a:t>cây thân gỗ nhỏ </a:t>
            </a:r>
            <a:r>
              <a:rPr lang="vi-VN" sz="2800" dirty="0" smtClean="0">
                <a:latin typeface="+mj-lt"/>
              </a:rPr>
              <a:t>hoặc </a:t>
            </a:r>
            <a:r>
              <a:rPr lang="vi-VN" sz="2800" dirty="0">
                <a:latin typeface="+mj-lt"/>
              </a:rPr>
              <a:t>cây bụi </a:t>
            </a:r>
            <a:r>
              <a:rPr lang="vi-VN" sz="2800" dirty="0" smtClean="0">
                <a:latin typeface="+mj-lt"/>
              </a:rPr>
              <a:t>lớn</a:t>
            </a:r>
            <a:r>
              <a:rPr lang="en-US" sz="2800" dirty="0" smtClean="0">
                <a:latin typeface="+mj-lt"/>
              </a:rPr>
              <a:t>, </a:t>
            </a:r>
            <a:r>
              <a:rPr lang="vi-VN" sz="2800" dirty="0" smtClean="0">
                <a:latin typeface="+mj-lt"/>
              </a:rPr>
              <a:t>có </a:t>
            </a:r>
            <a:r>
              <a:rPr lang="vi-VN" sz="2800" dirty="0">
                <a:latin typeface="+mj-lt"/>
              </a:rPr>
              <a:t>nhiều cành và phân cành thấp.</a:t>
            </a:r>
            <a:endParaRPr lang="en-US" sz="2800" dirty="0">
              <a:latin typeface="+mj-lt"/>
            </a:endParaRPr>
          </a:p>
        </p:txBody>
      </p:sp>
      <p:pic>
        <p:nvPicPr>
          <p:cNvPr id="6" name="Picture 5"/>
          <p:cNvPicPr>
            <a:picLocks noChangeAspect="1"/>
          </p:cNvPicPr>
          <p:nvPr/>
        </p:nvPicPr>
        <p:blipFill>
          <a:blip r:embed="rId3"/>
          <a:stretch>
            <a:fillRect/>
          </a:stretch>
        </p:blipFill>
        <p:spPr>
          <a:xfrm>
            <a:off x="146401" y="4179813"/>
            <a:ext cx="683242" cy="838628"/>
          </a:xfrm>
          <a:prstGeom prst="rect">
            <a:avLst/>
          </a:prstGeom>
        </p:spPr>
      </p:pic>
    </p:spTree>
    <p:extLst>
      <p:ext uri="{BB962C8B-B14F-4D97-AF65-F5344CB8AC3E}">
        <p14:creationId xmlns:p14="http://schemas.microsoft.com/office/powerpoint/2010/main" val="174726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1551398"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dirty="0">
                <a:solidFill>
                  <a:schemeClr val="tx2"/>
                </a:solidFill>
                <a:latin typeface="Arial" panose="020B0604020202020204" pitchFamily="34" charset="0"/>
                <a:cs typeface="Arial" panose="020B0604020202020204" pitchFamily="34" charset="0"/>
              </a:rPr>
              <a:t>   </a:t>
            </a:r>
            <a:r>
              <a:rPr lang="vi-VN" sz="2400" b="1" dirty="0">
                <a:solidFill>
                  <a:schemeClr val="tx2"/>
                </a:solidFill>
                <a:latin typeface="+mj-lt"/>
                <a:cs typeface="Arial" panose="020B0604020202020204" pitchFamily="34" charset="0"/>
              </a:rPr>
              <a:t>c) Lá</a:t>
            </a:r>
            <a:endParaRPr lang="en-US" sz="2400" b="1" dirty="0">
              <a:solidFill>
                <a:schemeClr val="tx2"/>
              </a:solidFill>
              <a:latin typeface="+mj-lt"/>
              <a:cs typeface="Arial" panose="020B0604020202020204" pitchFamily="34" charset="0"/>
            </a:endParaRPr>
          </a:p>
        </p:txBody>
      </p:sp>
      <p:sp>
        <p:nvSpPr>
          <p:cNvPr id="5" name="Rectangle 4"/>
          <p:cNvSpPr/>
          <p:nvPr/>
        </p:nvSpPr>
        <p:spPr>
          <a:xfrm>
            <a:off x="206892" y="761746"/>
            <a:ext cx="7176499" cy="1307089"/>
          </a:xfrm>
          <a:prstGeom prst="rect">
            <a:avLst/>
          </a:prstGeom>
        </p:spPr>
        <p:txBody>
          <a:bodyPr wrap="square">
            <a:spAutoFit/>
          </a:bodyPr>
          <a:lstStyle/>
          <a:p>
            <a:pPr>
              <a:lnSpc>
                <a:spcPct val="150000"/>
              </a:lnSpc>
            </a:pPr>
            <a:r>
              <a:rPr lang="vi-VN" sz="2800" dirty="0">
                <a:latin typeface="+mj-lt"/>
              </a:rPr>
              <a:t>Thường có màu xanh, mọc so le, phiến lá hình trái xoan hoặc thuôn dài.</a:t>
            </a:r>
            <a:endParaRPr lang="en-US" sz="2800"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370" y="2358351"/>
            <a:ext cx="3234647" cy="2156431"/>
          </a:xfrm>
          <a:prstGeom prst="roundRect">
            <a:avLst/>
          </a:prstGeom>
          <a:ln w="19050">
            <a:solidFill>
              <a:srgbClr val="89A610"/>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463" y="2358351"/>
            <a:ext cx="3316193" cy="2156431"/>
          </a:xfrm>
          <a:prstGeom prst="roundRect">
            <a:avLst/>
          </a:prstGeom>
          <a:ln w="19050">
            <a:solidFill>
              <a:srgbClr val="89A610"/>
            </a:solidFill>
          </a:ln>
        </p:spPr>
      </p:pic>
    </p:spTree>
    <p:extLst>
      <p:ext uri="{BB962C8B-B14F-4D97-AF65-F5344CB8AC3E}">
        <p14:creationId xmlns:p14="http://schemas.microsoft.com/office/powerpoint/2010/main" val="33974243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921267"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dirty="0">
                <a:solidFill>
                  <a:schemeClr val="tx2"/>
                </a:solidFill>
                <a:latin typeface="Arial" panose="020B0604020202020204" pitchFamily="34" charset="0"/>
                <a:cs typeface="Arial" panose="020B0604020202020204" pitchFamily="34" charset="0"/>
              </a:rPr>
              <a:t>   d) Hoa</a:t>
            </a:r>
            <a:endParaRPr lang="en-US" sz="2400" b="1" dirty="0">
              <a:solidFill>
                <a:schemeClr val="tx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470947" y="1923284"/>
            <a:ext cx="2386931" cy="2053561"/>
          </a:xfrm>
          <a:prstGeom prst="rect">
            <a:avLst/>
          </a:prstGeom>
          <a:effectLst>
            <a:outerShdw blurRad="50800" dist="38100" dir="16200000" rotWithShape="0">
              <a:prstClr val="black">
                <a:alpha val="40000"/>
              </a:prstClr>
            </a:outerShdw>
          </a:effectLst>
        </p:spPr>
      </p:pic>
      <p:pic>
        <p:nvPicPr>
          <p:cNvPr id="7" name="Picture 6"/>
          <p:cNvPicPr>
            <a:picLocks noChangeAspect="1"/>
          </p:cNvPicPr>
          <p:nvPr/>
        </p:nvPicPr>
        <p:blipFill>
          <a:blip r:embed="rId3"/>
          <a:stretch>
            <a:fillRect/>
          </a:stretch>
        </p:blipFill>
        <p:spPr>
          <a:xfrm flipH="1">
            <a:off x="6815425" y="0"/>
            <a:ext cx="2328575" cy="1033733"/>
          </a:xfrm>
          <a:prstGeom prst="rect">
            <a:avLst/>
          </a:prstGeom>
        </p:spPr>
      </p:pic>
      <p:sp>
        <p:nvSpPr>
          <p:cNvPr id="9" name="Rectangle 8"/>
          <p:cNvSpPr/>
          <p:nvPr/>
        </p:nvSpPr>
        <p:spPr>
          <a:xfrm>
            <a:off x="3097658" y="1027416"/>
            <a:ext cx="5686746" cy="2600199"/>
          </a:xfrm>
          <a:prstGeom prst="rect">
            <a:avLst/>
          </a:prstGeom>
        </p:spPr>
        <p:txBody>
          <a:bodyPr wrap="square">
            <a:spAutoFit/>
          </a:bodyPr>
          <a:lstStyle/>
          <a:p>
            <a:pPr algn="just">
              <a:lnSpc>
                <a:spcPct val="150000"/>
              </a:lnSpc>
            </a:pPr>
            <a:r>
              <a:rPr lang="en-US" sz="2800" dirty="0" smtClean="0">
                <a:latin typeface="Times New Roman" pitchFamily="18" charset="0"/>
                <a:cs typeface="Times New Roman" pitchFamily="18" charset="0"/>
              </a:rPr>
              <a:t>- Hoa của cây ăn quả có múi thường là hoa lưỡng tính, có thể mọc ở đầu cành hoặc nách lá, hoa đơn hoặc chùm, màu trắng hoặc ngả vàng.</a:t>
            </a:r>
            <a:endParaRPr lang="en-US" sz="2800" dirty="0">
              <a:latin typeface="Times New Roman" pitchFamily="18" charset="0"/>
              <a:cs typeface="Times New Roman" pitchFamily="18" charset="0"/>
            </a:endParaRPr>
          </a:p>
        </p:txBody>
      </p:sp>
      <p:sp>
        <p:nvSpPr>
          <p:cNvPr id="10" name="Rectangle 9"/>
          <p:cNvSpPr/>
          <p:nvPr/>
        </p:nvSpPr>
        <p:spPr>
          <a:xfrm>
            <a:off x="3107932" y="3746400"/>
            <a:ext cx="2233304" cy="523220"/>
          </a:xfrm>
          <a:prstGeom prst="rect">
            <a:avLst/>
          </a:prstGeom>
        </p:spPr>
        <p:txBody>
          <a:bodyPr wrap="none">
            <a:spAutoFit/>
          </a:bodyPr>
          <a:lstStyle/>
          <a:p>
            <a:r>
              <a:rPr lang="en-US" sz="2800" dirty="0" smtClean="0">
                <a:latin typeface="Times New Roman" pitchFamily="18" charset="0"/>
                <a:cs typeface="Times New Roman" pitchFamily="18" charset="0"/>
              </a:rPr>
              <a:t>- Tự </a:t>
            </a:r>
            <a:r>
              <a:rPr lang="en-US" sz="2800" dirty="0">
                <a:latin typeface="Times New Roman" pitchFamily="18" charset="0"/>
                <a:cs typeface="Times New Roman" pitchFamily="18" charset="0"/>
              </a:rPr>
              <a:t>thụ </a:t>
            </a:r>
            <a:r>
              <a:rPr lang="en-US" sz="2800" dirty="0" smtClean="0">
                <a:latin typeface="Times New Roman" pitchFamily="18" charset="0"/>
                <a:cs typeface="Times New Roman" pitchFamily="18" charset="0"/>
              </a:rPr>
              <a:t>phấn.</a:t>
            </a:r>
            <a:endParaRPr lang="en-US" sz="2800" dirty="0">
              <a:latin typeface="Times New Roman" pitchFamily="18" charset="0"/>
              <a:cs typeface="Times New Roman" pitchFamily="18" charset="0"/>
            </a:endParaRPr>
          </a:p>
        </p:txBody>
      </p:sp>
      <p:cxnSp>
        <p:nvCxnSpPr>
          <p:cNvPr id="15" name="Elbow Connector 14"/>
          <p:cNvCxnSpPr>
            <a:endCxn id="9" idx="1"/>
          </p:cNvCxnSpPr>
          <p:nvPr/>
        </p:nvCxnSpPr>
        <p:spPr>
          <a:xfrm flipV="1">
            <a:off x="2003461" y="2327516"/>
            <a:ext cx="1094197" cy="120230"/>
          </a:xfrm>
          <a:prstGeom prst="bentConnector3">
            <a:avLst>
              <a:gd name="adj1" fmla="val 50000"/>
            </a:avLst>
          </a:prstGeom>
          <a:ln w="19050">
            <a:solidFill>
              <a:srgbClr val="89A610"/>
            </a:solidFill>
            <a:tailEnd type="oval"/>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10" idx="1"/>
          </p:cNvCxnSpPr>
          <p:nvPr/>
        </p:nvCxnSpPr>
        <p:spPr>
          <a:xfrm>
            <a:off x="1921267" y="3746399"/>
            <a:ext cx="1186665" cy="261611"/>
          </a:xfrm>
          <a:prstGeom prst="bentConnector3">
            <a:avLst/>
          </a:prstGeom>
          <a:ln w="19050">
            <a:solidFill>
              <a:srgbClr val="89A61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93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674688"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a:solidFill>
                  <a:schemeClr val="tx2"/>
                </a:solidFill>
                <a:latin typeface="Arial" panose="020B0604020202020204" pitchFamily="34" charset="0"/>
                <a:cs typeface="Arial" panose="020B0604020202020204" pitchFamily="34" charset="0"/>
              </a:rPr>
              <a:t>   e) Quả</a:t>
            </a:r>
            <a:endParaRPr lang="en-US" sz="2400" b="1">
              <a:solidFill>
                <a:schemeClr val="tx2"/>
              </a:solidFill>
              <a:latin typeface="Arial" panose="020B0604020202020204" pitchFamily="34" charset="0"/>
              <a:cs typeface="Arial" panose="020B0604020202020204" pitchFamily="34" charset="0"/>
            </a:endParaRPr>
          </a:p>
        </p:txBody>
      </p:sp>
      <p:grpSp>
        <p:nvGrpSpPr>
          <p:cNvPr id="16" name="Group 15"/>
          <p:cNvGrpSpPr/>
          <p:nvPr/>
        </p:nvGrpSpPr>
        <p:grpSpPr>
          <a:xfrm>
            <a:off x="3174714" y="821851"/>
            <a:ext cx="2794571" cy="3831110"/>
            <a:chOff x="3164440" y="705899"/>
            <a:chExt cx="2794571" cy="3831110"/>
          </a:xfrm>
        </p:grpSpPr>
        <p:sp>
          <p:nvSpPr>
            <p:cNvPr id="5" name="Rounded Rectangle 4"/>
            <p:cNvSpPr/>
            <p:nvPr/>
          </p:nvSpPr>
          <p:spPr>
            <a:xfrm>
              <a:off x="3164440" y="1674687"/>
              <a:ext cx="2794571" cy="2862322"/>
            </a:xfrm>
            <a:prstGeom prst="roundRect">
              <a:avLst>
                <a:gd name="adj" fmla="val 11888"/>
              </a:avLst>
            </a:prstGeom>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08278" y="1674687"/>
              <a:ext cx="2488058" cy="2599751"/>
            </a:xfrm>
            <a:prstGeom prst="rect">
              <a:avLst/>
            </a:prstGeom>
          </p:spPr>
          <p:txBody>
            <a:bodyPr wrap="square">
              <a:spAutoFit/>
            </a:bodyPr>
            <a:lstStyle/>
            <a:p>
              <a:pPr algn="just">
                <a:lnSpc>
                  <a:spcPct val="150000"/>
                </a:lnSpc>
              </a:pPr>
              <a:r>
                <a:rPr lang="vi-VN" sz="2800" dirty="0">
                  <a:latin typeface="+mj-lt"/>
                </a:rPr>
                <a:t>Vỏ dày, có màu xanh, khi chín có thể chuyển sang màu </a:t>
              </a:r>
              <a:r>
                <a:rPr lang="vi-VN" sz="2800" dirty="0" smtClean="0">
                  <a:latin typeface="+mj-lt"/>
                </a:rPr>
                <a:t>vàng</a:t>
              </a:r>
              <a:r>
                <a:rPr lang="en-US" sz="2800" dirty="0" smtClean="0">
                  <a:latin typeface="+mj-lt"/>
                </a:rPr>
                <a:t>.</a:t>
              </a:r>
              <a:endParaRPr lang="en-US" sz="2800" dirty="0">
                <a:latin typeface="+mj-lt"/>
              </a:endParaRPr>
            </a:p>
          </p:txBody>
        </p:sp>
        <p:pic>
          <p:nvPicPr>
            <p:cNvPr id="12" name="Picture 11"/>
            <p:cNvPicPr>
              <a:picLocks noChangeAspect="1"/>
            </p:cNvPicPr>
            <p:nvPr/>
          </p:nvPicPr>
          <p:blipFill>
            <a:blip r:embed="rId2"/>
            <a:stretch>
              <a:fillRect/>
            </a:stretch>
          </p:blipFill>
          <p:spPr>
            <a:xfrm>
              <a:off x="4115266" y="705899"/>
              <a:ext cx="892917" cy="924302"/>
            </a:xfrm>
            <a:prstGeom prst="rect">
              <a:avLst/>
            </a:prstGeom>
          </p:spPr>
        </p:pic>
      </p:grpSp>
      <p:grpSp>
        <p:nvGrpSpPr>
          <p:cNvPr id="15" name="Group 14"/>
          <p:cNvGrpSpPr/>
          <p:nvPr/>
        </p:nvGrpSpPr>
        <p:grpSpPr>
          <a:xfrm>
            <a:off x="6227851" y="865629"/>
            <a:ext cx="2625047" cy="3787332"/>
            <a:chOff x="6217577" y="749677"/>
            <a:chExt cx="2625047" cy="3787332"/>
          </a:xfrm>
        </p:grpSpPr>
        <p:sp>
          <p:nvSpPr>
            <p:cNvPr id="6" name="Rounded Rectangle 5"/>
            <p:cNvSpPr/>
            <p:nvPr/>
          </p:nvSpPr>
          <p:spPr>
            <a:xfrm>
              <a:off x="6217577" y="1674687"/>
              <a:ext cx="2625047" cy="2862322"/>
            </a:xfrm>
            <a:prstGeom prst="roundRect">
              <a:avLst>
                <a:gd name="adj" fmla="val 13927"/>
              </a:avLst>
            </a:prstGeom>
            <a:ln w="19050">
              <a:solidFill>
                <a:srgbClr val="0EA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380252" y="1674687"/>
              <a:ext cx="2291138" cy="1687578"/>
            </a:xfrm>
            <a:prstGeom prst="rect">
              <a:avLst/>
            </a:prstGeom>
          </p:spPr>
          <p:txBody>
            <a:bodyPr wrap="square">
              <a:spAutoFit/>
            </a:bodyPr>
            <a:lstStyle/>
            <a:p>
              <a:pPr algn="just">
                <a:lnSpc>
                  <a:spcPct val="150000"/>
                </a:lnSpc>
              </a:pPr>
              <a:r>
                <a:rPr lang="vi-VN" sz="2400" dirty="0">
                  <a:latin typeface="+mj-lt"/>
                </a:rPr>
                <a:t>Bên trong gồm nhiều múi mọng </a:t>
              </a:r>
              <a:r>
                <a:rPr lang="vi-VN" sz="2400" dirty="0" smtClean="0">
                  <a:latin typeface="+mj-lt"/>
                </a:rPr>
                <a:t>nước</a:t>
              </a:r>
              <a:r>
                <a:rPr lang="en-US" sz="2400" dirty="0" smtClean="0">
                  <a:latin typeface="+mj-lt"/>
                </a:rPr>
                <a:t>.</a:t>
              </a:r>
              <a:endParaRPr lang="en-US" sz="2400" dirty="0">
                <a:latin typeface="+mj-lt"/>
              </a:endParaRPr>
            </a:p>
          </p:txBody>
        </p:sp>
        <p:pic>
          <p:nvPicPr>
            <p:cNvPr id="14" name="Picture 13"/>
            <p:cNvPicPr>
              <a:picLocks noChangeAspect="1"/>
            </p:cNvPicPr>
            <p:nvPr/>
          </p:nvPicPr>
          <p:blipFill>
            <a:blip r:embed="rId3"/>
            <a:stretch>
              <a:fillRect/>
            </a:stretch>
          </p:blipFill>
          <p:spPr>
            <a:xfrm>
              <a:off x="6909837" y="749677"/>
              <a:ext cx="1423352" cy="939042"/>
            </a:xfrm>
            <a:prstGeom prst="rect">
              <a:avLst/>
            </a:prstGeom>
          </p:spPr>
        </p:pic>
      </p:grpSp>
      <p:grpSp>
        <p:nvGrpSpPr>
          <p:cNvPr id="19" name="Group 18"/>
          <p:cNvGrpSpPr/>
          <p:nvPr/>
        </p:nvGrpSpPr>
        <p:grpSpPr>
          <a:xfrm>
            <a:off x="195076" y="1005991"/>
            <a:ext cx="2625047" cy="3646970"/>
            <a:chOff x="261991" y="890040"/>
            <a:chExt cx="2625047" cy="3646970"/>
          </a:xfrm>
        </p:grpSpPr>
        <p:grpSp>
          <p:nvGrpSpPr>
            <p:cNvPr id="17" name="Group 16"/>
            <p:cNvGrpSpPr/>
            <p:nvPr/>
          </p:nvGrpSpPr>
          <p:grpSpPr>
            <a:xfrm>
              <a:off x="261991" y="1674688"/>
              <a:ext cx="2625047" cy="2862322"/>
              <a:chOff x="261991" y="1674688"/>
              <a:chExt cx="2625047" cy="2862322"/>
            </a:xfrm>
          </p:grpSpPr>
          <p:sp>
            <p:nvSpPr>
              <p:cNvPr id="4" name="Rounded Rectangle 3"/>
              <p:cNvSpPr/>
              <p:nvPr/>
            </p:nvSpPr>
            <p:spPr>
              <a:xfrm>
                <a:off x="261991" y="1674688"/>
                <a:ext cx="2625047" cy="2862322"/>
              </a:xfrm>
              <a:prstGeom prst="roundRect">
                <a:avLst>
                  <a:gd name="adj" fmla="val 13536"/>
                </a:avLst>
              </a:prstGeom>
              <a:ln w="19050">
                <a:solidFill>
                  <a:srgbClr val="89A6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0874" y="2058266"/>
                <a:ext cx="2007281" cy="523220"/>
              </a:xfrm>
              <a:prstGeom prst="rect">
                <a:avLst/>
              </a:prstGeom>
            </p:spPr>
            <p:txBody>
              <a:bodyPr wrap="none">
                <a:spAutoFit/>
              </a:bodyPr>
              <a:lstStyle/>
              <a:p>
                <a:pPr algn="ctr"/>
                <a:r>
                  <a:rPr lang="en-US" sz="2800" dirty="0">
                    <a:latin typeface="Times New Roman" pitchFamily="18" charset="0"/>
                    <a:cs typeface="Times New Roman" pitchFamily="18" charset="0"/>
                  </a:rPr>
                  <a:t>Có hình cầu.</a:t>
                </a:r>
              </a:p>
            </p:txBody>
          </p:sp>
          <p:pic>
            <p:nvPicPr>
              <p:cNvPr id="11" name="Picture 10"/>
              <p:cNvPicPr>
                <a:picLocks noChangeAspect="1"/>
              </p:cNvPicPr>
              <p:nvPr/>
            </p:nvPicPr>
            <p:blipFill>
              <a:blip r:embed="rId4"/>
              <a:stretch>
                <a:fillRect/>
              </a:stretch>
            </p:blipFill>
            <p:spPr>
              <a:xfrm>
                <a:off x="587887" y="2841954"/>
                <a:ext cx="1659894" cy="1473192"/>
              </a:xfrm>
              <a:prstGeom prst="rect">
                <a:avLst/>
              </a:prstGeom>
            </p:spPr>
          </p:pic>
        </p:grpSp>
        <p:pic>
          <p:nvPicPr>
            <p:cNvPr id="18" name="Picture 17"/>
            <p:cNvPicPr>
              <a:picLocks noChangeAspect="1"/>
            </p:cNvPicPr>
            <p:nvPr/>
          </p:nvPicPr>
          <p:blipFill>
            <a:blip r:embed="rId5"/>
            <a:stretch>
              <a:fillRect/>
            </a:stretch>
          </p:blipFill>
          <p:spPr>
            <a:xfrm>
              <a:off x="1003448" y="890040"/>
              <a:ext cx="1142129" cy="872362"/>
            </a:xfrm>
            <a:prstGeom prst="rect">
              <a:avLst/>
            </a:prstGeom>
          </p:spPr>
        </p:pic>
      </p:grpSp>
    </p:spTree>
    <p:extLst>
      <p:ext uri="{BB962C8B-B14F-4D97-AF65-F5344CB8AC3E}">
        <p14:creationId xmlns:p14="http://schemas.microsoft.com/office/powerpoint/2010/main" val="211908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2" name="Title 1"/>
          <p:cNvSpPr>
            <a:spLocks noGrp="1"/>
          </p:cNvSpPr>
          <p:nvPr>
            <p:ph type="title" idx="8"/>
          </p:nvPr>
        </p:nvSpPr>
        <p:spPr/>
        <p:txBody>
          <a:bodyPr/>
          <a:lstStyle/>
          <a:p>
            <a:r>
              <a:rPr lang="en-US" sz="2800" b="1" dirty="0">
                <a:solidFill>
                  <a:schemeClr val="bg2">
                    <a:lumMod val="75000"/>
                  </a:schemeClr>
                </a:solidFill>
                <a:latin typeface="Times New Roman" pitchFamily="18" charset="0"/>
                <a:cs typeface="Times New Roman" pitchFamily="18" charset="0"/>
              </a:rPr>
              <a:t>2. Yêu cầu ngoại cảnh</a:t>
            </a:r>
          </a:p>
        </p:txBody>
      </p:sp>
      <p:pic>
        <p:nvPicPr>
          <p:cNvPr id="3" name="Picture 2"/>
          <p:cNvPicPr>
            <a:picLocks noChangeAspect="1"/>
          </p:cNvPicPr>
          <p:nvPr/>
        </p:nvPicPr>
        <p:blipFill>
          <a:blip r:embed="rId3"/>
          <a:stretch>
            <a:fillRect/>
          </a:stretch>
        </p:blipFill>
        <p:spPr>
          <a:xfrm>
            <a:off x="6272626" y="2699110"/>
            <a:ext cx="2871374" cy="2444390"/>
          </a:xfrm>
          <a:prstGeom prst="rect">
            <a:avLst/>
          </a:prstGeom>
        </p:spPr>
      </p:pic>
      <p:grpSp>
        <p:nvGrpSpPr>
          <p:cNvPr id="7" name="Group 6"/>
          <p:cNvGrpSpPr/>
          <p:nvPr/>
        </p:nvGrpSpPr>
        <p:grpSpPr>
          <a:xfrm>
            <a:off x="1311116" y="1187632"/>
            <a:ext cx="5303440" cy="1497332"/>
            <a:chOff x="1311116" y="1187632"/>
            <a:chExt cx="3373899" cy="1497332"/>
          </a:xfrm>
        </p:grpSpPr>
        <p:pic>
          <p:nvPicPr>
            <p:cNvPr id="5" name="Picture 4"/>
            <p:cNvPicPr>
              <a:picLocks noChangeAspect="1"/>
            </p:cNvPicPr>
            <p:nvPr/>
          </p:nvPicPr>
          <p:blipFill>
            <a:blip r:embed="rId4"/>
            <a:stretch>
              <a:fillRect/>
            </a:stretch>
          </p:blipFill>
          <p:spPr>
            <a:xfrm>
              <a:off x="1311116" y="1187632"/>
              <a:ext cx="671796" cy="574003"/>
            </a:xfrm>
            <a:prstGeom prst="rect">
              <a:avLst/>
            </a:prstGeom>
          </p:spPr>
        </p:pic>
        <p:sp>
          <p:nvSpPr>
            <p:cNvPr id="6" name="TextBox 5"/>
            <p:cNvSpPr txBox="1"/>
            <p:nvPr/>
          </p:nvSpPr>
          <p:spPr>
            <a:xfrm>
              <a:off x="2065105" y="1361525"/>
              <a:ext cx="2619910" cy="1323439"/>
            </a:xfrm>
            <a:prstGeom prst="rect">
              <a:avLst/>
            </a:prstGeom>
            <a:noFill/>
          </p:spPr>
          <p:txBody>
            <a:bodyPr wrap="square" rtlCol="0">
              <a:spAutoFit/>
            </a:bodyPr>
            <a:lstStyle/>
            <a:p>
              <a:r>
                <a:rPr lang="en-US" sz="2000" dirty="0" smtClean="0">
                  <a:solidFill>
                    <a:schemeClr val="bg1">
                      <a:lumMod val="10000"/>
                    </a:schemeClr>
                  </a:solidFill>
                  <a:latin typeface="Times New Roman" pitchFamily="18" charset="0"/>
                  <a:cs typeface="Times New Roman" pitchFamily="18" charset="0"/>
                </a:rPr>
                <a:t>Hoạt động nhóm( mỗi nhóm trình bày 2 phút): </a:t>
              </a:r>
              <a:r>
                <a:rPr lang="en-US" sz="2000" dirty="0">
                  <a:solidFill>
                    <a:schemeClr val="bg1">
                      <a:lumMod val="10000"/>
                    </a:schemeClr>
                  </a:solidFill>
                  <a:latin typeface="Times New Roman" pitchFamily="18" charset="0"/>
                  <a:cs typeface="Times New Roman" pitchFamily="18" charset="0"/>
                </a:rPr>
                <a:t>Trình bày các yêu cầu ngoại cảnh của cây ăn quả có múi.</a:t>
              </a:r>
            </a:p>
            <a:p>
              <a:endParaRPr lang="en-US" sz="2000" dirty="0">
                <a:solidFill>
                  <a:srgbClr val="002060"/>
                </a:solidFill>
                <a:latin typeface="Times New Roman" pitchFamily="18" charset="0"/>
                <a:cs typeface="Times New Roman" pitchFamily="18" charset="0"/>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ối vòng tay lớn.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8054" y="222616"/>
            <a:ext cx="457200" cy="457200"/>
          </a:xfrm>
          <a:prstGeom prst="rect">
            <a:avLst/>
          </a:prstGeom>
        </p:spPr>
      </p:pic>
      <p:sp>
        <p:nvSpPr>
          <p:cNvPr id="7" name="Rectangle 6"/>
          <p:cNvSpPr/>
          <p:nvPr/>
        </p:nvSpPr>
        <p:spPr>
          <a:xfrm>
            <a:off x="2949537" y="83588"/>
            <a:ext cx="2787173" cy="700192"/>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100" b="1" spc="38" dirty="0">
                <a:ln w="11430"/>
                <a:solidFill>
                  <a:srgbClr val="FF0000"/>
                </a:solidFill>
                <a:effectLst>
                  <a:outerShdw blurRad="75057" dist="38100" dir="5400000" sy="-20000" rotWithShape="0">
                    <a:prstClr val="black">
                      <a:alpha val="25000"/>
                    </a:prstClr>
                  </a:outerShdw>
                </a:effectLst>
              </a:rPr>
              <a:t>TRÒ CHƠI</a:t>
            </a:r>
          </a:p>
        </p:txBody>
      </p:sp>
      <p:sp>
        <p:nvSpPr>
          <p:cNvPr id="8" name="Rectangle 7"/>
          <p:cNvSpPr/>
          <p:nvPr/>
        </p:nvSpPr>
        <p:spPr>
          <a:xfrm>
            <a:off x="2023241" y="769312"/>
            <a:ext cx="4891404" cy="700192"/>
          </a:xfrm>
          <a:prstGeom prst="rect">
            <a:avLst/>
          </a:prstGeom>
          <a:noFill/>
        </p:spPr>
        <p:txBody>
          <a:bodyPr wrap="none" lIns="68580" tIns="34290" rIns="68580" bIns="34290">
            <a:spAutoFit/>
          </a:bodyPr>
          <a:lstStyle/>
          <a:p>
            <a:pPr algn="ctr"/>
            <a:r>
              <a:rPr lang="en-US" sz="4100" b="1" dirty="0">
                <a:ln w="18000">
                  <a:solidFill>
                    <a:schemeClr val="accent2">
                      <a:satMod val="140000"/>
                    </a:schemeClr>
                  </a:solidFill>
                  <a:prstDash val="solid"/>
                  <a:miter lim="800000"/>
                </a:ln>
                <a:solidFill>
                  <a:srgbClr val="0000CC"/>
                </a:solidFill>
                <a:effectLst>
                  <a:outerShdw blurRad="25500" dist="23000" dir="7020000" algn="tl">
                    <a:srgbClr val="000000">
                      <a:alpha val="50000"/>
                    </a:srgbClr>
                  </a:outerShdw>
                </a:effectLst>
              </a:rPr>
              <a:t>Quả chanh di động</a:t>
            </a:r>
          </a:p>
        </p:txBody>
      </p:sp>
      <p:grpSp>
        <p:nvGrpSpPr>
          <p:cNvPr id="104" name="Group 103"/>
          <p:cNvGrpSpPr/>
          <p:nvPr/>
        </p:nvGrpSpPr>
        <p:grpSpPr>
          <a:xfrm>
            <a:off x="6524041" y="1714501"/>
            <a:ext cx="1361597" cy="1223654"/>
            <a:chOff x="6071728" y="3883123"/>
            <a:chExt cx="1358263" cy="1424333"/>
          </a:xfrm>
        </p:grpSpPr>
        <p:pic>
          <p:nvPicPr>
            <p:cNvPr id="105" name="Picture 4" descr="http://www.hepfu.vn/public/images/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1728" y="3951479"/>
              <a:ext cx="1358263" cy="135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Box 105">
              <a:hlinkClick r:id="rId7" action="ppaction://hlinksldjump"/>
            </p:cNvPr>
            <p:cNvSpPr txBox="1"/>
            <p:nvPr/>
          </p:nvSpPr>
          <p:spPr>
            <a:xfrm>
              <a:off x="6314441" y="3883123"/>
              <a:ext cx="872836" cy="1182232"/>
            </a:xfrm>
            <a:prstGeom prst="rect">
              <a:avLst/>
            </a:prstGeom>
            <a:noFill/>
          </p:spPr>
          <p:txBody>
            <a:bodyPr wrap="square" rtlCol="0">
              <a:spAutoFit/>
            </a:bodyPr>
            <a:lstStyle/>
            <a:p>
              <a:pPr algn="ctr"/>
              <a:r>
                <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hlinkClick r:id="rId8" action="ppaction://hlinksldjump"/>
                </a:rPr>
                <a:t>4</a:t>
              </a:r>
              <a:endPar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endParaRPr>
            </a:p>
          </p:txBody>
        </p:sp>
      </p:grpSp>
      <p:grpSp>
        <p:nvGrpSpPr>
          <p:cNvPr id="107" name="Group 106"/>
          <p:cNvGrpSpPr/>
          <p:nvPr/>
        </p:nvGrpSpPr>
        <p:grpSpPr>
          <a:xfrm>
            <a:off x="4903132" y="1641022"/>
            <a:ext cx="1361597" cy="1297133"/>
            <a:chOff x="6071728" y="3883123"/>
            <a:chExt cx="1358263" cy="1424333"/>
          </a:xfrm>
        </p:grpSpPr>
        <p:pic>
          <p:nvPicPr>
            <p:cNvPr id="108" name="Picture 4" descr="http://www.hepfu.vn/public/images/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1728" y="3951479"/>
              <a:ext cx="1358263" cy="135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Box 108">
              <a:hlinkClick r:id="rId9" action="ppaction://hlinksldjump"/>
            </p:cNvPr>
            <p:cNvSpPr txBox="1"/>
            <p:nvPr/>
          </p:nvSpPr>
          <p:spPr>
            <a:xfrm>
              <a:off x="6330405" y="3883123"/>
              <a:ext cx="872836" cy="1115261"/>
            </a:xfrm>
            <a:prstGeom prst="rect">
              <a:avLst/>
            </a:prstGeom>
            <a:noFill/>
          </p:spPr>
          <p:txBody>
            <a:bodyPr wrap="square" rtlCol="0">
              <a:spAutoFit/>
            </a:bodyPr>
            <a:lstStyle/>
            <a:p>
              <a:pPr algn="ctr"/>
              <a:r>
                <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hlinkClick r:id="rId7" action="ppaction://hlinksldjump"/>
                </a:rPr>
                <a:t>3</a:t>
              </a:r>
              <a:endPar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endParaRPr>
            </a:p>
          </p:txBody>
        </p:sp>
      </p:grpSp>
      <p:grpSp>
        <p:nvGrpSpPr>
          <p:cNvPr id="110" name="Group 109"/>
          <p:cNvGrpSpPr/>
          <p:nvPr/>
        </p:nvGrpSpPr>
        <p:grpSpPr>
          <a:xfrm>
            <a:off x="1676138" y="1696785"/>
            <a:ext cx="1393560" cy="1324328"/>
            <a:chOff x="6071728" y="3865924"/>
            <a:chExt cx="1358263" cy="1441532"/>
          </a:xfrm>
        </p:grpSpPr>
        <p:pic>
          <p:nvPicPr>
            <p:cNvPr id="111" name="Picture 4" descr="http://www.hepfu.vn/public/images/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1728" y="3951479"/>
              <a:ext cx="1358263" cy="135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Box 111">
              <a:hlinkClick r:id="rId10" action="ppaction://hlinksldjump"/>
            </p:cNvPr>
            <p:cNvSpPr txBox="1"/>
            <p:nvPr/>
          </p:nvSpPr>
          <p:spPr>
            <a:xfrm>
              <a:off x="6330405" y="3865924"/>
              <a:ext cx="872836" cy="1105550"/>
            </a:xfrm>
            <a:prstGeom prst="rect">
              <a:avLst/>
            </a:prstGeom>
            <a:noFill/>
          </p:spPr>
          <p:txBody>
            <a:bodyPr wrap="square" rtlCol="0">
              <a:spAutoFit/>
            </a:bodyPr>
            <a:lstStyle/>
            <a:p>
              <a:pPr algn="ctr"/>
              <a:r>
                <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1</a:t>
              </a:r>
            </a:p>
          </p:txBody>
        </p:sp>
      </p:grpSp>
      <p:sp>
        <p:nvSpPr>
          <p:cNvPr id="2" name="Down Arrow 1">
            <a:hlinkClick r:id="" action="ppaction://noaction"/>
          </p:cNvPr>
          <p:cNvSpPr/>
          <p:nvPr/>
        </p:nvSpPr>
        <p:spPr bwMode="auto">
          <a:xfrm>
            <a:off x="1192615" y="4766714"/>
            <a:ext cx="285750" cy="353526"/>
          </a:xfrm>
          <a:prstGeom prst="downArrow">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algn="ctr" defTabSz="685835" fontAlgn="base">
              <a:spcBef>
                <a:spcPct val="0"/>
              </a:spcBef>
              <a:spcAft>
                <a:spcPct val="0"/>
              </a:spcAft>
            </a:pPr>
            <a:endParaRPr lang="en-US" b="1">
              <a:latin typeface="Arial" charset="0"/>
              <a:cs typeface="Arial" charset="0"/>
            </a:endParaRPr>
          </a:p>
        </p:txBody>
      </p:sp>
      <p:sp>
        <p:nvSpPr>
          <p:cNvPr id="4" name="TextBox 3"/>
          <p:cNvSpPr txBox="1"/>
          <p:nvPr/>
        </p:nvSpPr>
        <p:spPr>
          <a:xfrm>
            <a:off x="3194215" y="4734434"/>
            <a:ext cx="327314" cy="300083"/>
          </a:xfrm>
          <a:prstGeom prst="rect">
            <a:avLst/>
          </a:prstGeom>
          <a:noFill/>
          <a:ln>
            <a:noFill/>
          </a:ln>
        </p:spPr>
        <p:txBody>
          <a:bodyPr wrap="square" lIns="68580" tIns="34290" rIns="68580" bIns="34290" rtlCol="0">
            <a:spAutoFit/>
          </a:bodyPr>
          <a:lstStyle/>
          <a:p>
            <a:r>
              <a:rPr lang="en-US" sz="1500" dirty="0">
                <a:solidFill>
                  <a:srgbClr val="0000CC"/>
                </a:solidFill>
              </a:rPr>
              <a:t>1</a:t>
            </a:r>
          </a:p>
        </p:txBody>
      </p:sp>
      <p:sp>
        <p:nvSpPr>
          <p:cNvPr id="50" name="TextBox 49"/>
          <p:cNvSpPr txBox="1"/>
          <p:nvPr/>
        </p:nvSpPr>
        <p:spPr>
          <a:xfrm>
            <a:off x="4049322" y="4745483"/>
            <a:ext cx="327314" cy="300083"/>
          </a:xfrm>
          <a:prstGeom prst="rect">
            <a:avLst/>
          </a:prstGeom>
          <a:noFill/>
          <a:ln>
            <a:noFill/>
          </a:ln>
        </p:spPr>
        <p:txBody>
          <a:bodyPr wrap="square" lIns="68580" tIns="34290" rIns="68580" bIns="34290" rtlCol="0">
            <a:spAutoFit/>
          </a:bodyPr>
          <a:lstStyle/>
          <a:p>
            <a:r>
              <a:rPr lang="en-US" sz="1500">
                <a:solidFill>
                  <a:srgbClr val="0000CC"/>
                </a:solidFill>
              </a:rPr>
              <a:t>2</a:t>
            </a:r>
          </a:p>
        </p:txBody>
      </p:sp>
      <p:sp>
        <p:nvSpPr>
          <p:cNvPr id="51" name="TextBox 50"/>
          <p:cNvSpPr txBox="1"/>
          <p:nvPr/>
        </p:nvSpPr>
        <p:spPr>
          <a:xfrm>
            <a:off x="4967496" y="4734434"/>
            <a:ext cx="318779" cy="300083"/>
          </a:xfrm>
          <a:prstGeom prst="rect">
            <a:avLst/>
          </a:prstGeom>
          <a:noFill/>
          <a:ln>
            <a:noFill/>
          </a:ln>
        </p:spPr>
        <p:txBody>
          <a:bodyPr wrap="square" lIns="68580" tIns="34290" rIns="68580" bIns="34290" rtlCol="0">
            <a:spAutoFit/>
          </a:bodyPr>
          <a:lstStyle/>
          <a:p>
            <a:r>
              <a:rPr lang="en-US" sz="1500">
                <a:solidFill>
                  <a:srgbClr val="0000CC"/>
                </a:solidFill>
              </a:rPr>
              <a:t>3</a:t>
            </a:r>
          </a:p>
        </p:txBody>
      </p:sp>
      <p:sp>
        <p:nvSpPr>
          <p:cNvPr id="52" name="TextBox 51"/>
          <p:cNvSpPr txBox="1"/>
          <p:nvPr/>
        </p:nvSpPr>
        <p:spPr>
          <a:xfrm>
            <a:off x="6057903" y="4746334"/>
            <a:ext cx="327314" cy="300083"/>
          </a:xfrm>
          <a:prstGeom prst="rect">
            <a:avLst/>
          </a:prstGeom>
          <a:noFill/>
          <a:ln>
            <a:noFill/>
          </a:ln>
        </p:spPr>
        <p:txBody>
          <a:bodyPr wrap="square" lIns="68580" tIns="34290" rIns="68580" bIns="34290" rtlCol="0">
            <a:spAutoFit/>
          </a:bodyPr>
          <a:lstStyle/>
          <a:p>
            <a:r>
              <a:rPr lang="en-US" sz="1500" dirty="0">
                <a:solidFill>
                  <a:srgbClr val="0000CC"/>
                </a:solidFill>
              </a:rPr>
              <a:t>4</a:t>
            </a:r>
          </a:p>
        </p:txBody>
      </p:sp>
      <p:sp>
        <p:nvSpPr>
          <p:cNvPr id="5" name="TextBox 4"/>
          <p:cNvSpPr txBox="1"/>
          <p:nvPr/>
        </p:nvSpPr>
        <p:spPr>
          <a:xfrm>
            <a:off x="1988482" y="4028825"/>
            <a:ext cx="1076786" cy="592566"/>
          </a:xfrm>
          <a:prstGeom prst="rect">
            <a:avLst/>
          </a:prstGeom>
          <a:noFill/>
        </p:spPr>
        <p:txBody>
          <a:bodyPr wrap="square" lIns="68580" tIns="34290" rIns="68580" bIns="34290" rtlCol="0">
            <a:spAutoFit/>
          </a:bodyPr>
          <a:lstStyle/>
          <a:p>
            <a:pPr algn="ctr"/>
            <a:r>
              <a:rPr lang="en-US" sz="1700" b="1" dirty="0" err="1">
                <a:solidFill>
                  <a:srgbClr val="FF0000"/>
                </a:solidFill>
                <a:latin typeface="Arial Narrow" panose="020B0606020202030204" pitchFamily="34" charset="0"/>
              </a:rPr>
              <a:t>Tràng</a:t>
            </a:r>
            <a:r>
              <a:rPr lang="en-US" sz="1700" b="1" dirty="0">
                <a:solidFill>
                  <a:srgbClr val="FF0000"/>
                </a:solidFill>
                <a:latin typeface="Arial Narrow" panose="020B0606020202030204" pitchFamily="34" charset="0"/>
              </a:rPr>
              <a:t> </a:t>
            </a:r>
            <a:r>
              <a:rPr lang="en-US" sz="1700" b="1" dirty="0" err="1">
                <a:solidFill>
                  <a:srgbClr val="FF0000"/>
                </a:solidFill>
                <a:latin typeface="Arial Narrow" panose="020B0606020202030204" pitchFamily="34" charset="0"/>
              </a:rPr>
              <a:t>pháo</a:t>
            </a:r>
            <a:r>
              <a:rPr lang="en-US" sz="1700" b="1" dirty="0">
                <a:solidFill>
                  <a:srgbClr val="FF0000"/>
                </a:solidFill>
                <a:latin typeface="Arial Narrow" panose="020B0606020202030204" pitchFamily="34" charset="0"/>
              </a:rPr>
              <a:t> </a:t>
            </a:r>
            <a:r>
              <a:rPr lang="en-US" sz="1700" b="1" dirty="0" err="1">
                <a:solidFill>
                  <a:srgbClr val="FF0000"/>
                </a:solidFill>
                <a:latin typeface="Arial Narrow" panose="020B0606020202030204" pitchFamily="34" charset="0"/>
              </a:rPr>
              <a:t>tay</a:t>
            </a:r>
            <a:endParaRPr lang="en-US" sz="1700" b="1" dirty="0">
              <a:solidFill>
                <a:srgbClr val="FF0000"/>
              </a:solidFill>
              <a:latin typeface="Arial Narrow" panose="020B0606020202030204" pitchFamily="34" charset="0"/>
            </a:endParaRPr>
          </a:p>
        </p:txBody>
      </p:sp>
      <p:sp>
        <p:nvSpPr>
          <p:cNvPr id="70" name="TextBox 69"/>
          <p:cNvSpPr txBox="1"/>
          <p:nvPr/>
        </p:nvSpPr>
        <p:spPr>
          <a:xfrm>
            <a:off x="3704396" y="4190485"/>
            <a:ext cx="955427" cy="346249"/>
          </a:xfrm>
          <a:prstGeom prst="rect">
            <a:avLst/>
          </a:prstGeom>
          <a:noFill/>
        </p:spPr>
        <p:txBody>
          <a:bodyPr wrap="square" lIns="68580" tIns="34290" rIns="68580" bIns="34290" rtlCol="0">
            <a:spAutoFit/>
          </a:bodyPr>
          <a:lstStyle/>
          <a:p>
            <a:r>
              <a:rPr lang="en-US" sz="1800" b="1" dirty="0" err="1">
                <a:solidFill>
                  <a:srgbClr val="FF0000"/>
                </a:solidFill>
                <a:latin typeface="Arial Narrow" panose="020B0606020202030204" pitchFamily="34" charset="0"/>
              </a:rPr>
              <a:t>Điểm</a:t>
            </a:r>
            <a:r>
              <a:rPr lang="en-US" sz="1800" b="1" dirty="0">
                <a:solidFill>
                  <a:srgbClr val="FF0000"/>
                </a:solidFill>
                <a:latin typeface="Arial Narrow" panose="020B0606020202030204" pitchFamily="34" charset="0"/>
              </a:rPr>
              <a:t> 9</a:t>
            </a:r>
          </a:p>
        </p:txBody>
      </p:sp>
      <p:sp>
        <p:nvSpPr>
          <p:cNvPr id="71" name="TextBox 70"/>
          <p:cNvSpPr txBox="1"/>
          <p:nvPr/>
        </p:nvSpPr>
        <p:spPr>
          <a:xfrm>
            <a:off x="5023017" y="4149230"/>
            <a:ext cx="904256" cy="315423"/>
          </a:xfrm>
          <a:prstGeom prst="rect">
            <a:avLst/>
          </a:prstGeom>
          <a:noFill/>
        </p:spPr>
        <p:txBody>
          <a:bodyPr wrap="square" lIns="68580" tIns="34290" rIns="68580" bIns="34290" rtlCol="0">
            <a:spAutoFit/>
          </a:bodyPr>
          <a:lstStyle/>
          <a:p>
            <a:r>
              <a:rPr lang="en-US" sz="1600" b="1" dirty="0" err="1">
                <a:solidFill>
                  <a:srgbClr val="FF0000"/>
                </a:solidFill>
                <a:latin typeface="Arial Narrow" panose="020B0606020202030204" pitchFamily="34" charset="0"/>
              </a:rPr>
              <a:t>Điểm</a:t>
            </a:r>
            <a:r>
              <a:rPr lang="en-US" sz="1600" b="1" dirty="0">
                <a:solidFill>
                  <a:srgbClr val="FF0000"/>
                </a:solidFill>
                <a:latin typeface="Arial Narrow" panose="020B0606020202030204" pitchFamily="34" charset="0"/>
              </a:rPr>
              <a:t> 10</a:t>
            </a:r>
          </a:p>
        </p:txBody>
      </p:sp>
      <p:sp>
        <p:nvSpPr>
          <p:cNvPr id="72" name="TextBox 71"/>
          <p:cNvSpPr txBox="1"/>
          <p:nvPr/>
        </p:nvSpPr>
        <p:spPr>
          <a:xfrm>
            <a:off x="6453695" y="3952964"/>
            <a:ext cx="846363" cy="284693"/>
          </a:xfrm>
          <a:prstGeom prst="rect">
            <a:avLst/>
          </a:prstGeom>
          <a:noFill/>
        </p:spPr>
        <p:txBody>
          <a:bodyPr wrap="square" lIns="68580" tIns="34290" rIns="68580" bIns="34290" rtlCol="0">
            <a:spAutoFit/>
          </a:bodyPr>
          <a:lstStyle/>
          <a:p>
            <a:pPr algn="ctr"/>
            <a:r>
              <a:rPr lang="en-US" b="1" dirty="0" smtClean="0">
                <a:solidFill>
                  <a:srgbClr val="FF0000"/>
                </a:solidFill>
                <a:latin typeface="Arial Narrow" panose="020B0606020202030204" pitchFamily="34" charset="0"/>
              </a:rPr>
              <a:t>Điểm 9</a:t>
            </a:r>
            <a:endParaRPr lang="en-US" b="1" dirty="0">
              <a:solidFill>
                <a:srgbClr val="FF0000"/>
              </a:solidFill>
              <a:latin typeface="Arial Narrow" panose="020B0606020202030204" pitchFamily="34" charset="0"/>
            </a:endParaRPr>
          </a:p>
        </p:txBody>
      </p:sp>
      <p:grpSp>
        <p:nvGrpSpPr>
          <p:cNvPr id="73" name="Group 72"/>
          <p:cNvGrpSpPr>
            <a:grpSpLocks/>
          </p:cNvGrpSpPr>
          <p:nvPr/>
        </p:nvGrpSpPr>
        <p:grpSpPr bwMode="auto">
          <a:xfrm>
            <a:off x="1804074" y="3681691"/>
            <a:ext cx="1305242" cy="1018799"/>
            <a:chOff x="152399" y="5160963"/>
            <a:chExt cx="2045068" cy="1360336"/>
          </a:xfrm>
        </p:grpSpPr>
        <p:pic>
          <p:nvPicPr>
            <p:cNvPr id="74" name="Picture 39" descr="C:\Users\quyen\Documents\Chi Thuy (Dia)\Anh\qua-tang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99" y="5160963"/>
              <a:ext cx="2045068" cy="136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74"/>
            <p:cNvSpPr/>
            <p:nvPr/>
          </p:nvSpPr>
          <p:spPr bwMode="auto">
            <a:xfrm>
              <a:off x="1426635" y="5363820"/>
              <a:ext cx="550595" cy="278952"/>
            </a:xfrm>
            <a:prstGeom prst="ellipse">
              <a:avLst/>
            </a:prstGeom>
            <a:solidFill>
              <a:schemeClr val="bg1"/>
            </a:solidFill>
            <a:ln>
              <a:solidFill>
                <a:srgbClr val="00CC00"/>
              </a:solidFill>
            </a:ln>
          </p:spPr>
          <p:style>
            <a:lnRef idx="2">
              <a:schemeClr val="accent3"/>
            </a:lnRef>
            <a:fillRef idx="1">
              <a:schemeClr val="lt1"/>
            </a:fillRef>
            <a:effectRef idx="0">
              <a:schemeClr val="accent3"/>
            </a:effectRef>
            <a:fontRef idx="minor">
              <a:schemeClr val="dk1"/>
            </a:fontRef>
          </p:style>
          <p:txBody>
            <a:bodyPr anchor="ctr"/>
            <a:lstStyle/>
            <a:p>
              <a:pPr>
                <a:defRPr/>
              </a:pPr>
              <a:r>
                <a:rPr lang="en-US" sz="1100">
                  <a:solidFill>
                    <a:srgbClr val="FF0000"/>
                  </a:solidFill>
                </a:rPr>
                <a:t>1</a:t>
              </a:r>
            </a:p>
          </p:txBody>
        </p:sp>
      </p:grpSp>
      <p:grpSp>
        <p:nvGrpSpPr>
          <p:cNvPr id="76" name="Group 75"/>
          <p:cNvGrpSpPr>
            <a:grpSpLocks/>
          </p:cNvGrpSpPr>
          <p:nvPr/>
        </p:nvGrpSpPr>
        <p:grpSpPr bwMode="auto">
          <a:xfrm>
            <a:off x="3504664" y="3706322"/>
            <a:ext cx="1089317" cy="953403"/>
            <a:chOff x="2697188" y="3863441"/>
            <a:chExt cx="1614436" cy="1404559"/>
          </a:xfrm>
        </p:grpSpPr>
        <p:pic>
          <p:nvPicPr>
            <p:cNvPr id="77" name="Picture 38" descr="C:\Users\quyen\Documents\Chi Thuy (Dia)\Anh\qua-tang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97188" y="3863441"/>
              <a:ext cx="1614436" cy="140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Oval 77"/>
            <p:cNvSpPr/>
            <p:nvPr/>
          </p:nvSpPr>
          <p:spPr bwMode="auto">
            <a:xfrm>
              <a:off x="3702995" y="3962007"/>
              <a:ext cx="487666" cy="364814"/>
            </a:xfrm>
            <a:prstGeom prst="ellipse">
              <a:avLst/>
            </a:prstGeom>
            <a:solidFill>
              <a:schemeClr val="bg1"/>
            </a:solidFill>
            <a:ln>
              <a:solidFill>
                <a:srgbClr val="00CC00"/>
              </a:solidFill>
            </a:ln>
          </p:spPr>
          <p:style>
            <a:lnRef idx="2">
              <a:schemeClr val="accent3"/>
            </a:lnRef>
            <a:fillRef idx="1">
              <a:schemeClr val="lt1"/>
            </a:fillRef>
            <a:effectRef idx="0">
              <a:schemeClr val="accent3"/>
            </a:effectRef>
            <a:fontRef idx="minor">
              <a:schemeClr val="dk1"/>
            </a:fontRef>
          </p:style>
          <p:txBody>
            <a:bodyPr anchor="ctr"/>
            <a:lstStyle/>
            <a:p>
              <a:pPr>
                <a:defRPr/>
              </a:pPr>
              <a:r>
                <a:rPr lang="en-US" sz="1100">
                  <a:solidFill>
                    <a:srgbClr val="FF0000"/>
                  </a:solidFill>
                </a:rPr>
                <a:t>2</a:t>
              </a:r>
            </a:p>
          </p:txBody>
        </p:sp>
      </p:grpSp>
      <p:grpSp>
        <p:nvGrpSpPr>
          <p:cNvPr id="79" name="Group 78"/>
          <p:cNvGrpSpPr>
            <a:grpSpLocks/>
          </p:cNvGrpSpPr>
          <p:nvPr/>
        </p:nvGrpSpPr>
        <p:grpSpPr bwMode="auto">
          <a:xfrm>
            <a:off x="4775497" y="3681691"/>
            <a:ext cx="1151775" cy="1004690"/>
            <a:chOff x="4529817" y="5517314"/>
            <a:chExt cx="2134507" cy="1230318"/>
          </a:xfrm>
        </p:grpSpPr>
        <p:pic>
          <p:nvPicPr>
            <p:cNvPr id="80" name="Picture 37" descr="C:\Users\quyen\Documents\Chi Thuy (Dia)\Anh\qua-tang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29817" y="5517314"/>
              <a:ext cx="2134507" cy="123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Oval 80"/>
            <p:cNvSpPr/>
            <p:nvPr/>
          </p:nvSpPr>
          <p:spPr bwMode="auto">
            <a:xfrm>
              <a:off x="5011033" y="5547476"/>
              <a:ext cx="586036" cy="336707"/>
            </a:xfrm>
            <a:prstGeom prst="ellipse">
              <a:avLst/>
            </a:prstGeom>
            <a:solidFill>
              <a:schemeClr val="bg1"/>
            </a:solidFill>
            <a:ln>
              <a:solidFill>
                <a:srgbClr val="00CC00"/>
              </a:solidFill>
            </a:ln>
          </p:spPr>
          <p:style>
            <a:lnRef idx="2">
              <a:schemeClr val="accent3"/>
            </a:lnRef>
            <a:fillRef idx="1">
              <a:schemeClr val="lt1"/>
            </a:fillRef>
            <a:effectRef idx="0">
              <a:schemeClr val="accent3"/>
            </a:effectRef>
            <a:fontRef idx="minor">
              <a:schemeClr val="dk1"/>
            </a:fontRef>
          </p:style>
          <p:txBody>
            <a:bodyPr anchor="ctr"/>
            <a:lstStyle/>
            <a:p>
              <a:pPr>
                <a:defRPr/>
              </a:pPr>
              <a:r>
                <a:rPr lang="en-US" sz="1100">
                  <a:solidFill>
                    <a:srgbClr val="FF0000"/>
                  </a:solidFill>
                </a:rPr>
                <a:t>3</a:t>
              </a:r>
            </a:p>
          </p:txBody>
        </p:sp>
      </p:grpSp>
      <p:grpSp>
        <p:nvGrpSpPr>
          <p:cNvPr id="82" name="Group 81"/>
          <p:cNvGrpSpPr>
            <a:grpSpLocks/>
          </p:cNvGrpSpPr>
          <p:nvPr/>
        </p:nvGrpSpPr>
        <p:grpSpPr bwMode="auto">
          <a:xfrm>
            <a:off x="6300988" y="3647787"/>
            <a:ext cx="1151775" cy="973604"/>
            <a:chOff x="6648124" y="5451364"/>
            <a:chExt cx="2065685" cy="1289272"/>
          </a:xfrm>
        </p:grpSpPr>
        <p:pic>
          <p:nvPicPr>
            <p:cNvPr id="83" name="Picture 36" descr="C:\Users\quyen\Documents\Chi Thuy (Dia)\Anh\qua-tang4.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48124" y="5451364"/>
              <a:ext cx="2065685" cy="128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Oval 83"/>
            <p:cNvSpPr/>
            <p:nvPr/>
          </p:nvSpPr>
          <p:spPr bwMode="auto">
            <a:xfrm>
              <a:off x="7138719" y="5478468"/>
              <a:ext cx="625142" cy="431822"/>
            </a:xfrm>
            <a:prstGeom prst="ellipse">
              <a:avLst/>
            </a:prstGeom>
            <a:solidFill>
              <a:schemeClr val="bg1"/>
            </a:solidFill>
            <a:ln>
              <a:solidFill>
                <a:srgbClr val="00CC00"/>
              </a:solidFill>
            </a:ln>
          </p:spPr>
          <p:style>
            <a:lnRef idx="2">
              <a:schemeClr val="accent3"/>
            </a:lnRef>
            <a:fillRef idx="1">
              <a:schemeClr val="lt1"/>
            </a:fillRef>
            <a:effectRef idx="0">
              <a:schemeClr val="accent3"/>
            </a:effectRef>
            <a:fontRef idx="minor">
              <a:schemeClr val="dk1"/>
            </a:fontRef>
          </p:style>
          <p:txBody>
            <a:bodyPr anchor="ctr"/>
            <a:lstStyle/>
            <a:p>
              <a:pPr>
                <a:defRPr/>
              </a:pPr>
              <a:r>
                <a:rPr lang="en-US" sz="1100">
                  <a:solidFill>
                    <a:srgbClr val="FF0000"/>
                  </a:solidFill>
                </a:rPr>
                <a:t>4</a:t>
              </a:r>
            </a:p>
          </p:txBody>
        </p:sp>
      </p:grpSp>
      <p:pic>
        <p:nvPicPr>
          <p:cNvPr id="1026" name="Picture 2">
            <a:hlinkClick r:id="rId9"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3359" y="1511140"/>
            <a:ext cx="1431925"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712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5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0"/>
                    </p:tgtEl>
                  </p:cond>
                </p:stCondLst>
                <p:endSync evt="end" delay="0">
                  <p:rtn val="all"/>
                </p:endSync>
                <p:childTnLst>
                  <p:par>
                    <p:cTn id="9" fill="hold">
                      <p:stCondLst>
                        <p:cond delay="0"/>
                      </p:stCondLst>
                      <p:childTnLst>
                        <p:par>
                          <p:cTn id="10" fill="hold">
                            <p:stCondLst>
                              <p:cond delay="0"/>
                            </p:stCondLst>
                            <p:childTnLst>
                              <p:par>
                                <p:cTn id="11" presetID="53" presetClass="exit" presetSubtype="32" fill="hold" nodeType="clickEffect">
                                  <p:stCondLst>
                                    <p:cond delay="0"/>
                                  </p:stCondLst>
                                  <p:childTnLst>
                                    <p:anim calcmode="lin" valueType="num">
                                      <p:cBhvr>
                                        <p:cTn id="12" dur="500"/>
                                        <p:tgtEl>
                                          <p:spTgt spid="110"/>
                                        </p:tgtEl>
                                        <p:attrNameLst>
                                          <p:attrName>ppt_w</p:attrName>
                                        </p:attrNameLst>
                                      </p:cBhvr>
                                      <p:tavLst>
                                        <p:tav tm="0">
                                          <p:val>
                                            <p:strVal val="ppt_w"/>
                                          </p:val>
                                        </p:tav>
                                        <p:tav tm="100000">
                                          <p:val>
                                            <p:fltVal val="0"/>
                                          </p:val>
                                        </p:tav>
                                      </p:tavLst>
                                    </p:anim>
                                    <p:anim calcmode="lin" valueType="num">
                                      <p:cBhvr>
                                        <p:cTn id="13" dur="500"/>
                                        <p:tgtEl>
                                          <p:spTgt spid="110"/>
                                        </p:tgtEl>
                                        <p:attrNameLst>
                                          <p:attrName>ppt_h</p:attrName>
                                        </p:attrNameLst>
                                      </p:cBhvr>
                                      <p:tavLst>
                                        <p:tav tm="0">
                                          <p:val>
                                            <p:strVal val="ppt_h"/>
                                          </p:val>
                                        </p:tav>
                                        <p:tav tm="100000">
                                          <p:val>
                                            <p:fltVal val="0"/>
                                          </p:val>
                                        </p:tav>
                                      </p:tavLst>
                                    </p:anim>
                                    <p:animEffect transition="out" filter="fade">
                                      <p:cBhvr>
                                        <p:cTn id="14" dur="500"/>
                                        <p:tgtEl>
                                          <p:spTgt spid="110"/>
                                        </p:tgtEl>
                                      </p:cBhvr>
                                    </p:animEffect>
                                    <p:set>
                                      <p:cBhvr>
                                        <p:cTn id="15"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6" restart="whenNotActive" fill="hold" evtFilter="cancelBubble" nodeType="interactiveSeq">
                <p:stCondLst>
                  <p:cond evt="onClick" delay="0">
                    <p:tgtEl>
                      <p:spTgt spid="51"/>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7"/>
                                        </p:tgtEl>
                                        <p:attrNameLst>
                                          <p:attrName>ppt_w</p:attrName>
                                        </p:attrNameLst>
                                      </p:cBhvr>
                                      <p:tavLst>
                                        <p:tav tm="0">
                                          <p:val>
                                            <p:strVal val="ppt_w"/>
                                          </p:val>
                                        </p:tav>
                                        <p:tav tm="100000">
                                          <p:val>
                                            <p:fltVal val="0"/>
                                          </p:val>
                                        </p:tav>
                                      </p:tavLst>
                                    </p:anim>
                                    <p:anim calcmode="lin" valueType="num">
                                      <p:cBhvr>
                                        <p:cTn id="21" dur="500"/>
                                        <p:tgtEl>
                                          <p:spTgt spid="107"/>
                                        </p:tgtEl>
                                        <p:attrNameLst>
                                          <p:attrName>ppt_h</p:attrName>
                                        </p:attrNameLst>
                                      </p:cBhvr>
                                      <p:tavLst>
                                        <p:tav tm="0">
                                          <p:val>
                                            <p:strVal val="ppt_h"/>
                                          </p:val>
                                        </p:tav>
                                        <p:tav tm="100000">
                                          <p:val>
                                            <p:fltVal val="0"/>
                                          </p:val>
                                        </p:tav>
                                      </p:tavLst>
                                    </p:anim>
                                    <p:animEffect transition="out" filter="fade">
                                      <p:cBhvr>
                                        <p:cTn id="22" dur="500"/>
                                        <p:tgtEl>
                                          <p:spTgt spid="107"/>
                                        </p:tgtEl>
                                      </p:cBhvr>
                                    </p:animEffect>
                                    <p:set>
                                      <p:cBhvr>
                                        <p:cTn id="23"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4" restart="whenNotActive" fill="hold" evtFilter="cancelBubble" nodeType="interactiveSeq">
                <p:stCondLst>
                  <p:cond evt="onClick" delay="0">
                    <p:tgtEl>
                      <p:spTgt spid="52"/>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104"/>
                                        </p:tgtEl>
                                        <p:attrNameLst>
                                          <p:attrName>ppt_w</p:attrName>
                                        </p:attrNameLst>
                                      </p:cBhvr>
                                      <p:tavLst>
                                        <p:tav tm="0">
                                          <p:val>
                                            <p:strVal val="ppt_w"/>
                                          </p:val>
                                        </p:tav>
                                        <p:tav tm="100000">
                                          <p:val>
                                            <p:fltVal val="0"/>
                                          </p:val>
                                        </p:tav>
                                      </p:tavLst>
                                    </p:anim>
                                    <p:anim calcmode="lin" valueType="num">
                                      <p:cBhvr>
                                        <p:cTn id="29" dur="500"/>
                                        <p:tgtEl>
                                          <p:spTgt spid="104"/>
                                        </p:tgtEl>
                                        <p:attrNameLst>
                                          <p:attrName>ppt_h</p:attrName>
                                        </p:attrNameLst>
                                      </p:cBhvr>
                                      <p:tavLst>
                                        <p:tav tm="0">
                                          <p:val>
                                            <p:strVal val="ppt_h"/>
                                          </p:val>
                                        </p:tav>
                                        <p:tav tm="100000">
                                          <p:val>
                                            <p:fltVal val="0"/>
                                          </p:val>
                                        </p:tav>
                                      </p:tavLst>
                                    </p:anim>
                                    <p:animEffect transition="out" filter="fade">
                                      <p:cBhvr>
                                        <p:cTn id="30" dur="500"/>
                                        <p:tgtEl>
                                          <p:spTgt spid="104"/>
                                        </p:tgtEl>
                                      </p:cBhvr>
                                    </p:animEffect>
                                    <p:set>
                                      <p:cBhvr>
                                        <p:cTn id="31"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25" presetClass="exit" presetSubtype="0" fill="hold" nodeType="clickEffect">
                                  <p:stCondLst>
                                    <p:cond delay="0"/>
                                  </p:stCondLst>
                                  <p:childTnLst>
                                    <p:animEffect transition="out" filter="fade">
                                      <p:cBhvr>
                                        <p:cTn id="36" dur="1000" accel="50000">
                                          <p:stCondLst>
                                            <p:cond delay="0"/>
                                          </p:stCondLst>
                                        </p:cTn>
                                        <p:tgtEl>
                                          <p:spTgt spid="73"/>
                                        </p:tgtEl>
                                      </p:cBhvr>
                                    </p:animEffect>
                                    <p:anim calcmode="lin" valueType="num">
                                      <p:cBhvr>
                                        <p:cTn id="37" dur="500" accel="50000">
                                          <p:stCondLst>
                                            <p:cond delay="0"/>
                                          </p:stCondLst>
                                        </p:cTn>
                                        <p:tgtEl>
                                          <p:spTgt spid="73"/>
                                        </p:tgtEl>
                                        <p:attrNameLst>
                                          <p:attrName>ppt_y</p:attrName>
                                        </p:attrNameLst>
                                      </p:cBhvr>
                                      <p:tavLst>
                                        <p:tav tm="0">
                                          <p:val>
                                            <p:strVal val="ppt_y"/>
                                          </p:val>
                                        </p:tav>
                                        <p:tav tm="100000">
                                          <p:val>
                                            <p:strVal val="ppt_y+.1"/>
                                          </p:val>
                                        </p:tav>
                                      </p:tavLst>
                                    </p:anim>
                                    <p:anim calcmode="lin" valueType="num">
                                      <p:cBhvr>
                                        <p:cTn id="38" dur="500" decel="50000">
                                          <p:stCondLst>
                                            <p:cond delay="500"/>
                                          </p:stCondLst>
                                        </p:cTn>
                                        <p:tgtEl>
                                          <p:spTgt spid="73"/>
                                        </p:tgtEl>
                                        <p:attrNameLst>
                                          <p:attrName>ppt_y</p:attrName>
                                        </p:attrNameLst>
                                      </p:cBhvr>
                                      <p:tavLst>
                                        <p:tav tm="0">
                                          <p:val>
                                            <p:strVal val="ppt_y"/>
                                          </p:val>
                                        </p:tav>
                                        <p:tav tm="100000">
                                          <p:val>
                                            <p:strVal val="ppt_y-.1"/>
                                          </p:val>
                                        </p:tav>
                                      </p:tavLst>
                                    </p:anim>
                                    <p:anim calcmode="lin" valueType="num">
                                      <p:cBhvr>
                                        <p:cTn id="39" dur="500" accel="50000">
                                          <p:stCondLst>
                                            <p:cond delay="500"/>
                                          </p:stCondLst>
                                        </p:cTn>
                                        <p:tgtEl>
                                          <p:spTgt spid="73"/>
                                        </p:tgtEl>
                                        <p:attrNameLst>
                                          <p:attrName>ppt_x</p:attrName>
                                        </p:attrNameLst>
                                      </p:cBhvr>
                                      <p:tavLst>
                                        <p:tav tm="0">
                                          <p:val>
                                            <p:strVal val="ppt_x"/>
                                          </p:val>
                                        </p:tav>
                                        <p:tav tm="100000">
                                          <p:val>
                                            <p:strVal val="ppt_x+.4"/>
                                          </p:val>
                                        </p:tav>
                                      </p:tavLst>
                                    </p:anim>
                                    <p:anim calcmode="lin" valueType="num">
                                      <p:cBhvr>
                                        <p:cTn id="40" dur="1000"/>
                                        <p:tgtEl>
                                          <p:spTgt spid="73"/>
                                        </p:tgtEl>
                                        <p:attrNameLst>
                                          <p:attrName>ppt_h</p:attrName>
                                        </p:attrNameLst>
                                      </p:cBhvr>
                                      <p:tavLst>
                                        <p:tav tm="0">
                                          <p:val>
                                            <p:strVal val="ppt_h"/>
                                          </p:val>
                                        </p:tav>
                                        <p:tav tm="100000">
                                          <p:val>
                                            <p:strVal val="ppt_h"/>
                                          </p:val>
                                        </p:tav>
                                      </p:tavLst>
                                    </p:anim>
                                    <p:anim calcmode="lin" valueType="num">
                                      <p:cBhvr>
                                        <p:cTn id="41" dur="500" accel="50000">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42" dur="500" decel="50000">
                                          <p:stCondLst>
                                            <p:cond delay="500"/>
                                          </p:stCondLst>
                                        </p:cTn>
                                        <p:tgtEl>
                                          <p:spTgt spid="73"/>
                                        </p:tgtEl>
                                        <p:attrNameLst>
                                          <p:attrName>ppt_w</p:attrName>
                                        </p:attrNameLst>
                                      </p:cBhvr>
                                      <p:tavLst>
                                        <p:tav tm="0">
                                          <p:val>
                                            <p:strVal val="ppt_w"/>
                                          </p:val>
                                        </p:tav>
                                        <p:tav tm="100000">
                                          <p:val>
                                            <p:strVal val="ppt_w/.05"/>
                                          </p:val>
                                        </p:tav>
                                      </p:tavLst>
                                    </p:anim>
                                    <p:anim calcmode="lin" valueType="num">
                                      <p:cBhvr>
                                        <p:cTn id="43" dur="500" accel="50000">
                                          <p:stCondLst>
                                            <p:cond delay="500"/>
                                          </p:stCondLst>
                                        </p:cTn>
                                        <p:tgtEl>
                                          <p:spTgt spid="73"/>
                                        </p:tgtEl>
                                        <p:attrNameLst>
                                          <p:attrName>style.rotation</p:attrName>
                                        </p:attrNameLst>
                                      </p:cBhvr>
                                      <p:tavLst>
                                        <p:tav tm="0">
                                          <p:val>
                                            <p:fltVal val="0"/>
                                          </p:val>
                                        </p:tav>
                                        <p:tav tm="100000">
                                          <p:val>
                                            <p:fltVal val="-90"/>
                                          </p:val>
                                        </p:tav>
                                      </p:tavLst>
                                    </p:anim>
                                    <p:set>
                                      <p:cBhvr>
                                        <p:cTn id="44"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25" presetClass="exit" presetSubtype="0" fill="hold" nodeType="clickEffect">
                                  <p:stCondLst>
                                    <p:cond delay="0"/>
                                  </p:stCondLst>
                                  <p:childTnLst>
                                    <p:animEffect transition="out" filter="fade">
                                      <p:cBhvr>
                                        <p:cTn id="49" dur="1000" accel="50000">
                                          <p:stCondLst>
                                            <p:cond delay="0"/>
                                          </p:stCondLst>
                                        </p:cTn>
                                        <p:tgtEl>
                                          <p:spTgt spid="76"/>
                                        </p:tgtEl>
                                      </p:cBhvr>
                                    </p:animEffect>
                                    <p:anim calcmode="lin" valueType="num">
                                      <p:cBhvr>
                                        <p:cTn id="50" dur="500" accel="50000">
                                          <p:stCondLst>
                                            <p:cond delay="0"/>
                                          </p:stCondLst>
                                        </p:cTn>
                                        <p:tgtEl>
                                          <p:spTgt spid="76"/>
                                        </p:tgtEl>
                                        <p:attrNameLst>
                                          <p:attrName>ppt_y</p:attrName>
                                        </p:attrNameLst>
                                      </p:cBhvr>
                                      <p:tavLst>
                                        <p:tav tm="0">
                                          <p:val>
                                            <p:strVal val="ppt_y"/>
                                          </p:val>
                                        </p:tav>
                                        <p:tav tm="100000">
                                          <p:val>
                                            <p:strVal val="ppt_y+.1"/>
                                          </p:val>
                                        </p:tav>
                                      </p:tavLst>
                                    </p:anim>
                                    <p:anim calcmode="lin" valueType="num">
                                      <p:cBhvr>
                                        <p:cTn id="51" dur="500" decel="50000">
                                          <p:stCondLst>
                                            <p:cond delay="500"/>
                                          </p:stCondLst>
                                        </p:cTn>
                                        <p:tgtEl>
                                          <p:spTgt spid="76"/>
                                        </p:tgtEl>
                                        <p:attrNameLst>
                                          <p:attrName>ppt_y</p:attrName>
                                        </p:attrNameLst>
                                      </p:cBhvr>
                                      <p:tavLst>
                                        <p:tav tm="0">
                                          <p:val>
                                            <p:strVal val="ppt_y"/>
                                          </p:val>
                                        </p:tav>
                                        <p:tav tm="100000">
                                          <p:val>
                                            <p:strVal val="ppt_y-.1"/>
                                          </p:val>
                                        </p:tav>
                                      </p:tavLst>
                                    </p:anim>
                                    <p:anim calcmode="lin" valueType="num">
                                      <p:cBhvr>
                                        <p:cTn id="52" dur="500" accel="50000">
                                          <p:stCondLst>
                                            <p:cond delay="500"/>
                                          </p:stCondLst>
                                        </p:cTn>
                                        <p:tgtEl>
                                          <p:spTgt spid="76"/>
                                        </p:tgtEl>
                                        <p:attrNameLst>
                                          <p:attrName>ppt_x</p:attrName>
                                        </p:attrNameLst>
                                      </p:cBhvr>
                                      <p:tavLst>
                                        <p:tav tm="0">
                                          <p:val>
                                            <p:strVal val="ppt_x"/>
                                          </p:val>
                                        </p:tav>
                                        <p:tav tm="100000">
                                          <p:val>
                                            <p:strVal val="ppt_x+.4"/>
                                          </p:val>
                                        </p:tav>
                                      </p:tavLst>
                                    </p:anim>
                                    <p:anim calcmode="lin" valueType="num">
                                      <p:cBhvr>
                                        <p:cTn id="53" dur="1000"/>
                                        <p:tgtEl>
                                          <p:spTgt spid="76"/>
                                        </p:tgtEl>
                                        <p:attrNameLst>
                                          <p:attrName>ppt_h</p:attrName>
                                        </p:attrNameLst>
                                      </p:cBhvr>
                                      <p:tavLst>
                                        <p:tav tm="0">
                                          <p:val>
                                            <p:strVal val="ppt_h"/>
                                          </p:val>
                                        </p:tav>
                                        <p:tav tm="100000">
                                          <p:val>
                                            <p:strVal val="ppt_h"/>
                                          </p:val>
                                        </p:tav>
                                      </p:tavLst>
                                    </p:anim>
                                    <p:anim calcmode="lin" valueType="num">
                                      <p:cBhvr>
                                        <p:cTn id="54" dur="500" accel="50000">
                                          <p:stCondLst>
                                            <p:cond delay="0"/>
                                          </p:stCondLst>
                                        </p:cTn>
                                        <p:tgtEl>
                                          <p:spTgt spid="76"/>
                                        </p:tgtEl>
                                        <p:attrNameLst>
                                          <p:attrName>ppt_w</p:attrName>
                                        </p:attrNameLst>
                                      </p:cBhvr>
                                      <p:tavLst>
                                        <p:tav tm="0">
                                          <p:val>
                                            <p:strVal val="ppt_w"/>
                                          </p:val>
                                        </p:tav>
                                        <p:tav tm="100000">
                                          <p:val>
                                            <p:strVal val="ppt_w*.05"/>
                                          </p:val>
                                        </p:tav>
                                      </p:tavLst>
                                    </p:anim>
                                    <p:anim calcmode="lin" valueType="num">
                                      <p:cBhvr>
                                        <p:cTn id="55" dur="500" decel="50000">
                                          <p:stCondLst>
                                            <p:cond delay="500"/>
                                          </p:stCondLst>
                                        </p:cTn>
                                        <p:tgtEl>
                                          <p:spTgt spid="76"/>
                                        </p:tgtEl>
                                        <p:attrNameLst>
                                          <p:attrName>ppt_w</p:attrName>
                                        </p:attrNameLst>
                                      </p:cBhvr>
                                      <p:tavLst>
                                        <p:tav tm="0">
                                          <p:val>
                                            <p:strVal val="ppt_w"/>
                                          </p:val>
                                        </p:tav>
                                        <p:tav tm="100000">
                                          <p:val>
                                            <p:strVal val="ppt_w/.05"/>
                                          </p:val>
                                        </p:tav>
                                      </p:tavLst>
                                    </p:anim>
                                    <p:anim calcmode="lin" valueType="num">
                                      <p:cBhvr>
                                        <p:cTn id="56" dur="500" accel="50000">
                                          <p:stCondLst>
                                            <p:cond delay="500"/>
                                          </p:stCondLst>
                                        </p:cTn>
                                        <p:tgtEl>
                                          <p:spTgt spid="76"/>
                                        </p:tgtEl>
                                        <p:attrNameLst>
                                          <p:attrName>style.rotation</p:attrName>
                                        </p:attrNameLst>
                                      </p:cBhvr>
                                      <p:tavLst>
                                        <p:tav tm="0">
                                          <p:val>
                                            <p:fltVal val="0"/>
                                          </p:val>
                                        </p:tav>
                                        <p:tav tm="100000">
                                          <p:val>
                                            <p:fltVal val="-90"/>
                                          </p:val>
                                        </p:tav>
                                      </p:tavLst>
                                    </p:anim>
                                    <p:set>
                                      <p:cBhvr>
                                        <p:cTn id="57"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58" restart="whenNotActive" fill="hold" evtFilter="cancelBubble" nodeType="interactiveSeq">
                <p:stCondLst>
                  <p:cond evt="onClick" delay="0">
                    <p:tgtEl>
                      <p:spTgt spid="79"/>
                    </p:tgtEl>
                  </p:cond>
                </p:stCondLst>
                <p:endSync evt="end" delay="0">
                  <p:rtn val="all"/>
                </p:endSync>
                <p:childTnLst>
                  <p:par>
                    <p:cTn id="59" fill="hold">
                      <p:stCondLst>
                        <p:cond delay="0"/>
                      </p:stCondLst>
                      <p:childTnLst>
                        <p:par>
                          <p:cTn id="60" fill="hold">
                            <p:stCondLst>
                              <p:cond delay="0"/>
                            </p:stCondLst>
                            <p:childTnLst>
                              <p:par>
                                <p:cTn id="61" presetID="25" presetClass="exit" presetSubtype="0" fill="hold" nodeType="clickEffect">
                                  <p:stCondLst>
                                    <p:cond delay="0"/>
                                  </p:stCondLst>
                                  <p:childTnLst>
                                    <p:animEffect transition="out" filter="fade">
                                      <p:cBhvr>
                                        <p:cTn id="62" dur="1000" accel="50000">
                                          <p:stCondLst>
                                            <p:cond delay="0"/>
                                          </p:stCondLst>
                                        </p:cTn>
                                        <p:tgtEl>
                                          <p:spTgt spid="79"/>
                                        </p:tgtEl>
                                      </p:cBhvr>
                                    </p:animEffect>
                                    <p:anim calcmode="lin" valueType="num">
                                      <p:cBhvr>
                                        <p:cTn id="63" dur="500" accel="50000">
                                          <p:stCondLst>
                                            <p:cond delay="0"/>
                                          </p:stCondLst>
                                        </p:cTn>
                                        <p:tgtEl>
                                          <p:spTgt spid="79"/>
                                        </p:tgtEl>
                                        <p:attrNameLst>
                                          <p:attrName>ppt_y</p:attrName>
                                        </p:attrNameLst>
                                      </p:cBhvr>
                                      <p:tavLst>
                                        <p:tav tm="0">
                                          <p:val>
                                            <p:strVal val="ppt_y"/>
                                          </p:val>
                                        </p:tav>
                                        <p:tav tm="100000">
                                          <p:val>
                                            <p:strVal val="ppt_y+.1"/>
                                          </p:val>
                                        </p:tav>
                                      </p:tavLst>
                                    </p:anim>
                                    <p:anim calcmode="lin" valueType="num">
                                      <p:cBhvr>
                                        <p:cTn id="64" dur="500" decel="50000">
                                          <p:stCondLst>
                                            <p:cond delay="500"/>
                                          </p:stCondLst>
                                        </p:cTn>
                                        <p:tgtEl>
                                          <p:spTgt spid="79"/>
                                        </p:tgtEl>
                                        <p:attrNameLst>
                                          <p:attrName>ppt_y</p:attrName>
                                        </p:attrNameLst>
                                      </p:cBhvr>
                                      <p:tavLst>
                                        <p:tav tm="0">
                                          <p:val>
                                            <p:strVal val="ppt_y"/>
                                          </p:val>
                                        </p:tav>
                                        <p:tav tm="100000">
                                          <p:val>
                                            <p:strVal val="ppt_y-.1"/>
                                          </p:val>
                                        </p:tav>
                                      </p:tavLst>
                                    </p:anim>
                                    <p:anim calcmode="lin" valueType="num">
                                      <p:cBhvr>
                                        <p:cTn id="65" dur="500" accel="50000">
                                          <p:stCondLst>
                                            <p:cond delay="500"/>
                                          </p:stCondLst>
                                        </p:cTn>
                                        <p:tgtEl>
                                          <p:spTgt spid="79"/>
                                        </p:tgtEl>
                                        <p:attrNameLst>
                                          <p:attrName>ppt_x</p:attrName>
                                        </p:attrNameLst>
                                      </p:cBhvr>
                                      <p:tavLst>
                                        <p:tav tm="0">
                                          <p:val>
                                            <p:strVal val="ppt_x"/>
                                          </p:val>
                                        </p:tav>
                                        <p:tav tm="100000">
                                          <p:val>
                                            <p:strVal val="ppt_x+.4"/>
                                          </p:val>
                                        </p:tav>
                                      </p:tavLst>
                                    </p:anim>
                                    <p:anim calcmode="lin" valueType="num">
                                      <p:cBhvr>
                                        <p:cTn id="66" dur="1000"/>
                                        <p:tgtEl>
                                          <p:spTgt spid="79"/>
                                        </p:tgtEl>
                                        <p:attrNameLst>
                                          <p:attrName>ppt_h</p:attrName>
                                        </p:attrNameLst>
                                      </p:cBhvr>
                                      <p:tavLst>
                                        <p:tav tm="0">
                                          <p:val>
                                            <p:strVal val="ppt_h"/>
                                          </p:val>
                                        </p:tav>
                                        <p:tav tm="100000">
                                          <p:val>
                                            <p:strVal val="ppt_h"/>
                                          </p:val>
                                        </p:tav>
                                      </p:tavLst>
                                    </p:anim>
                                    <p:anim calcmode="lin" valueType="num">
                                      <p:cBhvr>
                                        <p:cTn id="67" dur="500" accel="50000">
                                          <p:stCondLst>
                                            <p:cond delay="0"/>
                                          </p:stCondLst>
                                        </p:cTn>
                                        <p:tgtEl>
                                          <p:spTgt spid="79"/>
                                        </p:tgtEl>
                                        <p:attrNameLst>
                                          <p:attrName>ppt_w</p:attrName>
                                        </p:attrNameLst>
                                      </p:cBhvr>
                                      <p:tavLst>
                                        <p:tav tm="0">
                                          <p:val>
                                            <p:strVal val="ppt_w"/>
                                          </p:val>
                                        </p:tav>
                                        <p:tav tm="100000">
                                          <p:val>
                                            <p:strVal val="ppt_w*.05"/>
                                          </p:val>
                                        </p:tav>
                                      </p:tavLst>
                                    </p:anim>
                                    <p:anim calcmode="lin" valueType="num">
                                      <p:cBhvr>
                                        <p:cTn id="68" dur="500" decel="50000">
                                          <p:stCondLst>
                                            <p:cond delay="500"/>
                                          </p:stCondLst>
                                        </p:cTn>
                                        <p:tgtEl>
                                          <p:spTgt spid="79"/>
                                        </p:tgtEl>
                                        <p:attrNameLst>
                                          <p:attrName>ppt_w</p:attrName>
                                        </p:attrNameLst>
                                      </p:cBhvr>
                                      <p:tavLst>
                                        <p:tav tm="0">
                                          <p:val>
                                            <p:strVal val="ppt_w"/>
                                          </p:val>
                                        </p:tav>
                                        <p:tav tm="100000">
                                          <p:val>
                                            <p:strVal val="ppt_w/.05"/>
                                          </p:val>
                                        </p:tav>
                                      </p:tavLst>
                                    </p:anim>
                                    <p:anim calcmode="lin" valueType="num">
                                      <p:cBhvr>
                                        <p:cTn id="69" dur="500" accel="50000">
                                          <p:stCondLst>
                                            <p:cond delay="500"/>
                                          </p:stCondLst>
                                        </p:cTn>
                                        <p:tgtEl>
                                          <p:spTgt spid="79"/>
                                        </p:tgtEl>
                                        <p:attrNameLst>
                                          <p:attrName>style.rotation</p:attrName>
                                        </p:attrNameLst>
                                      </p:cBhvr>
                                      <p:tavLst>
                                        <p:tav tm="0">
                                          <p:val>
                                            <p:fltVal val="0"/>
                                          </p:val>
                                        </p:tav>
                                        <p:tav tm="100000">
                                          <p:val>
                                            <p:fltVal val="-90"/>
                                          </p:val>
                                        </p:tav>
                                      </p:tavLst>
                                    </p:anim>
                                    <p:set>
                                      <p:cBhvr>
                                        <p:cTn id="70"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71" restart="whenNotActive" fill="hold" evtFilter="cancelBubble" nodeType="interactiveSeq">
                <p:stCondLst>
                  <p:cond evt="onClick" delay="0">
                    <p:tgtEl>
                      <p:spTgt spid="82"/>
                    </p:tgtEl>
                  </p:cond>
                </p:stCondLst>
                <p:endSync evt="end" delay="0">
                  <p:rtn val="all"/>
                </p:endSync>
                <p:childTnLst>
                  <p:par>
                    <p:cTn id="72" fill="hold">
                      <p:stCondLst>
                        <p:cond delay="0"/>
                      </p:stCondLst>
                      <p:childTnLst>
                        <p:par>
                          <p:cTn id="73" fill="hold">
                            <p:stCondLst>
                              <p:cond delay="0"/>
                            </p:stCondLst>
                            <p:childTnLst>
                              <p:par>
                                <p:cTn id="74" presetID="25" presetClass="exit" presetSubtype="0" fill="hold" nodeType="clickEffect">
                                  <p:stCondLst>
                                    <p:cond delay="0"/>
                                  </p:stCondLst>
                                  <p:childTnLst>
                                    <p:animEffect transition="out" filter="fade">
                                      <p:cBhvr>
                                        <p:cTn id="75" dur="1000" accel="50000">
                                          <p:stCondLst>
                                            <p:cond delay="0"/>
                                          </p:stCondLst>
                                        </p:cTn>
                                        <p:tgtEl>
                                          <p:spTgt spid="82"/>
                                        </p:tgtEl>
                                      </p:cBhvr>
                                    </p:animEffect>
                                    <p:anim calcmode="lin" valueType="num">
                                      <p:cBhvr>
                                        <p:cTn id="76" dur="500" accel="50000">
                                          <p:stCondLst>
                                            <p:cond delay="0"/>
                                          </p:stCondLst>
                                        </p:cTn>
                                        <p:tgtEl>
                                          <p:spTgt spid="82"/>
                                        </p:tgtEl>
                                        <p:attrNameLst>
                                          <p:attrName>ppt_y</p:attrName>
                                        </p:attrNameLst>
                                      </p:cBhvr>
                                      <p:tavLst>
                                        <p:tav tm="0">
                                          <p:val>
                                            <p:strVal val="ppt_y"/>
                                          </p:val>
                                        </p:tav>
                                        <p:tav tm="100000">
                                          <p:val>
                                            <p:strVal val="ppt_y+.1"/>
                                          </p:val>
                                        </p:tav>
                                      </p:tavLst>
                                    </p:anim>
                                    <p:anim calcmode="lin" valueType="num">
                                      <p:cBhvr>
                                        <p:cTn id="77" dur="500" decel="50000">
                                          <p:stCondLst>
                                            <p:cond delay="500"/>
                                          </p:stCondLst>
                                        </p:cTn>
                                        <p:tgtEl>
                                          <p:spTgt spid="82"/>
                                        </p:tgtEl>
                                        <p:attrNameLst>
                                          <p:attrName>ppt_y</p:attrName>
                                        </p:attrNameLst>
                                      </p:cBhvr>
                                      <p:tavLst>
                                        <p:tav tm="0">
                                          <p:val>
                                            <p:strVal val="ppt_y"/>
                                          </p:val>
                                        </p:tav>
                                        <p:tav tm="100000">
                                          <p:val>
                                            <p:strVal val="ppt_y-.1"/>
                                          </p:val>
                                        </p:tav>
                                      </p:tavLst>
                                    </p:anim>
                                    <p:anim calcmode="lin" valueType="num">
                                      <p:cBhvr>
                                        <p:cTn id="78" dur="500" accel="50000">
                                          <p:stCondLst>
                                            <p:cond delay="500"/>
                                          </p:stCondLst>
                                        </p:cTn>
                                        <p:tgtEl>
                                          <p:spTgt spid="82"/>
                                        </p:tgtEl>
                                        <p:attrNameLst>
                                          <p:attrName>ppt_x</p:attrName>
                                        </p:attrNameLst>
                                      </p:cBhvr>
                                      <p:tavLst>
                                        <p:tav tm="0">
                                          <p:val>
                                            <p:strVal val="ppt_x"/>
                                          </p:val>
                                        </p:tav>
                                        <p:tav tm="100000">
                                          <p:val>
                                            <p:strVal val="ppt_x+.4"/>
                                          </p:val>
                                        </p:tav>
                                      </p:tavLst>
                                    </p:anim>
                                    <p:anim calcmode="lin" valueType="num">
                                      <p:cBhvr>
                                        <p:cTn id="79" dur="1000"/>
                                        <p:tgtEl>
                                          <p:spTgt spid="82"/>
                                        </p:tgtEl>
                                        <p:attrNameLst>
                                          <p:attrName>ppt_h</p:attrName>
                                        </p:attrNameLst>
                                      </p:cBhvr>
                                      <p:tavLst>
                                        <p:tav tm="0">
                                          <p:val>
                                            <p:strVal val="ppt_h"/>
                                          </p:val>
                                        </p:tav>
                                        <p:tav tm="100000">
                                          <p:val>
                                            <p:strVal val="ppt_h"/>
                                          </p:val>
                                        </p:tav>
                                      </p:tavLst>
                                    </p:anim>
                                    <p:anim calcmode="lin" valueType="num">
                                      <p:cBhvr>
                                        <p:cTn id="80" dur="500" accel="50000">
                                          <p:stCondLst>
                                            <p:cond delay="0"/>
                                          </p:stCondLst>
                                        </p:cTn>
                                        <p:tgtEl>
                                          <p:spTgt spid="82"/>
                                        </p:tgtEl>
                                        <p:attrNameLst>
                                          <p:attrName>ppt_w</p:attrName>
                                        </p:attrNameLst>
                                      </p:cBhvr>
                                      <p:tavLst>
                                        <p:tav tm="0">
                                          <p:val>
                                            <p:strVal val="ppt_w"/>
                                          </p:val>
                                        </p:tav>
                                        <p:tav tm="100000">
                                          <p:val>
                                            <p:strVal val="ppt_w*.05"/>
                                          </p:val>
                                        </p:tav>
                                      </p:tavLst>
                                    </p:anim>
                                    <p:anim calcmode="lin" valueType="num">
                                      <p:cBhvr>
                                        <p:cTn id="81" dur="500" decel="50000">
                                          <p:stCondLst>
                                            <p:cond delay="500"/>
                                          </p:stCondLst>
                                        </p:cTn>
                                        <p:tgtEl>
                                          <p:spTgt spid="82"/>
                                        </p:tgtEl>
                                        <p:attrNameLst>
                                          <p:attrName>ppt_w</p:attrName>
                                        </p:attrNameLst>
                                      </p:cBhvr>
                                      <p:tavLst>
                                        <p:tav tm="0">
                                          <p:val>
                                            <p:strVal val="ppt_w"/>
                                          </p:val>
                                        </p:tav>
                                        <p:tav tm="100000">
                                          <p:val>
                                            <p:strVal val="ppt_w/.05"/>
                                          </p:val>
                                        </p:tav>
                                      </p:tavLst>
                                    </p:anim>
                                    <p:anim calcmode="lin" valueType="num">
                                      <p:cBhvr>
                                        <p:cTn id="82" dur="500" accel="50000">
                                          <p:stCondLst>
                                            <p:cond delay="500"/>
                                          </p:stCondLst>
                                        </p:cTn>
                                        <p:tgtEl>
                                          <p:spTgt spid="82"/>
                                        </p:tgtEl>
                                        <p:attrNameLst>
                                          <p:attrName>style.rotation</p:attrName>
                                        </p:attrNameLst>
                                      </p:cBhvr>
                                      <p:tavLst>
                                        <p:tav tm="0">
                                          <p:val>
                                            <p:fltVal val="0"/>
                                          </p:val>
                                        </p:tav>
                                        <p:tav tm="100000">
                                          <p:val>
                                            <p:fltVal val="-90"/>
                                          </p:val>
                                        </p:tav>
                                      </p:tavLst>
                                    </p:anim>
                                    <p:set>
                                      <p:cBhvr>
                                        <p:cTn id="83"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2" name="Title 1"/>
          <p:cNvSpPr>
            <a:spLocks noGrp="1"/>
          </p:cNvSpPr>
          <p:nvPr>
            <p:ph type="title" idx="8"/>
          </p:nvPr>
        </p:nvSpPr>
        <p:spPr/>
        <p:txBody>
          <a:bodyPr/>
          <a:lstStyle/>
          <a:p>
            <a:r>
              <a:rPr lang="en-US" sz="2800" b="1" dirty="0">
                <a:solidFill>
                  <a:schemeClr val="bg2">
                    <a:lumMod val="75000"/>
                  </a:schemeClr>
                </a:solidFill>
                <a:latin typeface="Times New Roman" pitchFamily="18" charset="0"/>
                <a:cs typeface="Times New Roman" pitchFamily="18" charset="0"/>
              </a:rPr>
              <a:t>2. Yêu cầu ngoại cảnh</a:t>
            </a:r>
          </a:p>
        </p:txBody>
      </p:sp>
      <p:pic>
        <p:nvPicPr>
          <p:cNvPr id="3" name="Picture 2"/>
          <p:cNvPicPr>
            <a:picLocks noChangeAspect="1"/>
          </p:cNvPicPr>
          <p:nvPr/>
        </p:nvPicPr>
        <p:blipFill>
          <a:blip r:embed="rId4"/>
          <a:stretch>
            <a:fillRect/>
          </a:stretch>
        </p:blipFill>
        <p:spPr>
          <a:xfrm>
            <a:off x="6272626" y="2699110"/>
            <a:ext cx="2871374" cy="2444390"/>
          </a:xfrm>
          <a:prstGeom prst="rect">
            <a:avLst/>
          </a:prstGeom>
        </p:spPr>
      </p:pic>
      <p:grpSp>
        <p:nvGrpSpPr>
          <p:cNvPr id="7" name="Group 6"/>
          <p:cNvGrpSpPr/>
          <p:nvPr/>
        </p:nvGrpSpPr>
        <p:grpSpPr>
          <a:xfrm>
            <a:off x="1311116" y="1187632"/>
            <a:ext cx="5303440" cy="1497332"/>
            <a:chOff x="1311116" y="1187632"/>
            <a:chExt cx="3373899" cy="1497332"/>
          </a:xfrm>
        </p:grpSpPr>
        <p:pic>
          <p:nvPicPr>
            <p:cNvPr id="5" name="Picture 4"/>
            <p:cNvPicPr>
              <a:picLocks noChangeAspect="1"/>
            </p:cNvPicPr>
            <p:nvPr/>
          </p:nvPicPr>
          <p:blipFill>
            <a:blip r:embed="rId5"/>
            <a:stretch>
              <a:fillRect/>
            </a:stretch>
          </p:blipFill>
          <p:spPr>
            <a:xfrm>
              <a:off x="1311116" y="1187632"/>
              <a:ext cx="671796" cy="574003"/>
            </a:xfrm>
            <a:prstGeom prst="rect">
              <a:avLst/>
            </a:prstGeom>
          </p:spPr>
        </p:pic>
        <p:sp>
          <p:nvSpPr>
            <p:cNvPr id="6" name="TextBox 5"/>
            <p:cNvSpPr txBox="1"/>
            <p:nvPr/>
          </p:nvSpPr>
          <p:spPr>
            <a:xfrm>
              <a:off x="2065105" y="1361525"/>
              <a:ext cx="2619910" cy="1323439"/>
            </a:xfrm>
            <a:prstGeom prst="rect">
              <a:avLst/>
            </a:prstGeom>
            <a:noFill/>
          </p:spPr>
          <p:txBody>
            <a:bodyPr wrap="square" rtlCol="0">
              <a:spAutoFit/>
            </a:bodyPr>
            <a:lstStyle/>
            <a:p>
              <a:r>
                <a:rPr lang="en-US" sz="2000" dirty="0" smtClean="0">
                  <a:solidFill>
                    <a:schemeClr val="bg1">
                      <a:lumMod val="10000"/>
                    </a:schemeClr>
                  </a:solidFill>
                  <a:latin typeface="Times New Roman" pitchFamily="18" charset="0"/>
                  <a:cs typeface="Times New Roman" pitchFamily="18" charset="0"/>
                </a:rPr>
                <a:t>Hoạt động nhóm( mỗi nhóm trình bày 2 phút): </a:t>
              </a:r>
              <a:r>
                <a:rPr lang="en-US" sz="2000" dirty="0">
                  <a:solidFill>
                    <a:schemeClr val="bg1">
                      <a:lumMod val="10000"/>
                    </a:schemeClr>
                  </a:solidFill>
                  <a:latin typeface="Times New Roman" pitchFamily="18" charset="0"/>
                  <a:cs typeface="Times New Roman" pitchFamily="18" charset="0"/>
                </a:rPr>
                <a:t>Trình bày các yêu cầu ngoại cảnh của cây ăn quả có múi.</a:t>
              </a:r>
            </a:p>
            <a:p>
              <a:endParaRPr lang="en-US" sz="2000" dirty="0">
                <a:solidFill>
                  <a:srgbClr val="002060"/>
                </a:solidFill>
                <a:latin typeface="Times New Roman" pitchFamily="18" charset="0"/>
                <a:cs typeface="Times New Roman" pitchFamily="18" charset="0"/>
              </a:endParaRPr>
            </a:p>
          </p:txBody>
        </p:sp>
      </p:grpSp>
      <p:pic>
        <p:nvPicPr>
          <p:cNvPr id="8" name="Picture 8" descr="Digit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23581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31" presetClass="exit" presetSubtype="0" fill="hold" nodeType="withEffect">
                                  <p:stCondLst>
                                    <p:cond delay="123000"/>
                                  </p:stCondLst>
                                  <p:iterate type="lt">
                                    <p:tmPct val="5000"/>
                                  </p:iterate>
                                  <p:childTnLst>
                                    <p:anim calcmode="lin" valueType="num">
                                      <p:cBhvr>
                                        <p:cTn id="21" dur="1000"/>
                                        <p:tgtEl>
                                          <p:spTgt spid="8"/>
                                        </p:tgtEl>
                                        <p:attrNameLst>
                                          <p:attrName>ppt_w</p:attrName>
                                        </p:attrNameLst>
                                      </p:cBhvr>
                                      <p:tavLst>
                                        <p:tav tm="0">
                                          <p:val>
                                            <p:strVal val="ppt_w"/>
                                          </p:val>
                                        </p:tav>
                                        <p:tav tm="100000">
                                          <p:val>
                                            <p:fltVal val="0"/>
                                          </p:val>
                                        </p:tav>
                                      </p:tavLst>
                                    </p:anim>
                                    <p:anim calcmode="lin" valueType="num">
                                      <p:cBhvr>
                                        <p:cTn id="22" dur="1000"/>
                                        <p:tgtEl>
                                          <p:spTgt spid="8"/>
                                        </p:tgtEl>
                                        <p:attrNameLst>
                                          <p:attrName>ppt_h</p:attrName>
                                        </p:attrNameLst>
                                      </p:cBhvr>
                                      <p:tavLst>
                                        <p:tav tm="0">
                                          <p:val>
                                            <p:strVal val="ppt_h"/>
                                          </p:val>
                                        </p:tav>
                                        <p:tav tm="100000">
                                          <p:val>
                                            <p:fltVal val="0"/>
                                          </p:val>
                                        </p:tav>
                                      </p:tavLst>
                                    </p:anim>
                                    <p:anim calcmode="lin" valueType="num">
                                      <p:cBhvr>
                                        <p:cTn id="23" dur="1000"/>
                                        <p:tgtEl>
                                          <p:spTgt spid="8"/>
                                        </p:tgtEl>
                                        <p:attrNameLst>
                                          <p:attrName>style.rotation</p:attrName>
                                        </p:attrNameLst>
                                      </p:cBhvr>
                                      <p:tavLst>
                                        <p:tav tm="0">
                                          <p:val>
                                            <p:fltVal val="0"/>
                                          </p:val>
                                        </p:tav>
                                        <p:tav tm="100000">
                                          <p:val>
                                            <p:fltVal val="90"/>
                                          </p:val>
                                        </p:tav>
                                      </p:tavLst>
                                    </p:anim>
                                    <p:animEffect transition="out" filter="fade">
                                      <p:cBhvr>
                                        <p:cTn id="24" dur="1000"/>
                                        <p:tgtEl>
                                          <p:spTgt spid="8"/>
                                        </p:tgtEl>
                                      </p:cBhvr>
                                    </p:animEffect>
                                    <p:set>
                                      <p:cBhvr>
                                        <p:cTn id="25"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Rounded Rectangle 7"/>
          <p:cNvSpPr/>
          <p:nvPr/>
        </p:nvSpPr>
        <p:spPr>
          <a:xfrm>
            <a:off x="0" y="13537"/>
            <a:ext cx="2589088"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dirty="0">
                <a:solidFill>
                  <a:schemeClr val="tx2"/>
                </a:solidFill>
                <a:latin typeface="Arial" panose="020B0604020202020204" pitchFamily="34" charset="0"/>
                <a:cs typeface="Arial" panose="020B0604020202020204" pitchFamily="34" charset="0"/>
              </a:rPr>
              <a:t>   </a:t>
            </a:r>
            <a:r>
              <a:rPr lang="vi-VN" sz="2400" b="1" dirty="0">
                <a:solidFill>
                  <a:schemeClr val="tx2"/>
                </a:solidFill>
                <a:latin typeface="+mj-lt"/>
                <a:cs typeface="Arial" panose="020B0604020202020204" pitchFamily="34" charset="0"/>
              </a:rPr>
              <a:t>a) Nhiệt độ</a:t>
            </a:r>
            <a:endParaRPr lang="en-US" sz="2400" b="1" dirty="0">
              <a:solidFill>
                <a:schemeClr val="tx2"/>
              </a:solidFill>
              <a:latin typeface="+mj-lt"/>
              <a:cs typeface="Arial" panose="020B0604020202020204" pitchFamily="34" charset="0"/>
            </a:endParaRPr>
          </a:p>
        </p:txBody>
      </p:sp>
      <p:sp>
        <p:nvSpPr>
          <p:cNvPr id="10" name="Rectangle 9"/>
          <p:cNvSpPr/>
          <p:nvPr/>
        </p:nvSpPr>
        <p:spPr>
          <a:xfrm>
            <a:off x="3965824" y="390418"/>
            <a:ext cx="4638781" cy="2241960"/>
          </a:xfrm>
          <a:prstGeom prst="rect">
            <a:avLst/>
          </a:prstGeom>
        </p:spPr>
        <p:txBody>
          <a:bodyPr wrap="square">
            <a:spAutoFit/>
          </a:bodyPr>
          <a:lstStyle/>
          <a:p>
            <a:pPr algn="just">
              <a:lnSpc>
                <a:spcPct val="150000"/>
              </a:lnSpc>
            </a:pP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Là </a:t>
            </a:r>
            <a:r>
              <a:rPr lang="vi-VN" sz="2400" dirty="0">
                <a:latin typeface="Times New Roman" pitchFamily="18" charset="0"/>
                <a:cs typeface="Times New Roman" pitchFamily="18" charset="0"/>
              </a:rPr>
              <a:t>yếu tố quan trọng, ảnh hưởng tới toàn bộ hoạt động sống của cây cũng như năng suất, chất lượng quả của cây ăn quả có múi.</a:t>
            </a:r>
            <a:endParaRPr lang="en-US" sz="2400" dirty="0">
              <a:latin typeface="Times New Roman" pitchFamily="18" charset="0"/>
              <a:cs typeface="Times New Roman" pitchFamily="18" charset="0"/>
            </a:endParaRPr>
          </a:p>
        </p:txBody>
      </p:sp>
      <p:sp>
        <p:nvSpPr>
          <p:cNvPr id="14" name="Rectangle 13"/>
          <p:cNvSpPr/>
          <p:nvPr/>
        </p:nvSpPr>
        <p:spPr>
          <a:xfrm>
            <a:off x="3960688" y="2642528"/>
            <a:ext cx="4577136" cy="1133965"/>
          </a:xfrm>
          <a:prstGeom prst="rect">
            <a:avLst/>
          </a:prstGeom>
        </p:spPr>
        <p:txBody>
          <a:bodyPr wrap="square">
            <a:spAutoFit/>
          </a:bodyPr>
          <a:lstStyle/>
          <a:p>
            <a:pPr algn="just">
              <a:lnSpc>
                <a:spcPct val="150000"/>
              </a:lnSpc>
            </a:pPr>
            <a:r>
              <a:rPr lang="en-US" sz="2400" dirty="0" smtClean="0">
                <a:latin typeface="Times New Roman" pitchFamily="18" charset="0"/>
                <a:ea typeface="Times New Roman" panose="02020603050405020304" pitchFamily="18" charset="0"/>
                <a:cs typeface="Times New Roman" pitchFamily="18" charset="0"/>
              </a:rPr>
              <a:t>- </a:t>
            </a:r>
            <a:r>
              <a:rPr lang="vi-VN" sz="2400" dirty="0" smtClean="0">
                <a:latin typeface="Times New Roman" pitchFamily="18" charset="0"/>
                <a:ea typeface="Times New Roman" panose="02020603050405020304" pitchFamily="18" charset="0"/>
                <a:cs typeface="Times New Roman" pitchFamily="18" charset="0"/>
              </a:rPr>
              <a:t>Trồng </a:t>
            </a:r>
            <a:r>
              <a:rPr lang="vi-VN" sz="2400" dirty="0">
                <a:latin typeface="Times New Roman" pitchFamily="18" charset="0"/>
                <a:ea typeface="Times New Roman" panose="02020603050405020304" pitchFamily="18" charset="0"/>
                <a:cs typeface="Times New Roman" pitchFamily="18" charset="0"/>
              </a:rPr>
              <a:t>ở vùng có nhiệt độ từ 12</a:t>
            </a:r>
            <a:r>
              <a:rPr lang="vi-VN" sz="2400" baseline="30000" dirty="0">
                <a:latin typeface="Times New Roman" pitchFamily="18" charset="0"/>
                <a:ea typeface="Times New Roman" panose="02020603050405020304" pitchFamily="18" charset="0"/>
                <a:cs typeface="Times New Roman" pitchFamily="18" charset="0"/>
              </a:rPr>
              <a:t>o</a:t>
            </a:r>
            <a:r>
              <a:rPr lang="vi-VN" sz="2400" dirty="0">
                <a:latin typeface="Times New Roman" pitchFamily="18" charset="0"/>
                <a:ea typeface="Times New Roman" panose="02020603050405020304" pitchFamily="18" charset="0"/>
                <a:cs typeface="Times New Roman" pitchFamily="18" charset="0"/>
              </a:rPr>
              <a:t>C đến </a:t>
            </a:r>
            <a:r>
              <a:rPr lang="vi-VN" sz="2400" dirty="0" smtClean="0">
                <a:latin typeface="Times New Roman" pitchFamily="18" charset="0"/>
                <a:ea typeface="Times New Roman" panose="02020603050405020304" pitchFamily="18" charset="0"/>
                <a:cs typeface="Times New Roman" pitchFamily="18" charset="0"/>
              </a:rPr>
              <a:t>39</a:t>
            </a:r>
            <a:r>
              <a:rPr lang="vi-VN" sz="2400" baseline="30000" dirty="0" smtClean="0">
                <a:latin typeface="Times New Roman" pitchFamily="18" charset="0"/>
                <a:ea typeface="Times New Roman" panose="02020603050405020304" pitchFamily="18" charset="0"/>
                <a:cs typeface="Times New Roman" pitchFamily="18" charset="0"/>
              </a:rPr>
              <a:t>o</a:t>
            </a:r>
            <a:r>
              <a:rPr lang="vi-VN" sz="2400" dirty="0" smtClean="0">
                <a:latin typeface="Times New Roman" pitchFamily="18" charset="0"/>
                <a:ea typeface="Times New Roman" panose="02020603050405020304" pitchFamily="18" charset="0"/>
                <a:cs typeface="Times New Roman" pitchFamily="18" charset="0"/>
              </a:rPr>
              <a:t>C</a:t>
            </a:r>
            <a:r>
              <a:rPr lang="en-US" sz="2400" dirty="0" smtClean="0">
                <a:latin typeface="Times New Roman" pitchFamily="18" charset="0"/>
                <a:ea typeface="Times New Roman" panose="02020603050405020304" pitchFamily="18" charset="0"/>
                <a:cs typeface="Times New Roman" pitchFamily="18" charset="0"/>
              </a:rPr>
              <a:t>.</a:t>
            </a:r>
            <a:endParaRPr lang="en-US" sz="2400" dirty="0">
              <a:effectLst/>
              <a:latin typeface="Times New Roman" pitchFamily="18" charset="0"/>
              <a:ea typeface="Times New Roman" panose="02020603050405020304" pitchFamily="18" charset="0"/>
              <a:cs typeface="Times New Roman" pitchFamily="18" charset="0"/>
            </a:endParaRPr>
          </a:p>
        </p:txBody>
      </p:sp>
      <p:cxnSp>
        <p:nvCxnSpPr>
          <p:cNvPr id="17" name="Elbow Connector 16"/>
          <p:cNvCxnSpPr>
            <a:endCxn id="10" idx="1"/>
          </p:cNvCxnSpPr>
          <p:nvPr/>
        </p:nvCxnSpPr>
        <p:spPr>
          <a:xfrm flipV="1">
            <a:off x="2732925" y="1511398"/>
            <a:ext cx="1232899" cy="549962"/>
          </a:xfrm>
          <a:prstGeom prst="bentConnector3">
            <a:avLst/>
          </a:prstGeom>
          <a:ln w="19050">
            <a:solidFill>
              <a:srgbClr val="89A610"/>
            </a:solidFill>
            <a:tailEnd type="oval"/>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flipV="1">
            <a:off x="2157572" y="3104321"/>
            <a:ext cx="1803115" cy="486968"/>
          </a:xfrm>
          <a:prstGeom prst="bentConnector3">
            <a:avLst>
              <a:gd name="adj1" fmla="val 50000"/>
            </a:avLst>
          </a:prstGeom>
          <a:ln w="19050">
            <a:solidFill>
              <a:srgbClr val="89A610"/>
            </a:solidFill>
            <a:tailEnd type="ova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89774" y="1479681"/>
            <a:ext cx="2998489" cy="3450635"/>
            <a:chOff x="25388" y="1390962"/>
            <a:chExt cx="2998489" cy="3450635"/>
          </a:xfrm>
        </p:grpSpPr>
        <p:pic>
          <p:nvPicPr>
            <p:cNvPr id="12" name="Picture 11"/>
            <p:cNvPicPr>
              <a:picLocks noChangeAspect="1"/>
            </p:cNvPicPr>
            <p:nvPr/>
          </p:nvPicPr>
          <p:blipFill rotWithShape="1">
            <a:blip r:embed="rId3"/>
            <a:srcRect l="32957"/>
            <a:stretch/>
          </p:blipFill>
          <p:spPr>
            <a:xfrm>
              <a:off x="996592" y="1390962"/>
              <a:ext cx="2027285" cy="3450635"/>
            </a:xfrm>
            <a:prstGeom prst="rect">
              <a:avLst/>
            </a:prstGeom>
          </p:spPr>
        </p:pic>
        <p:pic>
          <p:nvPicPr>
            <p:cNvPr id="33" name="Picture 32"/>
            <p:cNvPicPr>
              <a:picLocks noChangeAspect="1"/>
            </p:cNvPicPr>
            <p:nvPr/>
          </p:nvPicPr>
          <p:blipFill>
            <a:blip r:embed="rId4"/>
            <a:stretch>
              <a:fillRect/>
            </a:stretch>
          </p:blipFill>
          <p:spPr>
            <a:xfrm>
              <a:off x="25388" y="1390962"/>
              <a:ext cx="1012302" cy="113015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0" y="0"/>
            <a:ext cx="4150761"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dirty="0" smtClean="0">
                <a:solidFill>
                  <a:schemeClr val="tx2"/>
                </a:solidFill>
                <a:latin typeface="+mj-lt"/>
                <a:cs typeface="Arial" panose="020B0604020202020204" pitchFamily="34" charset="0"/>
              </a:rPr>
              <a:t>b</a:t>
            </a:r>
            <a:r>
              <a:rPr lang="vi-VN" sz="2400" b="1" dirty="0">
                <a:solidFill>
                  <a:schemeClr val="tx2"/>
                </a:solidFill>
                <a:latin typeface="+mj-lt"/>
                <a:cs typeface="Arial" panose="020B0604020202020204" pitchFamily="34" charset="0"/>
              </a:rPr>
              <a:t>) Lượng mưa và độ ẩm</a:t>
            </a:r>
            <a:endParaRPr lang="en-US" sz="2400" b="1" dirty="0">
              <a:solidFill>
                <a:schemeClr val="tx2"/>
              </a:solidFill>
              <a:latin typeface="+mj-lt"/>
              <a:cs typeface="Arial" panose="020B0604020202020204" pitchFamily="34" charset="0"/>
            </a:endParaRPr>
          </a:p>
        </p:txBody>
      </p:sp>
      <p:grpSp>
        <p:nvGrpSpPr>
          <p:cNvPr id="120" name="Group 119"/>
          <p:cNvGrpSpPr/>
          <p:nvPr/>
        </p:nvGrpSpPr>
        <p:grpSpPr>
          <a:xfrm>
            <a:off x="422695" y="1276754"/>
            <a:ext cx="8220855" cy="2822491"/>
            <a:chOff x="328128" y="1451558"/>
            <a:chExt cx="4288264" cy="2822491"/>
          </a:xfrm>
        </p:grpSpPr>
        <p:sp>
          <p:nvSpPr>
            <p:cNvPr id="105" name="Rounded Rectangle 104"/>
            <p:cNvSpPr/>
            <p:nvPr/>
          </p:nvSpPr>
          <p:spPr>
            <a:xfrm>
              <a:off x="328128" y="1821462"/>
              <a:ext cx="4288264" cy="2452587"/>
            </a:xfrm>
            <a:prstGeom prst="roundRect">
              <a:avLst>
                <a:gd name="adj" fmla="val 13927"/>
              </a:avLst>
            </a:prstGeom>
            <a:ln w="19050">
              <a:solidFill>
                <a:srgbClr val="0EA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p:cNvPicPr>
              <a:picLocks noChangeAspect="1"/>
            </p:cNvPicPr>
            <p:nvPr/>
          </p:nvPicPr>
          <p:blipFill>
            <a:blip r:embed="rId2"/>
            <a:stretch>
              <a:fillRect/>
            </a:stretch>
          </p:blipFill>
          <p:spPr>
            <a:xfrm>
              <a:off x="2085653" y="1451558"/>
              <a:ext cx="955498" cy="921021"/>
            </a:xfrm>
            <a:prstGeom prst="rect">
              <a:avLst/>
            </a:prstGeom>
          </p:spPr>
        </p:pic>
        <p:sp>
          <p:nvSpPr>
            <p:cNvPr id="111" name="Rectangle 110"/>
            <p:cNvSpPr/>
            <p:nvPr/>
          </p:nvSpPr>
          <p:spPr>
            <a:xfrm>
              <a:off x="367511" y="2309091"/>
              <a:ext cx="4209498" cy="1754326"/>
            </a:xfrm>
            <a:prstGeom prst="rect">
              <a:avLst/>
            </a:prstGeom>
          </p:spPr>
          <p:txBody>
            <a:bodyPr wrap="square">
              <a:spAutoFit/>
            </a:bodyPr>
            <a:lstStyle/>
            <a:p>
              <a:pPr algn="just">
                <a:lnSpc>
                  <a:spcPct val="150000"/>
                </a:lnSpc>
              </a:pPr>
              <a:r>
                <a:rPr lang="en-US" sz="2400" dirty="0" smtClean="0">
                  <a:latin typeface="+mj-lt"/>
                </a:rPr>
                <a:t>- </a:t>
              </a:r>
              <a:r>
                <a:rPr lang="vi-VN" sz="2400" dirty="0" smtClean="0">
                  <a:latin typeface="+mj-lt"/>
                </a:rPr>
                <a:t>Là </a:t>
              </a:r>
              <a:r>
                <a:rPr lang="vi-VN" sz="2400" dirty="0">
                  <a:latin typeface="+mj-lt"/>
                </a:rPr>
                <a:t>loại cây ưa ẩm nhưng không chịu được úng, lượng mưa thích hợp từ 900mm đến 1 </a:t>
              </a:r>
              <a:r>
                <a:rPr lang="vi-VN" sz="2400" dirty="0" smtClean="0">
                  <a:latin typeface="+mj-lt"/>
                </a:rPr>
                <a:t>200mm/năm</a:t>
              </a:r>
              <a:r>
                <a:rPr lang="en-US" sz="2400" dirty="0" smtClean="0">
                  <a:latin typeface="+mj-lt"/>
                </a:rPr>
                <a:t>.</a:t>
              </a:r>
            </a:p>
            <a:p>
              <a:pPr algn="just">
                <a:lnSpc>
                  <a:spcPct val="150000"/>
                </a:lnSpc>
              </a:pPr>
              <a:r>
                <a:rPr lang="vi-VN" sz="2400" dirty="0" smtClean="0">
                  <a:latin typeface="+mj-lt"/>
                </a:rPr>
                <a:t> </a:t>
              </a:r>
              <a:r>
                <a:rPr lang="en-US" sz="2400" dirty="0" smtClean="0">
                  <a:latin typeface="Times New Roman" pitchFamily="18" charset="0"/>
                  <a:cs typeface="Times New Roman" pitchFamily="18" charset="0"/>
                </a:rPr>
                <a:t>- Đ</a:t>
              </a:r>
              <a:r>
                <a:rPr lang="vi-VN" sz="2400" dirty="0" smtClean="0">
                  <a:latin typeface="Times New Roman" pitchFamily="18" charset="0"/>
                  <a:cs typeface="Times New Roman" pitchFamily="18" charset="0"/>
                </a:rPr>
                <a:t>ộ </a:t>
              </a:r>
              <a:r>
                <a:rPr lang="vi-VN" sz="2400" dirty="0">
                  <a:latin typeface="Times New Roman" pitchFamily="18" charset="0"/>
                  <a:cs typeface="Times New Roman" pitchFamily="18" charset="0"/>
                </a:rPr>
                <a:t>ẩm </a:t>
              </a:r>
              <a:r>
                <a:rPr lang="vi-VN" sz="2400" dirty="0">
                  <a:latin typeface="+mj-lt"/>
                </a:rPr>
                <a:t>không khí từ 70% đến 80%.</a:t>
              </a:r>
              <a:endParaRPr lang="en-US" sz="2400" dirty="0">
                <a:latin typeface="+mj-lt"/>
              </a:endParaRPr>
            </a:p>
          </p:txBody>
        </p:sp>
      </p:grpSp>
      <p:pic>
        <p:nvPicPr>
          <p:cNvPr id="123" name="Picture 122"/>
          <p:cNvPicPr>
            <a:picLocks noChangeAspect="1"/>
          </p:cNvPicPr>
          <p:nvPr/>
        </p:nvPicPr>
        <p:blipFill>
          <a:blip r:embed="rId3"/>
          <a:stretch>
            <a:fillRect/>
          </a:stretch>
        </p:blipFill>
        <p:spPr>
          <a:xfrm>
            <a:off x="7704225" y="4202594"/>
            <a:ext cx="996663" cy="940906"/>
          </a:xfrm>
          <a:prstGeom prst="rect">
            <a:avLst/>
          </a:prstGeom>
        </p:spPr>
      </p:pic>
    </p:spTree>
    <p:extLst>
      <p:ext uri="{BB962C8B-B14F-4D97-AF65-F5344CB8AC3E}">
        <p14:creationId xmlns:p14="http://schemas.microsoft.com/office/powerpoint/2010/main" val="72117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barn(inVertical)">
                                      <p:cBhvr>
                                        <p:cTn id="1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6856" y="1535370"/>
            <a:ext cx="4376791" cy="3118206"/>
            <a:chOff x="267130" y="1252830"/>
            <a:chExt cx="4376791" cy="3118206"/>
          </a:xfrm>
        </p:grpSpPr>
        <p:grpSp>
          <p:nvGrpSpPr>
            <p:cNvPr id="9" name="Group 8"/>
            <p:cNvGrpSpPr/>
            <p:nvPr/>
          </p:nvGrpSpPr>
          <p:grpSpPr>
            <a:xfrm>
              <a:off x="267130" y="1252830"/>
              <a:ext cx="4376791" cy="3118206"/>
              <a:chOff x="369872" y="1252830"/>
              <a:chExt cx="4376791" cy="3118206"/>
            </a:xfrm>
          </p:grpSpPr>
          <p:sp>
            <p:nvSpPr>
              <p:cNvPr id="8" name="Rounded Rectangle 7"/>
              <p:cNvSpPr/>
              <p:nvPr/>
            </p:nvSpPr>
            <p:spPr>
              <a:xfrm>
                <a:off x="369872" y="1252830"/>
                <a:ext cx="4376791" cy="3118206"/>
              </a:xfrm>
              <a:prstGeom prst="roundRect">
                <a:avLst>
                  <a:gd name="adj" fmla="val 3671"/>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p:nvPr/>
            </p:nvPicPr>
            <p:blipFill rotWithShape="1">
              <a:blip r:embed="rId2">
                <a:extLst>
                  <a:ext uri="{28A0092B-C50C-407E-A947-70E740481C1C}">
                    <a14:useLocalDpi xmlns:a14="http://schemas.microsoft.com/office/drawing/2010/main" val="0"/>
                  </a:ext>
                </a:extLst>
              </a:blip>
              <a:srcRect t="49205" r="50881" b="7246"/>
              <a:stretch/>
            </p:blipFill>
            <p:spPr>
              <a:xfrm>
                <a:off x="369872" y="1377536"/>
                <a:ext cx="4267466" cy="2577216"/>
              </a:xfrm>
              <a:prstGeom prst="rect">
                <a:avLst/>
              </a:prstGeom>
            </p:spPr>
          </p:pic>
        </p:grpSp>
        <p:sp>
          <p:nvSpPr>
            <p:cNvPr id="7" name="Rectangle 6"/>
            <p:cNvSpPr/>
            <p:nvPr/>
          </p:nvSpPr>
          <p:spPr>
            <a:xfrm>
              <a:off x="523261" y="3900695"/>
              <a:ext cx="3755204" cy="369332"/>
            </a:xfrm>
            <a:prstGeom prst="rect">
              <a:avLst/>
            </a:prstGeom>
          </p:spPr>
          <p:txBody>
            <a:bodyPr wrap="square">
              <a:spAutoFit/>
            </a:bodyPr>
            <a:lstStyle/>
            <a:p>
              <a:pPr algn="ctr"/>
              <a:r>
                <a:rPr lang="en-US" sz="1800" dirty="0">
                  <a:solidFill>
                    <a:srgbClr val="002060"/>
                  </a:solidFill>
                  <a:latin typeface="Times New Roman" pitchFamily="18" charset="0"/>
                  <a:cs typeface="Times New Roman" pitchFamily="18" charset="0"/>
                </a:rPr>
                <a:t>Đắp mô, bồi liếp cây có múi</a:t>
              </a:r>
            </a:p>
          </p:txBody>
        </p:sp>
      </p:grpSp>
      <p:sp>
        <p:nvSpPr>
          <p:cNvPr id="13" name="TextBox 12"/>
          <p:cNvSpPr txBox="1"/>
          <p:nvPr/>
        </p:nvSpPr>
        <p:spPr>
          <a:xfrm>
            <a:off x="339047" y="348047"/>
            <a:ext cx="3911885" cy="958660"/>
          </a:xfrm>
          <a:prstGeom prst="rect">
            <a:avLst/>
          </a:prstGeom>
          <a:noFill/>
        </p:spPr>
        <p:txBody>
          <a:bodyPr wrap="square" rtlCol="0">
            <a:spAutoFit/>
          </a:bodyPr>
          <a:lstStyle/>
          <a:p>
            <a:pPr algn="just">
              <a:lnSpc>
                <a:spcPct val="150000"/>
              </a:lnSpc>
            </a:pPr>
            <a:r>
              <a:rPr lang="vi-VN" sz="2000" b="1" dirty="0">
                <a:solidFill>
                  <a:srgbClr val="FF0000"/>
                </a:solidFill>
                <a:latin typeface="+mj-lt"/>
              </a:rPr>
              <a:t>►</a:t>
            </a:r>
            <a:r>
              <a:rPr lang="vi-VN" sz="2000" b="1" dirty="0">
                <a:latin typeface="+mj-lt"/>
              </a:rPr>
              <a:t> </a:t>
            </a:r>
            <a:r>
              <a:rPr lang="vi-VN" sz="2000" b="1" dirty="0">
                <a:solidFill>
                  <a:srgbClr val="C4001F"/>
                </a:solidFill>
                <a:latin typeface="+mj-lt"/>
              </a:rPr>
              <a:t>Một số công việc đảm bảo mực nước cho cây có múi:</a:t>
            </a:r>
            <a:endParaRPr lang="en-US" sz="2000" b="1" dirty="0">
              <a:solidFill>
                <a:srgbClr val="C4001F"/>
              </a:solidFill>
              <a:latin typeface="+mj-lt"/>
            </a:endParaRPr>
          </a:p>
        </p:txBody>
      </p:sp>
      <p:grpSp>
        <p:nvGrpSpPr>
          <p:cNvPr id="15" name="Group 14"/>
          <p:cNvGrpSpPr/>
          <p:nvPr/>
        </p:nvGrpSpPr>
        <p:grpSpPr>
          <a:xfrm>
            <a:off x="4726115" y="348047"/>
            <a:ext cx="4294596" cy="3184189"/>
            <a:chOff x="4633648" y="237104"/>
            <a:chExt cx="4294596" cy="3184189"/>
          </a:xfrm>
        </p:grpSpPr>
        <p:sp>
          <p:nvSpPr>
            <p:cNvPr id="10" name="Rounded Rectangle 9"/>
            <p:cNvSpPr/>
            <p:nvPr/>
          </p:nvSpPr>
          <p:spPr>
            <a:xfrm>
              <a:off x="4633648" y="237104"/>
              <a:ext cx="4294596" cy="3184189"/>
            </a:xfrm>
            <a:prstGeom prst="roundRect">
              <a:avLst>
                <a:gd name="adj" fmla="val 3671"/>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4749121" y="348047"/>
              <a:ext cx="4086654" cy="2477346"/>
            </a:xfrm>
            <a:prstGeom prst="rect">
              <a:avLst/>
            </a:prstGeom>
          </p:spPr>
        </p:pic>
        <p:sp>
          <p:nvSpPr>
            <p:cNvPr id="14" name="Rectangle 13"/>
            <p:cNvSpPr/>
            <p:nvPr/>
          </p:nvSpPr>
          <p:spPr>
            <a:xfrm>
              <a:off x="4920781" y="2936336"/>
              <a:ext cx="3743332" cy="369332"/>
            </a:xfrm>
            <a:prstGeom prst="rect">
              <a:avLst/>
            </a:prstGeom>
          </p:spPr>
          <p:txBody>
            <a:bodyPr wrap="none">
              <a:spAutoFit/>
            </a:bodyPr>
            <a:lstStyle/>
            <a:p>
              <a:pPr algn="ctr"/>
              <a:r>
                <a:rPr lang="en-US" sz="1800" dirty="0">
                  <a:solidFill>
                    <a:srgbClr val="002060"/>
                  </a:solidFill>
                  <a:latin typeface="Times New Roman" pitchFamily="18" charset="0"/>
                  <a:cs typeface="Times New Roman" pitchFamily="18" charset="0"/>
                </a:rPr>
                <a:t>Đào gốc bón phân để chống thất thoát</a:t>
              </a:r>
            </a:p>
          </p:txBody>
        </p:sp>
      </p:grpSp>
      <p:pic>
        <p:nvPicPr>
          <p:cNvPr id="17" name="Picture 16"/>
          <p:cNvPicPr>
            <a:picLocks noChangeAspect="1"/>
          </p:cNvPicPr>
          <p:nvPr/>
        </p:nvPicPr>
        <p:blipFill>
          <a:blip r:embed="rId4"/>
          <a:stretch>
            <a:fillRect/>
          </a:stretch>
        </p:blipFill>
        <p:spPr>
          <a:xfrm flipH="1">
            <a:off x="7728817" y="3817738"/>
            <a:ext cx="1415183" cy="1325762"/>
          </a:xfrm>
          <a:prstGeom prst="rect">
            <a:avLst/>
          </a:prstGeom>
        </p:spPr>
      </p:pic>
    </p:spTree>
    <p:extLst>
      <p:ext uri="{BB962C8B-B14F-4D97-AF65-F5344CB8AC3E}">
        <p14:creationId xmlns:p14="http://schemas.microsoft.com/office/powerpoint/2010/main" val="390759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0" y="0"/>
            <a:ext cx="2650734"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dirty="0" smtClean="0">
                <a:solidFill>
                  <a:schemeClr val="tx2"/>
                </a:solidFill>
                <a:latin typeface="+mj-lt"/>
                <a:cs typeface="Arial" panose="020B0604020202020204" pitchFamily="34" charset="0"/>
              </a:rPr>
              <a:t>c</a:t>
            </a:r>
            <a:r>
              <a:rPr lang="vi-VN" sz="2400" b="1" dirty="0">
                <a:solidFill>
                  <a:schemeClr val="tx2"/>
                </a:solidFill>
                <a:latin typeface="+mj-lt"/>
                <a:cs typeface="Arial" panose="020B0604020202020204" pitchFamily="34" charset="0"/>
              </a:rPr>
              <a:t>) Ánh sáng</a:t>
            </a:r>
            <a:endParaRPr lang="en-US" sz="2400" b="1" dirty="0">
              <a:solidFill>
                <a:schemeClr val="tx2"/>
              </a:solidFill>
              <a:latin typeface="+mj-lt"/>
              <a:cs typeface="Arial" panose="020B0604020202020204" pitchFamily="34" charset="0"/>
            </a:endParaRPr>
          </a:p>
        </p:txBody>
      </p:sp>
      <p:sp>
        <p:nvSpPr>
          <p:cNvPr id="12" name="Rectangle 11"/>
          <p:cNvSpPr/>
          <p:nvPr/>
        </p:nvSpPr>
        <p:spPr>
          <a:xfrm>
            <a:off x="152591" y="807411"/>
            <a:ext cx="7952317" cy="1307089"/>
          </a:xfrm>
          <a:prstGeom prst="rect">
            <a:avLst/>
          </a:prstGeom>
        </p:spPr>
        <p:txBody>
          <a:bodyPr wrap="square">
            <a:spAutoFit/>
          </a:bodyPr>
          <a:lstStyle/>
          <a:p>
            <a:pPr algn="just">
              <a:lnSpc>
                <a:spcPct val="150000"/>
              </a:lnSpc>
            </a:pPr>
            <a:r>
              <a:rPr lang="vi-VN" sz="2800" dirty="0">
                <a:latin typeface="+mj-lt"/>
              </a:rPr>
              <a:t>Không ưa ánh sáng mạnh, ưa ánh sáng tán xạ có cường độ từ 10 000 Lux đến 15 000 </a:t>
            </a:r>
            <a:r>
              <a:rPr lang="vi-VN" sz="2800" dirty="0" smtClean="0">
                <a:latin typeface="+mj-lt"/>
              </a:rPr>
              <a:t>Lux</a:t>
            </a:r>
            <a:r>
              <a:rPr lang="en-US" sz="2800" dirty="0" smtClean="0">
                <a:latin typeface="+mj-lt"/>
              </a:rPr>
              <a:t>.</a:t>
            </a:r>
            <a:endParaRPr lang="en-US" sz="2800" dirty="0">
              <a:latin typeface="+mj-lt"/>
            </a:endParaRPr>
          </a:p>
        </p:txBody>
      </p:sp>
      <p:pic>
        <p:nvPicPr>
          <p:cNvPr id="2" name="Picture 1"/>
          <p:cNvPicPr>
            <a:picLocks noChangeAspect="1"/>
          </p:cNvPicPr>
          <p:nvPr/>
        </p:nvPicPr>
        <p:blipFill>
          <a:blip r:embed="rId2"/>
          <a:stretch>
            <a:fillRect/>
          </a:stretch>
        </p:blipFill>
        <p:spPr>
          <a:xfrm>
            <a:off x="5308637" y="2101935"/>
            <a:ext cx="2993395" cy="2599670"/>
          </a:xfrm>
          <a:prstGeom prst="rect">
            <a:avLst/>
          </a:prstGeom>
        </p:spPr>
      </p:pic>
    </p:spTree>
    <p:extLst>
      <p:ext uri="{BB962C8B-B14F-4D97-AF65-F5344CB8AC3E}">
        <p14:creationId xmlns:p14="http://schemas.microsoft.com/office/powerpoint/2010/main" val="375938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6179"/>
            <a:ext cx="2650734"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dirty="0" smtClean="0">
                <a:solidFill>
                  <a:schemeClr val="tx2"/>
                </a:solidFill>
                <a:latin typeface="+mj-lt"/>
                <a:cs typeface="Arial" panose="020B0604020202020204" pitchFamily="34" charset="0"/>
              </a:rPr>
              <a:t>d</a:t>
            </a:r>
            <a:r>
              <a:rPr lang="vi-VN" sz="2400" b="1" dirty="0">
                <a:solidFill>
                  <a:schemeClr val="tx2"/>
                </a:solidFill>
                <a:latin typeface="+mj-lt"/>
                <a:cs typeface="Arial" panose="020B0604020202020204" pitchFamily="34" charset="0"/>
              </a:rPr>
              <a:t>) Đất trồng</a:t>
            </a:r>
            <a:endParaRPr lang="en-US" sz="2400" b="1" dirty="0">
              <a:solidFill>
                <a:schemeClr val="tx2"/>
              </a:solidFill>
              <a:latin typeface="+mj-lt"/>
              <a:cs typeface="Arial" panose="020B0604020202020204" pitchFamily="34" charset="0"/>
            </a:endParaRPr>
          </a:p>
        </p:txBody>
      </p:sp>
      <p:sp>
        <p:nvSpPr>
          <p:cNvPr id="4" name="Rectangle 3"/>
          <p:cNvSpPr/>
          <p:nvPr/>
        </p:nvSpPr>
        <p:spPr>
          <a:xfrm>
            <a:off x="191530" y="883735"/>
            <a:ext cx="8265559" cy="2241960"/>
          </a:xfrm>
          <a:prstGeom prst="rect">
            <a:avLst/>
          </a:prstGeom>
        </p:spPr>
        <p:txBody>
          <a:bodyPr wrap="square">
            <a:spAutoFit/>
          </a:bodyPr>
          <a:lstStyle/>
          <a:p>
            <a:pPr algn="just">
              <a:lnSpc>
                <a:spcPct val="150000"/>
              </a:lnSpc>
            </a:pP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Trồng </a:t>
            </a:r>
            <a:r>
              <a:rPr lang="vi-VN" sz="2400" dirty="0">
                <a:latin typeface="Times New Roman" pitchFamily="18" charset="0"/>
                <a:cs typeface="Times New Roman" pitchFamily="18" charset="0"/>
              </a:rPr>
              <a:t>được trên nhiều loại đất khác nhau. </a:t>
            </a:r>
          </a:p>
          <a:p>
            <a:pPr algn="just">
              <a:lnSpc>
                <a:spcPct val="150000"/>
              </a:lnSpc>
            </a:pP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Các </a:t>
            </a:r>
            <a:r>
              <a:rPr lang="vi-VN" sz="2400" dirty="0">
                <a:latin typeface="Times New Roman" pitchFamily="18" charset="0"/>
                <a:cs typeface="Times New Roman" pitchFamily="18" charset="0"/>
              </a:rPr>
              <a:t>loại đất phù hợp: đất phù sa, đất cát pha, đất thịt nhẹ, đất bazan,... có tầng dày trên 1m, thoát nước tốt, độ pH từ 5,5 đến 6,4.</a:t>
            </a:r>
          </a:p>
        </p:txBody>
      </p:sp>
      <p:grpSp>
        <p:nvGrpSpPr>
          <p:cNvPr id="8" name="Group 7"/>
          <p:cNvGrpSpPr/>
          <p:nvPr/>
        </p:nvGrpSpPr>
        <p:grpSpPr>
          <a:xfrm>
            <a:off x="481688" y="2903109"/>
            <a:ext cx="1417834" cy="1886629"/>
            <a:chOff x="505492" y="2810508"/>
            <a:chExt cx="1417834" cy="1886629"/>
          </a:xfrm>
        </p:grpSpPr>
        <p:pic>
          <p:nvPicPr>
            <p:cNvPr id="6" name="Picture 5" descr="Đất phù sa trồng cây gì? - Thế giới giá thể, đất trồng cây"/>
            <p:cNvPicPr/>
            <p:nvPr/>
          </p:nvPicPr>
          <p:blipFill rotWithShape="1">
            <a:blip r:embed="rId2" cstate="print">
              <a:extLst>
                <a:ext uri="{28A0092B-C50C-407E-A947-70E740481C1C}">
                  <a14:useLocalDpi xmlns:a14="http://schemas.microsoft.com/office/drawing/2010/main" val="0"/>
                </a:ext>
              </a:extLst>
            </a:blip>
            <a:srcRect l="7224" r="24880"/>
            <a:stretch/>
          </p:blipFill>
          <p:spPr bwMode="auto">
            <a:xfrm>
              <a:off x="538373" y="2810508"/>
              <a:ext cx="1352072" cy="1364415"/>
            </a:xfrm>
            <a:prstGeom prst="ellipse">
              <a:avLst/>
            </a:prstGeom>
            <a:noFill/>
            <a:ln w="19050">
              <a:solidFill>
                <a:schemeClr val="tx2"/>
              </a:solidFill>
            </a:ln>
            <a:effectLst>
              <a:outerShdw blurRad="63500" sx="102000" sy="102000" algn="ctr" rotWithShape="0">
                <a:prstClr val="black">
                  <a:alpha val="40000"/>
                </a:prstClr>
              </a:outerShdw>
            </a:effectLst>
          </p:spPr>
        </p:pic>
        <p:sp>
          <p:nvSpPr>
            <p:cNvPr id="7" name="TextBox 6"/>
            <p:cNvSpPr txBox="1"/>
            <p:nvPr/>
          </p:nvSpPr>
          <p:spPr>
            <a:xfrm>
              <a:off x="505492" y="4327805"/>
              <a:ext cx="1417834" cy="369332"/>
            </a:xfrm>
            <a:prstGeom prst="rect">
              <a:avLst/>
            </a:prstGeom>
            <a:solidFill>
              <a:srgbClr val="DDF288"/>
            </a:solidFill>
          </p:spPr>
          <p:txBody>
            <a:bodyPr wrap="square" rtlCol="0">
              <a:spAutoFit/>
            </a:bodyPr>
            <a:lstStyle/>
            <a:p>
              <a:pPr algn="ctr"/>
              <a:r>
                <a:rPr lang="vi-VN" sz="1800" dirty="0">
                  <a:latin typeface="+mj-lt"/>
                </a:rPr>
                <a:t>Đất phù sa</a:t>
              </a:r>
              <a:endParaRPr lang="en-US" sz="1800" dirty="0">
                <a:latin typeface="+mj-lt"/>
              </a:endParaRPr>
            </a:p>
          </p:txBody>
        </p:sp>
      </p:grpSp>
      <p:grpSp>
        <p:nvGrpSpPr>
          <p:cNvPr id="11" name="Group 10"/>
          <p:cNvGrpSpPr/>
          <p:nvPr/>
        </p:nvGrpSpPr>
        <p:grpSpPr>
          <a:xfrm>
            <a:off x="2586776" y="2862012"/>
            <a:ext cx="1428789" cy="1927726"/>
            <a:chOff x="2393880" y="2851605"/>
            <a:chExt cx="1428789" cy="1927726"/>
          </a:xfrm>
        </p:grpSpPr>
        <p:pic>
          <p:nvPicPr>
            <p:cNvPr id="9" name="Picture 8" descr="Đất cát trồng cây gì là tốt nhất? - Thế giới giá thể, đất trồng cây"/>
            <p:cNvPicPr/>
            <p:nvPr/>
          </p:nvPicPr>
          <p:blipFill rotWithShape="1">
            <a:blip r:embed="rId3" cstate="print">
              <a:extLst>
                <a:ext uri="{28A0092B-C50C-407E-A947-70E740481C1C}">
                  <a14:useLocalDpi xmlns:a14="http://schemas.microsoft.com/office/drawing/2010/main" val="0"/>
                </a:ext>
              </a:extLst>
            </a:blip>
            <a:srcRect l="18364" r="14029"/>
            <a:stretch/>
          </p:blipFill>
          <p:spPr bwMode="auto">
            <a:xfrm>
              <a:off x="2393880" y="2851605"/>
              <a:ext cx="1428789" cy="1405512"/>
            </a:xfrm>
            <a:prstGeom prst="ellipse">
              <a:avLst/>
            </a:prstGeom>
            <a:noFill/>
            <a:ln w="19050">
              <a:solidFill>
                <a:schemeClr val="tx2"/>
              </a:solidFill>
            </a:ln>
            <a:effectLst>
              <a:outerShdw blurRad="63500" sx="102000" sy="102000" algn="ctr" rotWithShape="0">
                <a:prstClr val="black">
                  <a:alpha val="40000"/>
                </a:prstClr>
              </a:outerShdw>
            </a:effectLst>
          </p:spPr>
        </p:pic>
        <p:sp>
          <p:nvSpPr>
            <p:cNvPr id="10" name="TextBox 9"/>
            <p:cNvSpPr txBox="1"/>
            <p:nvPr/>
          </p:nvSpPr>
          <p:spPr>
            <a:xfrm>
              <a:off x="2393880" y="4409999"/>
              <a:ext cx="1417834" cy="369332"/>
            </a:xfrm>
            <a:prstGeom prst="rect">
              <a:avLst/>
            </a:prstGeom>
            <a:solidFill>
              <a:schemeClr val="bg2">
                <a:lumMod val="40000"/>
                <a:lumOff val="60000"/>
              </a:schemeClr>
            </a:solidFill>
          </p:spPr>
          <p:txBody>
            <a:bodyPr wrap="square" rtlCol="0">
              <a:spAutoFit/>
            </a:bodyPr>
            <a:lstStyle/>
            <a:p>
              <a:pPr algn="ctr"/>
              <a:r>
                <a:rPr lang="vi-VN" sz="1800" dirty="0">
                  <a:latin typeface="+mj-lt"/>
                </a:rPr>
                <a:t>Đất cát pha</a:t>
              </a:r>
              <a:endParaRPr lang="en-US" sz="1800" dirty="0">
                <a:latin typeface="+mj-lt"/>
              </a:endParaRPr>
            </a:p>
          </p:txBody>
        </p:sp>
      </p:grpSp>
      <p:grpSp>
        <p:nvGrpSpPr>
          <p:cNvPr id="19" name="Group 18"/>
          <p:cNvGrpSpPr/>
          <p:nvPr/>
        </p:nvGrpSpPr>
        <p:grpSpPr>
          <a:xfrm>
            <a:off x="4702819" y="2820915"/>
            <a:ext cx="1466810" cy="1968823"/>
            <a:chOff x="4325420" y="2810508"/>
            <a:chExt cx="1466810" cy="1968823"/>
          </a:xfrm>
        </p:grpSpPr>
        <p:sp>
          <p:nvSpPr>
            <p:cNvPr id="14" name="TextBox 13"/>
            <p:cNvSpPr txBox="1"/>
            <p:nvPr/>
          </p:nvSpPr>
          <p:spPr>
            <a:xfrm>
              <a:off x="4349908" y="4409999"/>
              <a:ext cx="1417834" cy="369332"/>
            </a:xfrm>
            <a:prstGeom prst="rect">
              <a:avLst/>
            </a:prstGeom>
            <a:solidFill>
              <a:srgbClr val="ACDDDB"/>
            </a:solidFill>
          </p:spPr>
          <p:txBody>
            <a:bodyPr wrap="square" rtlCol="0">
              <a:spAutoFit/>
            </a:bodyPr>
            <a:lstStyle/>
            <a:p>
              <a:pPr algn="ctr"/>
              <a:r>
                <a:rPr lang="vi-VN" sz="1800" dirty="0">
                  <a:latin typeface="+mj-lt"/>
                </a:rPr>
                <a:t>Đất thịt nhẹ</a:t>
              </a:r>
              <a:endParaRPr lang="en-US" sz="1800" dirty="0">
                <a:latin typeface="+mj-lt"/>
              </a:endParaRPr>
            </a:p>
          </p:txBody>
        </p:sp>
        <p:pic>
          <p:nvPicPr>
            <p:cNvPr id="18" name="Picture 17" descr="Đất thịt loại đất lý tưởng cho Nông Nghiệp"/>
            <p:cNvPicPr/>
            <p:nvPr/>
          </p:nvPicPr>
          <p:blipFill rotWithShape="1">
            <a:blip r:embed="rId4" cstate="print">
              <a:extLst>
                <a:ext uri="{28A0092B-C50C-407E-A947-70E740481C1C}">
                  <a14:useLocalDpi xmlns:a14="http://schemas.microsoft.com/office/drawing/2010/main" val="0"/>
                </a:ext>
              </a:extLst>
            </a:blip>
            <a:srcRect l="25498" r="7811"/>
            <a:stretch/>
          </p:blipFill>
          <p:spPr bwMode="auto">
            <a:xfrm>
              <a:off x="4325420" y="2810508"/>
              <a:ext cx="1466810" cy="1446609"/>
            </a:xfrm>
            <a:prstGeom prst="ellipse">
              <a:avLst/>
            </a:prstGeom>
            <a:noFill/>
            <a:ln w="19050">
              <a:solidFill>
                <a:schemeClr val="tx2"/>
              </a:solidFill>
            </a:ln>
            <a:effectLst>
              <a:outerShdw blurRad="63500" sx="102000" sy="102000" algn="ctr" rotWithShape="0">
                <a:prstClr val="black">
                  <a:alpha val="40000"/>
                </a:prstClr>
              </a:outerShdw>
            </a:effectLst>
          </p:spPr>
        </p:pic>
      </p:grpSp>
      <p:grpSp>
        <p:nvGrpSpPr>
          <p:cNvPr id="22" name="Group 21"/>
          <p:cNvGrpSpPr/>
          <p:nvPr/>
        </p:nvGrpSpPr>
        <p:grpSpPr>
          <a:xfrm>
            <a:off x="6768801" y="2810508"/>
            <a:ext cx="1602770" cy="1979230"/>
            <a:chOff x="6662789" y="2810508"/>
            <a:chExt cx="1602770" cy="1979230"/>
          </a:xfrm>
        </p:grpSpPr>
        <p:pic>
          <p:nvPicPr>
            <p:cNvPr id="20" name="Picture 19" descr="Đất Đỏ Bazan Trồng Cây"/>
            <p:cNvPicPr/>
            <p:nvPr/>
          </p:nvPicPr>
          <p:blipFill rotWithShape="1">
            <a:blip r:embed="rId5" cstate="print">
              <a:extLst>
                <a:ext uri="{28A0092B-C50C-407E-A947-70E740481C1C}">
                  <a14:useLocalDpi xmlns:a14="http://schemas.microsoft.com/office/drawing/2010/main" val="0"/>
                </a:ext>
              </a:extLst>
            </a:blip>
            <a:srcRect l="33305" r="1269"/>
            <a:stretch/>
          </p:blipFill>
          <p:spPr bwMode="auto">
            <a:xfrm>
              <a:off x="6750120" y="2810508"/>
              <a:ext cx="1428109" cy="1457016"/>
            </a:xfrm>
            <a:prstGeom prst="ellipse">
              <a:avLst/>
            </a:prstGeom>
            <a:noFill/>
            <a:ln w="19050">
              <a:solidFill>
                <a:schemeClr val="tx2"/>
              </a:solidFill>
            </a:ln>
            <a:effectLst>
              <a:outerShdw blurRad="63500" sx="102000" sy="102000" algn="ctr" rotWithShape="0">
                <a:prstClr val="black">
                  <a:alpha val="40000"/>
                </a:prstClr>
              </a:outerShdw>
            </a:effectLst>
          </p:spPr>
        </p:pic>
        <p:sp>
          <p:nvSpPr>
            <p:cNvPr id="21" name="TextBox 20"/>
            <p:cNvSpPr txBox="1"/>
            <p:nvPr/>
          </p:nvSpPr>
          <p:spPr>
            <a:xfrm>
              <a:off x="6662789" y="4420406"/>
              <a:ext cx="1602770" cy="369332"/>
            </a:xfrm>
            <a:prstGeom prst="rect">
              <a:avLst/>
            </a:prstGeom>
            <a:solidFill>
              <a:schemeClr val="tx1">
                <a:lumMod val="25000"/>
                <a:lumOff val="75000"/>
              </a:schemeClr>
            </a:solidFill>
          </p:spPr>
          <p:txBody>
            <a:bodyPr wrap="square" rtlCol="0">
              <a:spAutoFit/>
            </a:bodyPr>
            <a:lstStyle/>
            <a:p>
              <a:pPr algn="ctr"/>
              <a:r>
                <a:rPr lang="vi-VN" sz="1800" dirty="0">
                  <a:latin typeface="+mj-lt"/>
                </a:rPr>
                <a:t>Đất đỏ bazan</a:t>
              </a:r>
              <a:endParaRPr lang="en-US" sz="1800" dirty="0">
                <a:latin typeface="+mj-lt"/>
              </a:endParaRPr>
            </a:p>
          </p:txBody>
        </p:sp>
      </p:grpSp>
    </p:spTree>
    <p:extLst>
      <p:ext uri="{BB962C8B-B14F-4D97-AF65-F5344CB8AC3E}">
        <p14:creationId xmlns:p14="http://schemas.microsoft.com/office/powerpoint/2010/main" val="403171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3" name="Google Shape;573;p59"/>
          <p:cNvPicPr preferRelativeResize="0"/>
          <p:nvPr/>
        </p:nvPicPr>
        <p:blipFill>
          <a:blip r:embed="rId3">
            <a:alphaModFix/>
          </a:blip>
          <a:stretch>
            <a:fillRect/>
          </a:stretch>
        </p:blipFill>
        <p:spPr>
          <a:xfrm>
            <a:off x="7114109" y="3342825"/>
            <a:ext cx="1945242" cy="1662750"/>
          </a:xfrm>
          <a:prstGeom prst="rect">
            <a:avLst/>
          </a:prstGeom>
          <a:noFill/>
          <a:ln>
            <a:noFill/>
          </a:ln>
        </p:spPr>
      </p:pic>
      <p:pic>
        <p:nvPicPr>
          <p:cNvPr id="574" name="Google Shape;574;p59"/>
          <p:cNvPicPr preferRelativeResize="0"/>
          <p:nvPr/>
        </p:nvPicPr>
        <p:blipFill>
          <a:blip r:embed="rId4">
            <a:alphaModFix/>
          </a:blip>
          <a:stretch>
            <a:fillRect/>
          </a:stretch>
        </p:blipFill>
        <p:spPr>
          <a:xfrm rot="3331678">
            <a:off x="6727428" y="3097050"/>
            <a:ext cx="1662750" cy="1779750"/>
          </a:xfrm>
          <a:prstGeom prst="rect">
            <a:avLst/>
          </a:prstGeom>
          <a:noFill/>
          <a:ln>
            <a:noFill/>
          </a:ln>
        </p:spPr>
      </p:pic>
      <p:pic>
        <p:nvPicPr>
          <p:cNvPr id="575" name="Google Shape;575;p59"/>
          <p:cNvPicPr preferRelativeResize="0"/>
          <p:nvPr/>
        </p:nvPicPr>
        <p:blipFill>
          <a:blip r:embed="rId3">
            <a:alphaModFix/>
          </a:blip>
          <a:stretch>
            <a:fillRect/>
          </a:stretch>
        </p:blipFill>
        <p:spPr>
          <a:xfrm flipH="1">
            <a:off x="76201" y="3320550"/>
            <a:ext cx="1945242" cy="1662750"/>
          </a:xfrm>
          <a:prstGeom prst="rect">
            <a:avLst/>
          </a:prstGeom>
          <a:noFill/>
          <a:ln>
            <a:noFill/>
          </a:ln>
        </p:spPr>
      </p:pic>
      <p:pic>
        <p:nvPicPr>
          <p:cNvPr id="576" name="Google Shape;576;p59"/>
          <p:cNvPicPr preferRelativeResize="0"/>
          <p:nvPr/>
        </p:nvPicPr>
        <p:blipFill>
          <a:blip r:embed="rId4">
            <a:alphaModFix/>
          </a:blip>
          <a:stretch>
            <a:fillRect/>
          </a:stretch>
        </p:blipFill>
        <p:spPr>
          <a:xfrm rot="-3331678" flipH="1">
            <a:off x="745374" y="3135397"/>
            <a:ext cx="1662750" cy="1779750"/>
          </a:xfrm>
          <a:prstGeom prst="rect">
            <a:avLst/>
          </a:prstGeom>
          <a:noFill/>
          <a:ln>
            <a:noFill/>
          </a:ln>
        </p:spPr>
      </p:pic>
      <p:sp>
        <p:nvSpPr>
          <p:cNvPr id="12" name="Rounded Rectangle 11"/>
          <p:cNvSpPr/>
          <p:nvPr/>
        </p:nvSpPr>
        <p:spPr>
          <a:xfrm>
            <a:off x="0" y="0"/>
            <a:ext cx="1674688" cy="636998"/>
          </a:xfrm>
          <a:prstGeom prst="roundRect">
            <a:avLst/>
          </a:prstGeom>
          <a:ln w="19050">
            <a:solidFill>
              <a:schemeClr val="accent5"/>
            </a:solidFill>
          </a:ln>
        </p:spPr>
        <p:style>
          <a:lnRef idx="3">
            <a:schemeClr val="lt1"/>
          </a:lnRef>
          <a:fillRef idx="1">
            <a:schemeClr val="dk1"/>
          </a:fillRef>
          <a:effectRef idx="1">
            <a:schemeClr val="dk1"/>
          </a:effectRef>
          <a:fontRef idx="minor">
            <a:schemeClr val="lt1"/>
          </a:fontRef>
        </p:style>
        <p:txBody>
          <a:bodyPr rtlCol="0" anchor="ctr"/>
          <a:lstStyle/>
          <a:p>
            <a:pPr algn="ctr"/>
            <a:r>
              <a:rPr lang="vi-VN" sz="2400" b="1" dirty="0" smtClean="0">
                <a:solidFill>
                  <a:schemeClr val="tx2"/>
                </a:solidFill>
                <a:latin typeface="+mj-lt"/>
                <a:cs typeface="Arial" panose="020B0604020202020204" pitchFamily="34" charset="0"/>
              </a:rPr>
              <a:t>e</a:t>
            </a:r>
            <a:r>
              <a:rPr lang="vi-VN" sz="2400" b="1" dirty="0">
                <a:solidFill>
                  <a:schemeClr val="tx2"/>
                </a:solidFill>
                <a:latin typeface="+mj-lt"/>
                <a:cs typeface="Arial" panose="020B0604020202020204" pitchFamily="34" charset="0"/>
              </a:rPr>
              <a:t>) Gió</a:t>
            </a:r>
            <a:endParaRPr lang="en-US" sz="2400" b="1" dirty="0">
              <a:solidFill>
                <a:schemeClr val="tx2"/>
              </a:solidFill>
              <a:latin typeface="+mj-lt"/>
              <a:cs typeface="Arial" panose="020B0604020202020204" pitchFamily="34" charset="0"/>
            </a:endParaRPr>
          </a:p>
        </p:txBody>
      </p:sp>
      <p:grpSp>
        <p:nvGrpSpPr>
          <p:cNvPr id="4" name="Group 3"/>
          <p:cNvGrpSpPr/>
          <p:nvPr/>
        </p:nvGrpSpPr>
        <p:grpSpPr>
          <a:xfrm>
            <a:off x="314355" y="844035"/>
            <a:ext cx="9118033" cy="2975202"/>
            <a:chOff x="314355" y="844035"/>
            <a:chExt cx="7332065" cy="2975202"/>
          </a:xfrm>
        </p:grpSpPr>
        <p:pic>
          <p:nvPicPr>
            <p:cNvPr id="10" name="Google Shape;570;p59"/>
            <p:cNvPicPr preferRelativeResize="0"/>
            <p:nvPr/>
          </p:nvPicPr>
          <p:blipFill>
            <a:blip r:embed="rId5">
              <a:alphaModFix amt="44000"/>
            </a:blip>
            <a:stretch>
              <a:fillRect/>
            </a:stretch>
          </p:blipFill>
          <p:spPr>
            <a:xfrm>
              <a:off x="1811475" y="2409594"/>
              <a:ext cx="5834945" cy="1409643"/>
            </a:xfrm>
            <a:prstGeom prst="rect">
              <a:avLst/>
            </a:prstGeom>
            <a:noFill/>
            <a:ln>
              <a:noFill/>
            </a:ln>
          </p:spPr>
        </p:pic>
        <p:sp>
          <p:nvSpPr>
            <p:cNvPr id="2" name="Rectangle 1"/>
            <p:cNvSpPr/>
            <p:nvPr/>
          </p:nvSpPr>
          <p:spPr>
            <a:xfrm>
              <a:off x="314355" y="844035"/>
              <a:ext cx="7041545" cy="1687578"/>
            </a:xfrm>
            <a:prstGeom prst="rect">
              <a:avLst/>
            </a:prstGeom>
          </p:spPr>
          <p:txBody>
            <a:bodyPr wrap="square">
              <a:spAutoFit/>
            </a:bodyPr>
            <a:lstStyle/>
            <a:p>
              <a:pPr>
                <a:lnSpc>
                  <a:spcPct val="150000"/>
                </a:lnSpc>
              </a:pPr>
              <a:r>
                <a:rPr lang="vi-VN" sz="2400" dirty="0">
                  <a:latin typeface="+mj-lt"/>
                </a:rPr>
                <a:t>Tốc độ gió vừa phải ảnh hưởng tốt tới việc </a:t>
              </a:r>
              <a:endParaRPr lang="vi-VN" sz="2400" dirty="0" smtClean="0">
                <a:latin typeface="+mj-lt"/>
              </a:endParaRPr>
            </a:p>
            <a:p>
              <a:pPr>
                <a:lnSpc>
                  <a:spcPct val="150000"/>
                </a:lnSpc>
              </a:pPr>
              <a:r>
                <a:rPr lang="vi-VN" sz="2400" dirty="0" smtClean="0">
                  <a:latin typeface="+mj-lt"/>
                </a:rPr>
                <a:t>lưu thông không khí, điều hòa độ ẩm, giảm sâu, bệnh hại, cây sinh trưởng tốt.</a:t>
              </a:r>
              <a:endParaRPr lang="en-US" sz="2400" dirty="0">
                <a:latin typeface="+mj-lt"/>
              </a:endParaRPr>
            </a:p>
          </p:txBody>
        </p:sp>
      </p:grpSp>
      <p:pic>
        <p:nvPicPr>
          <p:cNvPr id="3" name="Picture 2"/>
          <p:cNvPicPr>
            <a:picLocks noChangeAspect="1"/>
          </p:cNvPicPr>
          <p:nvPr/>
        </p:nvPicPr>
        <p:blipFill>
          <a:blip r:embed="rId6"/>
          <a:stretch>
            <a:fillRect/>
          </a:stretch>
        </p:blipFill>
        <p:spPr>
          <a:xfrm flipH="1">
            <a:off x="7586939" y="57535"/>
            <a:ext cx="1510698" cy="1453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12" name="Google Shape;327;p4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a:latin typeface="Arial" panose="020B0604020202020204" pitchFamily="34" charset="0"/>
                <a:cs typeface="Arial" panose="020B0604020202020204" pitchFamily="34" charset="0"/>
              </a:rPr>
              <a:t>LUYỆN TẬP</a:t>
            </a:r>
            <a:endParaRPr sz="3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590237"/>
      </p:ext>
    </p:extLst>
  </p:cSld>
  <p:clrMapOvr>
    <a:masterClrMapping/>
  </p:clrMapOvr>
  <p:transition spd="med">
    <p:plu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53" name="Picture 11">
            <a:extLst>
              <a:ext uri="{FF2B5EF4-FFF2-40B4-BE49-F238E27FC236}">
                <a16:creationId xmlns=""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987682" y="237342"/>
            <a:ext cx="1105684" cy="1105684"/>
          </a:xfrm>
          <a:prstGeom prst="rect">
            <a:avLst/>
          </a:prstGeom>
        </p:spPr>
      </p:pic>
      <p:grpSp>
        <p:nvGrpSpPr>
          <p:cNvPr id="28" name="Group 27">
            <a:extLst>
              <a:ext uri="{FF2B5EF4-FFF2-40B4-BE49-F238E27FC236}">
                <a16:creationId xmlns=""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pPr>
            <a:endParaRPr lang="en-US" sz="1350">
              <a:solidFill>
                <a:prstClr val="white"/>
              </a:solidFill>
            </a:endParaRPr>
          </a:p>
        </p:txBody>
      </p:sp>
      <p:sp>
        <p:nvSpPr>
          <p:cNvPr id="25" name="Title 1">
            <a:extLst>
              <a:ext uri="{FF2B5EF4-FFF2-40B4-BE49-F238E27FC236}">
                <a16:creationId xmlns="" xmlns:a16="http://schemas.microsoft.com/office/drawing/2014/main" id="{C670B2A4-63BA-D300-512B-EA1553842583}"/>
              </a:ext>
            </a:extLst>
          </p:cNvPr>
          <p:cNvSpPr txBox="1">
            <a:spLocks/>
          </p:cNvSpPr>
          <p:nvPr/>
        </p:nvSpPr>
        <p:spPr>
          <a:xfrm>
            <a:off x="242703" y="1646938"/>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5400" b="1" dirty="0">
                <a:ln>
                  <a:solidFill>
                    <a:srgbClr val="ED7D31">
                      <a:lumMod val="60000"/>
                      <a:lumOff val="40000"/>
                    </a:srgbClr>
                  </a:solidFill>
                </a:ln>
                <a:solidFill>
                  <a:srgbClr val="ED7D31">
                    <a:lumMod val="75000"/>
                  </a:srgbClr>
                </a:solidFill>
                <a:latin typeface="Times New Roman" pitchFamily="18" charset="0"/>
                <a:cs typeface="Times New Roman" pitchFamily="18" charset="0"/>
              </a:rPr>
              <a:t>TRÒ CHƠI HÁI CAM</a:t>
            </a:r>
          </a:p>
        </p:txBody>
      </p:sp>
      <p:pic>
        <p:nvPicPr>
          <p:cNvPr id="56" name="Picture 25">
            <a:extLst>
              <a:ext uri="{FF2B5EF4-FFF2-40B4-BE49-F238E27FC236}">
                <a16:creationId xmlns="" xmlns:a16="http://schemas.microsoft.com/office/drawing/2014/main" id="{A1645EF3-5193-D171-01B8-D20DBF8BF43B}"/>
              </a:ext>
            </a:extLst>
          </p:cNvPr>
          <p:cNvPicPr>
            <a:picLocks noChangeAspect="1"/>
          </p:cNvPicPr>
          <p:nvPr/>
        </p:nvPicPr>
        <p:blipFill>
          <a:blip r:embed="rId5"/>
          <a:srcRect/>
          <a:stretch>
            <a:fillRect/>
          </a:stretch>
        </p:blipFill>
        <p:spPr>
          <a:xfrm>
            <a:off x="0" y="3580488"/>
            <a:ext cx="833192" cy="814445"/>
          </a:xfrm>
          <a:prstGeom prst="rect">
            <a:avLst/>
          </a:prstGeom>
        </p:spPr>
      </p:pic>
      <p:pic>
        <p:nvPicPr>
          <p:cNvPr id="39" name="Picture 8">
            <a:extLst>
              <a:ext uri="{FF2B5EF4-FFF2-40B4-BE49-F238E27FC236}">
                <a16:creationId xmlns="" xmlns:a16="http://schemas.microsoft.com/office/drawing/2014/main" id="{532DB114-1A8E-D294-A924-DA7E1137E27B}"/>
              </a:ext>
            </a:extLst>
          </p:cNvPr>
          <p:cNvPicPr>
            <a:picLocks noChangeAspect="1"/>
          </p:cNvPicPr>
          <p:nvPr/>
        </p:nvPicPr>
        <p:blipFill>
          <a:blip r:embed="rId6"/>
          <a:srcRect/>
          <a:stretch>
            <a:fillRect/>
          </a:stretch>
        </p:blipFill>
        <p:spPr>
          <a:xfrm>
            <a:off x="435174" y="2988889"/>
            <a:ext cx="1404760" cy="1426152"/>
          </a:xfrm>
          <a:prstGeom prst="rect">
            <a:avLst/>
          </a:prstGeom>
        </p:spPr>
      </p:pic>
      <p:pic>
        <p:nvPicPr>
          <p:cNvPr id="76" name="Picture 7">
            <a:extLst>
              <a:ext uri="{FF2B5EF4-FFF2-40B4-BE49-F238E27FC236}">
                <a16:creationId xmlns="" xmlns:a16="http://schemas.microsoft.com/office/drawing/2014/main" id="{31B42984-6A06-D543-F5AF-C996616C635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736849" y="3509340"/>
            <a:ext cx="1019095" cy="938841"/>
          </a:xfrm>
          <a:prstGeom prst="rect">
            <a:avLst/>
          </a:prstGeom>
        </p:spPr>
      </p:pic>
      <p:pic>
        <p:nvPicPr>
          <p:cNvPr id="54" name="Picture 17">
            <a:extLst>
              <a:ext uri="{FF2B5EF4-FFF2-40B4-BE49-F238E27FC236}">
                <a16:creationId xmlns="" xmlns:a16="http://schemas.microsoft.com/office/drawing/2014/main" id="{4A7C7AAC-3B70-C407-EBFD-FF047F25ECA0}"/>
              </a:ext>
            </a:extLst>
          </p:cNvPr>
          <p:cNvPicPr>
            <a:picLocks noChangeAspect="1"/>
          </p:cNvPicPr>
          <p:nvPr/>
        </p:nvPicPr>
        <p:blipFill>
          <a:blip r:embed="rId8"/>
          <a:srcRect/>
          <a:stretch>
            <a:fillRect/>
          </a:stretch>
        </p:blipFill>
        <p:spPr>
          <a:xfrm>
            <a:off x="148793" y="3499054"/>
            <a:ext cx="386301" cy="923429"/>
          </a:xfrm>
          <a:prstGeom prst="rect">
            <a:avLst/>
          </a:prstGeom>
        </p:spPr>
      </p:pic>
      <p:grpSp>
        <p:nvGrpSpPr>
          <p:cNvPr id="13" name="Group 12">
            <a:extLst>
              <a:ext uri="{FF2B5EF4-FFF2-40B4-BE49-F238E27FC236}">
                <a16:creationId xmlns="" xmlns:a16="http://schemas.microsoft.com/office/drawing/2014/main" id="{CDBAF44B-A559-0A7F-FB6B-EC7481EEF3E1}"/>
              </a:ext>
            </a:extLst>
          </p:cNvPr>
          <p:cNvGrpSpPr/>
          <p:nvPr/>
        </p:nvGrpSpPr>
        <p:grpSpPr>
          <a:xfrm>
            <a:off x="22358" y="4059771"/>
            <a:ext cx="9091990" cy="513568"/>
            <a:chOff x="-8290" y="5413027"/>
            <a:chExt cx="12122653" cy="684757"/>
          </a:xfrm>
        </p:grpSpPr>
        <p:grpSp>
          <p:nvGrpSpPr>
            <p:cNvPr id="7" name="Group 6">
              <a:extLst>
                <a:ext uri="{FF2B5EF4-FFF2-40B4-BE49-F238E27FC236}">
                  <a16:creationId xmlns=""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 xmlns:a16="http://schemas.microsoft.com/office/drawing/2014/main" id="{88A168E1-E521-FE1C-551F-6E9BE1D42D06}"/>
                  </a:ext>
                </a:extLst>
              </p:cNvPr>
              <p:cNvPicPr>
                <a:picLocks noChangeAspect="1"/>
              </p:cNvPicPr>
              <p:nvPr/>
            </p:nvPicPr>
            <p:blipFill>
              <a:blip r:embed="rId9"/>
              <a:srcRect/>
              <a:stretch>
                <a:fillRect/>
              </a:stretch>
            </p:blipFill>
            <p:spPr>
              <a:xfrm>
                <a:off x="54869" y="5202892"/>
                <a:ext cx="1175819" cy="1258682"/>
              </a:xfrm>
              <a:prstGeom prst="rect">
                <a:avLst/>
              </a:prstGeom>
            </p:spPr>
          </p:pic>
          <p:pic>
            <p:nvPicPr>
              <p:cNvPr id="59" name="Picture 28">
                <a:extLst>
                  <a:ext uri="{FF2B5EF4-FFF2-40B4-BE49-F238E27FC236}">
                    <a16:creationId xmlns="" xmlns:a16="http://schemas.microsoft.com/office/drawing/2014/main" id="{F52430A5-D28B-4CA2-3391-B218CCF5690E}"/>
                  </a:ext>
                </a:extLst>
              </p:cNvPr>
              <p:cNvPicPr>
                <a:picLocks noChangeAspect="1"/>
              </p:cNvPicPr>
              <p:nvPr/>
            </p:nvPicPr>
            <p:blipFill>
              <a:blip r:embed="rId9"/>
              <a:srcRect/>
              <a:stretch>
                <a:fillRect/>
              </a:stretch>
            </p:blipFill>
            <p:spPr>
              <a:xfrm>
                <a:off x="1358886" y="5202892"/>
                <a:ext cx="1175819" cy="1258682"/>
              </a:xfrm>
              <a:prstGeom prst="rect">
                <a:avLst/>
              </a:prstGeom>
            </p:spPr>
          </p:pic>
          <p:pic>
            <p:nvPicPr>
              <p:cNvPr id="60" name="Picture 28">
                <a:extLst>
                  <a:ext uri="{FF2B5EF4-FFF2-40B4-BE49-F238E27FC236}">
                    <a16:creationId xmlns="" xmlns:a16="http://schemas.microsoft.com/office/drawing/2014/main" id="{389721E7-C836-CCF3-3AD3-0C32B1A4163A}"/>
                  </a:ext>
                </a:extLst>
              </p:cNvPr>
              <p:cNvPicPr>
                <a:picLocks noChangeAspect="1"/>
              </p:cNvPicPr>
              <p:nvPr/>
            </p:nvPicPr>
            <p:blipFill>
              <a:blip r:embed="rId9"/>
              <a:srcRect/>
              <a:stretch>
                <a:fillRect/>
              </a:stretch>
            </p:blipFill>
            <p:spPr>
              <a:xfrm>
                <a:off x="2663170" y="5202892"/>
                <a:ext cx="1175819" cy="1258682"/>
              </a:xfrm>
              <a:prstGeom prst="rect">
                <a:avLst/>
              </a:prstGeom>
            </p:spPr>
          </p:pic>
          <p:pic>
            <p:nvPicPr>
              <p:cNvPr id="67" name="Picture 28">
                <a:extLst>
                  <a:ext uri="{FF2B5EF4-FFF2-40B4-BE49-F238E27FC236}">
                    <a16:creationId xmlns="" xmlns:a16="http://schemas.microsoft.com/office/drawing/2014/main" id="{A68E5A3D-6A83-5F9F-7C79-C548C85AA5E4}"/>
                  </a:ext>
                </a:extLst>
              </p:cNvPr>
              <p:cNvPicPr>
                <a:picLocks noChangeAspect="1"/>
              </p:cNvPicPr>
              <p:nvPr/>
            </p:nvPicPr>
            <p:blipFill>
              <a:blip r:embed="rId9"/>
              <a:srcRect/>
              <a:stretch>
                <a:fillRect/>
              </a:stretch>
            </p:blipFill>
            <p:spPr>
              <a:xfrm>
                <a:off x="3967187" y="5202892"/>
                <a:ext cx="1175819" cy="1258682"/>
              </a:xfrm>
              <a:prstGeom prst="rect">
                <a:avLst/>
              </a:prstGeom>
            </p:spPr>
          </p:pic>
          <p:pic>
            <p:nvPicPr>
              <p:cNvPr id="69" name="Picture 28">
                <a:extLst>
                  <a:ext uri="{FF2B5EF4-FFF2-40B4-BE49-F238E27FC236}">
                    <a16:creationId xmlns="" xmlns:a16="http://schemas.microsoft.com/office/drawing/2014/main" id="{8A68903C-421A-6C36-365F-DA022943DE26}"/>
                  </a:ext>
                </a:extLst>
              </p:cNvPr>
              <p:cNvPicPr>
                <a:picLocks noChangeAspect="1"/>
              </p:cNvPicPr>
              <p:nvPr/>
            </p:nvPicPr>
            <p:blipFill>
              <a:blip r:embed="rId9"/>
              <a:srcRect/>
              <a:stretch>
                <a:fillRect/>
              </a:stretch>
            </p:blipFill>
            <p:spPr>
              <a:xfrm>
                <a:off x="5274643" y="5202892"/>
                <a:ext cx="1175819" cy="1258682"/>
              </a:xfrm>
              <a:prstGeom prst="rect">
                <a:avLst/>
              </a:prstGeom>
            </p:spPr>
          </p:pic>
          <p:pic>
            <p:nvPicPr>
              <p:cNvPr id="70" name="Picture 28">
                <a:extLst>
                  <a:ext uri="{FF2B5EF4-FFF2-40B4-BE49-F238E27FC236}">
                    <a16:creationId xmlns="" xmlns:a16="http://schemas.microsoft.com/office/drawing/2014/main" id="{E3676029-B3EB-85AA-DDA4-07AB4D9060B1}"/>
                  </a:ext>
                </a:extLst>
              </p:cNvPr>
              <p:cNvPicPr>
                <a:picLocks noChangeAspect="1"/>
              </p:cNvPicPr>
              <p:nvPr/>
            </p:nvPicPr>
            <p:blipFill>
              <a:blip r:embed="rId9"/>
              <a:srcRect/>
              <a:stretch>
                <a:fillRect/>
              </a:stretch>
            </p:blipFill>
            <p:spPr>
              <a:xfrm>
                <a:off x="6578660" y="5202892"/>
                <a:ext cx="1175819" cy="1258682"/>
              </a:xfrm>
              <a:prstGeom prst="rect">
                <a:avLst/>
              </a:prstGeom>
            </p:spPr>
          </p:pic>
          <p:pic>
            <p:nvPicPr>
              <p:cNvPr id="71" name="Picture 28">
                <a:extLst>
                  <a:ext uri="{FF2B5EF4-FFF2-40B4-BE49-F238E27FC236}">
                    <a16:creationId xmlns="" xmlns:a16="http://schemas.microsoft.com/office/drawing/2014/main" id="{0C82DD3D-EE82-85A8-E637-F6725963E095}"/>
                  </a:ext>
                </a:extLst>
              </p:cNvPr>
              <p:cNvPicPr>
                <a:picLocks noChangeAspect="1"/>
              </p:cNvPicPr>
              <p:nvPr/>
            </p:nvPicPr>
            <p:blipFill>
              <a:blip r:embed="rId9"/>
              <a:srcRect/>
              <a:stretch>
                <a:fillRect/>
              </a:stretch>
            </p:blipFill>
            <p:spPr>
              <a:xfrm>
                <a:off x="7882944" y="5202892"/>
                <a:ext cx="1175819" cy="1258682"/>
              </a:xfrm>
              <a:prstGeom prst="rect">
                <a:avLst/>
              </a:prstGeom>
            </p:spPr>
          </p:pic>
          <p:pic>
            <p:nvPicPr>
              <p:cNvPr id="72" name="Picture 28">
                <a:extLst>
                  <a:ext uri="{FF2B5EF4-FFF2-40B4-BE49-F238E27FC236}">
                    <a16:creationId xmlns="" xmlns:a16="http://schemas.microsoft.com/office/drawing/2014/main" id="{6013191C-42C2-0263-3911-549E9A94AB98}"/>
                  </a:ext>
                </a:extLst>
              </p:cNvPr>
              <p:cNvPicPr>
                <a:picLocks noChangeAspect="1"/>
              </p:cNvPicPr>
              <p:nvPr/>
            </p:nvPicPr>
            <p:blipFill>
              <a:blip r:embed="rId9"/>
              <a:srcRect/>
              <a:stretch>
                <a:fillRect/>
              </a:stretch>
            </p:blipFill>
            <p:spPr>
              <a:xfrm>
                <a:off x="9186961" y="5202892"/>
                <a:ext cx="1175819" cy="1258682"/>
              </a:xfrm>
              <a:prstGeom prst="rect">
                <a:avLst/>
              </a:prstGeom>
            </p:spPr>
          </p:pic>
          <p:pic>
            <p:nvPicPr>
              <p:cNvPr id="73" name="Picture 28">
                <a:extLst>
                  <a:ext uri="{FF2B5EF4-FFF2-40B4-BE49-F238E27FC236}">
                    <a16:creationId xmlns="" xmlns:a16="http://schemas.microsoft.com/office/drawing/2014/main" id="{C4208611-058B-D079-893C-6AA8E01A9A58}"/>
                  </a:ext>
                </a:extLst>
              </p:cNvPr>
              <p:cNvPicPr>
                <a:picLocks noChangeAspect="1"/>
              </p:cNvPicPr>
              <p:nvPr/>
            </p:nvPicPr>
            <p:blipFill>
              <a:blip r:embed="rId9"/>
              <a:srcRect/>
              <a:stretch>
                <a:fillRect/>
              </a:stretch>
            </p:blipFill>
            <p:spPr>
              <a:xfrm>
                <a:off x="10435037" y="5202892"/>
                <a:ext cx="1175819" cy="1258682"/>
              </a:xfrm>
              <a:prstGeom prst="rect">
                <a:avLst/>
              </a:prstGeom>
            </p:spPr>
          </p:pic>
          <p:pic>
            <p:nvPicPr>
              <p:cNvPr id="74" name="Picture 28">
                <a:extLst>
                  <a:ext uri="{FF2B5EF4-FFF2-40B4-BE49-F238E27FC236}">
                    <a16:creationId xmlns="" xmlns:a16="http://schemas.microsoft.com/office/drawing/2014/main" id="{78AE347E-4624-0DAA-6D1D-98AEE1FAF42D}"/>
                  </a:ext>
                </a:extLst>
              </p:cNvPr>
              <p:cNvPicPr>
                <a:picLocks noChangeAspect="1"/>
              </p:cNvPicPr>
              <p:nvPr/>
            </p:nvPicPr>
            <p:blipFill>
              <a:blip r:embed="rId9"/>
              <a:srcRect/>
              <a:stretch>
                <a:fillRect/>
              </a:stretch>
            </p:blipFill>
            <p:spPr>
              <a:xfrm>
                <a:off x="11739054" y="5202892"/>
                <a:ext cx="1175819" cy="1258682"/>
              </a:xfrm>
              <a:prstGeom prst="rect">
                <a:avLst/>
              </a:prstGeom>
            </p:spPr>
          </p:pic>
        </p:grpSp>
        <p:pic>
          <p:nvPicPr>
            <p:cNvPr id="79" name="Picture 28">
              <a:extLst>
                <a:ext uri="{FF2B5EF4-FFF2-40B4-BE49-F238E27FC236}">
                  <a16:creationId xmlns="" xmlns:a16="http://schemas.microsoft.com/office/drawing/2014/main" id="{9114F5FE-3390-7CFD-E74D-3A7EBCE1D39D}"/>
                </a:ext>
              </a:extLst>
            </p:cNvPr>
            <p:cNvPicPr>
              <a:picLocks noChangeAspect="1"/>
            </p:cNvPicPr>
            <p:nvPr/>
          </p:nvPicPr>
          <p:blipFill>
            <a:blip r:embed="rId9"/>
            <a:srcRect/>
            <a:stretch>
              <a:fillRect/>
            </a:stretch>
          </p:blipFill>
          <p:spPr>
            <a:xfrm>
              <a:off x="8701667" y="5413027"/>
              <a:ext cx="788108" cy="684757"/>
            </a:xfrm>
            <a:prstGeom prst="rect">
              <a:avLst/>
            </a:prstGeom>
          </p:spPr>
        </p:pic>
        <p:pic>
          <p:nvPicPr>
            <p:cNvPr id="80" name="Picture 28">
              <a:extLst>
                <a:ext uri="{FF2B5EF4-FFF2-40B4-BE49-F238E27FC236}">
                  <a16:creationId xmlns="" xmlns:a16="http://schemas.microsoft.com/office/drawing/2014/main" id="{7D209461-B33C-EBB5-B1AA-24F7BC2141E5}"/>
                </a:ext>
              </a:extLst>
            </p:cNvPr>
            <p:cNvPicPr>
              <a:picLocks noChangeAspect="1"/>
            </p:cNvPicPr>
            <p:nvPr/>
          </p:nvPicPr>
          <p:blipFill>
            <a:blip r:embed="rId9"/>
            <a:srcRect/>
            <a:stretch>
              <a:fillRect/>
            </a:stretch>
          </p:blipFill>
          <p:spPr>
            <a:xfrm>
              <a:off x="9578007" y="5413027"/>
              <a:ext cx="788108" cy="684757"/>
            </a:xfrm>
            <a:prstGeom prst="rect">
              <a:avLst/>
            </a:prstGeom>
          </p:spPr>
        </p:pic>
        <p:pic>
          <p:nvPicPr>
            <p:cNvPr id="81" name="Picture 28">
              <a:extLst>
                <a:ext uri="{FF2B5EF4-FFF2-40B4-BE49-F238E27FC236}">
                  <a16:creationId xmlns="" xmlns:a16="http://schemas.microsoft.com/office/drawing/2014/main" id="{A116D83E-D576-E068-F1A4-6C6B7638D3D2}"/>
                </a:ext>
              </a:extLst>
            </p:cNvPr>
            <p:cNvPicPr>
              <a:picLocks noChangeAspect="1"/>
            </p:cNvPicPr>
            <p:nvPr/>
          </p:nvPicPr>
          <p:blipFill>
            <a:blip r:embed="rId9"/>
            <a:srcRect/>
            <a:stretch>
              <a:fillRect/>
            </a:stretch>
          </p:blipFill>
          <p:spPr>
            <a:xfrm>
              <a:off x="10452041" y="5413027"/>
              <a:ext cx="788108" cy="684757"/>
            </a:xfrm>
            <a:prstGeom prst="rect">
              <a:avLst/>
            </a:prstGeom>
          </p:spPr>
        </p:pic>
        <p:pic>
          <p:nvPicPr>
            <p:cNvPr id="82" name="Picture 28">
              <a:extLst>
                <a:ext uri="{FF2B5EF4-FFF2-40B4-BE49-F238E27FC236}">
                  <a16:creationId xmlns="" xmlns:a16="http://schemas.microsoft.com/office/drawing/2014/main" id="{CB467FAB-A0C1-9414-0EF9-D5B589E16911}"/>
                </a:ext>
              </a:extLst>
            </p:cNvPr>
            <p:cNvPicPr>
              <a:picLocks noChangeAspect="1"/>
            </p:cNvPicPr>
            <p:nvPr/>
          </p:nvPicPr>
          <p:blipFill>
            <a:blip r:embed="rId9"/>
            <a:srcRect/>
            <a:stretch>
              <a:fillRect/>
            </a:stretch>
          </p:blipFill>
          <p:spPr>
            <a:xfrm>
              <a:off x="11326255" y="5413027"/>
              <a:ext cx="788108" cy="684757"/>
            </a:xfrm>
            <a:prstGeom prst="rect">
              <a:avLst/>
            </a:prstGeom>
          </p:spPr>
        </p:pic>
      </p:grpSp>
      <p:pic>
        <p:nvPicPr>
          <p:cNvPr id="43" name="Picture 9">
            <a:extLst>
              <a:ext uri="{FF2B5EF4-FFF2-40B4-BE49-F238E27FC236}">
                <a16:creationId xmlns="" xmlns:a16="http://schemas.microsoft.com/office/drawing/2014/main" id="{E8CC3E8C-B601-A94F-0C00-38F31965304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4800476" y="-4454"/>
            <a:ext cx="4348599" cy="5138669"/>
          </a:xfrm>
          <a:prstGeom prst="rect">
            <a:avLst/>
          </a:prstGeom>
        </p:spPr>
      </p:pic>
      <p:pic>
        <p:nvPicPr>
          <p:cNvPr id="12" name="Picture 11">
            <a:hlinkClick r:id="" action="ppaction://hlinkshowjump?jump=nextslide"/>
            <a:extLst>
              <a:ext uri="{FF2B5EF4-FFF2-40B4-BE49-F238E27FC236}">
                <a16:creationId xmlns="" xmlns:a16="http://schemas.microsoft.com/office/drawing/2014/main" id="{E6867C48-0FA7-A6BA-E158-19B5D5F64E76}"/>
              </a:ext>
            </a:extLst>
          </p:cNvPr>
          <p:cNvPicPr>
            <a:picLocks noChangeAspect="1"/>
          </p:cNvPicPr>
          <p:nvPr/>
        </p:nvPicPr>
        <p:blipFill>
          <a:blip r:embed="rId11"/>
          <a:stretch>
            <a:fillRect/>
          </a:stretch>
        </p:blipFill>
        <p:spPr>
          <a:xfrm>
            <a:off x="-2152672" y="3309829"/>
            <a:ext cx="2094158" cy="1824386"/>
          </a:xfrm>
          <a:prstGeom prst="rect">
            <a:avLst/>
          </a:prstGeom>
        </p:spPr>
      </p:pic>
    </p:spTree>
    <p:extLst>
      <p:ext uri="{BB962C8B-B14F-4D97-AF65-F5344CB8AC3E}">
        <p14:creationId xmlns:p14="http://schemas.microsoft.com/office/powerpoint/2010/main" val="3295032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pPr>
            <a:endParaRPr lang="en-US" sz="1350">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56" name="Picture 25">
            <a:extLst>
              <a:ext uri="{FF2B5EF4-FFF2-40B4-BE49-F238E27FC236}">
                <a16:creationId xmlns="" xmlns:a16="http://schemas.microsoft.com/office/drawing/2014/main" id="{468E6E86-2698-21EC-05BF-8C893A7C99C4}"/>
              </a:ext>
            </a:extLst>
          </p:cNvPr>
          <p:cNvPicPr>
            <a:picLocks noChangeAspect="1"/>
          </p:cNvPicPr>
          <p:nvPr/>
        </p:nvPicPr>
        <p:blipFill>
          <a:blip r:embed="rId6"/>
          <a:srcRect/>
          <a:stretch>
            <a:fillRect/>
          </a:stretch>
        </p:blipFill>
        <p:spPr>
          <a:xfrm>
            <a:off x="0" y="3580488"/>
            <a:ext cx="833192" cy="814445"/>
          </a:xfrm>
          <a:prstGeom prst="rect">
            <a:avLst/>
          </a:prstGeom>
        </p:spPr>
      </p:pic>
      <p:pic>
        <p:nvPicPr>
          <p:cNvPr id="57" name="Picture 8">
            <a:extLst>
              <a:ext uri="{FF2B5EF4-FFF2-40B4-BE49-F238E27FC236}">
                <a16:creationId xmlns="" xmlns:a16="http://schemas.microsoft.com/office/drawing/2014/main" id="{023FD4A3-7D42-C765-74AF-144EBD0B6F64}"/>
              </a:ext>
            </a:extLst>
          </p:cNvPr>
          <p:cNvPicPr>
            <a:picLocks noChangeAspect="1"/>
          </p:cNvPicPr>
          <p:nvPr/>
        </p:nvPicPr>
        <p:blipFill>
          <a:blip r:embed="rId7"/>
          <a:srcRect/>
          <a:stretch>
            <a:fillRect/>
          </a:stretch>
        </p:blipFill>
        <p:spPr>
          <a:xfrm>
            <a:off x="435174" y="2988889"/>
            <a:ext cx="1404760" cy="1426152"/>
          </a:xfrm>
          <a:prstGeom prst="rect">
            <a:avLst/>
          </a:prstGeom>
        </p:spPr>
      </p:pic>
      <p:pic>
        <p:nvPicPr>
          <p:cNvPr id="58" name="Picture 7">
            <a:extLst>
              <a:ext uri="{FF2B5EF4-FFF2-40B4-BE49-F238E27FC236}">
                <a16:creationId xmlns="" xmlns:a16="http://schemas.microsoft.com/office/drawing/2014/main" id="{7868D53D-5B0C-A25B-07D7-0E7186815BB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736849" y="3509340"/>
            <a:ext cx="1019095" cy="938841"/>
          </a:xfrm>
          <a:prstGeom prst="rect">
            <a:avLst/>
          </a:prstGeom>
        </p:spPr>
      </p:pic>
      <p:pic>
        <p:nvPicPr>
          <p:cNvPr id="59" name="Picture 17">
            <a:extLst>
              <a:ext uri="{FF2B5EF4-FFF2-40B4-BE49-F238E27FC236}">
                <a16:creationId xmlns="" xmlns:a16="http://schemas.microsoft.com/office/drawing/2014/main" id="{2A0C6E9A-CE80-90E4-4647-ECC4D0BE3CD9}"/>
              </a:ext>
            </a:extLst>
          </p:cNvPr>
          <p:cNvPicPr>
            <a:picLocks noChangeAspect="1"/>
          </p:cNvPicPr>
          <p:nvPr/>
        </p:nvPicPr>
        <p:blipFill>
          <a:blip r:embed="rId9"/>
          <a:srcRect/>
          <a:stretch>
            <a:fillRect/>
          </a:stretch>
        </p:blipFill>
        <p:spPr>
          <a:xfrm>
            <a:off x="148793" y="3499054"/>
            <a:ext cx="386301" cy="923429"/>
          </a:xfrm>
          <a:prstGeom prst="rect">
            <a:avLst/>
          </a:prstGeom>
        </p:spPr>
      </p:pic>
      <p:grpSp>
        <p:nvGrpSpPr>
          <p:cNvPr id="60" name="Group 59">
            <a:extLst>
              <a:ext uri="{FF2B5EF4-FFF2-40B4-BE49-F238E27FC236}">
                <a16:creationId xmlns="" xmlns:a16="http://schemas.microsoft.com/office/drawing/2014/main" id="{50871AAE-94C1-BF6C-136C-7AD2DEEF3295}"/>
              </a:ext>
            </a:extLst>
          </p:cNvPr>
          <p:cNvGrpSpPr/>
          <p:nvPr/>
        </p:nvGrpSpPr>
        <p:grpSpPr>
          <a:xfrm>
            <a:off x="22358" y="4059771"/>
            <a:ext cx="9091990" cy="513568"/>
            <a:chOff x="-8290" y="5413027"/>
            <a:chExt cx="12122653" cy="684757"/>
          </a:xfrm>
        </p:grpSpPr>
        <p:grpSp>
          <p:nvGrpSpPr>
            <p:cNvPr id="67" name="Group 66">
              <a:extLst>
                <a:ext uri="{FF2B5EF4-FFF2-40B4-BE49-F238E27FC236}">
                  <a16:creationId xmlns=""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hlinkClick r:id="" action="ppaction://noaction"/>
            <a:extLst>
              <a:ext uri="{FF2B5EF4-FFF2-40B4-BE49-F238E27FC236}">
                <a16:creationId xmlns="" xmlns:a16="http://schemas.microsoft.com/office/drawing/2014/main" id="{930451D9-BEE6-6025-F639-19ACFC3F2439}"/>
              </a:ext>
            </a:extLst>
          </p:cNvPr>
          <p:cNvPicPr>
            <a:picLocks noChangeAspect="1"/>
          </p:cNvPicPr>
          <p:nvPr/>
        </p:nvPicPr>
        <p:blipFill>
          <a:blip r:embed="rId11"/>
          <a:stretch>
            <a:fillRect/>
          </a:stretch>
        </p:blipFill>
        <p:spPr>
          <a:xfrm>
            <a:off x="7788368" y="3762215"/>
            <a:ext cx="1403726" cy="1399154"/>
          </a:xfrm>
          <a:prstGeom prst="rect">
            <a:avLst/>
          </a:prstGeom>
        </p:spPr>
      </p:pic>
      <p:pic>
        <p:nvPicPr>
          <p:cNvPr id="88" name="Picture 10">
            <a:extLst>
              <a:ext uri="{FF2B5EF4-FFF2-40B4-BE49-F238E27FC236}">
                <a16:creationId xmlns="" xmlns:a16="http://schemas.microsoft.com/office/drawing/2014/main" id="{1FC080CC-B340-7C9B-4125-9A6686BBBBDF}"/>
              </a:ext>
            </a:extLst>
          </p:cNvPr>
          <p:cNvPicPr>
            <a:picLocks noChangeAspect="1"/>
          </p:cNvPicPr>
          <p:nvPr/>
        </p:nvPicPr>
        <p:blipFill>
          <a:blip r:embed="rId12"/>
          <a:srcRect/>
          <a:stretch>
            <a:fillRect/>
          </a:stretch>
        </p:blipFill>
        <p:spPr>
          <a:xfrm>
            <a:off x="2021742" y="132183"/>
            <a:ext cx="4482860" cy="4980956"/>
          </a:xfrm>
          <a:prstGeom prst="rect">
            <a:avLst/>
          </a:prstGeom>
        </p:spPr>
      </p:pic>
      <p:pic>
        <p:nvPicPr>
          <p:cNvPr id="89" name="Picture 11">
            <a:extLst>
              <a:ext uri="{FF2B5EF4-FFF2-40B4-BE49-F238E27FC236}">
                <a16:creationId xmlns="" xmlns:a16="http://schemas.microsoft.com/office/drawing/2014/main" id="{2A34D424-4B32-5F54-75C4-AC7EEAD48F2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6797327" y="435931"/>
            <a:ext cx="1105684" cy="1105684"/>
          </a:xfrm>
          <a:prstGeom prst="rect">
            <a:avLst/>
          </a:prstGeom>
        </p:spPr>
      </p:pic>
      <p:pic>
        <p:nvPicPr>
          <p:cNvPr id="103" name="Picture 102">
            <a:extLst>
              <a:ext uri="{FF2B5EF4-FFF2-40B4-BE49-F238E27FC236}">
                <a16:creationId xmlns="" xmlns:a16="http://schemas.microsoft.com/office/drawing/2014/main" id="{9B42C3E2-D776-1565-5018-85D4757919E0}"/>
              </a:ext>
            </a:extLst>
          </p:cNvPr>
          <p:cNvPicPr>
            <a:picLocks noChangeAspect="1"/>
          </p:cNvPicPr>
          <p:nvPr/>
        </p:nvPicPr>
        <p:blipFill>
          <a:blip r:embed="rId14"/>
          <a:stretch>
            <a:fillRect/>
          </a:stretch>
        </p:blipFill>
        <p:spPr>
          <a:xfrm>
            <a:off x="2350123" y="1049112"/>
            <a:ext cx="914480" cy="1115665"/>
          </a:xfrm>
          <a:prstGeom prst="rect">
            <a:avLst/>
          </a:prstGeom>
        </p:spPr>
      </p:pic>
      <p:pic>
        <p:nvPicPr>
          <p:cNvPr id="104" name="Picture 103">
            <a:extLst>
              <a:ext uri="{FF2B5EF4-FFF2-40B4-BE49-F238E27FC236}">
                <a16:creationId xmlns="" xmlns:a16="http://schemas.microsoft.com/office/drawing/2014/main" id="{E605FADC-2AC1-E4B4-8159-34056FDDF085}"/>
              </a:ext>
            </a:extLst>
          </p:cNvPr>
          <p:cNvPicPr>
            <a:picLocks noChangeAspect="1"/>
          </p:cNvPicPr>
          <p:nvPr/>
        </p:nvPicPr>
        <p:blipFill>
          <a:blip r:embed="rId15"/>
          <a:stretch>
            <a:fillRect/>
          </a:stretch>
        </p:blipFill>
        <p:spPr>
          <a:xfrm>
            <a:off x="2957225" y="389765"/>
            <a:ext cx="914480" cy="1106520"/>
          </a:xfrm>
          <a:prstGeom prst="rect">
            <a:avLst/>
          </a:prstGeom>
        </p:spPr>
      </p:pic>
      <p:pic>
        <p:nvPicPr>
          <p:cNvPr id="105" name="Picture 104">
            <a:extLst>
              <a:ext uri="{FF2B5EF4-FFF2-40B4-BE49-F238E27FC236}">
                <a16:creationId xmlns="" xmlns:a16="http://schemas.microsoft.com/office/drawing/2014/main" id="{83CA0418-557D-8608-FC7C-12A255F61E3D}"/>
              </a:ext>
            </a:extLst>
          </p:cNvPr>
          <p:cNvPicPr>
            <a:picLocks noChangeAspect="1"/>
          </p:cNvPicPr>
          <p:nvPr/>
        </p:nvPicPr>
        <p:blipFill>
          <a:blip r:embed="rId16"/>
          <a:stretch>
            <a:fillRect/>
          </a:stretch>
        </p:blipFill>
        <p:spPr>
          <a:xfrm>
            <a:off x="3819113" y="786239"/>
            <a:ext cx="914480" cy="1115665"/>
          </a:xfrm>
          <a:prstGeom prst="rect">
            <a:avLst/>
          </a:prstGeom>
        </p:spPr>
      </p:pic>
      <p:pic>
        <p:nvPicPr>
          <p:cNvPr id="106" name="Picture 105">
            <a:extLst>
              <a:ext uri="{FF2B5EF4-FFF2-40B4-BE49-F238E27FC236}">
                <a16:creationId xmlns="" xmlns:a16="http://schemas.microsoft.com/office/drawing/2014/main" id="{37F05805-A166-4732-435C-E0AC78CBAAD5}"/>
              </a:ext>
            </a:extLst>
          </p:cNvPr>
          <p:cNvPicPr>
            <a:picLocks noChangeAspect="1"/>
          </p:cNvPicPr>
          <p:nvPr/>
        </p:nvPicPr>
        <p:blipFill>
          <a:blip r:embed="rId17"/>
          <a:stretch>
            <a:fillRect/>
          </a:stretch>
        </p:blipFill>
        <p:spPr>
          <a:xfrm>
            <a:off x="4746878" y="862296"/>
            <a:ext cx="914480" cy="1115665"/>
          </a:xfrm>
          <a:prstGeom prst="rect">
            <a:avLst/>
          </a:prstGeom>
        </p:spPr>
      </p:pic>
      <p:pic>
        <p:nvPicPr>
          <p:cNvPr id="16" name="Picture 15">
            <a:hlinkClick r:id="rId18" action="ppaction://hlinksldjump"/>
            <a:extLst>
              <a:ext uri="{FF2B5EF4-FFF2-40B4-BE49-F238E27FC236}">
                <a16:creationId xmlns="" xmlns:a16="http://schemas.microsoft.com/office/drawing/2014/main" id="{8961A69D-374E-850A-26A9-7279FD986BBF}"/>
              </a:ext>
            </a:extLst>
          </p:cNvPr>
          <p:cNvPicPr>
            <a:picLocks noChangeAspect="1"/>
          </p:cNvPicPr>
          <p:nvPr/>
        </p:nvPicPr>
        <p:blipFill>
          <a:blip r:embed="rId14"/>
          <a:stretch>
            <a:fillRect/>
          </a:stretch>
        </p:blipFill>
        <p:spPr>
          <a:xfrm>
            <a:off x="2352467" y="1052081"/>
            <a:ext cx="914480" cy="1115665"/>
          </a:xfrm>
          <a:prstGeom prst="rect">
            <a:avLst/>
          </a:prstGeom>
        </p:spPr>
      </p:pic>
      <p:pic>
        <p:nvPicPr>
          <p:cNvPr id="17" name="Picture 16">
            <a:hlinkClick r:id="rId19" action="ppaction://hlinksldjump"/>
            <a:extLst>
              <a:ext uri="{FF2B5EF4-FFF2-40B4-BE49-F238E27FC236}">
                <a16:creationId xmlns="" xmlns:a16="http://schemas.microsoft.com/office/drawing/2014/main" id="{6DC8C934-5803-9BA9-79A2-D9F495109AB2}"/>
              </a:ext>
            </a:extLst>
          </p:cNvPr>
          <p:cNvPicPr>
            <a:picLocks noChangeAspect="1"/>
          </p:cNvPicPr>
          <p:nvPr/>
        </p:nvPicPr>
        <p:blipFill>
          <a:blip r:embed="rId15"/>
          <a:stretch>
            <a:fillRect/>
          </a:stretch>
        </p:blipFill>
        <p:spPr>
          <a:xfrm>
            <a:off x="2953725" y="392733"/>
            <a:ext cx="914480" cy="1106520"/>
          </a:xfrm>
          <a:prstGeom prst="rect">
            <a:avLst/>
          </a:prstGeom>
        </p:spPr>
      </p:pic>
      <p:pic>
        <p:nvPicPr>
          <p:cNvPr id="18" name="Picture 17">
            <a:hlinkClick r:id="rId20" action="ppaction://hlinksldjump"/>
            <a:extLst>
              <a:ext uri="{FF2B5EF4-FFF2-40B4-BE49-F238E27FC236}">
                <a16:creationId xmlns="" xmlns:a16="http://schemas.microsoft.com/office/drawing/2014/main" id="{6871FC22-2672-D7A2-F9E4-4354F76BF5F5}"/>
              </a:ext>
            </a:extLst>
          </p:cNvPr>
          <p:cNvPicPr>
            <a:picLocks noChangeAspect="1"/>
          </p:cNvPicPr>
          <p:nvPr/>
        </p:nvPicPr>
        <p:blipFill>
          <a:blip r:embed="rId16"/>
          <a:stretch>
            <a:fillRect/>
          </a:stretch>
        </p:blipFill>
        <p:spPr>
          <a:xfrm>
            <a:off x="3809716" y="786239"/>
            <a:ext cx="914480" cy="1115665"/>
          </a:xfrm>
          <a:prstGeom prst="rect">
            <a:avLst/>
          </a:prstGeom>
        </p:spPr>
      </p:pic>
      <p:pic>
        <p:nvPicPr>
          <p:cNvPr id="19" name="Picture 18">
            <a:hlinkClick r:id="rId21" action="ppaction://hlinksldjump"/>
            <a:extLst>
              <a:ext uri="{FF2B5EF4-FFF2-40B4-BE49-F238E27FC236}">
                <a16:creationId xmlns="" xmlns:a16="http://schemas.microsoft.com/office/drawing/2014/main" id="{F647FFAA-2071-AABD-0FE3-598DBB70E01B}"/>
              </a:ext>
            </a:extLst>
          </p:cNvPr>
          <p:cNvPicPr>
            <a:picLocks noChangeAspect="1"/>
          </p:cNvPicPr>
          <p:nvPr/>
        </p:nvPicPr>
        <p:blipFill>
          <a:blip r:embed="rId17"/>
          <a:stretch>
            <a:fillRect/>
          </a:stretch>
        </p:blipFill>
        <p:spPr>
          <a:xfrm>
            <a:off x="4755278" y="871891"/>
            <a:ext cx="914480" cy="1115665"/>
          </a:xfrm>
          <a:prstGeom prst="rect">
            <a:avLst/>
          </a:prstGeom>
        </p:spPr>
      </p:pic>
      <p:pic>
        <p:nvPicPr>
          <p:cNvPr id="49" name="Picture 48">
            <a:extLst>
              <a:ext uri="{FF2B5EF4-FFF2-40B4-BE49-F238E27FC236}">
                <a16:creationId xmlns="" xmlns:a16="http://schemas.microsoft.com/office/drawing/2014/main" id="{9F98B548-44D9-6026-2C60-2F53488021D6}"/>
              </a:ext>
            </a:extLst>
          </p:cNvPr>
          <p:cNvPicPr>
            <a:picLocks noChangeAspect="1"/>
          </p:cNvPicPr>
          <p:nvPr/>
        </p:nvPicPr>
        <p:blipFill>
          <a:blip r:embed="rId22"/>
          <a:stretch>
            <a:fillRect/>
          </a:stretch>
        </p:blipFill>
        <p:spPr>
          <a:xfrm>
            <a:off x="2700345" y="2009097"/>
            <a:ext cx="914480" cy="1115665"/>
          </a:xfrm>
          <a:prstGeom prst="rect">
            <a:avLst/>
          </a:prstGeom>
        </p:spPr>
      </p:pic>
      <p:pic>
        <p:nvPicPr>
          <p:cNvPr id="50" name="Picture 49">
            <a:hlinkClick r:id="rId23" action="ppaction://hlinksldjump"/>
            <a:extLst>
              <a:ext uri="{FF2B5EF4-FFF2-40B4-BE49-F238E27FC236}">
                <a16:creationId xmlns="" xmlns:a16="http://schemas.microsoft.com/office/drawing/2014/main" id="{16A655A5-0FD4-520E-2A47-15AAE642A12B}"/>
              </a:ext>
            </a:extLst>
          </p:cNvPr>
          <p:cNvPicPr>
            <a:picLocks noChangeAspect="1"/>
          </p:cNvPicPr>
          <p:nvPr/>
        </p:nvPicPr>
        <p:blipFill>
          <a:blip r:embed="rId22"/>
          <a:stretch>
            <a:fillRect/>
          </a:stretch>
        </p:blipFill>
        <p:spPr>
          <a:xfrm>
            <a:off x="2702690" y="2001894"/>
            <a:ext cx="914480" cy="1115665"/>
          </a:xfrm>
          <a:prstGeom prst="rect">
            <a:avLst/>
          </a:prstGeom>
        </p:spPr>
      </p:pic>
      <p:pic>
        <p:nvPicPr>
          <p:cNvPr id="7" name="Picture 6"/>
          <p:cNvPicPr>
            <a:picLocks noChangeAspect="1"/>
          </p:cNvPicPr>
          <p:nvPr/>
        </p:nvPicPr>
        <p:blipFill>
          <a:blip r:embed="rId24"/>
          <a:stretch>
            <a:fillRect/>
          </a:stretch>
        </p:blipFill>
        <p:spPr>
          <a:xfrm>
            <a:off x="4113396" y="1848167"/>
            <a:ext cx="914479" cy="1127858"/>
          </a:xfrm>
          <a:prstGeom prst="rect">
            <a:avLst/>
          </a:prstGeom>
        </p:spPr>
      </p:pic>
      <p:pic>
        <p:nvPicPr>
          <p:cNvPr id="63" name="Picture 62">
            <a:hlinkClick r:id="rId25" action="ppaction://hlinksldjump"/>
          </p:cNvPr>
          <p:cNvPicPr>
            <a:picLocks noChangeAspect="1"/>
          </p:cNvPicPr>
          <p:nvPr/>
        </p:nvPicPr>
        <p:blipFill>
          <a:blip r:embed="rId24"/>
          <a:stretch>
            <a:fillRect/>
          </a:stretch>
        </p:blipFill>
        <p:spPr>
          <a:xfrm>
            <a:off x="4119438" y="1845199"/>
            <a:ext cx="914479" cy="1127858"/>
          </a:xfrm>
          <a:prstGeom prst="rect">
            <a:avLst/>
          </a:prstGeom>
        </p:spPr>
      </p:pic>
    </p:spTree>
    <p:extLst>
      <p:ext uri="{BB962C8B-B14F-4D97-AF65-F5344CB8AC3E}">
        <p14:creationId xmlns:p14="http://schemas.microsoft.com/office/powerpoint/2010/main" val="361894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103"/>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103"/>
                                        </p:tgtEl>
                                      </p:cBhvr>
                                    </p:animEffect>
                                    <p:anim calcmode="lin" valueType="num">
                                      <p:cBhvr>
                                        <p:cTn id="40" dur="1000"/>
                                        <p:tgtEl>
                                          <p:spTgt spid="103"/>
                                        </p:tgtEl>
                                        <p:attrNameLst>
                                          <p:attrName>ppt_x</p:attrName>
                                        </p:attrNameLst>
                                      </p:cBhvr>
                                      <p:tavLst>
                                        <p:tav tm="0">
                                          <p:val>
                                            <p:strVal val="ppt_x"/>
                                          </p:val>
                                        </p:tav>
                                        <p:tav tm="100000">
                                          <p:val>
                                            <p:strVal val="ppt_x"/>
                                          </p:val>
                                        </p:tav>
                                      </p:tavLst>
                                    </p:anim>
                                    <p:anim calcmode="lin" valueType="num">
                                      <p:cBhvr>
                                        <p:cTn id="41" dur="1000"/>
                                        <p:tgtEl>
                                          <p:spTgt spid="103"/>
                                        </p:tgtEl>
                                        <p:attrNameLst>
                                          <p:attrName>ppt_y</p:attrName>
                                        </p:attrNameLst>
                                      </p:cBhvr>
                                      <p:tavLst>
                                        <p:tav tm="0">
                                          <p:val>
                                            <p:strVal val="ppt_y"/>
                                          </p:val>
                                        </p:tav>
                                        <p:tav tm="100000">
                                          <p:val>
                                            <p:strVal val="ppt_y+.1"/>
                                          </p:val>
                                        </p:tav>
                                      </p:tavLst>
                                    </p:anim>
                                    <p:set>
                                      <p:cBhvr>
                                        <p:cTn id="42"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3"/>
                  </p:tgtEl>
                </p:cond>
              </p:nextCondLst>
            </p:seq>
            <p:seq concurrent="1" nextAc="seek">
              <p:cTn id="43" restart="whenNotActive" fill="hold" evtFilter="cancelBubble" nodeType="interactiveSeq">
                <p:stCondLst>
                  <p:cond evt="onClick" delay="0">
                    <p:tgtEl>
                      <p:spTgt spid="104"/>
                    </p:tgtEl>
                  </p:cond>
                </p:stCondLst>
                <p:endSync evt="end" delay="0">
                  <p:rtn val="all"/>
                </p:endSync>
                <p:childTnLst>
                  <p:par>
                    <p:cTn id="44" fill="hold">
                      <p:stCondLst>
                        <p:cond delay="0"/>
                      </p:stCondLst>
                      <p:childTnLst>
                        <p:par>
                          <p:cTn id="45" fill="hold">
                            <p:stCondLst>
                              <p:cond delay="0"/>
                            </p:stCondLst>
                            <p:childTnLst>
                              <p:par>
                                <p:cTn id="46" presetID="42" presetClass="exit" presetSubtype="0" fill="hold" nodeType="clickEffect">
                                  <p:stCondLst>
                                    <p:cond delay="0"/>
                                  </p:stCondLst>
                                  <p:childTnLst>
                                    <p:animEffect transition="out" filter="fade">
                                      <p:cBhvr>
                                        <p:cTn id="47" dur="1000"/>
                                        <p:tgtEl>
                                          <p:spTgt spid="104"/>
                                        </p:tgtEl>
                                      </p:cBhvr>
                                    </p:animEffect>
                                    <p:anim calcmode="lin" valueType="num">
                                      <p:cBhvr>
                                        <p:cTn id="48" dur="1000"/>
                                        <p:tgtEl>
                                          <p:spTgt spid="104"/>
                                        </p:tgtEl>
                                        <p:attrNameLst>
                                          <p:attrName>ppt_x</p:attrName>
                                        </p:attrNameLst>
                                      </p:cBhvr>
                                      <p:tavLst>
                                        <p:tav tm="0">
                                          <p:val>
                                            <p:strVal val="ppt_x"/>
                                          </p:val>
                                        </p:tav>
                                        <p:tav tm="100000">
                                          <p:val>
                                            <p:strVal val="ppt_x"/>
                                          </p:val>
                                        </p:tav>
                                      </p:tavLst>
                                    </p:anim>
                                    <p:anim calcmode="lin" valueType="num">
                                      <p:cBhvr>
                                        <p:cTn id="49" dur="1000"/>
                                        <p:tgtEl>
                                          <p:spTgt spid="104"/>
                                        </p:tgtEl>
                                        <p:attrNameLst>
                                          <p:attrName>ppt_y</p:attrName>
                                        </p:attrNameLst>
                                      </p:cBhvr>
                                      <p:tavLst>
                                        <p:tav tm="0">
                                          <p:val>
                                            <p:strVal val="ppt_y"/>
                                          </p:val>
                                        </p:tav>
                                        <p:tav tm="100000">
                                          <p:val>
                                            <p:strVal val="ppt_y+.1"/>
                                          </p:val>
                                        </p:tav>
                                      </p:tavLst>
                                    </p:anim>
                                    <p:set>
                                      <p:cBhvr>
                                        <p:cTn id="50"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4"/>
                  </p:tgtEl>
                </p:cond>
              </p:nextCondLst>
            </p:seq>
            <p:seq concurrent="1" nextAc="seek">
              <p:cTn id="51" restart="whenNotActive" fill="hold" evtFilter="cancelBubble" nodeType="interactiveSeq">
                <p:stCondLst>
                  <p:cond evt="onClick" delay="0">
                    <p:tgtEl>
                      <p:spTgt spid="105"/>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05"/>
                                        </p:tgtEl>
                                      </p:cBhvr>
                                    </p:animEffect>
                                    <p:anim calcmode="lin" valueType="num">
                                      <p:cBhvr>
                                        <p:cTn id="56" dur="1000"/>
                                        <p:tgtEl>
                                          <p:spTgt spid="105"/>
                                        </p:tgtEl>
                                        <p:attrNameLst>
                                          <p:attrName>ppt_x</p:attrName>
                                        </p:attrNameLst>
                                      </p:cBhvr>
                                      <p:tavLst>
                                        <p:tav tm="0">
                                          <p:val>
                                            <p:strVal val="ppt_x"/>
                                          </p:val>
                                        </p:tav>
                                        <p:tav tm="100000">
                                          <p:val>
                                            <p:strVal val="ppt_x"/>
                                          </p:val>
                                        </p:tav>
                                      </p:tavLst>
                                    </p:anim>
                                    <p:anim calcmode="lin" valueType="num">
                                      <p:cBhvr>
                                        <p:cTn id="57" dur="1000"/>
                                        <p:tgtEl>
                                          <p:spTgt spid="105"/>
                                        </p:tgtEl>
                                        <p:attrNameLst>
                                          <p:attrName>ppt_y</p:attrName>
                                        </p:attrNameLst>
                                      </p:cBhvr>
                                      <p:tavLst>
                                        <p:tav tm="0">
                                          <p:val>
                                            <p:strVal val="ppt_y"/>
                                          </p:val>
                                        </p:tav>
                                        <p:tav tm="100000">
                                          <p:val>
                                            <p:strVal val="ppt_y+.1"/>
                                          </p:val>
                                        </p:tav>
                                      </p:tavLst>
                                    </p:anim>
                                    <p:set>
                                      <p:cBhvr>
                                        <p:cTn id="58"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5"/>
                  </p:tgtEl>
                </p:cond>
              </p:nextCondLst>
            </p:seq>
            <p:seq concurrent="1" nextAc="seek">
              <p:cTn id="59" restart="whenNotActive" fill="hold" evtFilter="cancelBubble" nodeType="interactiveSeq">
                <p:stCondLst>
                  <p:cond evt="onClick" delay="0">
                    <p:tgtEl>
                      <p:spTgt spid="10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106"/>
                                        </p:tgtEl>
                                      </p:cBhvr>
                                    </p:animEffect>
                                    <p:anim calcmode="lin" valueType="num">
                                      <p:cBhvr>
                                        <p:cTn id="64" dur="1000"/>
                                        <p:tgtEl>
                                          <p:spTgt spid="106"/>
                                        </p:tgtEl>
                                        <p:attrNameLst>
                                          <p:attrName>ppt_x</p:attrName>
                                        </p:attrNameLst>
                                      </p:cBhvr>
                                      <p:tavLst>
                                        <p:tav tm="0">
                                          <p:val>
                                            <p:strVal val="ppt_x"/>
                                          </p:val>
                                        </p:tav>
                                        <p:tav tm="100000">
                                          <p:val>
                                            <p:strVal val="ppt_x"/>
                                          </p:val>
                                        </p:tav>
                                      </p:tavLst>
                                    </p:anim>
                                    <p:anim calcmode="lin" valueType="num">
                                      <p:cBhvr>
                                        <p:cTn id="65" dur="1000"/>
                                        <p:tgtEl>
                                          <p:spTgt spid="106"/>
                                        </p:tgtEl>
                                        <p:attrNameLst>
                                          <p:attrName>ppt_y</p:attrName>
                                        </p:attrNameLst>
                                      </p:cBhvr>
                                      <p:tavLst>
                                        <p:tav tm="0">
                                          <p:val>
                                            <p:strVal val="ppt_y"/>
                                          </p:val>
                                        </p:tav>
                                        <p:tav tm="100000">
                                          <p:val>
                                            <p:strVal val="ppt_y+.1"/>
                                          </p:val>
                                        </p:tav>
                                      </p:tavLst>
                                    </p:anim>
                                    <p:set>
                                      <p:cBhvr>
                                        <p:cTn id="66"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6"/>
                  </p:tgtEl>
                </p:cond>
              </p:nextCondLst>
            </p:seq>
            <p:seq concurrent="1" nextAc="seek">
              <p:cTn id="67" restart="whenNotActive" fill="hold" evtFilter="cancelBubble" nodeType="interactiveSeq">
                <p:stCondLst>
                  <p:cond evt="onClick" delay="0">
                    <p:tgtEl>
                      <p:spTgt spid="5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50"/>
                                        </p:tgtEl>
                                      </p:cBhvr>
                                    </p:animEffect>
                                    <p:set>
                                      <p:cBhvr>
                                        <p:cTn id="72"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3" restart="whenNotActive" fill="hold" evtFilter="cancelBubble" nodeType="interactiveSeq">
                <p:stCondLst>
                  <p:cond evt="onClick" delay="0">
                    <p:tgtEl>
                      <p:spTgt spid="49"/>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49"/>
                                        </p:tgtEl>
                                      </p:cBhvr>
                                    </p:animEffect>
                                    <p:anim calcmode="lin" valueType="num">
                                      <p:cBhvr>
                                        <p:cTn id="78" dur="1000"/>
                                        <p:tgtEl>
                                          <p:spTgt spid="49"/>
                                        </p:tgtEl>
                                        <p:attrNameLst>
                                          <p:attrName>ppt_x</p:attrName>
                                        </p:attrNameLst>
                                      </p:cBhvr>
                                      <p:tavLst>
                                        <p:tav tm="0">
                                          <p:val>
                                            <p:strVal val="ppt_x"/>
                                          </p:val>
                                        </p:tav>
                                        <p:tav tm="100000">
                                          <p:val>
                                            <p:strVal val="ppt_x"/>
                                          </p:val>
                                        </p:tav>
                                      </p:tavLst>
                                    </p:anim>
                                    <p:anim calcmode="lin" valueType="num">
                                      <p:cBhvr>
                                        <p:cTn id="79" dur="1000"/>
                                        <p:tgtEl>
                                          <p:spTgt spid="49"/>
                                        </p:tgtEl>
                                        <p:attrNameLst>
                                          <p:attrName>ppt_y</p:attrName>
                                        </p:attrNameLst>
                                      </p:cBhvr>
                                      <p:tavLst>
                                        <p:tav tm="0">
                                          <p:val>
                                            <p:strVal val="ppt_y"/>
                                          </p:val>
                                        </p:tav>
                                        <p:tav tm="100000">
                                          <p:val>
                                            <p:strVal val="ppt_y+.1"/>
                                          </p:val>
                                        </p:tav>
                                      </p:tavLst>
                                    </p:anim>
                                    <p:set>
                                      <p:cBhvr>
                                        <p:cTn id="80"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9"/>
                  </p:tgtEl>
                </p:cond>
              </p:nextCondLst>
            </p:seq>
            <p:seq concurrent="1" nextAc="seek">
              <p:cTn id="81" restart="whenNotActive" fill="hold" evtFilter="cancelBubble" nodeType="interactiveSeq">
                <p:stCondLst>
                  <p:cond evt="onClick" delay="0">
                    <p:tgtEl>
                      <p:spTgt spid="63"/>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63"/>
                                        </p:tgtEl>
                                      </p:cBhvr>
                                    </p:animEffect>
                                    <p:set>
                                      <p:cBhvr>
                                        <p:cTn id="86"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7" restart="whenNotActive" fill="hold" evtFilter="cancelBubble" nodeType="interactiveSeq">
                <p:stCondLst>
                  <p:cond evt="onClick" delay="0">
                    <p:tgtEl>
                      <p:spTgt spid="7"/>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
                                        </p:tgtEl>
                                      </p:cBhvr>
                                    </p:animEffect>
                                    <p:anim calcmode="lin" valueType="num">
                                      <p:cBhvr>
                                        <p:cTn id="92" dur="1000"/>
                                        <p:tgtEl>
                                          <p:spTgt spid="7"/>
                                        </p:tgtEl>
                                        <p:attrNameLst>
                                          <p:attrName>ppt_x</p:attrName>
                                        </p:attrNameLst>
                                      </p:cBhvr>
                                      <p:tavLst>
                                        <p:tav tm="0">
                                          <p:val>
                                            <p:strVal val="ppt_x"/>
                                          </p:val>
                                        </p:tav>
                                        <p:tav tm="100000">
                                          <p:val>
                                            <p:strVal val="ppt_x"/>
                                          </p:val>
                                        </p:tav>
                                      </p:tavLst>
                                    </p:anim>
                                    <p:anim calcmode="lin" valueType="num">
                                      <p:cBhvr>
                                        <p:cTn id="93" dur="1000"/>
                                        <p:tgtEl>
                                          <p:spTgt spid="7"/>
                                        </p:tgtEl>
                                        <p:attrNameLst>
                                          <p:attrName>ppt_y</p:attrName>
                                        </p:attrNameLst>
                                      </p:cBhvr>
                                      <p:tavLst>
                                        <p:tav tm="0">
                                          <p:val>
                                            <p:strVal val="ppt_y"/>
                                          </p:val>
                                        </p:tav>
                                        <p:tav tm="100000">
                                          <p:val>
                                            <p:strVal val="ppt_y+.1"/>
                                          </p:val>
                                        </p:tav>
                                      </p:tavLst>
                                    </p:anim>
                                    <p:set>
                                      <p:cBhvr>
                                        <p:cTn id="94"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p:cNvSpPr txBox="1"/>
          <p:nvPr/>
        </p:nvSpPr>
        <p:spPr>
          <a:xfrm>
            <a:off x="909056" y="1913411"/>
            <a:ext cx="7024517" cy="1731243"/>
          </a:xfrm>
          <a:prstGeom prst="rect">
            <a:avLst/>
          </a:prstGeom>
          <a:noFill/>
        </p:spPr>
        <p:txBody>
          <a:bodyPr wrap="square" lIns="68580" tIns="34290" rIns="68580" bIns="34290">
            <a:spAutoFit/>
          </a:bodyPr>
          <a:lstStyle/>
          <a:p>
            <a:r>
              <a:rPr lang="nl-NL" sz="2700" dirty="0">
                <a:latin typeface="Times New Roman" pitchFamily="18" charset="0"/>
                <a:cs typeface="Times New Roman" pitchFamily="18" charset="0"/>
              </a:rPr>
              <a:t>A. vụ Xuân và vụ Thu.</a:t>
            </a:r>
            <a:endParaRPr lang="en-US" sz="2700" dirty="0">
              <a:latin typeface="Times New Roman" pitchFamily="18" charset="0"/>
              <a:cs typeface="Times New Roman" pitchFamily="18" charset="0"/>
            </a:endParaRPr>
          </a:p>
          <a:p>
            <a:r>
              <a:rPr lang="nl-NL" sz="2700" dirty="0">
                <a:latin typeface="Times New Roman" pitchFamily="18" charset="0"/>
                <a:cs typeface="Times New Roman" pitchFamily="18" charset="0"/>
              </a:rPr>
              <a:t>B. vụ Hạ và vụ Thu.</a:t>
            </a:r>
            <a:endParaRPr lang="en-US" sz="2700" dirty="0">
              <a:latin typeface="Times New Roman" pitchFamily="18" charset="0"/>
              <a:cs typeface="Times New Roman" pitchFamily="18" charset="0"/>
            </a:endParaRPr>
          </a:p>
          <a:p>
            <a:r>
              <a:rPr lang="nl-NL" sz="2700" dirty="0">
                <a:latin typeface="Times New Roman" pitchFamily="18" charset="0"/>
                <a:cs typeface="Times New Roman" pitchFamily="18" charset="0"/>
              </a:rPr>
              <a:t>C. vụ Thu.</a:t>
            </a:r>
            <a:endParaRPr lang="en-US" sz="2700" dirty="0">
              <a:latin typeface="Times New Roman" pitchFamily="18" charset="0"/>
              <a:cs typeface="Times New Roman" pitchFamily="18" charset="0"/>
            </a:endParaRPr>
          </a:p>
          <a:p>
            <a:r>
              <a:rPr lang="nl-NL" sz="2700" dirty="0">
                <a:latin typeface="Times New Roman" pitchFamily="18" charset="0"/>
                <a:cs typeface="Times New Roman" pitchFamily="18" charset="0"/>
              </a:rPr>
              <a:t>D. vụ Đông và vụ Xuân.</a:t>
            </a:r>
            <a:endParaRPr lang="en-US" sz="2700" dirty="0">
              <a:latin typeface="Times New Roman" pitchFamily="18" charset="0"/>
              <a:cs typeface="Times New Roman" pitchFamily="18" charset="0"/>
            </a:endParaRPr>
          </a:p>
        </p:txBody>
      </p:sp>
      <p:sp>
        <p:nvSpPr>
          <p:cNvPr id="59" name="TextBox 4"/>
          <p:cNvSpPr txBox="1">
            <a:spLocks noChangeArrowheads="1"/>
          </p:cNvSpPr>
          <p:nvPr/>
        </p:nvSpPr>
        <p:spPr bwMode="auto">
          <a:xfrm>
            <a:off x="2453012" y="3657051"/>
            <a:ext cx="61699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4100" b="0" dirty="0">
                <a:solidFill>
                  <a:srgbClr val="0070C0"/>
                </a:solidFill>
                <a:latin typeface="Times New Roman" pitchFamily="18" charset="0"/>
                <a:cs typeface="Times New Roman" pitchFamily="18" charset="0"/>
              </a:rPr>
              <a:t>Đáp án đúng: A</a:t>
            </a:r>
          </a:p>
          <a:p>
            <a:pPr eaLnBrk="1" hangingPunct="1"/>
            <a:endParaRPr lang="en-US" sz="2100" dirty="0">
              <a:solidFill>
                <a:srgbClr val="0000CC"/>
              </a:solidFill>
            </a:endParaRPr>
          </a:p>
        </p:txBody>
      </p:sp>
      <p:sp>
        <p:nvSpPr>
          <p:cNvPr id="7" name="Horizontal Scroll 6"/>
          <p:cNvSpPr/>
          <p:nvPr/>
        </p:nvSpPr>
        <p:spPr bwMode="auto">
          <a:xfrm>
            <a:off x="904235" y="20031"/>
            <a:ext cx="6016908" cy="1932429"/>
          </a:xfrm>
          <a:prstGeom prst="horizontalScroll">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2700000" scaled="1"/>
            <a:tileRect/>
          </a:gra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lIns="68580" tIns="34290" rIns="68580" bIns="34290" anchor="ctr">
            <a:spAutoFit/>
          </a:bodyPr>
          <a:lstStyle/>
          <a:p>
            <a:pPr algn="ctr">
              <a:defRPr/>
            </a:pPr>
            <a:r>
              <a:rPr lang="en-US" sz="3000" b="1" dirty="0">
                <a:solidFill>
                  <a:schemeClr val="tx1"/>
                </a:solidFill>
                <a:latin typeface="Times New Roman" pitchFamily="18" charset="0"/>
                <a:cs typeface="Times New Roman" pitchFamily="18" charset="0"/>
              </a:rPr>
              <a:t>Câu 1</a:t>
            </a:r>
            <a:r>
              <a:rPr lang="en-US" sz="3000" b="1" dirty="0" smtClean="0">
                <a:solidFill>
                  <a:schemeClr val="tx1"/>
                </a:solidFill>
                <a:latin typeface="Times New Roman" pitchFamily="18" charset="0"/>
                <a:cs typeface="Times New Roman" pitchFamily="18" charset="0"/>
              </a:rPr>
              <a:t>: </a:t>
            </a:r>
            <a:r>
              <a:rPr lang="nl-NL" sz="3000" b="1" dirty="0">
                <a:solidFill>
                  <a:schemeClr val="tx1"/>
                </a:solidFill>
                <a:latin typeface="Times New Roman" pitchFamily="18" charset="0"/>
                <a:cs typeface="Times New Roman" pitchFamily="18" charset="0"/>
              </a:rPr>
              <a:t>Thời </a:t>
            </a:r>
            <a:r>
              <a:rPr lang="nl-NL" sz="3000" b="1" dirty="0">
                <a:latin typeface="Times New Roman" pitchFamily="18" charset="0"/>
                <a:cs typeface="Times New Roman" pitchFamily="18" charset="0"/>
              </a:rPr>
              <a:t>vụ giâm cành thích hợp ở miền Bắc là</a:t>
            </a:r>
            <a:endParaRPr lang="en-US" sz="3000" b="1" dirty="0">
              <a:latin typeface="Times New Roman" pitchFamily="18" charset="0"/>
              <a:cs typeface="Times New Roman" pitchFamily="18" charset="0"/>
            </a:endParaRPr>
          </a:p>
          <a:p>
            <a:pPr algn="ctr">
              <a:defRPr/>
            </a:pPr>
            <a:endParaRPr lang="en-US" sz="3000" b="1" dirty="0">
              <a:solidFill>
                <a:srgbClr val="4580C1"/>
              </a:solidFill>
              <a:latin typeface="Times New Roman" pitchFamily="18" charset="0"/>
              <a:cs typeface="Times New Roman" pitchFamily="18" charset="0"/>
            </a:endParaRPr>
          </a:p>
        </p:txBody>
      </p:sp>
      <p:sp>
        <p:nvSpPr>
          <p:cNvPr id="62" name="Horizontal Scroll 61"/>
          <p:cNvSpPr/>
          <p:nvPr/>
        </p:nvSpPr>
        <p:spPr bwMode="auto">
          <a:xfrm>
            <a:off x="6618006" y="4453348"/>
            <a:ext cx="1307306" cy="705490"/>
          </a:xfrm>
          <a:prstGeom prst="horizontalScroll">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68580" tIns="34290" rIns="68580" bIns="34290" anchor="ctr">
            <a:spAutoFit/>
          </a:bodyPr>
          <a:lstStyle/>
          <a:p>
            <a:pPr>
              <a:defRPr/>
            </a:pPr>
            <a:r>
              <a:rPr lang="en-US" sz="3000" dirty="0" err="1">
                <a:solidFill>
                  <a:srgbClr val="FF0000"/>
                </a:solidFill>
                <a:effectLst>
                  <a:outerShdw blurRad="38100" dist="38100" dir="2700000" algn="tl">
                    <a:srgbClr val="000000">
                      <a:alpha val="43137"/>
                    </a:srgbClr>
                  </a:outerShdw>
                </a:effectLst>
                <a:latin typeface="Arial Narrow" panose="020B0606020202030204" pitchFamily="34" charset="0"/>
              </a:rPr>
              <a:t>Đáp</a:t>
            </a:r>
            <a:r>
              <a:rPr lang="en-US" sz="3000" dirty="0">
                <a:solidFill>
                  <a:srgbClr val="FF0000"/>
                </a:solidFill>
                <a:effectLst>
                  <a:outerShdw blurRad="38100" dist="38100" dir="2700000" algn="tl">
                    <a:srgbClr val="000000">
                      <a:alpha val="43137"/>
                    </a:srgbClr>
                  </a:outerShdw>
                </a:effectLst>
                <a:latin typeface="Arial Narrow" panose="020B0606020202030204" pitchFamily="34" charset="0"/>
              </a:rPr>
              <a:t> </a:t>
            </a:r>
            <a:r>
              <a:rPr lang="en-US" sz="3000" dirty="0" err="1">
                <a:solidFill>
                  <a:srgbClr val="FF0000"/>
                </a:solidFill>
                <a:effectLst>
                  <a:outerShdw blurRad="38100" dist="38100" dir="2700000" algn="tl">
                    <a:srgbClr val="000000">
                      <a:alpha val="43137"/>
                    </a:srgbClr>
                  </a:outerShdw>
                </a:effectLst>
                <a:latin typeface="Arial Narrow" panose="020B0606020202030204" pitchFamily="34" charset="0"/>
              </a:rPr>
              <a:t>án</a:t>
            </a:r>
            <a:endParaRPr lang="en-US" sz="3000" dirty="0">
              <a:solidFill>
                <a:srgbClr val="FF0000"/>
              </a:solidFill>
              <a:effectLst>
                <a:outerShdw blurRad="38100" dist="38100" dir="2700000" algn="tl">
                  <a:srgbClr val="000000">
                    <a:alpha val="43137"/>
                  </a:srgbClr>
                </a:outerShdw>
              </a:effectLst>
              <a:latin typeface="Arial Narrow" panose="020B0606020202030204" pitchFamily="34" charset="0"/>
            </a:endParaRPr>
          </a:p>
        </p:txBody>
      </p:sp>
      <p:pic>
        <p:nvPicPr>
          <p:cNvPr id="23559" name="Picture 22" descr="C:\Users\PHONGC3TT\Desktop\Bai 15_Dia ly 12\Video\igoogle-homepage.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12219" t="3960" r="11681" b="34625"/>
          <a:stretch>
            <a:fillRect/>
          </a:stretch>
        </p:blipFill>
        <p:spPr bwMode="auto">
          <a:xfrm>
            <a:off x="4572001" y="4708923"/>
            <a:ext cx="416719" cy="4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3161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childTnLst>
              </p:cTn>
              <p:nextCondLst>
                <p:cond evt="onClick" delay="0">
                  <p:tgtEl>
                    <p:spTgt spid="62"/>
                  </p:tgtEl>
                </p:cond>
              </p:nextCondLst>
            </p:seq>
          </p:childTnLst>
        </p:cTn>
      </p:par>
    </p:tnLst>
    <p:bldLst>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7" name="Câu hỏi">
            <a:extLst>
              <a:ext uri="{FF2B5EF4-FFF2-40B4-BE49-F238E27FC236}">
                <a16:creationId xmlns="" xmlns:a16="http://schemas.microsoft.com/office/drawing/2014/main" id="{DB4A04FF-6236-3742-E1CE-33D9E3726307}"/>
              </a:ext>
            </a:extLst>
          </p:cNvPr>
          <p:cNvSpPr/>
          <p:nvPr/>
        </p:nvSpPr>
        <p:spPr>
          <a:xfrm>
            <a:off x="910936" y="259780"/>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vi-VN" sz="2200" b="1" kern="1200" noProof="1">
                <a:solidFill>
                  <a:srgbClr val="002060"/>
                </a:solidFill>
                <a:latin typeface="+mj-lt"/>
                <a:cs typeface="Arial" panose="020B0604020202020204" pitchFamily="34" charset="0"/>
              </a:rPr>
              <a:t>Câu </a:t>
            </a:r>
            <a:r>
              <a:rPr lang="en-US" sz="2200" b="1" kern="1200" noProof="1">
                <a:solidFill>
                  <a:srgbClr val="002060"/>
                </a:solidFill>
                <a:latin typeface="+mj-lt"/>
                <a:cs typeface="Arial" panose="020B0604020202020204" pitchFamily="34" charset="0"/>
              </a:rPr>
              <a:t>1</a:t>
            </a:r>
            <a:r>
              <a:rPr lang="vi-VN" sz="2200" b="1" kern="1200" noProof="1" smtClean="0">
                <a:solidFill>
                  <a:srgbClr val="002060"/>
                </a:solidFill>
                <a:latin typeface="+mj-lt"/>
                <a:cs typeface="Arial" panose="020B0604020202020204" pitchFamily="34" charset="0"/>
              </a:rPr>
              <a:t>: </a:t>
            </a:r>
            <a:r>
              <a:rPr lang="nl-NL" sz="2200" dirty="0">
                <a:solidFill>
                  <a:srgbClr val="002060"/>
                </a:solidFill>
                <a:latin typeface="+mj-lt"/>
                <a:cs typeface="Arial" panose="020B0604020202020204" pitchFamily="34" charset="0"/>
              </a:rPr>
              <a:t>Nhiệt độ thích hợp để trồng cây ăn quả có múi là</a:t>
            </a:r>
            <a:endParaRPr lang="en-US" sz="2200" dirty="0">
              <a:solidFill>
                <a:srgbClr val="002060"/>
              </a:solidFill>
              <a:latin typeface="+mj-lt"/>
              <a:cs typeface="Arial" panose="020B0604020202020204" pitchFamily="34" charset="0"/>
            </a:endParaRPr>
          </a:p>
        </p:txBody>
      </p:sp>
      <p:sp>
        <p:nvSpPr>
          <p:cNvPr id="18" name="Đáp án đúng">
            <a:extLst>
              <a:ext uri="{FF2B5EF4-FFF2-40B4-BE49-F238E27FC236}">
                <a16:creationId xmlns="" xmlns:a16="http://schemas.microsoft.com/office/drawing/2014/main" id="{B78273A2-7E9D-D87F-CCC4-9D3C38DA5CE4}"/>
              </a:ext>
            </a:extLst>
          </p:cNvPr>
          <p:cNvSpPr/>
          <p:nvPr/>
        </p:nvSpPr>
        <p:spPr>
          <a:xfrm>
            <a:off x="4831772" y="198467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C. </a:t>
            </a:r>
            <a:r>
              <a:rPr lang="vi-VN" sz="2200" kern="1200" noProof="1">
                <a:solidFill>
                  <a:prstClr val="black"/>
                </a:solidFill>
                <a:latin typeface="Times New Roman" pitchFamily="18" charset="0"/>
                <a:cs typeface="Times New Roman" pitchFamily="18" charset="0"/>
              </a:rPr>
              <a:t>23</a:t>
            </a:r>
            <a:r>
              <a:rPr lang="vi-VN" sz="2200" kern="1200" baseline="30000" noProof="1">
                <a:solidFill>
                  <a:prstClr val="black"/>
                </a:solidFill>
                <a:latin typeface="Times New Roman" pitchFamily="18" charset="0"/>
                <a:cs typeface="Times New Roman" pitchFamily="18" charset="0"/>
              </a:rPr>
              <a:t>o</a:t>
            </a:r>
            <a:r>
              <a:rPr lang="en-US" sz="2200" kern="1200" noProof="1">
                <a:solidFill>
                  <a:prstClr val="black"/>
                </a:solidFill>
                <a:latin typeface="Times New Roman" pitchFamily="18" charset="0"/>
                <a:cs typeface="Times New Roman" pitchFamily="18" charset="0"/>
              </a:rPr>
              <a:t>C - </a:t>
            </a:r>
            <a:r>
              <a:rPr lang="vi-VN" sz="2200" kern="1200" noProof="1">
                <a:solidFill>
                  <a:prstClr val="black"/>
                </a:solidFill>
                <a:latin typeface="Times New Roman" pitchFamily="18" charset="0"/>
                <a:cs typeface="Times New Roman" pitchFamily="18" charset="0"/>
              </a:rPr>
              <a:t>2</a:t>
            </a:r>
            <a:r>
              <a:rPr lang="en-US" sz="2200" kern="1200" noProof="1">
                <a:solidFill>
                  <a:prstClr val="black"/>
                </a:solidFill>
                <a:latin typeface="Times New Roman" pitchFamily="18" charset="0"/>
                <a:cs typeface="Times New Roman" pitchFamily="18" charset="0"/>
              </a:rPr>
              <a:t>9</a:t>
            </a:r>
            <a:r>
              <a:rPr lang="vi-VN" sz="2200" kern="1200" baseline="30000" noProof="1">
                <a:solidFill>
                  <a:prstClr val="black"/>
                </a:solidFill>
                <a:latin typeface="Times New Roman" pitchFamily="18" charset="0"/>
                <a:cs typeface="Times New Roman" pitchFamily="18" charset="0"/>
              </a:rPr>
              <a:t>o</a:t>
            </a:r>
            <a:r>
              <a:rPr lang="en-US" sz="2200" kern="1200" noProof="1">
                <a:solidFill>
                  <a:prstClr val="black"/>
                </a:solidFill>
                <a:latin typeface="Times New Roman" pitchFamily="18" charset="0"/>
                <a:cs typeface="Times New Roman" pitchFamily="18" charset="0"/>
              </a:rPr>
              <a:t>C</a:t>
            </a:r>
            <a:endParaRPr lang="vi-VN" sz="2200" kern="1200" noProof="1">
              <a:solidFill>
                <a:prstClr val="black"/>
              </a:solidFill>
              <a:latin typeface="Times New Roman" pitchFamily="18" charset="0"/>
              <a:cs typeface="Times New Roman" pitchFamily="18" charset="0"/>
            </a:endParaRPr>
          </a:p>
        </p:txBody>
      </p:sp>
      <p:sp>
        <p:nvSpPr>
          <p:cNvPr id="19" name="Đáp án sai 1">
            <a:extLst>
              <a:ext uri="{FF2B5EF4-FFF2-40B4-BE49-F238E27FC236}">
                <a16:creationId xmlns="" xmlns:a16="http://schemas.microsoft.com/office/drawing/2014/main" id="{164B94FA-E158-F3A3-52E5-9E90C579B3BA}"/>
              </a:ext>
            </a:extLst>
          </p:cNvPr>
          <p:cNvSpPr/>
          <p:nvPr/>
        </p:nvSpPr>
        <p:spPr>
          <a:xfrm>
            <a:off x="910936" y="198467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A. 12</a:t>
            </a:r>
            <a:r>
              <a:rPr lang="vi-VN" sz="2200" kern="1200" baseline="30000" noProof="1">
                <a:solidFill>
                  <a:prstClr val="black"/>
                </a:solidFill>
                <a:latin typeface="Times New Roman" pitchFamily="18" charset="0"/>
                <a:cs typeface="Times New Roman" pitchFamily="18" charset="0"/>
              </a:rPr>
              <a:t>o</a:t>
            </a:r>
            <a:r>
              <a:rPr lang="en-US" sz="2200" kern="1200" noProof="1">
                <a:solidFill>
                  <a:prstClr val="black"/>
                </a:solidFill>
                <a:latin typeface="Times New Roman" pitchFamily="18" charset="0"/>
                <a:cs typeface="Times New Roman" pitchFamily="18" charset="0"/>
              </a:rPr>
              <a:t>C - 39</a:t>
            </a:r>
            <a:r>
              <a:rPr lang="vi-VN" sz="2200" kern="1200" baseline="30000" noProof="1">
                <a:solidFill>
                  <a:prstClr val="black"/>
                </a:solidFill>
                <a:latin typeface="Times New Roman" pitchFamily="18" charset="0"/>
                <a:cs typeface="Times New Roman" pitchFamily="18" charset="0"/>
              </a:rPr>
              <a:t>o</a:t>
            </a:r>
            <a:r>
              <a:rPr lang="en-US" sz="2200" kern="1200" noProof="1">
                <a:solidFill>
                  <a:prstClr val="black"/>
                </a:solidFill>
                <a:latin typeface="Times New Roman" pitchFamily="18" charset="0"/>
                <a:cs typeface="Times New Roman" pitchFamily="18" charset="0"/>
              </a:rPr>
              <a:t>C</a:t>
            </a:r>
            <a:endParaRPr lang="vi-VN" sz="2200" kern="1200" noProof="1">
              <a:solidFill>
                <a:prstClr val="black"/>
              </a:solidFill>
              <a:latin typeface="Times New Roman" pitchFamily="18" charset="0"/>
              <a:cs typeface="Times New Roman" pitchFamily="18" charset="0"/>
            </a:endParaRPr>
          </a:p>
        </p:txBody>
      </p:sp>
      <p:sp>
        <p:nvSpPr>
          <p:cNvPr id="20" name="Đáp án sai 2">
            <a:extLst>
              <a:ext uri="{FF2B5EF4-FFF2-40B4-BE49-F238E27FC236}">
                <a16:creationId xmlns="" xmlns:a16="http://schemas.microsoft.com/office/drawing/2014/main" id="{BD070FDC-1312-1A12-786F-7C02FCEBFD72}"/>
              </a:ext>
            </a:extLst>
          </p:cNvPr>
          <p:cNvSpPr/>
          <p:nvPr/>
        </p:nvSpPr>
        <p:spPr>
          <a:xfrm>
            <a:off x="910936"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B. </a:t>
            </a:r>
            <a:r>
              <a:rPr lang="vi-VN" sz="2200" kern="1200" noProof="1">
                <a:solidFill>
                  <a:prstClr val="black"/>
                </a:solidFill>
                <a:latin typeface="Times New Roman" pitchFamily="18" charset="0"/>
                <a:cs typeface="Times New Roman" pitchFamily="18" charset="0"/>
              </a:rPr>
              <a:t>20</a:t>
            </a:r>
            <a:r>
              <a:rPr lang="vi-VN" sz="2200" kern="1200" baseline="30000" noProof="1">
                <a:solidFill>
                  <a:prstClr val="black"/>
                </a:solidFill>
                <a:latin typeface="Times New Roman" pitchFamily="18" charset="0"/>
                <a:cs typeface="Times New Roman" pitchFamily="18" charset="0"/>
              </a:rPr>
              <a:t>o</a:t>
            </a:r>
            <a:r>
              <a:rPr lang="en-US" sz="2200" kern="1200" noProof="1">
                <a:solidFill>
                  <a:prstClr val="black"/>
                </a:solidFill>
                <a:latin typeface="Times New Roman" pitchFamily="18" charset="0"/>
                <a:cs typeface="Times New Roman" pitchFamily="18" charset="0"/>
              </a:rPr>
              <a:t>C - </a:t>
            </a:r>
            <a:r>
              <a:rPr lang="vi-VN" sz="2200" kern="1200" noProof="1">
                <a:solidFill>
                  <a:prstClr val="black"/>
                </a:solidFill>
                <a:latin typeface="Times New Roman" pitchFamily="18" charset="0"/>
                <a:cs typeface="Times New Roman" pitchFamily="18" charset="0"/>
              </a:rPr>
              <a:t>25</a:t>
            </a:r>
            <a:r>
              <a:rPr lang="vi-VN" sz="2200" kern="1200" baseline="30000" noProof="1">
                <a:solidFill>
                  <a:prstClr val="black"/>
                </a:solidFill>
                <a:latin typeface="Times New Roman" pitchFamily="18" charset="0"/>
                <a:cs typeface="Times New Roman" pitchFamily="18" charset="0"/>
              </a:rPr>
              <a:t>o</a:t>
            </a:r>
            <a:r>
              <a:rPr lang="en-US" sz="2200" kern="1200" noProof="1">
                <a:solidFill>
                  <a:prstClr val="black"/>
                </a:solidFill>
                <a:latin typeface="Times New Roman" pitchFamily="18" charset="0"/>
                <a:cs typeface="Times New Roman" pitchFamily="18" charset="0"/>
              </a:rPr>
              <a:t>C</a:t>
            </a:r>
            <a:endParaRPr lang="vi-VN" sz="2200" kern="1200" noProof="1">
              <a:solidFill>
                <a:prstClr val="black"/>
              </a:solidFill>
              <a:latin typeface="Times New Roman" pitchFamily="18" charset="0"/>
              <a:cs typeface="Times New Roman" pitchFamily="18" charset="0"/>
            </a:endParaRPr>
          </a:p>
        </p:txBody>
      </p:sp>
      <p:sp>
        <p:nvSpPr>
          <p:cNvPr id="21" name="Đáp án sai 3">
            <a:extLst>
              <a:ext uri="{FF2B5EF4-FFF2-40B4-BE49-F238E27FC236}">
                <a16:creationId xmlns="" xmlns:a16="http://schemas.microsoft.com/office/drawing/2014/main" id="{AF914E71-109A-489E-2E4F-42F7CB1F0426}"/>
              </a:ext>
            </a:extLst>
          </p:cNvPr>
          <p:cNvSpPr/>
          <p:nvPr/>
        </p:nvSpPr>
        <p:spPr>
          <a:xfrm>
            <a:off x="4831772"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US" sz="2200" kern="1200" noProof="1">
                <a:solidFill>
                  <a:prstClr val="black"/>
                </a:solidFill>
                <a:latin typeface="Times New Roman" pitchFamily="18" charset="0"/>
                <a:cs typeface="Times New Roman" pitchFamily="18" charset="0"/>
              </a:rPr>
              <a:t>D. </a:t>
            </a:r>
            <a:r>
              <a:rPr lang="vi-VN" sz="2200" kern="1200" noProof="1">
                <a:solidFill>
                  <a:prstClr val="black"/>
                </a:solidFill>
                <a:latin typeface="Times New Roman" pitchFamily="18" charset="0"/>
                <a:cs typeface="Times New Roman" pitchFamily="18" charset="0"/>
              </a:rPr>
              <a:t>30</a:t>
            </a:r>
            <a:r>
              <a:rPr lang="vi-VN" sz="2200" kern="1200" baseline="30000" noProof="1">
                <a:solidFill>
                  <a:prstClr val="black"/>
                </a:solidFill>
                <a:latin typeface="Times New Roman" pitchFamily="18" charset="0"/>
                <a:cs typeface="Times New Roman" pitchFamily="18" charset="0"/>
              </a:rPr>
              <a:t>o</a:t>
            </a:r>
            <a:r>
              <a:rPr lang="en-US" sz="2200" kern="1200" noProof="1">
                <a:solidFill>
                  <a:prstClr val="black"/>
                </a:solidFill>
                <a:latin typeface="Times New Roman" pitchFamily="18" charset="0"/>
                <a:cs typeface="Times New Roman" pitchFamily="18" charset="0"/>
              </a:rPr>
              <a:t>C - 3</a:t>
            </a:r>
            <a:r>
              <a:rPr lang="vi-VN" sz="2200" kern="1200" noProof="1">
                <a:solidFill>
                  <a:prstClr val="black"/>
                </a:solidFill>
                <a:latin typeface="Times New Roman" pitchFamily="18" charset="0"/>
                <a:cs typeface="Times New Roman" pitchFamily="18" charset="0"/>
              </a:rPr>
              <a:t>5</a:t>
            </a:r>
            <a:r>
              <a:rPr lang="vi-VN" sz="2200" kern="1200" baseline="30000" noProof="1">
                <a:solidFill>
                  <a:prstClr val="black"/>
                </a:solidFill>
                <a:latin typeface="Times New Roman" pitchFamily="18" charset="0"/>
                <a:cs typeface="Times New Roman" pitchFamily="18" charset="0"/>
              </a:rPr>
              <a:t>o</a:t>
            </a:r>
            <a:r>
              <a:rPr lang="en-US" sz="2200" kern="1200" noProof="1">
                <a:solidFill>
                  <a:prstClr val="black"/>
                </a:solidFill>
                <a:latin typeface="Times New Roman" pitchFamily="18" charset="0"/>
                <a:cs typeface="Times New Roman" pitchFamily="18" charset="0"/>
              </a:rPr>
              <a:t>C</a:t>
            </a:r>
            <a:endParaRPr lang="vi-VN" sz="2200" kern="1200" noProof="1">
              <a:solidFill>
                <a:prstClr val="black"/>
              </a:solidFill>
              <a:latin typeface="Times New Roman" pitchFamily="18" charset="0"/>
              <a:cs typeface="Times New Roman" pitchFamily="18" charset="0"/>
            </a:endParaRPr>
          </a:p>
        </p:txBody>
      </p:sp>
      <p:pic>
        <p:nvPicPr>
          <p:cNvPr id="22" name="Picture 5">
            <a:extLst>
              <a:ext uri="{FF2B5EF4-FFF2-40B4-BE49-F238E27FC236}">
                <a16:creationId xmlns=""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7538321" y="2209324"/>
            <a:ext cx="639785" cy="556871"/>
          </a:xfrm>
          <a:prstGeom prst="rect">
            <a:avLst/>
          </a:prstGeom>
        </p:spPr>
      </p:pic>
      <p:pic>
        <p:nvPicPr>
          <p:cNvPr id="23" name="Picture 10">
            <a:extLst>
              <a:ext uri="{FF2B5EF4-FFF2-40B4-BE49-F238E27FC236}">
                <a16:creationId xmlns="" xmlns:a16="http://schemas.microsoft.com/office/drawing/2014/main" id="{FBD0C9BB-F545-BE4E-C99B-7EE3BBBB572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614518" y="3429867"/>
            <a:ext cx="637592" cy="568036"/>
          </a:xfrm>
          <a:prstGeom prst="rect">
            <a:avLst/>
          </a:prstGeom>
        </p:spPr>
      </p:pic>
      <p:pic>
        <p:nvPicPr>
          <p:cNvPr id="24" name="Picture 10">
            <a:extLst>
              <a:ext uri="{FF2B5EF4-FFF2-40B4-BE49-F238E27FC236}">
                <a16:creationId xmlns="" xmlns:a16="http://schemas.microsoft.com/office/drawing/2014/main" id="{9DD1EBFF-06FD-0CB4-0B91-7508A461955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595471" y="3429867"/>
            <a:ext cx="637592" cy="568036"/>
          </a:xfrm>
          <a:prstGeom prst="rect">
            <a:avLst/>
          </a:prstGeom>
        </p:spPr>
      </p:pic>
      <p:pic>
        <p:nvPicPr>
          <p:cNvPr id="25" name="Picture 10">
            <a:extLst>
              <a:ext uri="{FF2B5EF4-FFF2-40B4-BE49-F238E27FC236}">
                <a16:creationId xmlns="" xmlns:a16="http://schemas.microsoft.com/office/drawing/2014/main" id="{1BCF292E-A189-5939-62F3-2E1BE9F40D7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614518" y="2192484"/>
            <a:ext cx="637592" cy="568036"/>
          </a:xfrm>
          <a:prstGeom prst="rect">
            <a:avLst/>
          </a:prstGeom>
        </p:spPr>
      </p:pic>
      <p:pic>
        <p:nvPicPr>
          <p:cNvPr id="26" name="Âm thanh đúng">
            <a:hlinkClick r:id="" action="ppaction://media"/>
            <a:extLst>
              <a:ext uri="{FF2B5EF4-FFF2-40B4-BE49-F238E27FC236}">
                <a16:creationId xmlns=""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9" y="-477949"/>
            <a:ext cx="365522" cy="365522"/>
          </a:xfrm>
          <a:prstGeom prst="rect">
            <a:avLst/>
          </a:prstGeom>
        </p:spPr>
      </p:pic>
      <p:pic>
        <p:nvPicPr>
          <p:cNvPr id="28" name="Picture 27">
            <a:extLst>
              <a:ext uri="{FF2B5EF4-FFF2-40B4-BE49-F238E27FC236}">
                <a16:creationId xmlns="" xmlns:a16="http://schemas.microsoft.com/office/drawing/2014/main" id="{D8B9A55A-F880-9B17-EB0D-2479C15F276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143" y="4087092"/>
            <a:ext cx="1390012" cy="1056409"/>
          </a:xfrm>
          <a:prstGeom prst="rect">
            <a:avLst/>
          </a:prstGeom>
        </p:spPr>
      </p:pic>
      <p:pic>
        <p:nvPicPr>
          <p:cNvPr id="29" name="Picture 28">
            <a:hlinkClick r:id="rId10" action="ppaction://hlinksldjump"/>
            <a:extLst>
              <a:ext uri="{FF2B5EF4-FFF2-40B4-BE49-F238E27FC236}">
                <a16:creationId xmlns="" xmlns:a16="http://schemas.microsoft.com/office/drawing/2014/main" id="{C7A6C112-906F-8A36-5424-79B4AF66B623}"/>
              </a:ext>
            </a:extLst>
          </p:cNvPr>
          <p:cNvPicPr>
            <a:picLocks noChangeAspect="1"/>
          </p:cNvPicPr>
          <p:nvPr/>
        </p:nvPicPr>
        <p:blipFill>
          <a:blip r:embed="rId11"/>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4185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7" name="Câu hỏi">
            <a:extLst>
              <a:ext uri="{FF2B5EF4-FFF2-40B4-BE49-F238E27FC236}">
                <a16:creationId xmlns="" xmlns:a16="http://schemas.microsoft.com/office/drawing/2014/main" id="{1AB69979-1D5C-6D4F-6590-E0650E70A5B4}"/>
              </a:ext>
            </a:extLst>
          </p:cNvPr>
          <p:cNvSpPr/>
          <p:nvPr/>
        </p:nvSpPr>
        <p:spPr>
          <a:xfrm>
            <a:off x="910936" y="245002"/>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defRPr/>
            </a:pPr>
            <a:r>
              <a:rPr lang="vi-VN" sz="2200" b="1" kern="1200" noProof="1">
                <a:solidFill>
                  <a:prstClr val="black"/>
                </a:solidFill>
                <a:latin typeface="+mj-lt"/>
                <a:cs typeface="Arial" panose="020B0604020202020204" pitchFamily="34" charset="0"/>
              </a:rPr>
              <a:t>Câu </a:t>
            </a:r>
            <a:r>
              <a:rPr lang="en-US" sz="2200" b="1" kern="1200" noProof="1" smtClean="0">
                <a:solidFill>
                  <a:prstClr val="black"/>
                </a:solidFill>
                <a:latin typeface="+mj-lt"/>
                <a:cs typeface="Arial" panose="020B0604020202020204" pitchFamily="34" charset="0"/>
              </a:rPr>
              <a:t>2</a:t>
            </a:r>
            <a:r>
              <a:rPr lang="vi-VN" sz="2200" b="1" kern="1200" noProof="1" smtClean="0">
                <a:solidFill>
                  <a:prstClr val="black"/>
                </a:solidFill>
                <a:latin typeface="+mj-lt"/>
                <a:cs typeface="Arial" panose="020B0604020202020204" pitchFamily="34" charset="0"/>
              </a:rPr>
              <a:t>: </a:t>
            </a:r>
            <a:r>
              <a:rPr lang="vi-VN" sz="2200" kern="1200" noProof="1">
                <a:solidFill>
                  <a:prstClr val="black"/>
                </a:solidFill>
                <a:latin typeface="+mj-lt"/>
                <a:cs typeface="Arial" panose="020B0604020202020204" pitchFamily="34" charset="0"/>
              </a:rPr>
              <a:t>Khi chọn địa điểm trồng cây, đối trồng với cây </a:t>
            </a:r>
          </a:p>
          <a:p>
            <a:pPr algn="ctr">
              <a:lnSpc>
                <a:spcPct val="150000"/>
              </a:lnSpc>
              <a:buClrTx/>
              <a:buFontTx/>
              <a:buNone/>
              <a:defRPr/>
            </a:pPr>
            <a:r>
              <a:rPr lang="vi-VN" sz="2200" kern="1200" noProof="1">
                <a:solidFill>
                  <a:prstClr val="black"/>
                </a:solidFill>
                <a:latin typeface="+mj-lt"/>
                <a:cs typeface="Arial" panose="020B0604020202020204" pitchFamily="34" charset="0"/>
              </a:rPr>
              <a:t>ăn quả có múi thì độ pH của đất là bao nhiêu? </a:t>
            </a:r>
          </a:p>
        </p:txBody>
      </p:sp>
      <p:sp>
        <p:nvSpPr>
          <p:cNvPr id="18" name="Đáp án đúng">
            <a:extLst>
              <a:ext uri="{FF2B5EF4-FFF2-40B4-BE49-F238E27FC236}">
                <a16:creationId xmlns="" xmlns:a16="http://schemas.microsoft.com/office/drawing/2014/main" id="{2FB644CA-CB55-3594-B5C2-C9F8A867CDF0}"/>
              </a:ext>
            </a:extLst>
          </p:cNvPr>
          <p:cNvSpPr/>
          <p:nvPr/>
        </p:nvSpPr>
        <p:spPr>
          <a:xfrm>
            <a:off x="910936" y="196989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A. </a:t>
            </a:r>
            <a:r>
              <a:rPr lang="vi-VN" sz="2200" kern="1200" noProof="1">
                <a:solidFill>
                  <a:prstClr val="black"/>
                </a:solidFill>
                <a:latin typeface="Times New Roman" pitchFamily="18" charset="0"/>
                <a:cs typeface="Times New Roman" pitchFamily="18" charset="0"/>
              </a:rPr>
              <a:t>Từ 5,5 - 6,4</a:t>
            </a:r>
          </a:p>
        </p:txBody>
      </p:sp>
      <p:sp>
        <p:nvSpPr>
          <p:cNvPr id="19" name="Đáp án sai 1">
            <a:extLst>
              <a:ext uri="{FF2B5EF4-FFF2-40B4-BE49-F238E27FC236}">
                <a16:creationId xmlns="" xmlns:a16="http://schemas.microsoft.com/office/drawing/2014/main" id="{30828281-61AD-7A62-0775-C0E24C9C1DEB}"/>
              </a:ext>
            </a:extLst>
          </p:cNvPr>
          <p:cNvSpPr/>
          <p:nvPr/>
        </p:nvSpPr>
        <p:spPr>
          <a:xfrm>
            <a:off x="910936"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B. </a:t>
            </a:r>
            <a:r>
              <a:rPr lang="vi-VN" sz="2200" kern="1200" noProof="1">
                <a:solidFill>
                  <a:prstClr val="black"/>
                </a:solidFill>
                <a:latin typeface="Times New Roman" pitchFamily="18" charset="0"/>
                <a:cs typeface="Times New Roman" pitchFamily="18" charset="0"/>
              </a:rPr>
              <a:t>Từ 6,5 - 7,5 </a:t>
            </a:r>
          </a:p>
        </p:txBody>
      </p:sp>
      <p:sp>
        <p:nvSpPr>
          <p:cNvPr id="20" name="Đáp án sai 2">
            <a:extLst>
              <a:ext uri="{FF2B5EF4-FFF2-40B4-BE49-F238E27FC236}">
                <a16:creationId xmlns="" xmlns:a16="http://schemas.microsoft.com/office/drawing/2014/main" id="{E6A889FC-D3A7-FA7C-0DE3-0EA076B22F62}"/>
              </a:ext>
            </a:extLst>
          </p:cNvPr>
          <p:cNvSpPr/>
          <p:nvPr/>
        </p:nvSpPr>
        <p:spPr>
          <a:xfrm>
            <a:off x="4831773" y="196989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C. </a:t>
            </a:r>
            <a:r>
              <a:rPr lang="vi-VN" sz="2200" kern="1200" noProof="1">
                <a:solidFill>
                  <a:prstClr val="black"/>
                </a:solidFill>
                <a:latin typeface="Times New Roman" pitchFamily="18" charset="0"/>
                <a:cs typeface="Times New Roman" pitchFamily="18" charset="0"/>
              </a:rPr>
              <a:t>Từ 7,5 - 8,5</a:t>
            </a:r>
          </a:p>
        </p:txBody>
      </p:sp>
      <p:sp>
        <p:nvSpPr>
          <p:cNvPr id="21" name="Đáp án sai 3">
            <a:extLst>
              <a:ext uri="{FF2B5EF4-FFF2-40B4-BE49-F238E27FC236}">
                <a16:creationId xmlns="" xmlns:a16="http://schemas.microsoft.com/office/drawing/2014/main" id="{39170EEF-8452-D761-9524-3629836006CB}"/>
              </a:ext>
            </a:extLst>
          </p:cNvPr>
          <p:cNvSpPr/>
          <p:nvPr/>
        </p:nvSpPr>
        <p:spPr>
          <a:xfrm>
            <a:off x="4831772"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D. </a:t>
            </a:r>
            <a:r>
              <a:rPr lang="vi-VN" sz="2200" kern="1200" noProof="1">
                <a:solidFill>
                  <a:prstClr val="black"/>
                </a:solidFill>
                <a:latin typeface="Times New Roman" pitchFamily="18" charset="0"/>
                <a:cs typeface="Times New Roman" pitchFamily="18" charset="0"/>
              </a:rPr>
              <a:t>Từ 8,5 - 9,5</a:t>
            </a:r>
          </a:p>
        </p:txBody>
      </p:sp>
      <p:pic>
        <p:nvPicPr>
          <p:cNvPr id="22" name="Âm thanh đúng">
            <a:hlinkClick r:id="" action="ppaction://media"/>
            <a:extLst>
              <a:ext uri="{FF2B5EF4-FFF2-40B4-BE49-F238E27FC236}">
                <a16:creationId xmlns=""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3" name="Picture 5">
            <a:extLst>
              <a:ext uri="{FF2B5EF4-FFF2-40B4-BE49-F238E27FC236}">
                <a16:creationId xmlns=""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612323" y="2190220"/>
            <a:ext cx="639785" cy="556871"/>
          </a:xfrm>
          <a:prstGeom prst="rect">
            <a:avLst/>
          </a:prstGeom>
        </p:spPr>
      </p:pic>
      <p:pic>
        <p:nvPicPr>
          <p:cNvPr id="24" name="Picture 10">
            <a:extLst>
              <a:ext uri="{FF2B5EF4-FFF2-40B4-BE49-F238E27FC236}">
                <a16:creationId xmlns="" xmlns:a16="http://schemas.microsoft.com/office/drawing/2014/main" id="{21ED3440-86C4-2238-C706-281A268BA35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95471" y="2173380"/>
            <a:ext cx="637592" cy="568036"/>
          </a:xfrm>
          <a:prstGeom prst="rect">
            <a:avLst/>
          </a:prstGeom>
        </p:spPr>
      </p:pic>
      <p:pic>
        <p:nvPicPr>
          <p:cNvPr id="25" name="Picture 10">
            <a:extLst>
              <a:ext uri="{FF2B5EF4-FFF2-40B4-BE49-F238E27FC236}">
                <a16:creationId xmlns="" xmlns:a16="http://schemas.microsoft.com/office/drawing/2014/main" id="{D63E2BD7-F450-5D60-9549-B4F666CC0F2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95471" y="3410763"/>
            <a:ext cx="637592" cy="568036"/>
          </a:xfrm>
          <a:prstGeom prst="rect">
            <a:avLst/>
          </a:prstGeom>
        </p:spPr>
      </p:pic>
      <p:pic>
        <p:nvPicPr>
          <p:cNvPr id="26" name="Picture 10">
            <a:extLst>
              <a:ext uri="{FF2B5EF4-FFF2-40B4-BE49-F238E27FC236}">
                <a16:creationId xmlns="" xmlns:a16="http://schemas.microsoft.com/office/drawing/2014/main" id="{57B1D1AC-929A-1B48-B037-A531AC6D1EB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614516" y="3410763"/>
            <a:ext cx="637592" cy="568036"/>
          </a:xfrm>
          <a:prstGeom prst="rect">
            <a:avLst/>
          </a:prstGeom>
        </p:spPr>
      </p:pic>
      <p:pic>
        <p:nvPicPr>
          <p:cNvPr id="27" name="Âm thanh sai">
            <a:hlinkClick r:id="" action="ppaction://media"/>
            <a:extLst>
              <a:ext uri="{FF2B5EF4-FFF2-40B4-BE49-F238E27FC236}">
                <a16:creationId xmlns=""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28" name="Picture 27">
            <a:extLst>
              <a:ext uri="{FF2B5EF4-FFF2-40B4-BE49-F238E27FC236}">
                <a16:creationId xmlns="" xmlns:a16="http://schemas.microsoft.com/office/drawing/2014/main" id="{245F0C2D-2950-B236-B20A-6AF59852707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143" y="4087092"/>
            <a:ext cx="1390012" cy="1056409"/>
          </a:xfrm>
          <a:prstGeom prst="rect">
            <a:avLst/>
          </a:prstGeom>
        </p:spPr>
      </p:pic>
      <p:pic>
        <p:nvPicPr>
          <p:cNvPr id="29" name="Picture 28">
            <a:hlinkClick r:id="rId10" action="ppaction://hlinksldjump"/>
            <a:extLst>
              <a:ext uri="{FF2B5EF4-FFF2-40B4-BE49-F238E27FC236}">
                <a16:creationId xmlns="" xmlns:a16="http://schemas.microsoft.com/office/drawing/2014/main" id="{CF30D330-EC87-92F6-BCA0-5C1BFBEC2440}"/>
              </a:ext>
            </a:extLst>
          </p:cNvPr>
          <p:cNvPicPr>
            <a:picLocks noChangeAspect="1"/>
          </p:cNvPicPr>
          <p:nvPr/>
        </p:nvPicPr>
        <p:blipFill>
          <a:blip r:embed="rId11"/>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14658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7" name="Câu hỏi">
            <a:extLst>
              <a:ext uri="{FF2B5EF4-FFF2-40B4-BE49-F238E27FC236}">
                <a16:creationId xmlns="" xmlns:a16="http://schemas.microsoft.com/office/drawing/2014/main" id="{DB4A04FF-6236-3742-E1CE-33D9E3726307}"/>
              </a:ext>
            </a:extLst>
          </p:cNvPr>
          <p:cNvSpPr/>
          <p:nvPr/>
        </p:nvSpPr>
        <p:spPr>
          <a:xfrm>
            <a:off x="910936" y="259780"/>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vi-VN" sz="2200" b="1" kern="1200" noProof="1">
                <a:solidFill>
                  <a:srgbClr val="002060"/>
                </a:solidFill>
                <a:latin typeface="+mj-lt"/>
                <a:cs typeface="Arial" panose="020B0604020202020204" pitchFamily="34" charset="0"/>
              </a:rPr>
              <a:t>Câu </a:t>
            </a:r>
            <a:r>
              <a:rPr lang="en-US" sz="2200" b="1" kern="1200" noProof="1" smtClean="0">
                <a:solidFill>
                  <a:srgbClr val="002060"/>
                </a:solidFill>
                <a:latin typeface="+mj-lt"/>
                <a:cs typeface="Arial" panose="020B0604020202020204" pitchFamily="34" charset="0"/>
              </a:rPr>
              <a:t>3</a:t>
            </a:r>
            <a:r>
              <a:rPr lang="vi-VN" sz="2200" b="1" kern="1200" noProof="1" smtClean="0">
                <a:solidFill>
                  <a:srgbClr val="002060"/>
                </a:solidFill>
                <a:latin typeface="+mj-lt"/>
                <a:cs typeface="Arial" panose="020B0604020202020204" pitchFamily="34" charset="0"/>
              </a:rPr>
              <a:t>: </a:t>
            </a:r>
            <a:r>
              <a:rPr lang="nl-NL" sz="2200" dirty="0">
                <a:solidFill>
                  <a:srgbClr val="002060"/>
                </a:solidFill>
                <a:latin typeface="+mj-lt"/>
                <a:cs typeface="Arial" panose="020B0604020202020204" pitchFamily="34" charset="0"/>
              </a:rPr>
              <a:t>Loại đất nào thích hợp trồng cây ăn quả có múi? </a:t>
            </a:r>
            <a:endParaRPr lang="en-US" sz="2200" dirty="0">
              <a:solidFill>
                <a:srgbClr val="002060"/>
              </a:solidFill>
              <a:latin typeface="+mj-lt"/>
              <a:cs typeface="Arial" panose="020B0604020202020204" pitchFamily="34" charset="0"/>
            </a:endParaRPr>
          </a:p>
        </p:txBody>
      </p:sp>
      <p:sp>
        <p:nvSpPr>
          <p:cNvPr id="18" name="Đáp án đúng">
            <a:extLst>
              <a:ext uri="{FF2B5EF4-FFF2-40B4-BE49-F238E27FC236}">
                <a16:creationId xmlns="" xmlns:a16="http://schemas.microsoft.com/office/drawing/2014/main" id="{B78273A2-7E9D-D87F-CCC4-9D3C38DA5CE4}"/>
              </a:ext>
            </a:extLst>
          </p:cNvPr>
          <p:cNvSpPr/>
          <p:nvPr/>
        </p:nvSpPr>
        <p:spPr>
          <a:xfrm>
            <a:off x="4858670" y="198467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200" kern="1200" noProof="1">
                <a:solidFill>
                  <a:prstClr val="black"/>
                </a:solidFill>
                <a:latin typeface="Times New Roman" pitchFamily="18" charset="0"/>
                <a:cs typeface="Times New Roman" pitchFamily="18" charset="0"/>
              </a:rPr>
              <a:t>C. </a:t>
            </a:r>
            <a:r>
              <a:rPr lang="vi-VN" sz="2200" kern="1200" noProof="1">
                <a:solidFill>
                  <a:prstClr val="black"/>
                </a:solidFill>
                <a:latin typeface="Times New Roman" pitchFamily="18" charset="0"/>
                <a:cs typeface="Times New Roman" pitchFamily="18" charset="0"/>
              </a:rPr>
              <a:t>Đất bazan</a:t>
            </a:r>
          </a:p>
        </p:txBody>
      </p:sp>
      <p:sp>
        <p:nvSpPr>
          <p:cNvPr id="19" name="Đáp án sai 1">
            <a:extLst>
              <a:ext uri="{FF2B5EF4-FFF2-40B4-BE49-F238E27FC236}">
                <a16:creationId xmlns="" xmlns:a16="http://schemas.microsoft.com/office/drawing/2014/main" id="{164B94FA-E158-F3A3-52E5-9E90C579B3BA}"/>
              </a:ext>
            </a:extLst>
          </p:cNvPr>
          <p:cNvSpPr/>
          <p:nvPr/>
        </p:nvSpPr>
        <p:spPr>
          <a:xfrm>
            <a:off x="910936" y="198467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200" kern="1200" noProof="1">
                <a:solidFill>
                  <a:prstClr val="black"/>
                </a:solidFill>
                <a:latin typeface="Times New Roman" pitchFamily="18" charset="0"/>
                <a:cs typeface="Times New Roman" pitchFamily="18" charset="0"/>
              </a:rPr>
              <a:t>A. </a:t>
            </a:r>
            <a:r>
              <a:rPr lang="vi-VN" sz="2200" kern="1200" noProof="1">
                <a:solidFill>
                  <a:prstClr val="black"/>
                </a:solidFill>
                <a:latin typeface="Times New Roman" pitchFamily="18" charset="0"/>
                <a:cs typeface="Times New Roman" pitchFamily="18" charset="0"/>
              </a:rPr>
              <a:t>Đất phù sa ven sông</a:t>
            </a:r>
          </a:p>
        </p:txBody>
      </p:sp>
      <p:sp>
        <p:nvSpPr>
          <p:cNvPr id="20" name="Đáp án sai 2">
            <a:extLst>
              <a:ext uri="{FF2B5EF4-FFF2-40B4-BE49-F238E27FC236}">
                <a16:creationId xmlns="" xmlns:a16="http://schemas.microsoft.com/office/drawing/2014/main" id="{BD070FDC-1312-1A12-786F-7C02FCEBFD72}"/>
              </a:ext>
            </a:extLst>
          </p:cNvPr>
          <p:cNvSpPr/>
          <p:nvPr/>
        </p:nvSpPr>
        <p:spPr>
          <a:xfrm>
            <a:off x="910936"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200" kern="1200" noProof="1">
                <a:solidFill>
                  <a:prstClr val="black"/>
                </a:solidFill>
                <a:latin typeface="Times New Roman" pitchFamily="18" charset="0"/>
                <a:cs typeface="Times New Roman" pitchFamily="18" charset="0"/>
              </a:rPr>
              <a:t>B. </a:t>
            </a:r>
            <a:r>
              <a:rPr lang="vi-VN" sz="2200" kern="1200" noProof="1">
                <a:solidFill>
                  <a:prstClr val="black"/>
                </a:solidFill>
                <a:latin typeface="Times New Roman" pitchFamily="18" charset="0"/>
                <a:cs typeface="Times New Roman" pitchFamily="18" charset="0"/>
              </a:rPr>
              <a:t>Đất phù sa cổ</a:t>
            </a:r>
          </a:p>
        </p:txBody>
      </p:sp>
      <p:sp>
        <p:nvSpPr>
          <p:cNvPr id="21" name="Đáp án sai 3">
            <a:extLst>
              <a:ext uri="{FF2B5EF4-FFF2-40B4-BE49-F238E27FC236}">
                <a16:creationId xmlns="" xmlns:a16="http://schemas.microsoft.com/office/drawing/2014/main" id="{AF914E71-109A-489E-2E4F-42F7CB1F0426}"/>
              </a:ext>
            </a:extLst>
          </p:cNvPr>
          <p:cNvSpPr/>
          <p:nvPr/>
        </p:nvSpPr>
        <p:spPr>
          <a:xfrm>
            <a:off x="4843648"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r>
              <a:rPr lang="en-US" sz="2200" kern="1200" noProof="1">
                <a:solidFill>
                  <a:prstClr val="black"/>
                </a:solidFill>
                <a:latin typeface="Times New Roman" pitchFamily="18" charset="0"/>
                <a:cs typeface="Times New Roman" pitchFamily="18" charset="0"/>
              </a:rPr>
              <a:t>D. </a:t>
            </a:r>
            <a:r>
              <a:rPr lang="vi-VN" sz="2200" kern="1200" noProof="1">
                <a:solidFill>
                  <a:prstClr val="black"/>
                </a:solidFill>
                <a:latin typeface="Times New Roman" pitchFamily="18" charset="0"/>
                <a:cs typeface="Times New Roman" pitchFamily="18" charset="0"/>
              </a:rPr>
              <a:t>Đất cát</a:t>
            </a:r>
          </a:p>
        </p:txBody>
      </p:sp>
      <p:pic>
        <p:nvPicPr>
          <p:cNvPr id="22" name="Picture 5">
            <a:extLst>
              <a:ext uri="{FF2B5EF4-FFF2-40B4-BE49-F238E27FC236}">
                <a16:creationId xmlns=""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7538321" y="2209324"/>
            <a:ext cx="639785" cy="556871"/>
          </a:xfrm>
          <a:prstGeom prst="rect">
            <a:avLst/>
          </a:prstGeom>
        </p:spPr>
      </p:pic>
      <p:pic>
        <p:nvPicPr>
          <p:cNvPr id="23" name="Picture 10">
            <a:extLst>
              <a:ext uri="{FF2B5EF4-FFF2-40B4-BE49-F238E27FC236}">
                <a16:creationId xmlns="" xmlns:a16="http://schemas.microsoft.com/office/drawing/2014/main" id="{FBD0C9BB-F545-BE4E-C99B-7EE3BBBB572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614518" y="3429867"/>
            <a:ext cx="637592" cy="568036"/>
          </a:xfrm>
          <a:prstGeom prst="rect">
            <a:avLst/>
          </a:prstGeom>
        </p:spPr>
      </p:pic>
      <p:pic>
        <p:nvPicPr>
          <p:cNvPr id="24" name="Picture 10">
            <a:extLst>
              <a:ext uri="{FF2B5EF4-FFF2-40B4-BE49-F238E27FC236}">
                <a16:creationId xmlns="" xmlns:a16="http://schemas.microsoft.com/office/drawing/2014/main" id="{9DD1EBFF-06FD-0CB4-0B91-7508A461955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595471" y="3429867"/>
            <a:ext cx="637592" cy="568036"/>
          </a:xfrm>
          <a:prstGeom prst="rect">
            <a:avLst/>
          </a:prstGeom>
        </p:spPr>
      </p:pic>
      <p:pic>
        <p:nvPicPr>
          <p:cNvPr id="25" name="Picture 10">
            <a:extLst>
              <a:ext uri="{FF2B5EF4-FFF2-40B4-BE49-F238E27FC236}">
                <a16:creationId xmlns="" xmlns:a16="http://schemas.microsoft.com/office/drawing/2014/main" id="{1BCF292E-A189-5939-62F3-2E1BE9F40D7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933265" y="2221942"/>
            <a:ext cx="637592" cy="568036"/>
          </a:xfrm>
          <a:prstGeom prst="rect">
            <a:avLst/>
          </a:prstGeom>
        </p:spPr>
      </p:pic>
      <p:pic>
        <p:nvPicPr>
          <p:cNvPr id="26" name="Âm thanh đúng">
            <a:hlinkClick r:id="" action="ppaction://media"/>
            <a:extLst>
              <a:ext uri="{FF2B5EF4-FFF2-40B4-BE49-F238E27FC236}">
                <a16:creationId xmlns=""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9" y="-477949"/>
            <a:ext cx="365522" cy="365522"/>
          </a:xfrm>
          <a:prstGeom prst="rect">
            <a:avLst/>
          </a:prstGeom>
        </p:spPr>
      </p:pic>
      <p:pic>
        <p:nvPicPr>
          <p:cNvPr id="28" name="Picture 27">
            <a:extLst>
              <a:ext uri="{FF2B5EF4-FFF2-40B4-BE49-F238E27FC236}">
                <a16:creationId xmlns="" xmlns:a16="http://schemas.microsoft.com/office/drawing/2014/main" id="{D8B9A55A-F880-9B17-EB0D-2479C15F276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143" y="4087092"/>
            <a:ext cx="1390012" cy="1056409"/>
          </a:xfrm>
          <a:prstGeom prst="rect">
            <a:avLst/>
          </a:prstGeom>
        </p:spPr>
      </p:pic>
      <p:pic>
        <p:nvPicPr>
          <p:cNvPr id="29" name="Picture 28">
            <a:hlinkClick r:id="rId10" action="ppaction://hlinksldjump"/>
            <a:extLst>
              <a:ext uri="{FF2B5EF4-FFF2-40B4-BE49-F238E27FC236}">
                <a16:creationId xmlns="" xmlns:a16="http://schemas.microsoft.com/office/drawing/2014/main" id="{C7A6C112-906F-8A36-5424-79B4AF66B623}"/>
              </a:ext>
            </a:extLst>
          </p:cNvPr>
          <p:cNvPicPr>
            <a:picLocks noChangeAspect="1"/>
          </p:cNvPicPr>
          <p:nvPr/>
        </p:nvPicPr>
        <p:blipFill>
          <a:blip r:embed="rId11"/>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400878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8" name="Câu hỏi">
            <a:extLst>
              <a:ext uri="{FF2B5EF4-FFF2-40B4-BE49-F238E27FC236}">
                <a16:creationId xmlns="" xmlns:a16="http://schemas.microsoft.com/office/drawing/2014/main" id="{BF8EC4AE-3F26-6574-80AD-6E251B671469}"/>
              </a:ext>
            </a:extLst>
          </p:cNvPr>
          <p:cNvSpPr/>
          <p:nvPr/>
        </p:nvSpPr>
        <p:spPr>
          <a:xfrm>
            <a:off x="910936" y="25717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vi-VN" sz="2200" b="1" kern="1200" noProof="1">
                <a:solidFill>
                  <a:prstClr val="black"/>
                </a:solidFill>
                <a:latin typeface="+mj-lt"/>
                <a:cs typeface="Arial" panose="020B0604020202020204" pitchFamily="34" charset="0"/>
              </a:rPr>
              <a:t>Câu </a:t>
            </a:r>
            <a:r>
              <a:rPr lang="en-US" sz="2200" b="1" kern="1200" noProof="1" smtClean="0">
                <a:solidFill>
                  <a:prstClr val="black"/>
                </a:solidFill>
                <a:latin typeface="+mj-lt"/>
                <a:cs typeface="Arial" panose="020B0604020202020204" pitchFamily="34" charset="0"/>
              </a:rPr>
              <a:t>4</a:t>
            </a:r>
            <a:r>
              <a:rPr lang="vi-VN" sz="2200" b="1" kern="1200" noProof="1" smtClean="0">
                <a:solidFill>
                  <a:prstClr val="black"/>
                </a:solidFill>
                <a:latin typeface="+mj-lt"/>
                <a:cs typeface="Arial" panose="020B0604020202020204" pitchFamily="34" charset="0"/>
              </a:rPr>
              <a:t>: </a:t>
            </a:r>
            <a:r>
              <a:rPr lang="vi-VN" sz="2200" kern="1200" noProof="1">
                <a:solidFill>
                  <a:prstClr val="black"/>
                </a:solidFill>
                <a:latin typeface="+mj-lt"/>
                <a:cs typeface="Arial" panose="020B0604020202020204" pitchFamily="34" charset="0"/>
              </a:rPr>
              <a:t>Đâu </a:t>
            </a:r>
            <a:r>
              <a:rPr lang="vi-VN" sz="2200" b="1" kern="1200" noProof="1">
                <a:solidFill>
                  <a:prstClr val="black"/>
                </a:solidFill>
                <a:latin typeface="+mj-lt"/>
                <a:cs typeface="Arial" panose="020B0604020202020204" pitchFamily="34" charset="0"/>
              </a:rPr>
              <a:t>không</a:t>
            </a:r>
            <a:r>
              <a:rPr lang="vi-VN" sz="2200" kern="1200" noProof="1">
                <a:solidFill>
                  <a:prstClr val="black"/>
                </a:solidFill>
                <a:latin typeface="+mj-lt"/>
                <a:cs typeface="Arial" panose="020B0604020202020204" pitchFamily="34" charset="0"/>
              </a:rPr>
              <a:t> phải là giống cây ăn quả có múi? </a:t>
            </a:r>
          </a:p>
        </p:txBody>
      </p:sp>
      <p:sp>
        <p:nvSpPr>
          <p:cNvPr id="29" name="Đáp án đúng">
            <a:extLst>
              <a:ext uri="{FF2B5EF4-FFF2-40B4-BE49-F238E27FC236}">
                <a16:creationId xmlns="" xmlns:a16="http://schemas.microsoft.com/office/drawing/2014/main" id="{66DB7CD2-FA3C-2531-055C-8AB3F896009B}"/>
              </a:ext>
            </a:extLst>
          </p:cNvPr>
          <p:cNvSpPr/>
          <p:nvPr/>
        </p:nvSpPr>
        <p:spPr>
          <a:xfrm>
            <a:off x="4831772"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D. </a:t>
            </a:r>
            <a:r>
              <a:rPr lang="vi-VN" sz="2200" kern="1200" noProof="1">
                <a:solidFill>
                  <a:prstClr val="black"/>
                </a:solidFill>
                <a:latin typeface="Times New Roman" pitchFamily="18" charset="0"/>
                <a:cs typeface="Times New Roman" pitchFamily="18" charset="0"/>
              </a:rPr>
              <a:t>Chuối</a:t>
            </a:r>
          </a:p>
        </p:txBody>
      </p:sp>
      <p:sp>
        <p:nvSpPr>
          <p:cNvPr id="30" name="Đáp án sai 1">
            <a:extLst>
              <a:ext uri="{FF2B5EF4-FFF2-40B4-BE49-F238E27FC236}">
                <a16:creationId xmlns="" xmlns:a16="http://schemas.microsoft.com/office/drawing/2014/main" id="{A1EA5947-42D2-D1B5-5EAB-7CCC4CEB1444}"/>
              </a:ext>
            </a:extLst>
          </p:cNvPr>
          <p:cNvSpPr/>
          <p:nvPr/>
        </p:nvSpPr>
        <p:spPr>
          <a:xfrm>
            <a:off x="910936"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A. </a:t>
            </a:r>
            <a:r>
              <a:rPr lang="vi-VN" sz="2200" kern="1200" noProof="1">
                <a:solidFill>
                  <a:prstClr val="black"/>
                </a:solidFill>
                <a:latin typeface="Times New Roman" pitchFamily="18" charset="0"/>
                <a:cs typeface="Times New Roman" pitchFamily="18" charset="0"/>
              </a:rPr>
              <a:t>Cam</a:t>
            </a:r>
          </a:p>
        </p:txBody>
      </p:sp>
      <p:sp>
        <p:nvSpPr>
          <p:cNvPr id="31" name="Đáp án sai 2">
            <a:extLst>
              <a:ext uri="{FF2B5EF4-FFF2-40B4-BE49-F238E27FC236}">
                <a16:creationId xmlns="" xmlns:a16="http://schemas.microsoft.com/office/drawing/2014/main" id="{16A7850E-830E-D371-603B-24FC5FCE66CD}"/>
              </a:ext>
            </a:extLst>
          </p:cNvPr>
          <p:cNvSpPr/>
          <p:nvPr/>
        </p:nvSpPr>
        <p:spPr>
          <a:xfrm>
            <a:off x="910936"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B. </a:t>
            </a:r>
            <a:r>
              <a:rPr lang="vi-VN" sz="2200" kern="1200" noProof="1">
                <a:solidFill>
                  <a:prstClr val="black"/>
                </a:solidFill>
                <a:latin typeface="Times New Roman" pitchFamily="18" charset="0"/>
                <a:cs typeface="Times New Roman" pitchFamily="18" charset="0"/>
              </a:rPr>
              <a:t>Bưởi</a:t>
            </a:r>
          </a:p>
        </p:txBody>
      </p:sp>
      <p:sp>
        <p:nvSpPr>
          <p:cNvPr id="32" name="Đáp án sai 3">
            <a:extLst>
              <a:ext uri="{FF2B5EF4-FFF2-40B4-BE49-F238E27FC236}">
                <a16:creationId xmlns="" xmlns:a16="http://schemas.microsoft.com/office/drawing/2014/main" id="{976214D2-B342-7750-5C8C-C27E00310D7A}"/>
              </a:ext>
            </a:extLst>
          </p:cNvPr>
          <p:cNvSpPr/>
          <p:nvPr/>
        </p:nvSpPr>
        <p:spPr>
          <a:xfrm>
            <a:off x="4831772"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2200" kern="1200" noProof="1">
                <a:solidFill>
                  <a:prstClr val="black"/>
                </a:solidFill>
                <a:latin typeface="Times New Roman" pitchFamily="18" charset="0"/>
                <a:cs typeface="Times New Roman" pitchFamily="18" charset="0"/>
              </a:rPr>
              <a:t>C. </a:t>
            </a:r>
            <a:r>
              <a:rPr lang="vi-VN" sz="2200" kern="1200" noProof="1">
                <a:solidFill>
                  <a:prstClr val="black"/>
                </a:solidFill>
                <a:latin typeface="Times New Roman" pitchFamily="18" charset="0"/>
                <a:cs typeface="Times New Roman" pitchFamily="18" charset="0"/>
              </a:rPr>
              <a:t>Chanh</a:t>
            </a:r>
          </a:p>
        </p:txBody>
      </p:sp>
      <p:pic>
        <p:nvPicPr>
          <p:cNvPr id="33" name="Âm thanh đúng">
            <a:hlinkClick r:id="" action="ppaction://media"/>
            <a:extLst>
              <a:ext uri="{FF2B5EF4-FFF2-40B4-BE49-F238E27FC236}">
                <a16:creationId xmlns=""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595471" y="3434103"/>
            <a:ext cx="639785" cy="556871"/>
          </a:xfrm>
          <a:prstGeom prst="rect">
            <a:avLst/>
          </a:prstGeom>
        </p:spPr>
      </p:pic>
      <p:pic>
        <p:nvPicPr>
          <p:cNvPr id="35" name="Picture 10">
            <a:extLst>
              <a:ext uri="{FF2B5EF4-FFF2-40B4-BE49-F238E27FC236}">
                <a16:creationId xmlns="" xmlns:a16="http://schemas.microsoft.com/office/drawing/2014/main" id="{93F2F73B-7500-D6CF-7EC0-81FB4463381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614518" y="3422938"/>
            <a:ext cx="637592" cy="568036"/>
          </a:xfrm>
          <a:prstGeom prst="rect">
            <a:avLst/>
          </a:prstGeom>
        </p:spPr>
      </p:pic>
      <p:pic>
        <p:nvPicPr>
          <p:cNvPr id="36" name="Picture 10">
            <a:extLst>
              <a:ext uri="{FF2B5EF4-FFF2-40B4-BE49-F238E27FC236}">
                <a16:creationId xmlns="" xmlns:a16="http://schemas.microsoft.com/office/drawing/2014/main" id="{FBEB367B-911F-64C4-9BB5-C939C681C3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95471" y="2185555"/>
            <a:ext cx="637592" cy="568036"/>
          </a:xfrm>
          <a:prstGeom prst="rect">
            <a:avLst/>
          </a:prstGeom>
        </p:spPr>
      </p:pic>
      <p:pic>
        <p:nvPicPr>
          <p:cNvPr id="37" name="Picture 10">
            <a:extLst>
              <a:ext uri="{FF2B5EF4-FFF2-40B4-BE49-F238E27FC236}">
                <a16:creationId xmlns="" xmlns:a16="http://schemas.microsoft.com/office/drawing/2014/main" id="{2968104A-E55D-7895-FFF7-2F96E1FA4E1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614518" y="2185556"/>
            <a:ext cx="637592" cy="568036"/>
          </a:xfrm>
          <a:prstGeom prst="rect">
            <a:avLst/>
          </a:prstGeom>
        </p:spPr>
      </p:pic>
      <p:pic>
        <p:nvPicPr>
          <p:cNvPr id="38" name="Âm thanh sai">
            <a:hlinkClick r:id="" action="ppaction://media"/>
            <a:extLst>
              <a:ext uri="{FF2B5EF4-FFF2-40B4-BE49-F238E27FC236}">
                <a16:creationId xmlns=""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7" name="Picture 27">
            <a:extLst>
              <a:ext uri="{FF2B5EF4-FFF2-40B4-BE49-F238E27FC236}">
                <a16:creationId xmlns="" xmlns:a16="http://schemas.microsoft.com/office/drawing/2014/main" id="{616F15E9-7401-B762-61F9-F3CE52F9859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143" y="4087092"/>
            <a:ext cx="1390012" cy="1056409"/>
          </a:xfrm>
          <a:prstGeom prst="rect">
            <a:avLst/>
          </a:prstGeom>
        </p:spPr>
      </p:pic>
      <p:pic>
        <p:nvPicPr>
          <p:cNvPr id="18" name="Picture 17">
            <a:hlinkClick r:id="rId10" action="ppaction://hlinksldjump"/>
            <a:extLst>
              <a:ext uri="{FF2B5EF4-FFF2-40B4-BE49-F238E27FC236}">
                <a16:creationId xmlns="" xmlns:a16="http://schemas.microsoft.com/office/drawing/2014/main" id="{882A3BCB-A71B-4810-F494-358F15051544}"/>
              </a:ext>
            </a:extLst>
          </p:cNvPr>
          <p:cNvPicPr>
            <a:picLocks noChangeAspect="1"/>
          </p:cNvPicPr>
          <p:nvPr/>
        </p:nvPicPr>
        <p:blipFill>
          <a:blip r:embed="rId11"/>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29548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7" name="Câu hỏi">
            <a:extLst>
              <a:ext uri="{FF2B5EF4-FFF2-40B4-BE49-F238E27FC236}">
                <a16:creationId xmlns="" xmlns:a16="http://schemas.microsoft.com/office/drawing/2014/main" id="{99855FFD-344E-0BEC-871D-5C9A9BDE6278}"/>
              </a:ext>
            </a:extLst>
          </p:cNvPr>
          <p:cNvSpPr/>
          <p:nvPr/>
        </p:nvSpPr>
        <p:spPr>
          <a:xfrm>
            <a:off x="910936" y="312598"/>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defRPr/>
            </a:pPr>
            <a:r>
              <a:rPr lang="vi-VN" sz="2200" b="1" kern="1200" noProof="1">
                <a:solidFill>
                  <a:prstClr val="black"/>
                </a:solidFill>
                <a:latin typeface="+mj-lt"/>
                <a:cs typeface="Arial" panose="020B0604020202020204" pitchFamily="34" charset="0"/>
              </a:rPr>
              <a:t>Câu </a:t>
            </a:r>
            <a:r>
              <a:rPr lang="en-US" sz="2200" b="1" kern="1200" noProof="1">
                <a:solidFill>
                  <a:prstClr val="black"/>
                </a:solidFill>
                <a:latin typeface="+mj-lt"/>
                <a:cs typeface="Arial" panose="020B0604020202020204" pitchFamily="34" charset="0"/>
              </a:rPr>
              <a:t>5</a:t>
            </a:r>
            <a:r>
              <a:rPr lang="vi-VN" sz="2200" b="1" kern="1200" noProof="1" smtClean="0">
                <a:solidFill>
                  <a:prstClr val="black"/>
                </a:solidFill>
                <a:latin typeface="+mj-lt"/>
                <a:cs typeface="Arial" panose="020B0604020202020204" pitchFamily="34" charset="0"/>
              </a:rPr>
              <a:t>: </a:t>
            </a:r>
            <a:r>
              <a:rPr lang="vi-VN" sz="2200" kern="1200" noProof="1">
                <a:solidFill>
                  <a:prstClr val="black"/>
                </a:solidFill>
                <a:latin typeface="+mj-lt"/>
                <a:cs typeface="Arial" panose="020B0604020202020204" pitchFamily="34" charset="0"/>
              </a:rPr>
              <a:t>Yêu cầu về điều kiện ngoại cảnh của cây ăn quả có múi là độ ẩm không khí </a:t>
            </a:r>
            <a:r>
              <a:rPr lang="vi-VN" sz="2200" kern="1200" noProof="1" smtClean="0">
                <a:solidFill>
                  <a:prstClr val="black"/>
                </a:solidFill>
                <a:latin typeface="+mj-lt"/>
                <a:cs typeface="Arial" panose="020B0604020202020204" pitchFamily="34" charset="0"/>
              </a:rPr>
              <a:t>đạt</a:t>
            </a:r>
            <a:r>
              <a:rPr lang="en-US" sz="2200" kern="1200" noProof="1" smtClean="0">
                <a:solidFill>
                  <a:prstClr val="black"/>
                </a:solidFill>
                <a:latin typeface="+mj-lt"/>
                <a:cs typeface="Arial" panose="020B0604020202020204" pitchFamily="34" charset="0"/>
              </a:rPr>
              <a:t>:</a:t>
            </a:r>
            <a:endParaRPr lang="vi-VN" sz="2200" kern="1200" noProof="1">
              <a:solidFill>
                <a:prstClr val="black"/>
              </a:solidFill>
              <a:latin typeface="+mj-lt"/>
              <a:cs typeface="Arial" panose="020B0604020202020204" pitchFamily="34" charset="0"/>
            </a:endParaRPr>
          </a:p>
        </p:txBody>
      </p:sp>
      <p:sp>
        <p:nvSpPr>
          <p:cNvPr id="18" name="Đáp án đúng">
            <a:extLst>
              <a:ext uri="{FF2B5EF4-FFF2-40B4-BE49-F238E27FC236}">
                <a16:creationId xmlns="" xmlns:a16="http://schemas.microsoft.com/office/drawing/2014/main" id="{EE0078FA-1165-505E-840F-C862A1AD3A98}"/>
              </a:ext>
            </a:extLst>
          </p:cNvPr>
          <p:cNvSpPr/>
          <p:nvPr/>
        </p:nvSpPr>
        <p:spPr>
          <a:xfrm>
            <a:off x="910938"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defRPr/>
            </a:pPr>
            <a:r>
              <a:rPr lang="en-US" sz="2200" kern="1200" noProof="1">
                <a:solidFill>
                  <a:prstClr val="black"/>
                </a:solidFill>
                <a:latin typeface="Arial" panose="020B0604020202020204" pitchFamily="34" charset="0"/>
                <a:cs typeface="Arial" panose="020B0604020202020204" pitchFamily="34" charset="0"/>
              </a:rPr>
              <a:t>B. </a:t>
            </a:r>
            <a:r>
              <a:rPr lang="vi-VN" sz="2200" kern="1200" noProof="1">
                <a:solidFill>
                  <a:prstClr val="black"/>
                </a:solidFill>
                <a:latin typeface="Arial" panose="020B0604020202020204" pitchFamily="34" charset="0"/>
                <a:cs typeface="Arial" panose="020B0604020202020204" pitchFamily="34" charset="0"/>
              </a:rPr>
              <a:t>70 - 80%</a:t>
            </a:r>
          </a:p>
        </p:txBody>
      </p:sp>
      <p:sp>
        <p:nvSpPr>
          <p:cNvPr id="19" name="Đáp án sai 1">
            <a:extLst>
              <a:ext uri="{FF2B5EF4-FFF2-40B4-BE49-F238E27FC236}">
                <a16:creationId xmlns="" xmlns:a16="http://schemas.microsoft.com/office/drawing/2014/main" id="{B23A4FD1-FAA6-67B1-A04A-CF148F8E78D9}"/>
              </a:ext>
            </a:extLst>
          </p:cNvPr>
          <p:cNvSpPr/>
          <p:nvPr/>
        </p:nvSpPr>
        <p:spPr>
          <a:xfrm>
            <a:off x="910936"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defRPr/>
            </a:pPr>
            <a:r>
              <a:rPr lang="en-US" sz="2200" kern="1200" noProof="1">
                <a:solidFill>
                  <a:prstClr val="black"/>
                </a:solidFill>
                <a:latin typeface="Arial" panose="020B0604020202020204" pitchFamily="34" charset="0"/>
                <a:cs typeface="Arial" panose="020B0604020202020204" pitchFamily="34" charset="0"/>
              </a:rPr>
              <a:t>A. </a:t>
            </a:r>
            <a:r>
              <a:rPr lang="vi-VN" sz="2200" kern="1200" noProof="1">
                <a:solidFill>
                  <a:prstClr val="black"/>
                </a:solidFill>
                <a:latin typeface="Arial" panose="020B0604020202020204" pitchFamily="34" charset="0"/>
                <a:cs typeface="Arial" panose="020B0604020202020204" pitchFamily="34" charset="0"/>
              </a:rPr>
              <a:t>60 - 70%</a:t>
            </a:r>
          </a:p>
        </p:txBody>
      </p:sp>
      <p:sp>
        <p:nvSpPr>
          <p:cNvPr id="20" name="Đáp án sai 2">
            <a:extLst>
              <a:ext uri="{FF2B5EF4-FFF2-40B4-BE49-F238E27FC236}">
                <a16:creationId xmlns="" xmlns:a16="http://schemas.microsoft.com/office/drawing/2014/main" id="{301BCDA5-188D-48C7-6D18-43282696C5FC}"/>
              </a:ext>
            </a:extLst>
          </p:cNvPr>
          <p:cNvSpPr/>
          <p:nvPr/>
        </p:nvSpPr>
        <p:spPr>
          <a:xfrm>
            <a:off x="4831773"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defRPr/>
            </a:pPr>
            <a:r>
              <a:rPr lang="en-US" sz="2200" kern="1200" noProof="1">
                <a:solidFill>
                  <a:prstClr val="black"/>
                </a:solidFill>
                <a:latin typeface="Arial" panose="020B0604020202020204" pitchFamily="34" charset="0"/>
                <a:cs typeface="Arial" panose="020B0604020202020204" pitchFamily="34" charset="0"/>
              </a:rPr>
              <a:t>C. </a:t>
            </a:r>
            <a:r>
              <a:rPr lang="vi-VN" sz="2200" kern="1200" noProof="1">
                <a:solidFill>
                  <a:prstClr val="black"/>
                </a:solidFill>
                <a:latin typeface="Arial" panose="020B0604020202020204" pitchFamily="34" charset="0"/>
                <a:cs typeface="Arial" panose="020B0604020202020204" pitchFamily="34" charset="0"/>
              </a:rPr>
              <a:t>80 - 90%</a:t>
            </a:r>
          </a:p>
        </p:txBody>
      </p:sp>
      <p:sp>
        <p:nvSpPr>
          <p:cNvPr id="21" name="Đáp án sai 3">
            <a:extLst>
              <a:ext uri="{FF2B5EF4-FFF2-40B4-BE49-F238E27FC236}">
                <a16:creationId xmlns="" xmlns:a16="http://schemas.microsoft.com/office/drawing/2014/main" id="{6921AC71-8368-98CC-4845-2B24631201D6}"/>
              </a:ext>
            </a:extLst>
          </p:cNvPr>
          <p:cNvSpPr/>
          <p:nvPr/>
        </p:nvSpPr>
        <p:spPr>
          <a:xfrm>
            <a:off x="4831772"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defRPr/>
            </a:pPr>
            <a:r>
              <a:rPr lang="en-US" sz="2200" kern="1200" noProof="1">
                <a:solidFill>
                  <a:prstClr val="black"/>
                </a:solidFill>
                <a:latin typeface="Arial" panose="020B0604020202020204" pitchFamily="34" charset="0"/>
                <a:cs typeface="Arial" panose="020B0604020202020204" pitchFamily="34" charset="0"/>
              </a:rPr>
              <a:t>D. </a:t>
            </a:r>
            <a:r>
              <a:rPr lang="vi-VN" sz="2200" kern="1200" noProof="1">
                <a:solidFill>
                  <a:prstClr val="black"/>
                </a:solidFill>
                <a:latin typeface="Arial" panose="020B0604020202020204" pitchFamily="34" charset="0"/>
                <a:cs typeface="Arial" panose="020B0604020202020204" pitchFamily="34" charset="0"/>
              </a:rPr>
              <a:t>trên 100%</a:t>
            </a:r>
          </a:p>
        </p:txBody>
      </p:sp>
      <p:pic>
        <p:nvPicPr>
          <p:cNvPr id="22" name="Picture 5">
            <a:extLst>
              <a:ext uri="{FF2B5EF4-FFF2-40B4-BE49-F238E27FC236}">
                <a16:creationId xmlns=""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612325" y="3483942"/>
            <a:ext cx="639785" cy="556871"/>
          </a:xfrm>
          <a:prstGeom prst="rect">
            <a:avLst/>
          </a:prstGeom>
        </p:spPr>
      </p:pic>
      <p:pic>
        <p:nvPicPr>
          <p:cNvPr id="23" name="Picture 10">
            <a:extLst>
              <a:ext uri="{FF2B5EF4-FFF2-40B4-BE49-F238E27FC236}">
                <a16:creationId xmlns="" xmlns:a16="http://schemas.microsoft.com/office/drawing/2014/main" id="{AC8E7E92-0417-7D0F-FB99-B5166E87823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595471" y="2240977"/>
            <a:ext cx="637592" cy="568036"/>
          </a:xfrm>
          <a:prstGeom prst="rect">
            <a:avLst/>
          </a:prstGeom>
        </p:spPr>
      </p:pic>
      <p:pic>
        <p:nvPicPr>
          <p:cNvPr id="24" name="Picture 10">
            <a:extLst>
              <a:ext uri="{FF2B5EF4-FFF2-40B4-BE49-F238E27FC236}">
                <a16:creationId xmlns="" xmlns:a16="http://schemas.microsoft.com/office/drawing/2014/main" id="{8E50EEF4-9841-DB62-BC63-80EC3EEFB17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595471" y="3478359"/>
            <a:ext cx="637592" cy="568036"/>
          </a:xfrm>
          <a:prstGeom prst="rect">
            <a:avLst/>
          </a:prstGeom>
        </p:spPr>
      </p:pic>
      <p:pic>
        <p:nvPicPr>
          <p:cNvPr id="25" name="Picture 10">
            <a:extLst>
              <a:ext uri="{FF2B5EF4-FFF2-40B4-BE49-F238E27FC236}">
                <a16:creationId xmlns="" xmlns:a16="http://schemas.microsoft.com/office/drawing/2014/main" id="{FB94ED1D-AE58-5D05-84D2-645969C28B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614518" y="2240977"/>
            <a:ext cx="637592" cy="568036"/>
          </a:xfrm>
          <a:prstGeom prst="rect">
            <a:avLst/>
          </a:prstGeom>
        </p:spPr>
      </p:pic>
      <p:pic>
        <p:nvPicPr>
          <p:cNvPr id="26" name="Âm thanh đúng">
            <a:hlinkClick r:id="" action="ppaction://media"/>
            <a:extLst>
              <a:ext uri="{FF2B5EF4-FFF2-40B4-BE49-F238E27FC236}">
                <a16:creationId xmlns=""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9" y="-477949"/>
            <a:ext cx="365522" cy="365522"/>
          </a:xfrm>
          <a:prstGeom prst="rect">
            <a:avLst/>
          </a:prstGeom>
        </p:spPr>
      </p:pic>
      <p:pic>
        <p:nvPicPr>
          <p:cNvPr id="28" name="Picture 27">
            <a:extLst>
              <a:ext uri="{FF2B5EF4-FFF2-40B4-BE49-F238E27FC236}">
                <a16:creationId xmlns="" xmlns:a16="http://schemas.microsoft.com/office/drawing/2014/main" id="{A1F530B1-9E65-4DDD-D159-E7CAD0EC0E1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143" y="4087092"/>
            <a:ext cx="1390012" cy="1056409"/>
          </a:xfrm>
          <a:prstGeom prst="rect">
            <a:avLst/>
          </a:prstGeom>
        </p:spPr>
      </p:pic>
      <p:pic>
        <p:nvPicPr>
          <p:cNvPr id="29" name="Picture 28">
            <a:hlinkClick r:id="rId10" action="ppaction://hlinksldjump"/>
            <a:extLst>
              <a:ext uri="{FF2B5EF4-FFF2-40B4-BE49-F238E27FC236}">
                <a16:creationId xmlns="" xmlns:a16="http://schemas.microsoft.com/office/drawing/2014/main" id="{416C0389-77DE-0A5B-F53E-BB1C3A193C2E}"/>
              </a:ext>
            </a:extLst>
          </p:cNvPr>
          <p:cNvPicPr>
            <a:picLocks noChangeAspect="1"/>
          </p:cNvPicPr>
          <p:nvPr/>
        </p:nvPicPr>
        <p:blipFill>
          <a:blip r:embed="rId11"/>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81894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7" name="Câu hỏi">
            <a:extLst>
              <a:ext uri="{FF2B5EF4-FFF2-40B4-BE49-F238E27FC236}">
                <a16:creationId xmlns="" xmlns:a16="http://schemas.microsoft.com/office/drawing/2014/main" id="{99855FFD-344E-0BEC-871D-5C9A9BDE6278}"/>
              </a:ext>
            </a:extLst>
          </p:cNvPr>
          <p:cNvSpPr/>
          <p:nvPr/>
        </p:nvSpPr>
        <p:spPr>
          <a:xfrm>
            <a:off x="910936" y="312598"/>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defRPr/>
            </a:pPr>
            <a:r>
              <a:rPr lang="vi-VN" sz="2200" b="1" kern="1200" noProof="1">
                <a:solidFill>
                  <a:prstClr val="black"/>
                </a:solidFill>
                <a:latin typeface="Arial" panose="020B0604020202020204" pitchFamily="34" charset="0"/>
                <a:cs typeface="Arial" panose="020B0604020202020204" pitchFamily="34" charset="0"/>
              </a:rPr>
              <a:t>Câu 6: </a:t>
            </a:r>
            <a:r>
              <a:rPr lang="vi-VN" sz="2200" kern="1200" noProof="1">
                <a:solidFill>
                  <a:prstClr val="black"/>
                </a:solidFill>
                <a:latin typeface="Arial" panose="020B0604020202020204" pitchFamily="34" charset="0"/>
                <a:cs typeface="Arial" panose="020B0604020202020204" pitchFamily="34" charset="0"/>
              </a:rPr>
              <a:t>Ở nhiệt độ nào cây ăn quả có múi sẽ </a:t>
            </a:r>
          </a:p>
          <a:p>
            <a:pPr algn="ctr">
              <a:lnSpc>
                <a:spcPct val="150000"/>
              </a:lnSpc>
              <a:buClrTx/>
              <a:buFontTx/>
              <a:buNone/>
              <a:defRPr/>
            </a:pPr>
            <a:r>
              <a:rPr lang="vi-VN" sz="2200" kern="1200" noProof="1">
                <a:solidFill>
                  <a:prstClr val="black"/>
                </a:solidFill>
                <a:latin typeface="Arial" panose="020B0604020202020204" pitchFamily="34" charset="0"/>
                <a:cs typeface="Arial" panose="020B0604020202020204" pitchFamily="34" charset="0"/>
              </a:rPr>
              <a:t>ngừng sinh trưởng? </a:t>
            </a:r>
          </a:p>
        </p:txBody>
      </p:sp>
      <p:sp>
        <p:nvSpPr>
          <p:cNvPr id="18" name="Đáp án đúng">
            <a:extLst>
              <a:ext uri="{FF2B5EF4-FFF2-40B4-BE49-F238E27FC236}">
                <a16:creationId xmlns="" xmlns:a16="http://schemas.microsoft.com/office/drawing/2014/main" id="{EE0078FA-1165-505E-840F-C862A1AD3A98}"/>
              </a:ext>
            </a:extLst>
          </p:cNvPr>
          <p:cNvSpPr/>
          <p:nvPr/>
        </p:nvSpPr>
        <p:spPr>
          <a:xfrm>
            <a:off x="910938"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en-US" sz="2200" kern="1200" noProof="1">
                <a:solidFill>
                  <a:prstClr val="black"/>
                </a:solidFill>
                <a:latin typeface="Arial" panose="020B0604020202020204" pitchFamily="34" charset="0"/>
                <a:cs typeface="Arial" panose="020B0604020202020204" pitchFamily="34" charset="0"/>
              </a:rPr>
              <a:t>B. </a:t>
            </a:r>
            <a:r>
              <a:rPr lang="vi-VN" sz="2200" kern="1200" noProof="1">
                <a:solidFill>
                  <a:prstClr val="black"/>
                </a:solidFill>
                <a:latin typeface="Arial" panose="020B0604020202020204" pitchFamily="34" charset="0"/>
                <a:cs typeface="Arial" panose="020B0604020202020204" pitchFamily="34" charset="0"/>
              </a:rPr>
              <a:t>thấp hơn 12</a:t>
            </a:r>
            <a:r>
              <a:rPr lang="vi-VN" sz="2200" kern="1200" baseline="30000" noProof="1">
                <a:solidFill>
                  <a:prstClr val="black"/>
                </a:solidFill>
                <a:latin typeface="Arial" panose="020B0604020202020204" pitchFamily="34" charset="0"/>
                <a:cs typeface="Arial" panose="020B0604020202020204" pitchFamily="34" charset="0"/>
              </a:rPr>
              <a:t>o</a:t>
            </a:r>
            <a:r>
              <a:rPr lang="vi-VN" sz="2200" kern="1200" noProof="1">
                <a:solidFill>
                  <a:prstClr val="black"/>
                </a:solidFill>
                <a:latin typeface="Arial" panose="020B0604020202020204" pitchFamily="34" charset="0"/>
                <a:cs typeface="Arial" panose="020B0604020202020204" pitchFamily="34" charset="0"/>
              </a:rPr>
              <a:t>C hoặc cao hơn 39</a:t>
            </a:r>
            <a:r>
              <a:rPr lang="vi-VN" sz="2200" kern="1200" baseline="30000" noProof="1">
                <a:solidFill>
                  <a:prstClr val="black"/>
                </a:solidFill>
                <a:latin typeface="Arial" panose="020B0604020202020204" pitchFamily="34" charset="0"/>
                <a:cs typeface="Arial" panose="020B0604020202020204" pitchFamily="34" charset="0"/>
              </a:rPr>
              <a:t>o</a:t>
            </a:r>
            <a:r>
              <a:rPr lang="vi-VN" sz="2200" kern="1200" noProof="1">
                <a:solidFill>
                  <a:prstClr val="black"/>
                </a:solidFill>
                <a:latin typeface="Arial" panose="020B0604020202020204" pitchFamily="34" charset="0"/>
                <a:cs typeface="Arial" panose="020B0604020202020204" pitchFamily="34" charset="0"/>
              </a:rPr>
              <a:t>C.</a:t>
            </a:r>
          </a:p>
        </p:txBody>
      </p:sp>
      <p:sp>
        <p:nvSpPr>
          <p:cNvPr id="19" name="Đáp án sai 1">
            <a:extLst>
              <a:ext uri="{FF2B5EF4-FFF2-40B4-BE49-F238E27FC236}">
                <a16:creationId xmlns="" xmlns:a16="http://schemas.microsoft.com/office/drawing/2014/main" id="{B23A4FD1-FAA6-67B1-A04A-CF148F8E78D9}"/>
              </a:ext>
            </a:extLst>
          </p:cNvPr>
          <p:cNvSpPr/>
          <p:nvPr/>
        </p:nvSpPr>
        <p:spPr>
          <a:xfrm>
            <a:off x="910936"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en-US" sz="2200" kern="1200" noProof="1">
                <a:solidFill>
                  <a:prstClr val="black"/>
                </a:solidFill>
                <a:latin typeface="Arial" panose="020B0604020202020204" pitchFamily="34" charset="0"/>
                <a:cs typeface="Arial" panose="020B0604020202020204" pitchFamily="34" charset="0"/>
              </a:rPr>
              <a:t>A. </a:t>
            </a:r>
            <a:r>
              <a:rPr lang="vi-VN" sz="2200" kern="1200" noProof="1">
                <a:solidFill>
                  <a:prstClr val="black"/>
                </a:solidFill>
                <a:latin typeface="Arial" panose="020B0604020202020204" pitchFamily="34" charset="0"/>
                <a:cs typeface="Arial" panose="020B0604020202020204" pitchFamily="34" charset="0"/>
              </a:rPr>
              <a:t>thấp hơn 10</a:t>
            </a:r>
            <a:r>
              <a:rPr lang="vi-VN" sz="2200" kern="1200" baseline="30000" noProof="1">
                <a:solidFill>
                  <a:prstClr val="black"/>
                </a:solidFill>
                <a:latin typeface="Arial" panose="020B0604020202020204" pitchFamily="34" charset="0"/>
                <a:cs typeface="Arial" panose="020B0604020202020204" pitchFamily="34" charset="0"/>
              </a:rPr>
              <a:t>o</a:t>
            </a:r>
            <a:r>
              <a:rPr lang="vi-VN" sz="2200" kern="1200" noProof="1">
                <a:solidFill>
                  <a:prstClr val="black"/>
                </a:solidFill>
                <a:latin typeface="Arial" panose="020B0604020202020204" pitchFamily="34" charset="0"/>
                <a:cs typeface="Arial" panose="020B0604020202020204" pitchFamily="34" charset="0"/>
              </a:rPr>
              <a:t>C hoặc cao hơn 39</a:t>
            </a:r>
            <a:r>
              <a:rPr lang="vi-VN" sz="2200" kern="1200" baseline="30000" noProof="1">
                <a:solidFill>
                  <a:prstClr val="black"/>
                </a:solidFill>
                <a:latin typeface="Arial" panose="020B0604020202020204" pitchFamily="34" charset="0"/>
                <a:cs typeface="Arial" panose="020B0604020202020204" pitchFamily="34" charset="0"/>
              </a:rPr>
              <a:t>o</a:t>
            </a:r>
            <a:r>
              <a:rPr lang="vi-VN" sz="2200" kern="1200" noProof="1">
                <a:solidFill>
                  <a:prstClr val="black"/>
                </a:solidFill>
                <a:latin typeface="Arial" panose="020B0604020202020204" pitchFamily="34" charset="0"/>
                <a:cs typeface="Arial" panose="020B0604020202020204" pitchFamily="34" charset="0"/>
              </a:rPr>
              <a:t>C.</a:t>
            </a:r>
          </a:p>
        </p:txBody>
      </p:sp>
      <p:sp>
        <p:nvSpPr>
          <p:cNvPr id="20" name="Đáp án sai 2">
            <a:extLst>
              <a:ext uri="{FF2B5EF4-FFF2-40B4-BE49-F238E27FC236}">
                <a16:creationId xmlns="" xmlns:a16="http://schemas.microsoft.com/office/drawing/2014/main" id="{301BCDA5-188D-48C7-6D18-43282696C5FC}"/>
              </a:ext>
            </a:extLst>
          </p:cNvPr>
          <p:cNvSpPr/>
          <p:nvPr/>
        </p:nvSpPr>
        <p:spPr>
          <a:xfrm>
            <a:off x="4831773"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en-US" sz="2200" kern="1200" noProof="1">
                <a:solidFill>
                  <a:prstClr val="black"/>
                </a:solidFill>
                <a:latin typeface="Arial" panose="020B0604020202020204" pitchFamily="34" charset="0"/>
                <a:cs typeface="Arial" panose="020B0604020202020204" pitchFamily="34" charset="0"/>
              </a:rPr>
              <a:t>C. </a:t>
            </a:r>
            <a:r>
              <a:rPr lang="vi-VN" sz="2200" kern="1200" noProof="1">
                <a:solidFill>
                  <a:prstClr val="black"/>
                </a:solidFill>
                <a:latin typeface="Arial" panose="020B0604020202020204" pitchFamily="34" charset="0"/>
                <a:cs typeface="Arial" panose="020B0604020202020204" pitchFamily="34" charset="0"/>
              </a:rPr>
              <a:t>thấp hơn 25</a:t>
            </a:r>
            <a:r>
              <a:rPr lang="vi-VN" sz="2200" kern="1200" baseline="30000" noProof="1">
                <a:solidFill>
                  <a:prstClr val="black"/>
                </a:solidFill>
                <a:latin typeface="Arial" panose="020B0604020202020204" pitchFamily="34" charset="0"/>
                <a:cs typeface="Arial" panose="020B0604020202020204" pitchFamily="34" charset="0"/>
              </a:rPr>
              <a:t>o</a:t>
            </a:r>
            <a:r>
              <a:rPr lang="vi-VN" sz="2200" kern="1200" noProof="1">
                <a:solidFill>
                  <a:prstClr val="black"/>
                </a:solidFill>
                <a:latin typeface="Arial" panose="020B0604020202020204" pitchFamily="34" charset="0"/>
                <a:cs typeface="Arial" panose="020B0604020202020204" pitchFamily="34" charset="0"/>
              </a:rPr>
              <a:t>C hoặc cao hơn 34</a:t>
            </a:r>
            <a:r>
              <a:rPr lang="vi-VN" sz="2200" kern="1200" baseline="30000" noProof="1">
                <a:solidFill>
                  <a:prstClr val="black"/>
                </a:solidFill>
                <a:latin typeface="Arial" panose="020B0604020202020204" pitchFamily="34" charset="0"/>
                <a:cs typeface="Arial" panose="020B0604020202020204" pitchFamily="34" charset="0"/>
              </a:rPr>
              <a:t>o</a:t>
            </a:r>
            <a:r>
              <a:rPr lang="vi-VN" sz="2200" kern="1200" noProof="1">
                <a:solidFill>
                  <a:prstClr val="black"/>
                </a:solidFill>
                <a:latin typeface="Arial" panose="020B0604020202020204" pitchFamily="34" charset="0"/>
                <a:cs typeface="Arial" panose="020B0604020202020204" pitchFamily="34" charset="0"/>
              </a:rPr>
              <a:t>C.</a:t>
            </a:r>
          </a:p>
        </p:txBody>
      </p:sp>
      <p:sp>
        <p:nvSpPr>
          <p:cNvPr id="21" name="Đáp án sai 3">
            <a:extLst>
              <a:ext uri="{FF2B5EF4-FFF2-40B4-BE49-F238E27FC236}">
                <a16:creationId xmlns="" xmlns:a16="http://schemas.microsoft.com/office/drawing/2014/main" id="{6921AC71-8368-98CC-4845-2B24631201D6}"/>
              </a:ext>
            </a:extLst>
          </p:cNvPr>
          <p:cNvSpPr/>
          <p:nvPr/>
        </p:nvSpPr>
        <p:spPr>
          <a:xfrm>
            <a:off x="4831772"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en-US" sz="2200" kern="1200" noProof="1">
                <a:solidFill>
                  <a:prstClr val="black"/>
                </a:solidFill>
                <a:latin typeface="Arial" panose="020B0604020202020204" pitchFamily="34" charset="0"/>
                <a:cs typeface="Arial" panose="020B0604020202020204" pitchFamily="34" charset="0"/>
              </a:rPr>
              <a:t>D. </a:t>
            </a:r>
            <a:r>
              <a:rPr lang="vi-VN" sz="2200" kern="1200" noProof="1">
                <a:solidFill>
                  <a:prstClr val="black"/>
                </a:solidFill>
                <a:latin typeface="Arial" panose="020B0604020202020204" pitchFamily="34" charset="0"/>
                <a:cs typeface="Arial" panose="020B0604020202020204" pitchFamily="34" charset="0"/>
              </a:rPr>
              <a:t>thấp hơn 3</a:t>
            </a:r>
            <a:r>
              <a:rPr lang="vi-VN" sz="2200" kern="1200" baseline="30000" noProof="1">
                <a:solidFill>
                  <a:prstClr val="black"/>
                </a:solidFill>
                <a:latin typeface="Arial" panose="020B0604020202020204" pitchFamily="34" charset="0"/>
                <a:cs typeface="Arial" panose="020B0604020202020204" pitchFamily="34" charset="0"/>
              </a:rPr>
              <a:t>o</a:t>
            </a:r>
            <a:r>
              <a:rPr lang="vi-VN" sz="2200" kern="1200" noProof="1">
                <a:solidFill>
                  <a:prstClr val="black"/>
                </a:solidFill>
                <a:latin typeface="Arial" panose="020B0604020202020204" pitchFamily="34" charset="0"/>
                <a:cs typeface="Arial" panose="020B0604020202020204" pitchFamily="34" charset="0"/>
              </a:rPr>
              <a:t>C hoặc cao hơn 40</a:t>
            </a:r>
            <a:r>
              <a:rPr lang="vi-VN" sz="2200" kern="1200" baseline="30000" noProof="1">
                <a:solidFill>
                  <a:prstClr val="black"/>
                </a:solidFill>
                <a:latin typeface="Arial" panose="020B0604020202020204" pitchFamily="34" charset="0"/>
                <a:cs typeface="Arial" panose="020B0604020202020204" pitchFamily="34" charset="0"/>
              </a:rPr>
              <a:t>o</a:t>
            </a:r>
            <a:r>
              <a:rPr lang="vi-VN" sz="2200" kern="1200" noProof="1">
                <a:solidFill>
                  <a:prstClr val="black"/>
                </a:solidFill>
                <a:latin typeface="Arial" panose="020B0604020202020204" pitchFamily="34" charset="0"/>
                <a:cs typeface="Arial" panose="020B0604020202020204" pitchFamily="34" charset="0"/>
              </a:rPr>
              <a:t>C.</a:t>
            </a:r>
          </a:p>
        </p:txBody>
      </p:sp>
      <p:pic>
        <p:nvPicPr>
          <p:cNvPr id="22" name="Picture 5">
            <a:extLst>
              <a:ext uri="{FF2B5EF4-FFF2-40B4-BE49-F238E27FC236}">
                <a16:creationId xmlns=""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671705" y="3578950"/>
            <a:ext cx="639785" cy="556871"/>
          </a:xfrm>
          <a:prstGeom prst="rect">
            <a:avLst/>
          </a:prstGeom>
        </p:spPr>
      </p:pic>
      <p:pic>
        <p:nvPicPr>
          <p:cNvPr id="23" name="Picture 10">
            <a:extLst>
              <a:ext uri="{FF2B5EF4-FFF2-40B4-BE49-F238E27FC236}">
                <a16:creationId xmlns="" xmlns:a16="http://schemas.microsoft.com/office/drawing/2014/main" id="{AC8E7E92-0417-7D0F-FB99-B5166E87823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8058635" y="2240977"/>
            <a:ext cx="637592" cy="568036"/>
          </a:xfrm>
          <a:prstGeom prst="rect">
            <a:avLst/>
          </a:prstGeom>
        </p:spPr>
      </p:pic>
      <p:pic>
        <p:nvPicPr>
          <p:cNvPr id="24" name="Picture 10">
            <a:extLst>
              <a:ext uri="{FF2B5EF4-FFF2-40B4-BE49-F238E27FC236}">
                <a16:creationId xmlns="" xmlns:a16="http://schemas.microsoft.com/office/drawing/2014/main" id="{8E50EEF4-9841-DB62-BC63-80EC3EEFB17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8046759" y="3478359"/>
            <a:ext cx="637592" cy="568036"/>
          </a:xfrm>
          <a:prstGeom prst="rect">
            <a:avLst/>
          </a:prstGeom>
        </p:spPr>
      </p:pic>
      <p:pic>
        <p:nvPicPr>
          <p:cNvPr id="25" name="Picture 10">
            <a:extLst>
              <a:ext uri="{FF2B5EF4-FFF2-40B4-BE49-F238E27FC236}">
                <a16:creationId xmlns="" xmlns:a16="http://schemas.microsoft.com/office/drawing/2014/main" id="{FB94ED1D-AE58-5D05-84D2-645969C28B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006426" y="2240977"/>
            <a:ext cx="637592" cy="568036"/>
          </a:xfrm>
          <a:prstGeom prst="rect">
            <a:avLst/>
          </a:prstGeom>
        </p:spPr>
      </p:pic>
      <p:pic>
        <p:nvPicPr>
          <p:cNvPr id="26" name="Âm thanh đúng">
            <a:hlinkClick r:id="" action="ppaction://media"/>
            <a:extLst>
              <a:ext uri="{FF2B5EF4-FFF2-40B4-BE49-F238E27FC236}">
                <a16:creationId xmlns=""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9" y="-477949"/>
            <a:ext cx="365522" cy="365522"/>
          </a:xfrm>
          <a:prstGeom prst="rect">
            <a:avLst/>
          </a:prstGeom>
        </p:spPr>
      </p:pic>
      <p:pic>
        <p:nvPicPr>
          <p:cNvPr id="28" name="Picture 27">
            <a:extLst>
              <a:ext uri="{FF2B5EF4-FFF2-40B4-BE49-F238E27FC236}">
                <a16:creationId xmlns="" xmlns:a16="http://schemas.microsoft.com/office/drawing/2014/main" id="{A1F530B1-9E65-4DDD-D159-E7CAD0EC0E1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143" y="4087092"/>
            <a:ext cx="1390012" cy="1056409"/>
          </a:xfrm>
          <a:prstGeom prst="rect">
            <a:avLst/>
          </a:prstGeom>
        </p:spPr>
      </p:pic>
      <p:pic>
        <p:nvPicPr>
          <p:cNvPr id="29" name="Picture 28">
            <a:hlinkClick r:id="rId10" action="ppaction://hlinksldjump"/>
            <a:extLst>
              <a:ext uri="{FF2B5EF4-FFF2-40B4-BE49-F238E27FC236}">
                <a16:creationId xmlns="" xmlns:a16="http://schemas.microsoft.com/office/drawing/2014/main" id="{416C0389-77DE-0A5B-F53E-BB1C3A193C2E}"/>
              </a:ext>
            </a:extLst>
          </p:cNvPr>
          <p:cNvPicPr>
            <a:picLocks noChangeAspect="1"/>
          </p:cNvPicPr>
          <p:nvPr/>
        </p:nvPicPr>
        <p:blipFill>
          <a:blip r:embed="rId11"/>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63493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7"/>
          <p:cNvSpPr txBox="1">
            <a:spLocks noGrp="1"/>
          </p:cNvSpPr>
          <p:nvPr>
            <p:ph type="title"/>
          </p:nvPr>
        </p:nvSpPr>
        <p:spPr>
          <a:xfrm>
            <a:off x="7151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latin typeface="+mj-lt"/>
                <a:cs typeface="Arial" panose="020B0604020202020204" pitchFamily="34" charset="0"/>
              </a:rPr>
              <a:t>VẬN DỤNG</a:t>
            </a:r>
            <a:endParaRPr sz="3200" b="1" dirty="0">
              <a:latin typeface="+mj-lt"/>
              <a:cs typeface="Arial" panose="020B0604020202020204" pitchFamily="34" charset="0"/>
            </a:endParaRPr>
          </a:p>
        </p:txBody>
      </p:sp>
      <p:sp>
        <p:nvSpPr>
          <p:cNvPr id="3" name="Rectangle 2"/>
          <p:cNvSpPr/>
          <p:nvPr/>
        </p:nvSpPr>
        <p:spPr>
          <a:xfrm>
            <a:off x="4458413" y="1827000"/>
            <a:ext cx="3960687" cy="1938992"/>
          </a:xfrm>
          <a:prstGeom prst="rect">
            <a:avLst/>
          </a:prstGeom>
        </p:spPr>
        <p:txBody>
          <a:bodyPr wrap="square">
            <a:spAutoFit/>
          </a:bodyPr>
          <a:lstStyle/>
          <a:p>
            <a:pPr algn="just">
              <a:lnSpc>
                <a:spcPct val="150000"/>
              </a:lnSpc>
            </a:pPr>
            <a:r>
              <a:rPr lang="vi-VN" sz="2000" dirty="0">
                <a:latin typeface="+mj-lt"/>
              </a:rPr>
              <a:t>Vận dụng kiến thức để thực hiện việc trồng và chăm sóc một loại cây có múi phù hợp với thực tiễn ở địa phương em.</a:t>
            </a:r>
            <a:endParaRPr lang="en-US" sz="2000" dirty="0">
              <a:latin typeface="+mj-lt"/>
            </a:endParaRPr>
          </a:p>
        </p:txBody>
      </p:sp>
      <p:pic>
        <p:nvPicPr>
          <p:cNvPr id="5" name="Picture 4"/>
          <p:cNvPicPr>
            <a:picLocks noChangeAspect="1"/>
          </p:cNvPicPr>
          <p:nvPr/>
        </p:nvPicPr>
        <p:blipFill>
          <a:blip r:embed="rId3"/>
          <a:stretch>
            <a:fillRect/>
          </a:stretch>
        </p:blipFill>
        <p:spPr>
          <a:xfrm>
            <a:off x="476254" y="1674735"/>
            <a:ext cx="3718882" cy="2243522"/>
          </a:xfrm>
          <a:prstGeom prst="rect">
            <a:avLst/>
          </a:prstGeom>
        </p:spPr>
      </p:pic>
    </p:spTree>
    <p:extLst>
      <p:ext uri="{BB962C8B-B14F-4D97-AF65-F5344CB8AC3E}">
        <p14:creationId xmlns:p14="http://schemas.microsoft.com/office/powerpoint/2010/main" val="44076598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3" name="Google Shape;803;p6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a:latin typeface="Arial" panose="020B0604020202020204" pitchFamily="34" charset="0"/>
                <a:cs typeface="Arial" panose="020B0604020202020204" pitchFamily="34" charset="0"/>
              </a:rPr>
              <a:t>HƯỚNG DẪN VỀ NHÀ</a:t>
            </a:r>
            <a:endParaRPr sz="3200" b="1">
              <a:latin typeface="Arial" panose="020B0604020202020204" pitchFamily="34" charset="0"/>
              <a:cs typeface="Arial" panose="020B0604020202020204" pitchFamily="34" charset="0"/>
            </a:endParaRPr>
          </a:p>
        </p:txBody>
      </p:sp>
      <p:pic>
        <p:nvPicPr>
          <p:cNvPr id="805" name="Google Shape;805;p68"/>
          <p:cNvPicPr preferRelativeResize="0"/>
          <p:nvPr/>
        </p:nvPicPr>
        <p:blipFill>
          <a:blip r:embed="rId3">
            <a:alphaModFix/>
          </a:blip>
          <a:stretch>
            <a:fillRect/>
          </a:stretch>
        </p:blipFill>
        <p:spPr>
          <a:xfrm>
            <a:off x="-94975" y="3201891"/>
            <a:ext cx="1616403" cy="1890810"/>
          </a:xfrm>
          <a:prstGeom prst="rect">
            <a:avLst/>
          </a:prstGeom>
          <a:noFill/>
          <a:ln>
            <a:noFill/>
          </a:ln>
        </p:spPr>
      </p:pic>
      <p:pic>
        <p:nvPicPr>
          <p:cNvPr id="806" name="Google Shape;806;p68"/>
          <p:cNvPicPr preferRelativeResize="0"/>
          <p:nvPr/>
        </p:nvPicPr>
        <p:blipFill>
          <a:blip r:embed="rId4">
            <a:alphaModFix/>
          </a:blip>
          <a:stretch>
            <a:fillRect/>
          </a:stretch>
        </p:blipFill>
        <p:spPr>
          <a:xfrm rot="-4504395">
            <a:off x="218343" y="47138"/>
            <a:ext cx="880763" cy="523823"/>
          </a:xfrm>
          <a:prstGeom prst="rect">
            <a:avLst/>
          </a:prstGeom>
          <a:noFill/>
          <a:ln>
            <a:noFill/>
          </a:ln>
        </p:spPr>
      </p:pic>
      <p:grpSp>
        <p:nvGrpSpPr>
          <p:cNvPr id="4" name="Group 3"/>
          <p:cNvGrpSpPr/>
          <p:nvPr/>
        </p:nvGrpSpPr>
        <p:grpSpPr>
          <a:xfrm>
            <a:off x="495333" y="1573124"/>
            <a:ext cx="2669441" cy="2441392"/>
            <a:chOff x="413140" y="1573124"/>
            <a:chExt cx="2669441" cy="2441392"/>
          </a:xfrm>
        </p:grpSpPr>
        <p:sp>
          <p:nvSpPr>
            <p:cNvPr id="9" name="Rounded Rectangle 8"/>
            <p:cNvSpPr/>
            <p:nvPr/>
          </p:nvSpPr>
          <p:spPr>
            <a:xfrm>
              <a:off x="413140" y="1573124"/>
              <a:ext cx="2669441" cy="2441392"/>
            </a:xfrm>
            <a:prstGeom prst="roundRect">
              <a:avLst>
                <a:gd name="adj" fmla="val 11617"/>
              </a:avLst>
            </a:prstGeom>
            <a:ln w="19050">
              <a:solidFill>
                <a:srgbClr val="A8D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p:cNvSpPr/>
            <p:nvPr/>
          </p:nvSpPr>
          <p:spPr>
            <a:xfrm>
              <a:off x="413140" y="1573124"/>
              <a:ext cx="2659167" cy="523982"/>
            </a:xfrm>
            <a:prstGeom prst="round2SameRect">
              <a:avLst>
                <a:gd name="adj1" fmla="val 50000"/>
                <a:gd name="adj2" fmla="val 0"/>
              </a:avLst>
            </a:prstGeom>
            <a:solidFill>
              <a:srgbClr val="A8DFFA"/>
            </a:solidFill>
            <a:ln>
              <a:solidFill>
                <a:srgbClr val="A8D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0000"/>
                  </a:solidFill>
                  <a:latin typeface="Arial" panose="020B0604020202020204" pitchFamily="34" charset="0"/>
                  <a:cs typeface="Arial" panose="020B0604020202020204" pitchFamily="34" charset="0"/>
                </a:rPr>
                <a:t>01</a:t>
              </a:r>
              <a:endParaRPr lang="en-US" sz="2400" b="1">
                <a:solidFill>
                  <a:srgbClr val="000000"/>
                </a:solidFill>
                <a:latin typeface="Arial" panose="020B0604020202020204" pitchFamily="34" charset="0"/>
                <a:cs typeface="Arial" panose="020B0604020202020204" pitchFamily="34" charset="0"/>
              </a:endParaRPr>
            </a:p>
          </p:txBody>
        </p:sp>
        <p:sp>
          <p:nvSpPr>
            <p:cNvPr id="11" name="Rectangle 10"/>
            <p:cNvSpPr/>
            <p:nvPr/>
          </p:nvSpPr>
          <p:spPr>
            <a:xfrm>
              <a:off x="523028" y="2430802"/>
              <a:ext cx="2439390" cy="892552"/>
            </a:xfrm>
            <a:prstGeom prst="rect">
              <a:avLst/>
            </a:prstGeom>
          </p:spPr>
          <p:txBody>
            <a:bodyPr wrap="square">
              <a:spAutoFit/>
            </a:bodyPr>
            <a:lstStyle/>
            <a:p>
              <a:pPr algn="ctr">
                <a:lnSpc>
                  <a:spcPct val="130000"/>
                </a:lnSpc>
              </a:pPr>
              <a:r>
                <a:rPr lang="vi-VN" sz="2000" dirty="0">
                  <a:latin typeface="+mj-lt"/>
                </a:rPr>
                <a:t>Ghi nhớ kiến thức đã học trong </a:t>
              </a:r>
              <a:r>
                <a:rPr lang="vi-VN" sz="2000" dirty="0" smtClean="0">
                  <a:latin typeface="+mj-lt"/>
                </a:rPr>
                <a:t>bài</a:t>
              </a:r>
              <a:r>
                <a:rPr lang="en-US" sz="2000" dirty="0" smtClean="0">
                  <a:latin typeface="+mj-lt"/>
                </a:rPr>
                <a:t>.</a:t>
              </a:r>
              <a:endParaRPr lang="en-US" sz="2000" dirty="0">
                <a:latin typeface="+mj-lt"/>
              </a:endParaRPr>
            </a:p>
          </p:txBody>
        </p:sp>
      </p:grpSp>
      <p:grpSp>
        <p:nvGrpSpPr>
          <p:cNvPr id="3" name="Group 2"/>
          <p:cNvGrpSpPr/>
          <p:nvPr/>
        </p:nvGrpSpPr>
        <p:grpSpPr>
          <a:xfrm>
            <a:off x="3329288" y="1573124"/>
            <a:ext cx="2669441" cy="2441392"/>
            <a:chOff x="3329288" y="1573124"/>
            <a:chExt cx="2669441" cy="2441392"/>
          </a:xfrm>
        </p:grpSpPr>
        <p:sp>
          <p:nvSpPr>
            <p:cNvPr id="13" name="Rounded Rectangle 12"/>
            <p:cNvSpPr/>
            <p:nvPr/>
          </p:nvSpPr>
          <p:spPr>
            <a:xfrm>
              <a:off x="3329288" y="1573124"/>
              <a:ext cx="2669441" cy="2441392"/>
            </a:xfrm>
            <a:prstGeom prst="roundRect">
              <a:avLst>
                <a:gd name="adj" fmla="val 11617"/>
              </a:avLst>
            </a:prstGeom>
            <a:ln w="190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13"/>
            <p:cNvSpPr/>
            <p:nvPr/>
          </p:nvSpPr>
          <p:spPr>
            <a:xfrm>
              <a:off x="3329288" y="1573124"/>
              <a:ext cx="2659167" cy="523982"/>
            </a:xfrm>
            <a:prstGeom prst="round2SameRect">
              <a:avLst>
                <a:gd name="adj1" fmla="val 50000"/>
                <a:gd name="adj2" fmla="val 0"/>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0000"/>
                  </a:solidFill>
                  <a:latin typeface="Arial" panose="020B0604020202020204" pitchFamily="34" charset="0"/>
                  <a:cs typeface="Arial" panose="020B0604020202020204" pitchFamily="34" charset="0"/>
                </a:rPr>
                <a:t>02</a:t>
              </a:r>
              <a:endParaRPr lang="en-US" sz="2400" b="1">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3410624" y="2369246"/>
              <a:ext cx="2496493" cy="960006"/>
            </a:xfrm>
            <a:prstGeom prst="rect">
              <a:avLst/>
            </a:prstGeom>
          </p:spPr>
          <p:txBody>
            <a:bodyPr wrap="square">
              <a:spAutoFit/>
            </a:bodyPr>
            <a:lstStyle/>
            <a:p>
              <a:pPr algn="ctr">
                <a:lnSpc>
                  <a:spcPct val="150000"/>
                </a:lnSpc>
              </a:pPr>
              <a:r>
                <a:rPr lang="vi-VN" sz="2000" dirty="0">
                  <a:latin typeface="+mj-lt"/>
                </a:rPr>
                <a:t>Hoàn thành bài tập phần Vận </a:t>
              </a:r>
              <a:r>
                <a:rPr lang="vi-VN" sz="2000" dirty="0" smtClean="0">
                  <a:latin typeface="+mj-lt"/>
                </a:rPr>
                <a:t>dụng</a:t>
              </a:r>
              <a:r>
                <a:rPr lang="en-US" sz="2000" dirty="0" smtClean="0">
                  <a:latin typeface="+mj-lt"/>
                </a:rPr>
                <a:t>.</a:t>
              </a:r>
              <a:endParaRPr lang="en-US" sz="2000" dirty="0">
                <a:latin typeface="+mj-lt"/>
              </a:endParaRPr>
            </a:p>
          </p:txBody>
        </p:sp>
      </p:grpSp>
      <p:grpSp>
        <p:nvGrpSpPr>
          <p:cNvPr id="2" name="Group 1"/>
          <p:cNvGrpSpPr/>
          <p:nvPr/>
        </p:nvGrpSpPr>
        <p:grpSpPr>
          <a:xfrm>
            <a:off x="6163243" y="1573124"/>
            <a:ext cx="2669441" cy="2441392"/>
            <a:chOff x="6163243" y="1573124"/>
            <a:chExt cx="2669441" cy="2441392"/>
          </a:xfrm>
        </p:grpSpPr>
        <p:sp>
          <p:nvSpPr>
            <p:cNvPr id="17" name="Rounded Rectangle 16"/>
            <p:cNvSpPr/>
            <p:nvPr/>
          </p:nvSpPr>
          <p:spPr>
            <a:xfrm>
              <a:off x="6163243" y="1573124"/>
              <a:ext cx="2669441" cy="2441392"/>
            </a:xfrm>
            <a:prstGeom prst="roundRect">
              <a:avLst>
                <a:gd name="adj" fmla="val 11617"/>
              </a:avLst>
            </a:prstGeom>
            <a:ln w="19050">
              <a:solidFill>
                <a:srgbClr val="97C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a:off x="6163243" y="1573124"/>
              <a:ext cx="2659167" cy="523982"/>
            </a:xfrm>
            <a:prstGeom prst="round2SameRect">
              <a:avLst>
                <a:gd name="adj1" fmla="val 50000"/>
                <a:gd name="adj2" fmla="val 0"/>
              </a:avLst>
            </a:prstGeom>
            <a:solidFill>
              <a:srgbClr val="97CD69"/>
            </a:solidFill>
            <a:ln>
              <a:solidFill>
                <a:srgbClr val="97C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0000"/>
                  </a:solidFill>
                  <a:latin typeface="Arial" panose="020B0604020202020204" pitchFamily="34" charset="0"/>
                  <a:cs typeface="Arial" panose="020B0604020202020204" pitchFamily="34" charset="0"/>
                </a:rPr>
                <a:t>03</a:t>
              </a:r>
              <a:endParaRPr lang="en-US" sz="2400" b="1">
                <a:solidFill>
                  <a:srgbClr val="000000"/>
                </a:solidFill>
                <a:latin typeface="Arial" panose="020B0604020202020204" pitchFamily="34" charset="0"/>
                <a:cs typeface="Arial" panose="020B0604020202020204" pitchFamily="34" charset="0"/>
              </a:endParaRPr>
            </a:p>
          </p:txBody>
        </p:sp>
        <p:sp>
          <p:nvSpPr>
            <p:cNvPr id="19" name="Rectangle 18"/>
            <p:cNvSpPr/>
            <p:nvPr/>
          </p:nvSpPr>
          <p:spPr>
            <a:xfrm>
              <a:off x="6173517" y="2246427"/>
              <a:ext cx="2659167" cy="1420325"/>
            </a:xfrm>
            <a:prstGeom prst="rect">
              <a:avLst/>
            </a:prstGeom>
          </p:spPr>
          <p:txBody>
            <a:bodyPr wrap="square">
              <a:spAutoFit/>
            </a:bodyPr>
            <a:lstStyle/>
            <a:p>
              <a:pPr algn="ctr">
                <a:lnSpc>
                  <a:spcPct val="150000"/>
                </a:lnSpc>
              </a:pPr>
              <a:r>
                <a:rPr lang="vi-VN" sz="2000" dirty="0">
                  <a:latin typeface="+mj-lt"/>
                </a:rPr>
                <a:t>Chuẩn bị </a:t>
              </a:r>
              <a:r>
                <a:rPr lang="en-US" sz="2000" dirty="0" smtClean="0">
                  <a:latin typeface="Times New Roman" pitchFamily="18" charset="0"/>
                  <a:cs typeface="Times New Roman" pitchFamily="18" charset="0"/>
                </a:rPr>
                <a:t>phần II.</a:t>
              </a:r>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Quy trình kĩ thuật trồng và chăm sóc.</a:t>
              </a:r>
              <a:endParaRPr lang="en-US" sz="2000" dirty="0">
                <a:latin typeface="Times New Roman" pitchFamily="18" charset="0"/>
                <a:cs typeface="Times New Roman" pitchFamily="18" charset="0"/>
              </a:endParaRPr>
            </a:p>
          </p:txBody>
        </p:sp>
      </p:grpSp>
    </p:spTree>
    <p:extLst>
      <p:ext uri="{BB962C8B-B14F-4D97-AF65-F5344CB8AC3E}">
        <p14:creationId xmlns:p14="http://schemas.microsoft.com/office/powerpoint/2010/main" val="158078630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10" name="Google Shape;572;p59"/>
          <p:cNvSpPr txBox="1">
            <a:spLocks noGrp="1"/>
          </p:cNvSpPr>
          <p:nvPr>
            <p:ph type="title"/>
          </p:nvPr>
        </p:nvSpPr>
        <p:spPr>
          <a:xfrm>
            <a:off x="228601" y="1594208"/>
            <a:ext cx="8517834" cy="1923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a:solidFill>
                  <a:schemeClr val="bg2">
                    <a:lumMod val="75000"/>
                  </a:schemeClr>
                </a:solidFill>
                <a:latin typeface="+mj-lt"/>
                <a:cs typeface="Arial" panose="020B0604020202020204" pitchFamily="34" charset="0"/>
              </a:rPr>
              <a:t>CẢM ƠN CÁC EM ĐÃ </a:t>
            </a:r>
            <a:br>
              <a:rPr lang="vi-VN" sz="4000" b="1" dirty="0">
                <a:solidFill>
                  <a:schemeClr val="bg2">
                    <a:lumMod val="75000"/>
                  </a:schemeClr>
                </a:solidFill>
                <a:latin typeface="+mj-lt"/>
                <a:cs typeface="Arial" panose="020B0604020202020204" pitchFamily="34" charset="0"/>
              </a:rPr>
            </a:br>
            <a:r>
              <a:rPr lang="vi-VN" sz="4000" b="1" dirty="0">
                <a:solidFill>
                  <a:schemeClr val="bg2">
                    <a:lumMod val="75000"/>
                  </a:schemeClr>
                </a:solidFill>
                <a:latin typeface="+mj-lt"/>
                <a:cs typeface="Arial" panose="020B0604020202020204" pitchFamily="34" charset="0"/>
              </a:rPr>
              <a:t>THAM GIA TIẾT HỌC HÔM NAY!</a:t>
            </a:r>
            <a:endParaRPr lang="en-US" sz="4000" b="1" dirty="0">
              <a:solidFill>
                <a:schemeClr val="bg2">
                  <a:lumMod val="75000"/>
                </a:schemeClr>
              </a:solidFill>
              <a:latin typeface="+mj-lt"/>
              <a:cs typeface="Arial" panose="020B0604020202020204" pitchFamily="34" charset="0"/>
            </a:endParaRPr>
          </a:p>
        </p:txBody>
      </p:sp>
    </p:spTree>
    <p:extLst>
      <p:ext uri="{BB962C8B-B14F-4D97-AF65-F5344CB8AC3E}">
        <p14:creationId xmlns:p14="http://schemas.microsoft.com/office/powerpoint/2010/main" val="285672428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p:cNvSpPr txBox="1"/>
          <p:nvPr/>
        </p:nvSpPr>
        <p:spPr>
          <a:xfrm>
            <a:off x="1322105" y="1769948"/>
            <a:ext cx="7195967" cy="1915909"/>
          </a:xfrm>
          <a:prstGeom prst="rect">
            <a:avLst/>
          </a:prstGeom>
          <a:noFill/>
        </p:spPr>
        <p:txBody>
          <a:bodyPr wrap="square" lIns="68580" tIns="34290" rIns="68580" bIns="34290">
            <a:spAutoFit/>
          </a:bodyPr>
          <a:lstStyle/>
          <a:p>
            <a:r>
              <a:rPr lang="en-US" sz="3000" dirty="0">
                <a:latin typeface="Times New Roman" pitchFamily="18" charset="0"/>
                <a:cs typeface="Times New Roman" pitchFamily="18" charset="0"/>
              </a:rPr>
              <a:t>A. Cành trưởng thành.</a:t>
            </a:r>
          </a:p>
          <a:p>
            <a:r>
              <a:rPr lang="en-US" sz="3000" dirty="0">
                <a:latin typeface="Times New Roman" pitchFamily="18" charset="0"/>
                <a:cs typeface="Times New Roman" pitchFamily="18" charset="0"/>
              </a:rPr>
              <a:t>B. Cành non.</a:t>
            </a:r>
          </a:p>
          <a:p>
            <a:r>
              <a:rPr lang="en-US" sz="3000" dirty="0">
                <a:latin typeface="Times New Roman" pitchFamily="18" charset="0"/>
                <a:cs typeface="Times New Roman" pitchFamily="18" charset="0"/>
              </a:rPr>
              <a:t>C. Cành bánh tẻ.</a:t>
            </a:r>
          </a:p>
          <a:p>
            <a:r>
              <a:rPr lang="en-US" sz="3000" dirty="0">
                <a:latin typeface="Times New Roman" pitchFamily="18" charset="0"/>
                <a:cs typeface="Times New Roman" pitchFamily="18" charset="0"/>
              </a:rPr>
              <a:t>D. Cành già.</a:t>
            </a:r>
          </a:p>
        </p:txBody>
      </p:sp>
      <p:sp>
        <p:nvSpPr>
          <p:cNvPr id="59" name="TextBox 4"/>
          <p:cNvSpPr txBox="1">
            <a:spLocks noChangeArrowheads="1"/>
          </p:cNvSpPr>
          <p:nvPr/>
        </p:nvSpPr>
        <p:spPr bwMode="auto">
          <a:xfrm>
            <a:off x="3248382" y="3685856"/>
            <a:ext cx="4309723"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3000" b="0" dirty="0">
                <a:solidFill>
                  <a:srgbClr val="0070C0"/>
                </a:solidFill>
                <a:latin typeface="Times New Roman" pitchFamily="18" charset="0"/>
                <a:cs typeface="Times New Roman" pitchFamily="18" charset="0"/>
              </a:rPr>
              <a:t>Đáp án đúng: C</a:t>
            </a:r>
          </a:p>
        </p:txBody>
      </p:sp>
      <p:sp>
        <p:nvSpPr>
          <p:cNvPr id="7" name="Horizontal Scroll 6"/>
          <p:cNvSpPr/>
          <p:nvPr/>
        </p:nvSpPr>
        <p:spPr bwMode="auto">
          <a:xfrm>
            <a:off x="1271589" y="-167759"/>
            <a:ext cx="6000580" cy="1932429"/>
          </a:xfrm>
          <a:prstGeom prst="horizontalScroll">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2700000" scaled="1"/>
            <a:tileRect/>
          </a:gra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lIns="68580" tIns="34290" rIns="68580" bIns="34290" anchor="ctr">
            <a:spAutoFit/>
          </a:bodyPr>
          <a:lstStyle/>
          <a:p>
            <a:pPr algn="ctr">
              <a:defRPr/>
            </a:pPr>
            <a:r>
              <a:rPr lang="en-US" sz="3000" b="1" dirty="0">
                <a:solidFill>
                  <a:schemeClr val="tx1"/>
                </a:solidFill>
                <a:latin typeface="Times New Roman" pitchFamily="18" charset="0"/>
                <a:cs typeface="Times New Roman" pitchFamily="18" charset="0"/>
              </a:rPr>
              <a:t>Câu 2</a:t>
            </a:r>
            <a:r>
              <a:rPr lang="nl-NL" sz="3000" b="1" dirty="0" smtClean="0">
                <a:solidFill>
                  <a:schemeClr val="tx1"/>
                </a:solidFill>
                <a:latin typeface="Times New Roman" pitchFamily="18" charset="0"/>
                <a:cs typeface="Times New Roman" pitchFamily="18" charset="0"/>
              </a:rPr>
              <a:t>: </a:t>
            </a:r>
            <a:r>
              <a:rPr lang="nl-NL" sz="3000" b="1" dirty="0">
                <a:solidFill>
                  <a:schemeClr val="tx1"/>
                </a:solidFill>
                <a:latin typeface="Times New Roman" pitchFamily="18" charset="0"/>
                <a:cs typeface="Times New Roman" pitchFamily="18" charset="0"/>
              </a:rPr>
              <a:t>Khi giâm cành nên chọn cành như thế nào?</a:t>
            </a:r>
            <a:endParaRPr lang="en-US" sz="3000" b="1" dirty="0">
              <a:solidFill>
                <a:schemeClr val="tx1"/>
              </a:solidFill>
              <a:latin typeface="Times New Roman" pitchFamily="18" charset="0"/>
              <a:cs typeface="Times New Roman" pitchFamily="18" charset="0"/>
            </a:endParaRPr>
          </a:p>
          <a:p>
            <a:pPr algn="ctr">
              <a:defRPr/>
            </a:pPr>
            <a:endParaRPr lang="en-US" sz="3000" b="1" dirty="0">
              <a:solidFill>
                <a:srgbClr val="4580C1"/>
              </a:solidFill>
              <a:latin typeface="Baguet Script" panose="00000500000000000000" pitchFamily="2" charset="0"/>
            </a:endParaRPr>
          </a:p>
        </p:txBody>
      </p:sp>
      <p:sp>
        <p:nvSpPr>
          <p:cNvPr id="62" name="Horizontal Scroll 61"/>
          <p:cNvSpPr/>
          <p:nvPr/>
        </p:nvSpPr>
        <p:spPr bwMode="auto">
          <a:xfrm>
            <a:off x="6299599" y="4629174"/>
            <a:ext cx="1307306" cy="521449"/>
          </a:xfrm>
          <a:prstGeom prst="horizontalScroll">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68580" tIns="34290" rIns="68580" bIns="34290" anchor="ctr">
            <a:spAutoFit/>
          </a:bodyPr>
          <a:lstStyle/>
          <a:p>
            <a:pPr>
              <a:defRPr/>
            </a:pPr>
            <a:r>
              <a:rPr lang="en-US" sz="2100">
                <a:solidFill>
                  <a:srgbClr val="FF0000"/>
                </a:solidFill>
                <a:effectLst>
                  <a:outerShdw blurRad="38100" dist="38100" dir="2700000" algn="tl">
                    <a:srgbClr val="000000">
                      <a:alpha val="43137"/>
                    </a:srgbClr>
                  </a:outerShdw>
                </a:effectLst>
              </a:rPr>
              <a:t>Đáp án</a:t>
            </a:r>
          </a:p>
        </p:txBody>
      </p:sp>
      <p:pic>
        <p:nvPicPr>
          <p:cNvPr id="23559" name="Picture 22" descr="C:\Users\PHONGC3TT\Desktop\Bai 15_Dia ly 12\Video\igoogle-homepage.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12219" t="3960" r="11681" b="34625"/>
          <a:stretch>
            <a:fillRect/>
          </a:stretch>
        </p:blipFill>
        <p:spPr bwMode="auto">
          <a:xfrm>
            <a:off x="4572001" y="4708923"/>
            <a:ext cx="416719" cy="4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6037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childTnLst>
              </p:cTn>
              <p:nextCondLst>
                <p:cond evt="onClick" delay="0">
                  <p:tgtEl>
                    <p:spTgt spid="62"/>
                  </p:tgtEl>
                </p:cond>
              </p:nextCondLst>
            </p:seq>
          </p:childTnLst>
        </p:cTn>
      </p:par>
    </p:tnLst>
    <p:bldLst>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p:cNvSpPr txBox="1"/>
          <p:nvPr/>
        </p:nvSpPr>
        <p:spPr>
          <a:xfrm>
            <a:off x="808264" y="1402810"/>
            <a:ext cx="8160203" cy="2900794"/>
          </a:xfrm>
          <a:prstGeom prst="rect">
            <a:avLst/>
          </a:prstGeom>
          <a:solidFill>
            <a:schemeClr val="bg1"/>
          </a:solidFill>
        </p:spPr>
        <p:txBody>
          <a:bodyPr wrap="square" lIns="68580" tIns="34290" rIns="68580" bIns="34290">
            <a:spAutoFit/>
          </a:bodyPr>
          <a:lstStyle/>
          <a:p>
            <a:r>
              <a:rPr lang="en-US" sz="2300" dirty="0">
                <a:latin typeface="Times New Roman" pitchFamily="18" charset="0"/>
                <a:cs typeface="Times New Roman" pitchFamily="18" charset="0"/>
              </a:rPr>
              <a:t>A. Khoanh vỏ → Chọn cành chiết → Bó bầu → Cắt và giâm cành chiết.</a:t>
            </a:r>
          </a:p>
          <a:p>
            <a:r>
              <a:rPr lang="en-US" sz="2300" dirty="0">
                <a:latin typeface="Times New Roman" pitchFamily="18" charset="0"/>
                <a:cs typeface="Times New Roman" pitchFamily="18" charset="0"/>
              </a:rPr>
              <a:t>B. Chọn cành chiết → Khoanh vỏ → Bó bầu → Cắt và giâm cành chiết.</a:t>
            </a:r>
          </a:p>
          <a:p>
            <a:r>
              <a:rPr lang="en-US" sz="2300" dirty="0">
                <a:latin typeface="Times New Roman" pitchFamily="18" charset="0"/>
                <a:cs typeface="Times New Roman" pitchFamily="18" charset="0"/>
              </a:rPr>
              <a:t>C. Cắt và giâm cành chiết → Chọn cành chiết → Khoanh vỏ → Bó bầu .</a:t>
            </a:r>
          </a:p>
          <a:p>
            <a:r>
              <a:rPr lang="en-US" sz="2300" dirty="0">
                <a:latin typeface="Times New Roman" pitchFamily="18" charset="0"/>
                <a:cs typeface="Times New Roman" pitchFamily="18" charset="0"/>
              </a:rPr>
              <a:t>D. Chọn cành chiết → Bó bầu → Khoanh vỏ → Cắt và giâm cành chiết.</a:t>
            </a:r>
            <a:endParaRPr lang="vi-VN" sz="2300" dirty="0">
              <a:latin typeface="Times New Roman" panose="02020603050405020304" pitchFamily="18" charset="0"/>
              <a:cs typeface="Times New Roman" panose="02020603050405020304" pitchFamily="18" charset="0"/>
            </a:endParaRPr>
          </a:p>
        </p:txBody>
      </p:sp>
      <p:sp>
        <p:nvSpPr>
          <p:cNvPr id="59" name="TextBox 4"/>
          <p:cNvSpPr txBox="1">
            <a:spLocks noChangeArrowheads="1"/>
          </p:cNvSpPr>
          <p:nvPr/>
        </p:nvSpPr>
        <p:spPr bwMode="auto">
          <a:xfrm>
            <a:off x="2572063" y="4092626"/>
            <a:ext cx="617339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r>
              <a:rPr lang="en-GB" sz="3300" dirty="0">
                <a:solidFill>
                  <a:srgbClr val="0000CC"/>
                </a:solidFill>
                <a:latin typeface="Baguet Script" panose="00000500000000000000" pitchFamily="2" charset="0"/>
              </a:rPr>
              <a:t> </a:t>
            </a:r>
            <a:r>
              <a:rPr lang="en-US" sz="3300" b="0" dirty="0">
                <a:solidFill>
                  <a:srgbClr val="0070C0"/>
                </a:solidFill>
                <a:latin typeface="Times New Roman" pitchFamily="18" charset="0"/>
                <a:cs typeface="Times New Roman" pitchFamily="18" charset="0"/>
              </a:rPr>
              <a:t>Đáp án đúng: B</a:t>
            </a:r>
          </a:p>
        </p:txBody>
      </p:sp>
      <p:sp>
        <p:nvSpPr>
          <p:cNvPr id="7" name="Horizontal Scroll 6"/>
          <p:cNvSpPr/>
          <p:nvPr/>
        </p:nvSpPr>
        <p:spPr bwMode="auto">
          <a:xfrm>
            <a:off x="1384471" y="-183174"/>
            <a:ext cx="5943429" cy="1687041"/>
          </a:xfrm>
          <a:prstGeom prst="horizontalScroll">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2700000" scaled="1"/>
            <a:tileRect/>
          </a:gra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lIns="68580" tIns="34290" rIns="68580" bIns="34290" anchor="ctr">
            <a:spAutoFit/>
          </a:bodyPr>
          <a:lstStyle/>
          <a:p>
            <a:pPr algn="ctr">
              <a:defRPr/>
            </a:pPr>
            <a:r>
              <a:rPr lang="en-US" sz="2400" b="1" dirty="0">
                <a:solidFill>
                  <a:schemeClr val="tx1"/>
                </a:solidFill>
                <a:latin typeface="Times New Roman" pitchFamily="18" charset="0"/>
                <a:cs typeface="Times New Roman" pitchFamily="18" charset="0"/>
              </a:rPr>
              <a:t>Câu 3</a:t>
            </a:r>
            <a:r>
              <a:rPr lang="en-US" sz="2400" b="1" dirty="0" smtClean="0">
                <a:solidFill>
                  <a:schemeClr val="tx1"/>
                </a:solidFill>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Thứ tự các bước tiến hành chiết cành là:</a:t>
            </a:r>
          </a:p>
          <a:p>
            <a:pPr algn="ctr">
              <a:defRPr/>
            </a:pPr>
            <a:endParaRPr lang="en-US" sz="3000" b="1" dirty="0">
              <a:solidFill>
                <a:srgbClr val="434E7C"/>
              </a:solidFill>
              <a:latin typeface="Baguet Script" panose="00000500000000000000" pitchFamily="2" charset="0"/>
            </a:endParaRPr>
          </a:p>
        </p:txBody>
      </p:sp>
      <p:sp>
        <p:nvSpPr>
          <p:cNvPr id="62" name="Horizontal Scroll 61"/>
          <p:cNvSpPr/>
          <p:nvPr/>
        </p:nvSpPr>
        <p:spPr bwMode="auto">
          <a:xfrm>
            <a:off x="6299599" y="4629174"/>
            <a:ext cx="1307306" cy="521449"/>
          </a:xfrm>
          <a:prstGeom prst="horizontalScroll">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68580" tIns="34290" rIns="68580" bIns="34290" anchor="ctr">
            <a:spAutoFit/>
          </a:bodyPr>
          <a:lstStyle/>
          <a:p>
            <a:pPr>
              <a:defRPr/>
            </a:pPr>
            <a:r>
              <a:rPr lang="en-US" sz="2100">
                <a:solidFill>
                  <a:srgbClr val="FF0000"/>
                </a:solidFill>
                <a:effectLst>
                  <a:outerShdw blurRad="38100" dist="38100" dir="2700000" algn="tl">
                    <a:srgbClr val="000000">
                      <a:alpha val="43137"/>
                    </a:srgbClr>
                  </a:outerShdw>
                </a:effectLst>
              </a:rPr>
              <a:t>Đáp án</a:t>
            </a:r>
          </a:p>
        </p:txBody>
      </p:sp>
      <p:pic>
        <p:nvPicPr>
          <p:cNvPr id="23559" name="Picture 22" descr="C:\Users\PHONGC3TT\Desktop\Bai 15_Dia ly 12\Video\igoogle-homepage.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12219" t="3960" r="11681" b="34625"/>
          <a:stretch>
            <a:fillRect/>
          </a:stretch>
        </p:blipFill>
        <p:spPr bwMode="auto">
          <a:xfrm>
            <a:off x="4572001" y="4708923"/>
            <a:ext cx="416719" cy="4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26919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childTnLst>
              </p:cTn>
              <p:nextCondLst>
                <p:cond evt="onClick" delay="0">
                  <p:tgtEl>
                    <p:spTgt spid="62"/>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p:cNvSpPr txBox="1"/>
          <p:nvPr/>
        </p:nvSpPr>
        <p:spPr>
          <a:xfrm>
            <a:off x="1071338" y="1924543"/>
            <a:ext cx="7596867" cy="2331407"/>
          </a:xfrm>
          <a:prstGeom prst="rect">
            <a:avLst/>
          </a:prstGeom>
          <a:noFill/>
        </p:spPr>
        <p:txBody>
          <a:bodyPr wrap="square" lIns="68580" tIns="34290" rIns="68580" bIns="34290">
            <a:spAutoFit/>
          </a:bodyPr>
          <a:lstStyle/>
          <a:p>
            <a:r>
              <a:rPr lang="en-US" sz="3000" dirty="0">
                <a:latin typeface="Times New Roman" pitchFamily="18" charset="0"/>
                <a:cs typeface="Times New Roman" pitchFamily="18" charset="0"/>
              </a:rPr>
              <a:t>A. Vải</a:t>
            </a:r>
          </a:p>
          <a:p>
            <a:r>
              <a:rPr lang="en-US" sz="3000" dirty="0">
                <a:latin typeface="Times New Roman" pitchFamily="18" charset="0"/>
                <a:cs typeface="Times New Roman" pitchFamily="18" charset="0"/>
              </a:rPr>
              <a:t>B. Thanh long.</a:t>
            </a:r>
          </a:p>
          <a:p>
            <a:r>
              <a:rPr lang="en-US" sz="3000" dirty="0">
                <a:latin typeface="Times New Roman" pitchFamily="18" charset="0"/>
                <a:cs typeface="Times New Roman" pitchFamily="18" charset="0"/>
              </a:rPr>
              <a:t>C. Sầu riêng.</a:t>
            </a:r>
          </a:p>
          <a:p>
            <a:r>
              <a:rPr lang="en-US" sz="3000" dirty="0">
                <a:latin typeface="Times New Roman" pitchFamily="18" charset="0"/>
                <a:cs typeface="Times New Roman" pitchFamily="18" charset="0"/>
              </a:rPr>
              <a:t>D. Táo.</a:t>
            </a:r>
          </a:p>
          <a:p>
            <a:pPr>
              <a:lnSpc>
                <a:spcPct val="150000"/>
              </a:lnSpc>
              <a:defRPr/>
            </a:pPr>
            <a:endParaRPr lang="vi-VN" altLang="vi-VN" sz="1800" b="1" dirty="0">
              <a:latin typeface="Times New Roman" panose="02020603050405020304" pitchFamily="18" charset="0"/>
              <a:cs typeface="Times New Roman" panose="02020603050405020304" pitchFamily="18" charset="0"/>
            </a:endParaRPr>
          </a:p>
        </p:txBody>
      </p:sp>
      <p:sp>
        <p:nvSpPr>
          <p:cNvPr id="59" name="TextBox 4"/>
          <p:cNvSpPr txBox="1">
            <a:spLocks noChangeArrowheads="1"/>
          </p:cNvSpPr>
          <p:nvPr/>
        </p:nvSpPr>
        <p:spPr bwMode="auto">
          <a:xfrm>
            <a:off x="2749098" y="3894553"/>
            <a:ext cx="5919107"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3600" b="0" dirty="0">
                <a:solidFill>
                  <a:srgbClr val="0070C0"/>
                </a:solidFill>
                <a:latin typeface="Times New Roman" pitchFamily="18" charset="0"/>
                <a:cs typeface="Times New Roman" pitchFamily="18" charset="0"/>
              </a:rPr>
              <a:t>Đáp án đúng: B</a:t>
            </a:r>
          </a:p>
        </p:txBody>
      </p:sp>
      <p:sp>
        <p:nvSpPr>
          <p:cNvPr id="7" name="Horizontal Scroll 6"/>
          <p:cNvSpPr/>
          <p:nvPr/>
        </p:nvSpPr>
        <p:spPr bwMode="auto">
          <a:xfrm>
            <a:off x="1108701" y="-67403"/>
            <a:ext cx="6025072" cy="1932429"/>
          </a:xfrm>
          <a:prstGeom prst="horizontalScroll">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2700000" scaled="1"/>
            <a:tileRect/>
          </a:gra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lIns="68580" tIns="34290" rIns="68580" bIns="34290" anchor="ctr">
            <a:spAutoFit/>
          </a:bodyPr>
          <a:lstStyle/>
          <a:p>
            <a:pPr algn="ctr">
              <a:defRPr/>
            </a:pPr>
            <a:r>
              <a:rPr lang="en-US" sz="3000" b="1" dirty="0">
                <a:solidFill>
                  <a:schemeClr val="tx1"/>
                </a:solidFill>
                <a:latin typeface="Times New Roman" pitchFamily="18" charset="0"/>
                <a:cs typeface="Times New Roman" pitchFamily="18" charset="0"/>
              </a:rPr>
              <a:t>Câu 4: Giống cây thường sử dụng phương pháp giâm cành là?</a:t>
            </a:r>
          </a:p>
          <a:p>
            <a:pPr algn="ctr">
              <a:defRPr/>
            </a:pPr>
            <a:endParaRPr lang="en-US" sz="3000" dirty="0">
              <a:solidFill>
                <a:srgbClr val="434E7C"/>
              </a:solidFill>
              <a:latin typeface="Baguet Script" panose="00000500000000000000" pitchFamily="2" charset="0"/>
            </a:endParaRPr>
          </a:p>
        </p:txBody>
      </p:sp>
      <p:sp>
        <p:nvSpPr>
          <p:cNvPr id="62" name="Horizontal Scroll 61"/>
          <p:cNvSpPr/>
          <p:nvPr/>
        </p:nvSpPr>
        <p:spPr bwMode="auto">
          <a:xfrm>
            <a:off x="6299599" y="4629174"/>
            <a:ext cx="1307306" cy="521449"/>
          </a:xfrm>
          <a:prstGeom prst="horizontalScroll">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68580" tIns="34290" rIns="68580" bIns="34290" anchor="ctr">
            <a:spAutoFit/>
          </a:bodyPr>
          <a:lstStyle/>
          <a:p>
            <a:pPr>
              <a:defRPr/>
            </a:pPr>
            <a:r>
              <a:rPr lang="en-US" sz="2100">
                <a:solidFill>
                  <a:srgbClr val="FF0000"/>
                </a:solidFill>
                <a:effectLst>
                  <a:outerShdw blurRad="38100" dist="38100" dir="2700000" algn="tl">
                    <a:srgbClr val="000000">
                      <a:alpha val="43137"/>
                    </a:srgbClr>
                  </a:outerShdw>
                </a:effectLst>
              </a:rPr>
              <a:t>Đáp án</a:t>
            </a:r>
          </a:p>
        </p:txBody>
      </p:sp>
      <p:pic>
        <p:nvPicPr>
          <p:cNvPr id="23559" name="Picture 22" descr="C:\Users\PHONGC3TT\Desktop\Bai 15_Dia ly 12\Video\igoogle-homepage.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12219" t="3960" r="11681" b="34625"/>
          <a:stretch>
            <a:fillRect/>
          </a:stretch>
        </p:blipFill>
        <p:spPr bwMode="auto">
          <a:xfrm>
            <a:off x="4572001" y="4708923"/>
            <a:ext cx="416719" cy="4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94926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childTnLst>
              </p:cTn>
              <p:nextCondLst>
                <p:cond evt="onClick" delay="0">
                  <p:tgtEl>
                    <p:spTgt spid="62"/>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grpSp>
        <p:nvGrpSpPr>
          <p:cNvPr id="9" name="Group 8"/>
          <p:cNvGrpSpPr/>
          <p:nvPr/>
        </p:nvGrpSpPr>
        <p:grpSpPr>
          <a:xfrm>
            <a:off x="604891" y="1364534"/>
            <a:ext cx="3782174" cy="3352717"/>
            <a:chOff x="604891" y="1364534"/>
            <a:chExt cx="3782174" cy="3352717"/>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91" y="1364534"/>
              <a:ext cx="3782174" cy="2836631"/>
            </a:xfrm>
            <a:prstGeom prst="roundRect">
              <a:avLst>
                <a:gd name="adj" fmla="val 9061"/>
              </a:avLst>
            </a:prstGeom>
            <a:ln w="19050">
              <a:solidFill>
                <a:srgbClr val="7030A0"/>
              </a:solidFill>
            </a:ln>
          </p:spPr>
        </p:pic>
        <p:sp>
          <p:nvSpPr>
            <p:cNvPr id="8" name="TextBox 7"/>
            <p:cNvSpPr txBox="1"/>
            <p:nvPr/>
          </p:nvSpPr>
          <p:spPr>
            <a:xfrm>
              <a:off x="949717" y="4347919"/>
              <a:ext cx="3092521" cy="369332"/>
            </a:xfrm>
            <a:prstGeom prst="rect">
              <a:avLst/>
            </a:prstGeom>
            <a:noFill/>
          </p:spPr>
          <p:txBody>
            <a:bodyPr wrap="square" rtlCol="0">
              <a:spAutoFit/>
            </a:bodyPr>
            <a:lstStyle/>
            <a:p>
              <a:pPr algn="ctr"/>
              <a:r>
                <a:rPr lang="vi-VN" sz="1800" i="1" dirty="0">
                  <a:solidFill>
                    <a:srgbClr val="0070C0"/>
                  </a:solidFill>
                  <a:latin typeface="+mj-lt"/>
                </a:rPr>
                <a:t>Hình 3.1. Cây bưởi</a:t>
              </a:r>
              <a:endParaRPr lang="en-US" sz="1800" i="1" dirty="0">
                <a:solidFill>
                  <a:srgbClr val="0070C0"/>
                </a:solidFill>
                <a:latin typeface="+mj-lt"/>
              </a:endParaRPr>
            </a:p>
          </p:txBody>
        </p:sp>
      </p:grpSp>
      <p:grpSp>
        <p:nvGrpSpPr>
          <p:cNvPr id="12" name="Group 11"/>
          <p:cNvGrpSpPr/>
          <p:nvPr/>
        </p:nvGrpSpPr>
        <p:grpSpPr>
          <a:xfrm>
            <a:off x="4700427" y="1272581"/>
            <a:ext cx="3950414" cy="3075921"/>
            <a:chOff x="4700427" y="1106646"/>
            <a:chExt cx="3950414" cy="3075921"/>
          </a:xfrm>
        </p:grpSpPr>
        <p:sp>
          <p:nvSpPr>
            <p:cNvPr id="10" name="Rectangle 9"/>
            <p:cNvSpPr/>
            <p:nvPr/>
          </p:nvSpPr>
          <p:spPr>
            <a:xfrm>
              <a:off x="4700427" y="1781910"/>
              <a:ext cx="3950414" cy="2400657"/>
            </a:xfrm>
            <a:prstGeom prst="rect">
              <a:avLst/>
            </a:prstGeom>
          </p:spPr>
          <p:txBody>
            <a:bodyPr wrap="square">
              <a:spAutoFit/>
            </a:bodyPr>
            <a:lstStyle/>
            <a:p>
              <a:pPr algn="just">
                <a:lnSpc>
                  <a:spcPct val="150000"/>
                </a:lnSpc>
              </a:pPr>
              <a:r>
                <a:rPr lang="vi-VN" sz="2000" dirty="0">
                  <a:latin typeface="+mj-lt"/>
                </a:rPr>
                <a:t>Cây bưởi (Hình 3.1) là một loại cây ăn quả có múi. Hãy kể tên một số loại cây ăn quả có múi khác đang được trồng ở địa phương em (hoặc em biết).</a:t>
              </a:r>
              <a:endParaRPr lang="en-US" sz="2000" dirty="0">
                <a:latin typeface="+mj-lt"/>
              </a:endParaRPr>
            </a:p>
          </p:txBody>
        </p:sp>
        <p:pic>
          <p:nvPicPr>
            <p:cNvPr id="11" name="Picture 10"/>
            <p:cNvPicPr>
              <a:picLocks noChangeAspect="1"/>
            </p:cNvPicPr>
            <p:nvPr/>
          </p:nvPicPr>
          <p:blipFill>
            <a:blip r:embed="rId4"/>
            <a:stretch>
              <a:fillRect/>
            </a:stretch>
          </p:blipFill>
          <p:spPr>
            <a:xfrm>
              <a:off x="6131019" y="1106646"/>
              <a:ext cx="1089229" cy="586343"/>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4" name="Rectangle 3"/>
          <p:cNvSpPr/>
          <p:nvPr/>
        </p:nvSpPr>
        <p:spPr>
          <a:xfrm>
            <a:off x="0" y="418209"/>
            <a:ext cx="9144000" cy="554805"/>
          </a:xfrm>
          <a:prstGeom prst="rect">
            <a:avLst/>
          </a:prstGeom>
          <a:solidFill>
            <a:srgbClr val="89A610"/>
          </a:solidFill>
          <a:ln>
            <a:solidFill>
              <a:srgbClr val="89A6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accent1"/>
                </a:solidFill>
                <a:latin typeface="Arial" panose="020B0604020202020204" pitchFamily="34" charset="0"/>
                <a:cs typeface="Arial" panose="020B0604020202020204" pitchFamily="34" charset="0"/>
              </a:rPr>
              <a:t>Một số trái cây có múi</a:t>
            </a:r>
            <a:endParaRPr lang="en-US" sz="2200" b="1">
              <a:solidFill>
                <a:schemeClr val="accent1"/>
              </a:solidFill>
              <a:latin typeface="Arial" panose="020B0604020202020204" pitchFamily="34" charset="0"/>
              <a:cs typeface="Arial" panose="020B0604020202020204" pitchFamily="34" charset="0"/>
            </a:endParaRPr>
          </a:p>
        </p:txBody>
      </p:sp>
      <p:grpSp>
        <p:nvGrpSpPr>
          <p:cNvPr id="7" name="Group 6"/>
          <p:cNvGrpSpPr/>
          <p:nvPr/>
        </p:nvGrpSpPr>
        <p:grpSpPr>
          <a:xfrm>
            <a:off x="445499" y="1452489"/>
            <a:ext cx="1909194" cy="1444972"/>
            <a:chOff x="445498" y="1452489"/>
            <a:chExt cx="2266879" cy="1715686"/>
          </a:xfrm>
        </p:grpSpPr>
        <p:pic>
          <p:nvPicPr>
            <p:cNvPr id="3" name="Picture 2"/>
            <p:cNvPicPr>
              <a:picLocks noChangeAspect="1"/>
            </p:cNvPicPr>
            <p:nvPr/>
          </p:nvPicPr>
          <p:blipFill>
            <a:blip r:embed="rId3"/>
            <a:stretch>
              <a:fillRect/>
            </a:stretch>
          </p:blipFill>
          <p:spPr>
            <a:xfrm>
              <a:off x="445498" y="1452489"/>
              <a:ext cx="2266879" cy="1315576"/>
            </a:xfrm>
            <a:prstGeom prst="rect">
              <a:avLst/>
            </a:prstGeom>
          </p:spPr>
        </p:pic>
        <p:sp>
          <p:nvSpPr>
            <p:cNvPr id="6" name="TextBox 5"/>
            <p:cNvSpPr txBox="1"/>
            <p:nvPr/>
          </p:nvSpPr>
          <p:spPr>
            <a:xfrm>
              <a:off x="834060" y="2768065"/>
              <a:ext cx="1489753" cy="400110"/>
            </a:xfrm>
            <a:prstGeom prst="rect">
              <a:avLst/>
            </a:prstGeom>
            <a:noFill/>
          </p:spPr>
          <p:txBody>
            <a:bodyPr wrap="square" rtlCol="0">
              <a:spAutoFit/>
            </a:bodyPr>
            <a:lstStyle/>
            <a:p>
              <a:pPr algn="ctr"/>
              <a:r>
                <a:rPr lang="vi-VN" sz="2000"/>
                <a:t>Quả cam</a:t>
              </a:r>
              <a:endParaRPr lang="en-US" sz="2000"/>
            </a:p>
          </p:txBody>
        </p:sp>
      </p:grpSp>
      <p:grpSp>
        <p:nvGrpSpPr>
          <p:cNvPr id="10" name="Group 9"/>
          <p:cNvGrpSpPr/>
          <p:nvPr/>
        </p:nvGrpSpPr>
        <p:grpSpPr>
          <a:xfrm>
            <a:off x="6685181" y="1386429"/>
            <a:ext cx="1767993" cy="1500609"/>
            <a:chOff x="3602934" y="1383122"/>
            <a:chExt cx="2099224" cy="1781746"/>
          </a:xfrm>
        </p:grpSpPr>
        <p:pic>
          <p:nvPicPr>
            <p:cNvPr id="8" name="Picture 7"/>
            <p:cNvPicPr>
              <a:picLocks noChangeAspect="1"/>
            </p:cNvPicPr>
            <p:nvPr/>
          </p:nvPicPr>
          <p:blipFill>
            <a:blip r:embed="rId4"/>
            <a:stretch>
              <a:fillRect/>
            </a:stretch>
          </p:blipFill>
          <p:spPr>
            <a:xfrm>
              <a:off x="3602934" y="1383122"/>
              <a:ext cx="2099224" cy="1384943"/>
            </a:xfrm>
            <a:prstGeom prst="rect">
              <a:avLst/>
            </a:prstGeom>
          </p:spPr>
        </p:pic>
        <p:sp>
          <p:nvSpPr>
            <p:cNvPr id="135" name="TextBox 134"/>
            <p:cNvSpPr txBox="1"/>
            <p:nvPr/>
          </p:nvSpPr>
          <p:spPr>
            <a:xfrm>
              <a:off x="3907669" y="2764758"/>
              <a:ext cx="1489753" cy="400110"/>
            </a:xfrm>
            <a:prstGeom prst="rect">
              <a:avLst/>
            </a:prstGeom>
            <a:noFill/>
          </p:spPr>
          <p:txBody>
            <a:bodyPr wrap="square" rtlCol="0">
              <a:spAutoFit/>
            </a:bodyPr>
            <a:lstStyle/>
            <a:p>
              <a:pPr algn="ctr"/>
              <a:r>
                <a:rPr lang="vi-VN" sz="2000"/>
                <a:t>Quả quýt</a:t>
              </a:r>
              <a:endParaRPr lang="en-US" sz="2000"/>
            </a:p>
          </p:txBody>
        </p:sp>
      </p:grpSp>
      <p:grpSp>
        <p:nvGrpSpPr>
          <p:cNvPr id="11" name="Group 10"/>
          <p:cNvGrpSpPr/>
          <p:nvPr/>
        </p:nvGrpSpPr>
        <p:grpSpPr>
          <a:xfrm>
            <a:off x="3611187" y="1298292"/>
            <a:ext cx="1891324" cy="1738127"/>
            <a:chOff x="3611186" y="1298292"/>
            <a:chExt cx="2245661" cy="2063763"/>
          </a:xfrm>
        </p:grpSpPr>
        <p:pic>
          <p:nvPicPr>
            <p:cNvPr id="9" name="Picture 8"/>
            <p:cNvPicPr>
              <a:picLocks noChangeAspect="1"/>
            </p:cNvPicPr>
            <p:nvPr/>
          </p:nvPicPr>
          <p:blipFill>
            <a:blip r:embed="rId5"/>
            <a:stretch>
              <a:fillRect/>
            </a:stretch>
          </p:blipFill>
          <p:spPr>
            <a:xfrm>
              <a:off x="3611186" y="1298292"/>
              <a:ext cx="2245661" cy="1561215"/>
            </a:xfrm>
            <a:prstGeom prst="rect">
              <a:avLst/>
            </a:prstGeom>
          </p:spPr>
        </p:pic>
        <p:sp>
          <p:nvSpPr>
            <p:cNvPr id="138" name="TextBox 137"/>
            <p:cNvSpPr txBox="1"/>
            <p:nvPr/>
          </p:nvSpPr>
          <p:spPr>
            <a:xfrm>
              <a:off x="3800162" y="2886985"/>
              <a:ext cx="1867708" cy="475070"/>
            </a:xfrm>
            <a:prstGeom prst="rect">
              <a:avLst/>
            </a:prstGeom>
            <a:noFill/>
          </p:spPr>
          <p:txBody>
            <a:bodyPr wrap="square" rtlCol="0">
              <a:spAutoFit/>
            </a:bodyPr>
            <a:lstStyle/>
            <a:p>
              <a:pPr algn="ctr"/>
              <a:r>
                <a:rPr lang="vi-VN" sz="2000"/>
                <a:t>Quả chanh</a:t>
              </a:r>
              <a:endParaRPr lang="en-US" sz="2000"/>
            </a:p>
          </p:txBody>
        </p:sp>
      </p:grpSp>
      <p:grpSp>
        <p:nvGrpSpPr>
          <p:cNvPr id="15" name="Group 14"/>
          <p:cNvGrpSpPr/>
          <p:nvPr/>
        </p:nvGrpSpPr>
        <p:grpSpPr>
          <a:xfrm>
            <a:off x="4001003" y="3217205"/>
            <a:ext cx="1462268" cy="1862378"/>
            <a:chOff x="5424195" y="3223386"/>
            <a:chExt cx="1462268" cy="1862378"/>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4195" y="3223386"/>
              <a:ext cx="1462268" cy="1462268"/>
            </a:xfrm>
            <a:prstGeom prst="rect">
              <a:avLst/>
            </a:prstGeom>
          </p:spPr>
        </p:pic>
        <p:sp>
          <p:nvSpPr>
            <p:cNvPr id="144" name="TextBox 143"/>
            <p:cNvSpPr txBox="1"/>
            <p:nvPr/>
          </p:nvSpPr>
          <p:spPr>
            <a:xfrm>
              <a:off x="5527985" y="4685654"/>
              <a:ext cx="1254689" cy="400110"/>
            </a:xfrm>
            <a:prstGeom prst="rect">
              <a:avLst/>
            </a:prstGeom>
            <a:noFill/>
          </p:spPr>
          <p:txBody>
            <a:bodyPr wrap="square" rtlCol="0">
              <a:spAutoFit/>
            </a:bodyPr>
            <a:lstStyle/>
            <a:p>
              <a:pPr algn="ctr"/>
              <a:r>
                <a:rPr lang="vi-VN" sz="2000"/>
                <a:t>Quả quất</a:t>
              </a:r>
              <a:endParaRPr lang="en-US" sz="2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6" name="Rectangle 5"/>
          <p:cNvSpPr/>
          <p:nvPr/>
        </p:nvSpPr>
        <p:spPr>
          <a:xfrm>
            <a:off x="74141" y="1118339"/>
            <a:ext cx="8958648" cy="2862322"/>
          </a:xfrm>
          <a:prstGeom prst="rect">
            <a:avLst/>
          </a:prstGeom>
        </p:spPr>
        <p:txBody>
          <a:bodyPr wrap="square">
            <a:spAutoFit/>
          </a:bodyPr>
          <a:lstStyle/>
          <a:p>
            <a:pPr algn="ctr">
              <a:lnSpc>
                <a:spcPct val="150000"/>
              </a:lnSpc>
            </a:pPr>
            <a:r>
              <a:rPr lang="en-US" sz="4000" b="1" dirty="0" smtClean="0">
                <a:solidFill>
                  <a:schemeClr val="bg2">
                    <a:lumMod val="50000"/>
                  </a:schemeClr>
                </a:solidFill>
              </a:rPr>
              <a:t>TIẾT 9. </a:t>
            </a:r>
            <a:r>
              <a:rPr lang="vi-VN" sz="4000" b="1" dirty="0" smtClean="0">
                <a:solidFill>
                  <a:schemeClr val="bg2">
                    <a:lumMod val="50000"/>
                  </a:schemeClr>
                </a:solidFill>
              </a:rPr>
              <a:t>B</a:t>
            </a:r>
            <a:r>
              <a:rPr lang="en-US" sz="4000" b="1" dirty="0">
                <a:solidFill>
                  <a:schemeClr val="bg2">
                    <a:lumMod val="50000"/>
                  </a:schemeClr>
                </a:solidFill>
              </a:rPr>
              <a:t>ÀI 3. KĨ THUẬT TRỒNG </a:t>
            </a:r>
            <a:endParaRPr lang="vi-VN" sz="4000" b="1" dirty="0">
              <a:solidFill>
                <a:schemeClr val="bg2">
                  <a:lumMod val="50000"/>
                </a:schemeClr>
              </a:solidFill>
            </a:endParaRPr>
          </a:p>
          <a:p>
            <a:pPr algn="ctr">
              <a:lnSpc>
                <a:spcPct val="150000"/>
              </a:lnSpc>
            </a:pPr>
            <a:r>
              <a:rPr lang="en-US" sz="4000" b="1" dirty="0">
                <a:solidFill>
                  <a:schemeClr val="bg2">
                    <a:lumMod val="50000"/>
                  </a:schemeClr>
                </a:solidFill>
              </a:rPr>
              <a:t>VÀ CHĂM SÓC CÂY ĂN QUẢ CÓ </a:t>
            </a:r>
            <a:r>
              <a:rPr lang="en-US" sz="4000" b="1" dirty="0" smtClean="0">
                <a:solidFill>
                  <a:schemeClr val="bg2">
                    <a:lumMod val="50000"/>
                  </a:schemeClr>
                </a:solidFill>
              </a:rPr>
              <a:t>MÚI( TIẾT 1)</a:t>
            </a:r>
            <a:endParaRPr lang="en-US" sz="4000" b="1" dirty="0">
              <a:solidFill>
                <a:schemeClr val="bg2">
                  <a:lumMod val="50000"/>
                </a:schemeClr>
              </a:solidFill>
            </a:endParaRPr>
          </a:p>
        </p:txBody>
      </p:sp>
    </p:spTree>
  </p:cSld>
  <p:clrMapOvr>
    <a:masterClrMapping/>
  </p:clrMapOvr>
  <p:transition spd="slow">
    <p:plus/>
  </p:transition>
  <p:timing>
    <p:tnLst>
      <p:par>
        <p:cTn id="1" dur="indefinite" restart="never" nodeType="tmRoot"/>
      </p:par>
    </p:tnLst>
  </p:timing>
</p:sld>
</file>

<file path=ppt/theme/theme1.xml><?xml version="1.0" encoding="utf-8"?>
<a:theme xmlns:a="http://schemas.openxmlformats.org/drawingml/2006/main" name="The Jewish Tree Holiday: Tu BiShvat by Slidesgo">
  <a:themeElements>
    <a:clrScheme name="Simple Light">
      <a:dk1>
        <a:srgbClr val="5B0F00"/>
      </a:dk1>
      <a:lt1>
        <a:srgbClr val="FAF9F3"/>
      </a:lt1>
      <a:dk2>
        <a:srgbClr val="DF570A"/>
      </a:dk2>
      <a:lt2>
        <a:srgbClr val="FFFFFF"/>
      </a:lt2>
      <a:accent1>
        <a:srgbClr val="FFFFFF"/>
      </a:accent1>
      <a:accent2>
        <a:srgbClr val="FFFFFF"/>
      </a:accent2>
      <a:accent3>
        <a:srgbClr val="FFFFFF"/>
      </a:accent3>
      <a:accent4>
        <a:srgbClr val="FFFFFF"/>
      </a:accent4>
      <a:accent5>
        <a:srgbClr val="FFFFFF"/>
      </a:accent5>
      <a:accent6>
        <a:srgbClr val="FFFFFF"/>
      </a:accent6>
      <a:hlink>
        <a:srgbClr val="5B0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1473</TotalTime>
  <Words>1339</Words>
  <Application>Microsoft Office PowerPoint</Application>
  <PresentationFormat>On-screen Show (16:9)</PresentationFormat>
  <Paragraphs>162</Paragraphs>
  <Slides>38</Slides>
  <Notes>17</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Montserrat Medium</vt:lpstr>
      <vt:lpstr>Times New Roman</vt:lpstr>
      <vt:lpstr>Darker Grotesque SemiBold</vt:lpstr>
      <vt:lpstr>Bebas Neue</vt:lpstr>
      <vt:lpstr>Great Vibes</vt:lpstr>
      <vt:lpstr>Montserrat</vt:lpstr>
      <vt:lpstr>Baguet Script</vt:lpstr>
      <vt:lpstr>Handlee</vt:lpstr>
      <vt:lpstr>Arial Narrow</vt:lpstr>
      <vt:lpstr>The Jewish Tree Holiday: Tu BiShvat by Slidesgo</vt:lpstr>
      <vt:lpstr>CHÀO MỪNG CẢ LỚP  ĐẾN VỚI TIẾT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vt:lpstr>
      <vt:lpstr>PowerPoint Presentation</vt:lpstr>
      <vt:lpstr>1. Đặc điểm thực vật học</vt:lpstr>
      <vt:lpstr>PowerPoint Presentation</vt:lpstr>
      <vt:lpstr>PowerPoint Presentation</vt:lpstr>
      <vt:lpstr>PowerPoint Presentation</vt:lpstr>
      <vt:lpstr>PowerPoint Presentation</vt:lpstr>
      <vt:lpstr>PowerPoint Presentation</vt:lpstr>
      <vt:lpstr>PowerPoint Presentation</vt:lpstr>
      <vt:lpstr>2. Yêu cầu ngoại cảnh</vt:lpstr>
      <vt:lpstr>2. Yêu cầu ngoại cảnh</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lpstr>CẢM ƠN CÁC EM ĐÃ  THAM GIA TIẾT HỌC HÔM NAY!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Jewish Tree Holiday: Tu BiShvat</dc:title>
  <dc:creator>Xinh Đẹp Dịu Hiền Huế Thị</dc:creator>
  <cp:lastModifiedBy>admin</cp:lastModifiedBy>
  <cp:revision>125</cp:revision>
  <dcterms:modified xsi:type="dcterms:W3CDTF">2024-10-11T07:58:00Z</dcterms:modified>
</cp:coreProperties>
</file>