
<file path=[Content_Types].xml><?xml version="1.0" encoding="utf-8"?>
<Types xmlns="http://schemas.openxmlformats.org/package/2006/content-types">
  <Default Extension="png" ContentType="image/png"/>
  <Default Extension="mp3" ContentType="audio/mpeg"/>
  <Default Extension="bin" ContentType="application/vnd.openxmlformats-officedocument.oleObject"/>
  <Default Extension="svg" ContentType="image/svg+xml"/>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tif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4"/>
  </p:notesMasterIdLst>
  <p:sldIdLst>
    <p:sldId id="408" r:id="rId2"/>
    <p:sldId id="279" r:id="rId3"/>
    <p:sldId id="373" r:id="rId4"/>
    <p:sldId id="376" r:id="rId5"/>
    <p:sldId id="377" r:id="rId6"/>
    <p:sldId id="378" r:id="rId7"/>
    <p:sldId id="407" r:id="rId8"/>
    <p:sldId id="379" r:id="rId9"/>
    <p:sldId id="380" r:id="rId10"/>
    <p:sldId id="347" r:id="rId11"/>
    <p:sldId id="402" r:id="rId12"/>
    <p:sldId id="414" r:id="rId13"/>
    <p:sldId id="413" r:id="rId14"/>
    <p:sldId id="404" r:id="rId15"/>
    <p:sldId id="410" r:id="rId16"/>
    <p:sldId id="397" r:id="rId17"/>
    <p:sldId id="406" r:id="rId18"/>
    <p:sldId id="411" r:id="rId19"/>
    <p:sldId id="412" r:id="rId20"/>
    <p:sldId id="314" r:id="rId21"/>
    <p:sldId id="330" r:id="rId22"/>
    <p:sldId id="40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7193A9"/>
    <a:srgbClr val="0000FF"/>
    <a:srgbClr val="0FB7BD"/>
    <a:srgbClr val="EF4B66"/>
    <a:srgbClr val="FFDAAB"/>
    <a:srgbClr val="048DA4"/>
    <a:srgbClr val="00A9A5"/>
    <a:srgbClr val="F7941E"/>
    <a:srgbClr val="CBEA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92B8221-252E-4177-8EC7-8A6CE5C3AEEE}" v="179" dt="2022-01-21T04:36:04.38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4650"/>
  </p:normalViewPr>
  <p:slideViewPr>
    <p:cSldViewPr snapToGrid="0" showGuides="1">
      <p:cViewPr varScale="1">
        <p:scale>
          <a:sx n="69" d="100"/>
          <a:sy n="69" d="100"/>
        </p:scale>
        <p:origin x="954"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uy Linh Do" userId="f60f9f76584ec879" providerId="LiveId" clId="{092B8221-252E-4177-8EC7-8A6CE5C3AEEE}"/>
    <pc:docChg chg="undo custSel addSld delSld modSld sldOrd">
      <pc:chgData name="Thuy Linh Do" userId="f60f9f76584ec879" providerId="LiveId" clId="{092B8221-252E-4177-8EC7-8A6CE5C3AEEE}" dt="2022-01-21T04:40:02.521" v="1436" actId="20577"/>
      <pc:docMkLst>
        <pc:docMk/>
      </pc:docMkLst>
      <pc:sldChg chg="modSp mod">
        <pc:chgData name="Thuy Linh Do" userId="f60f9f76584ec879" providerId="LiveId" clId="{092B8221-252E-4177-8EC7-8A6CE5C3AEEE}" dt="2022-01-21T03:07:42.082" v="27" actId="20577"/>
        <pc:sldMkLst>
          <pc:docMk/>
          <pc:sldMk cId="252621157" sldId="256"/>
        </pc:sldMkLst>
        <pc:spChg chg="mod">
          <ac:chgData name="Thuy Linh Do" userId="f60f9f76584ec879" providerId="LiveId" clId="{092B8221-252E-4177-8EC7-8A6CE5C3AEEE}" dt="2022-01-21T03:07:42.082" v="27" actId="20577"/>
          <ac:spMkLst>
            <pc:docMk/>
            <pc:sldMk cId="252621157" sldId="256"/>
            <ac:spMk id="17" creationId="{00000000-0000-0000-0000-000000000000}"/>
          </ac:spMkLst>
        </pc:spChg>
        <pc:spChg chg="mod">
          <ac:chgData name="Thuy Linh Do" userId="f60f9f76584ec879" providerId="LiveId" clId="{092B8221-252E-4177-8EC7-8A6CE5C3AEEE}" dt="2022-01-21T03:07:27.899" v="1" actId="20577"/>
          <ac:spMkLst>
            <pc:docMk/>
            <pc:sldMk cId="252621157" sldId="256"/>
            <ac:spMk id="18" creationId="{00000000-0000-0000-0000-000000000000}"/>
          </ac:spMkLst>
        </pc:spChg>
      </pc:sldChg>
      <pc:sldChg chg="modSp mod">
        <pc:chgData name="Thuy Linh Do" userId="f60f9f76584ec879" providerId="LiveId" clId="{092B8221-252E-4177-8EC7-8A6CE5C3AEEE}" dt="2022-01-21T03:08:06.226" v="30" actId="20577"/>
        <pc:sldMkLst>
          <pc:docMk/>
          <pc:sldMk cId="2021924275" sldId="275"/>
        </pc:sldMkLst>
        <pc:spChg chg="mod">
          <ac:chgData name="Thuy Linh Do" userId="f60f9f76584ec879" providerId="LiveId" clId="{092B8221-252E-4177-8EC7-8A6CE5C3AEEE}" dt="2022-01-21T03:08:06.226" v="30" actId="20577"/>
          <ac:spMkLst>
            <pc:docMk/>
            <pc:sldMk cId="2021924275" sldId="275"/>
            <ac:spMk id="12" creationId="{00000000-0000-0000-0000-000000000000}"/>
          </ac:spMkLst>
        </pc:spChg>
      </pc:sldChg>
      <pc:sldChg chg="addSp delSp modSp mod setBg">
        <pc:chgData name="Thuy Linh Do" userId="f60f9f76584ec879" providerId="LiveId" clId="{092B8221-252E-4177-8EC7-8A6CE5C3AEEE}" dt="2022-01-21T03:23:11.179" v="415" actId="1076"/>
        <pc:sldMkLst>
          <pc:docMk/>
          <pc:sldMk cId="3404845292" sldId="279"/>
        </pc:sldMkLst>
        <pc:spChg chg="del mod">
          <ac:chgData name="Thuy Linh Do" userId="f60f9f76584ec879" providerId="LiveId" clId="{092B8221-252E-4177-8EC7-8A6CE5C3AEEE}" dt="2022-01-21T03:12:23.951" v="62" actId="478"/>
          <ac:spMkLst>
            <pc:docMk/>
            <pc:sldMk cId="3404845292" sldId="279"/>
            <ac:spMk id="2" creationId="{CAE8308E-F711-4E54-B671-B94F2611A3BF}"/>
          </ac:spMkLst>
        </pc:spChg>
        <pc:spChg chg="add mod">
          <ac:chgData name="Thuy Linh Do" userId="f60f9f76584ec879" providerId="LiveId" clId="{092B8221-252E-4177-8EC7-8A6CE5C3AEEE}" dt="2022-01-21T03:19:14.247" v="368" actId="164"/>
          <ac:spMkLst>
            <pc:docMk/>
            <pc:sldMk cId="3404845292" sldId="279"/>
            <ac:spMk id="7" creationId="{AB9B67CA-27D2-4C96-8B8D-AB8306839A06}"/>
          </ac:spMkLst>
        </pc:spChg>
        <pc:spChg chg="add del">
          <ac:chgData name="Thuy Linh Do" userId="f60f9f76584ec879" providerId="LiveId" clId="{092B8221-252E-4177-8EC7-8A6CE5C3AEEE}" dt="2022-01-21T03:13:50.875" v="77" actId="478"/>
          <ac:spMkLst>
            <pc:docMk/>
            <pc:sldMk cId="3404845292" sldId="279"/>
            <ac:spMk id="9" creationId="{C0156A70-FCD3-4800-9F38-B0CD37045050}"/>
          </ac:spMkLst>
        </pc:spChg>
        <pc:spChg chg="add del mod">
          <ac:chgData name="Thuy Linh Do" userId="f60f9f76584ec879" providerId="LiveId" clId="{092B8221-252E-4177-8EC7-8A6CE5C3AEEE}" dt="2022-01-21T03:20:27.688" v="377" actId="478"/>
          <ac:spMkLst>
            <pc:docMk/>
            <pc:sldMk cId="3404845292" sldId="279"/>
            <ac:spMk id="10" creationId="{02D2FFA4-B3E5-45C7-888C-FF2FB324076C}"/>
          </ac:spMkLst>
        </pc:spChg>
        <pc:spChg chg="add mod">
          <ac:chgData name="Thuy Linh Do" userId="f60f9f76584ec879" providerId="LiveId" clId="{092B8221-252E-4177-8EC7-8A6CE5C3AEEE}" dt="2022-01-21T03:19:14.247" v="368" actId="164"/>
          <ac:spMkLst>
            <pc:docMk/>
            <pc:sldMk cId="3404845292" sldId="279"/>
            <ac:spMk id="11" creationId="{C73EF7BB-E563-4022-B35C-EA3E3FBC67D7}"/>
          </ac:spMkLst>
        </pc:spChg>
        <pc:spChg chg="mod">
          <ac:chgData name="Thuy Linh Do" userId="f60f9f76584ec879" providerId="LiveId" clId="{092B8221-252E-4177-8EC7-8A6CE5C3AEEE}" dt="2022-01-21T03:13:04.458" v="67" actId="26606"/>
          <ac:spMkLst>
            <pc:docMk/>
            <pc:sldMk cId="3404845292" sldId="279"/>
            <ac:spMk id="13" creationId="{00000000-0000-0000-0000-000000000000}"/>
          </ac:spMkLst>
        </pc:spChg>
        <pc:spChg chg="add mod">
          <ac:chgData name="Thuy Linh Do" userId="f60f9f76584ec879" providerId="LiveId" clId="{092B8221-252E-4177-8EC7-8A6CE5C3AEEE}" dt="2022-01-21T03:19:14.247" v="368" actId="164"/>
          <ac:spMkLst>
            <pc:docMk/>
            <pc:sldMk cId="3404845292" sldId="279"/>
            <ac:spMk id="14" creationId="{4D54BAF8-7CAA-4881-8D69-B6CA95008EA2}"/>
          </ac:spMkLst>
        </pc:spChg>
        <pc:spChg chg="add mod">
          <ac:chgData name="Thuy Linh Do" userId="f60f9f76584ec879" providerId="LiveId" clId="{092B8221-252E-4177-8EC7-8A6CE5C3AEEE}" dt="2022-01-21T03:19:14.247" v="368" actId="164"/>
          <ac:spMkLst>
            <pc:docMk/>
            <pc:sldMk cId="3404845292" sldId="279"/>
            <ac:spMk id="15" creationId="{6675FDEF-7F36-4A32-9697-6F1CCB80283C}"/>
          </ac:spMkLst>
        </pc:spChg>
        <pc:spChg chg="add mod">
          <ac:chgData name="Thuy Linh Do" userId="f60f9f76584ec879" providerId="LiveId" clId="{092B8221-252E-4177-8EC7-8A6CE5C3AEEE}" dt="2022-01-21T03:19:14.247" v="368" actId="164"/>
          <ac:spMkLst>
            <pc:docMk/>
            <pc:sldMk cId="3404845292" sldId="279"/>
            <ac:spMk id="16" creationId="{FD73398D-DD6D-43A4-90DA-98008E22F22E}"/>
          </ac:spMkLst>
        </pc:spChg>
        <pc:spChg chg="add mod">
          <ac:chgData name="Thuy Linh Do" userId="f60f9f76584ec879" providerId="LiveId" clId="{092B8221-252E-4177-8EC7-8A6CE5C3AEEE}" dt="2022-01-21T03:19:14.247" v="368" actId="164"/>
          <ac:spMkLst>
            <pc:docMk/>
            <pc:sldMk cId="3404845292" sldId="279"/>
            <ac:spMk id="17" creationId="{95FA2EBF-752B-4D29-8CE0-DCA9AD7307AE}"/>
          </ac:spMkLst>
        </pc:spChg>
        <pc:spChg chg="add mod">
          <ac:chgData name="Thuy Linh Do" userId="f60f9f76584ec879" providerId="LiveId" clId="{092B8221-252E-4177-8EC7-8A6CE5C3AEEE}" dt="2022-01-21T03:19:14.247" v="368" actId="164"/>
          <ac:spMkLst>
            <pc:docMk/>
            <pc:sldMk cId="3404845292" sldId="279"/>
            <ac:spMk id="18" creationId="{C41F513E-4D17-414A-9287-ABC6653A8968}"/>
          </ac:spMkLst>
        </pc:spChg>
        <pc:spChg chg="add mod">
          <ac:chgData name="Thuy Linh Do" userId="f60f9f76584ec879" providerId="LiveId" clId="{092B8221-252E-4177-8EC7-8A6CE5C3AEEE}" dt="2022-01-21T03:19:14.247" v="368" actId="164"/>
          <ac:spMkLst>
            <pc:docMk/>
            <pc:sldMk cId="3404845292" sldId="279"/>
            <ac:spMk id="19" creationId="{5DBDFEF7-E8C7-4305-A4D5-98A358514F95}"/>
          </ac:spMkLst>
        </pc:spChg>
        <pc:grpChg chg="add mod">
          <ac:chgData name="Thuy Linh Do" userId="f60f9f76584ec879" providerId="LiveId" clId="{092B8221-252E-4177-8EC7-8A6CE5C3AEEE}" dt="2022-01-21T03:19:37.303" v="370" actId="1076"/>
          <ac:grpSpMkLst>
            <pc:docMk/>
            <pc:sldMk cId="3404845292" sldId="279"/>
            <ac:grpSpMk id="8" creationId="{1ECB1C35-5A81-44AF-8885-3133FAC99BFF}"/>
          </ac:grpSpMkLst>
        </pc:grpChg>
        <pc:graphicFrameChg chg="add del mod modGraphic">
          <ac:chgData name="Thuy Linh Do" userId="f60f9f76584ec879" providerId="LiveId" clId="{092B8221-252E-4177-8EC7-8A6CE5C3AEEE}" dt="2022-01-21T03:13:10.299" v="68" actId="478"/>
          <ac:graphicFrameMkLst>
            <pc:docMk/>
            <pc:sldMk cId="3404845292" sldId="279"/>
            <ac:graphicFrameMk id="3" creationId="{0D85982A-1F86-457D-A814-4017A53535C1}"/>
          </ac:graphicFrameMkLst>
        </pc:graphicFrameChg>
        <pc:graphicFrameChg chg="add del mod">
          <ac:chgData name="Thuy Linh Do" userId="f60f9f76584ec879" providerId="LiveId" clId="{092B8221-252E-4177-8EC7-8A6CE5C3AEEE}" dt="2022-01-21T03:13:18.369" v="70" actId="478"/>
          <ac:graphicFrameMkLst>
            <pc:docMk/>
            <pc:sldMk cId="3404845292" sldId="279"/>
            <ac:graphicFrameMk id="4" creationId="{070B2053-771F-4256-89FA-777293B51DF3}"/>
          </ac:graphicFrameMkLst>
        </pc:graphicFrameChg>
        <pc:graphicFrameChg chg="add del mod">
          <ac:chgData name="Thuy Linh Do" userId="f60f9f76584ec879" providerId="LiveId" clId="{092B8221-252E-4177-8EC7-8A6CE5C3AEEE}" dt="2022-01-21T03:13:45.068" v="74"/>
          <ac:graphicFrameMkLst>
            <pc:docMk/>
            <pc:sldMk cId="3404845292" sldId="279"/>
            <ac:graphicFrameMk id="5" creationId="{90144EC7-B42B-46F3-A911-969226A08A9A}"/>
          </ac:graphicFrameMkLst>
        </pc:graphicFrameChg>
        <pc:picChg chg="ord">
          <ac:chgData name="Thuy Linh Do" userId="f60f9f76584ec879" providerId="LiveId" clId="{092B8221-252E-4177-8EC7-8A6CE5C3AEEE}" dt="2022-01-21T03:13:04.458" v="67" actId="26606"/>
          <ac:picMkLst>
            <pc:docMk/>
            <pc:sldMk cId="3404845292" sldId="279"/>
            <ac:picMk id="12" creationId="{00000000-0000-0000-0000-000000000000}"/>
          </ac:picMkLst>
        </pc:picChg>
        <pc:picChg chg="add mod">
          <ac:chgData name="Thuy Linh Do" userId="f60f9f76584ec879" providerId="LiveId" clId="{092B8221-252E-4177-8EC7-8A6CE5C3AEEE}" dt="2022-01-21T03:20:32.077" v="378" actId="1076"/>
          <ac:picMkLst>
            <pc:docMk/>
            <pc:sldMk cId="3404845292" sldId="279"/>
            <ac:picMk id="20" creationId="{39508474-BF61-4E71-BCB0-3FC02A93A200}"/>
          </ac:picMkLst>
        </pc:picChg>
        <pc:picChg chg="add mod">
          <ac:chgData name="Thuy Linh Do" userId="f60f9f76584ec879" providerId="LiveId" clId="{092B8221-252E-4177-8EC7-8A6CE5C3AEEE}" dt="2022-01-21T03:20:49.330" v="383" actId="1076"/>
          <ac:picMkLst>
            <pc:docMk/>
            <pc:sldMk cId="3404845292" sldId="279"/>
            <ac:picMk id="21" creationId="{768AD650-807D-4EAF-859B-913CBDAF5DF5}"/>
          </ac:picMkLst>
        </pc:picChg>
        <pc:picChg chg="add mod">
          <ac:chgData name="Thuy Linh Do" userId="f60f9f76584ec879" providerId="LiveId" clId="{092B8221-252E-4177-8EC7-8A6CE5C3AEEE}" dt="2022-01-21T03:21:12.329" v="389" actId="1076"/>
          <ac:picMkLst>
            <pc:docMk/>
            <pc:sldMk cId="3404845292" sldId="279"/>
            <ac:picMk id="22" creationId="{28C12A6D-0138-4221-B229-3EE7E14A5386}"/>
          </ac:picMkLst>
        </pc:picChg>
        <pc:picChg chg="add mod">
          <ac:chgData name="Thuy Linh Do" userId="f60f9f76584ec879" providerId="LiveId" clId="{092B8221-252E-4177-8EC7-8A6CE5C3AEEE}" dt="2022-01-21T03:21:30.924" v="392" actId="14100"/>
          <ac:picMkLst>
            <pc:docMk/>
            <pc:sldMk cId="3404845292" sldId="279"/>
            <ac:picMk id="23" creationId="{6D54EF37-0A91-4024-866E-74562E6B0FD8}"/>
          </ac:picMkLst>
        </pc:picChg>
        <pc:picChg chg="add mod">
          <ac:chgData name="Thuy Linh Do" userId="f60f9f76584ec879" providerId="LiveId" clId="{092B8221-252E-4177-8EC7-8A6CE5C3AEEE}" dt="2022-01-21T03:22:08.123" v="400" actId="1076"/>
          <ac:picMkLst>
            <pc:docMk/>
            <pc:sldMk cId="3404845292" sldId="279"/>
            <ac:picMk id="24" creationId="{A58E5E0A-FEE1-42B2-9074-786FC7545998}"/>
          </ac:picMkLst>
        </pc:picChg>
        <pc:picChg chg="add mod">
          <ac:chgData name="Thuy Linh Do" userId="f60f9f76584ec879" providerId="LiveId" clId="{092B8221-252E-4177-8EC7-8A6CE5C3AEEE}" dt="2022-01-21T03:22:36.319" v="407" actId="1076"/>
          <ac:picMkLst>
            <pc:docMk/>
            <pc:sldMk cId="3404845292" sldId="279"/>
            <ac:picMk id="25" creationId="{9EE8DCD6-BD37-46D1-B4B8-72657998CFBD}"/>
          </ac:picMkLst>
        </pc:picChg>
        <pc:picChg chg="add mod">
          <ac:chgData name="Thuy Linh Do" userId="f60f9f76584ec879" providerId="LiveId" clId="{092B8221-252E-4177-8EC7-8A6CE5C3AEEE}" dt="2022-01-21T03:22:51.818" v="410" actId="14100"/>
          <ac:picMkLst>
            <pc:docMk/>
            <pc:sldMk cId="3404845292" sldId="279"/>
            <ac:picMk id="26" creationId="{1E441DB5-C53E-4693-AFBD-68A35185F233}"/>
          </ac:picMkLst>
        </pc:picChg>
        <pc:picChg chg="add mod">
          <ac:chgData name="Thuy Linh Do" userId="f60f9f76584ec879" providerId="LiveId" clId="{092B8221-252E-4177-8EC7-8A6CE5C3AEEE}" dt="2022-01-21T03:23:11.179" v="415" actId="1076"/>
          <ac:picMkLst>
            <pc:docMk/>
            <pc:sldMk cId="3404845292" sldId="279"/>
            <ac:picMk id="27" creationId="{1E98ECD0-6CB5-4BC9-BC7A-2892AA44188F}"/>
          </ac:picMkLst>
        </pc:picChg>
      </pc:sldChg>
      <pc:sldChg chg="modSp mod">
        <pc:chgData name="Thuy Linh Do" userId="f60f9f76584ec879" providerId="LiveId" clId="{092B8221-252E-4177-8EC7-8A6CE5C3AEEE}" dt="2022-01-21T03:11:03.038" v="57"/>
        <pc:sldMkLst>
          <pc:docMk/>
          <pc:sldMk cId="658201877" sldId="302"/>
        </pc:sldMkLst>
        <pc:spChg chg="mod">
          <ac:chgData name="Thuy Linh Do" userId="f60f9f76584ec879" providerId="LiveId" clId="{092B8221-252E-4177-8EC7-8A6CE5C3AEEE}" dt="2022-01-21T03:08:51.380" v="47" actId="20577"/>
          <ac:spMkLst>
            <pc:docMk/>
            <pc:sldMk cId="658201877" sldId="302"/>
            <ac:spMk id="20" creationId="{00000000-0000-0000-0000-000000000000}"/>
          </ac:spMkLst>
        </pc:spChg>
        <pc:spChg chg="mod">
          <ac:chgData name="Thuy Linh Do" userId="f60f9f76584ec879" providerId="LiveId" clId="{092B8221-252E-4177-8EC7-8A6CE5C3AEEE}" dt="2022-01-21T03:09:08.635" v="48"/>
          <ac:spMkLst>
            <pc:docMk/>
            <pc:sldMk cId="658201877" sldId="302"/>
            <ac:spMk id="21" creationId="{00000000-0000-0000-0000-000000000000}"/>
          </ac:spMkLst>
        </pc:spChg>
        <pc:spChg chg="mod">
          <ac:chgData name="Thuy Linh Do" userId="f60f9f76584ec879" providerId="LiveId" clId="{092B8221-252E-4177-8EC7-8A6CE5C3AEEE}" dt="2022-01-21T03:09:59.878" v="56" actId="20577"/>
          <ac:spMkLst>
            <pc:docMk/>
            <pc:sldMk cId="658201877" sldId="302"/>
            <ac:spMk id="22" creationId="{00000000-0000-0000-0000-000000000000}"/>
          </ac:spMkLst>
        </pc:spChg>
        <pc:spChg chg="mod">
          <ac:chgData name="Thuy Linh Do" userId="f60f9f76584ec879" providerId="LiveId" clId="{092B8221-252E-4177-8EC7-8A6CE5C3AEEE}" dt="2022-01-21T03:11:03.038" v="57"/>
          <ac:spMkLst>
            <pc:docMk/>
            <pc:sldMk cId="658201877" sldId="302"/>
            <ac:spMk id="23" creationId="{00000000-0000-0000-0000-000000000000}"/>
          </ac:spMkLst>
        </pc:spChg>
      </pc:sldChg>
      <pc:sldChg chg="addSp delSp modSp mod">
        <pc:chgData name="Thuy Linh Do" userId="f60f9f76584ec879" providerId="LiveId" clId="{092B8221-252E-4177-8EC7-8A6CE5C3AEEE}" dt="2022-01-21T03:12:09.247" v="60"/>
        <pc:sldMkLst>
          <pc:docMk/>
          <pc:sldMk cId="1899537031" sldId="308"/>
        </pc:sldMkLst>
        <pc:spChg chg="mod">
          <ac:chgData name="Thuy Linh Do" userId="f60f9f76584ec879" providerId="LiveId" clId="{092B8221-252E-4177-8EC7-8A6CE5C3AEEE}" dt="2022-01-21T03:12:09.247" v="60"/>
          <ac:spMkLst>
            <pc:docMk/>
            <pc:sldMk cId="1899537031" sldId="308"/>
            <ac:spMk id="3" creationId="{00000000-0000-0000-0000-000000000000}"/>
          </ac:spMkLst>
        </pc:spChg>
        <pc:spChg chg="add mod">
          <ac:chgData name="Thuy Linh Do" userId="f60f9f76584ec879" providerId="LiveId" clId="{092B8221-252E-4177-8EC7-8A6CE5C3AEEE}" dt="2022-01-21T03:11:16.019" v="59"/>
          <ac:spMkLst>
            <pc:docMk/>
            <pc:sldMk cId="1899537031" sldId="308"/>
            <ac:spMk id="10" creationId="{E2AB2C69-E38C-4F15-BCDE-F6118B77CBAA}"/>
          </ac:spMkLst>
        </pc:spChg>
        <pc:spChg chg="del">
          <ac:chgData name="Thuy Linh Do" userId="f60f9f76584ec879" providerId="LiveId" clId="{092B8221-252E-4177-8EC7-8A6CE5C3AEEE}" dt="2022-01-21T03:11:14.034" v="58" actId="478"/>
          <ac:spMkLst>
            <pc:docMk/>
            <pc:sldMk cId="1899537031" sldId="308"/>
            <ac:spMk id="20" creationId="{00000000-0000-0000-0000-000000000000}"/>
          </ac:spMkLst>
        </pc:spChg>
      </pc:sldChg>
      <pc:sldChg chg="modSp mod">
        <pc:chgData name="Thuy Linh Do" userId="f60f9f76584ec879" providerId="LiveId" clId="{092B8221-252E-4177-8EC7-8A6CE5C3AEEE}" dt="2022-01-21T04:35:06.961" v="1379" actId="255"/>
        <pc:sldMkLst>
          <pc:docMk/>
          <pc:sldMk cId="626516812" sldId="313"/>
        </pc:sldMkLst>
        <pc:spChg chg="mod">
          <ac:chgData name="Thuy Linh Do" userId="f60f9f76584ec879" providerId="LiveId" clId="{092B8221-252E-4177-8EC7-8A6CE5C3AEEE}" dt="2022-01-21T04:35:06.961" v="1379" actId="255"/>
          <ac:spMkLst>
            <pc:docMk/>
            <pc:sldMk cId="626516812" sldId="313"/>
            <ac:spMk id="9" creationId="{00000000-0000-0000-0000-000000000000}"/>
          </ac:spMkLst>
        </pc:spChg>
      </pc:sldChg>
      <pc:sldChg chg="modSp mod">
        <pc:chgData name="Thuy Linh Do" userId="f60f9f76584ec879" providerId="LiveId" clId="{092B8221-252E-4177-8EC7-8A6CE5C3AEEE}" dt="2022-01-21T04:40:02.521" v="1436" actId="20577"/>
        <pc:sldMkLst>
          <pc:docMk/>
          <pc:sldMk cId="2275727840" sldId="314"/>
        </pc:sldMkLst>
        <pc:spChg chg="mod">
          <ac:chgData name="Thuy Linh Do" userId="f60f9f76584ec879" providerId="LiveId" clId="{092B8221-252E-4177-8EC7-8A6CE5C3AEEE}" dt="2022-01-21T04:40:02.521" v="1436" actId="20577"/>
          <ac:spMkLst>
            <pc:docMk/>
            <pc:sldMk cId="2275727840" sldId="314"/>
            <ac:spMk id="9" creationId="{C43B4EE5-D525-4443-B04E-58910A374BDA}"/>
          </ac:spMkLst>
        </pc:spChg>
      </pc:sldChg>
      <pc:sldChg chg="addSp delSp modSp mod">
        <pc:chgData name="Thuy Linh Do" userId="f60f9f76584ec879" providerId="LiveId" clId="{092B8221-252E-4177-8EC7-8A6CE5C3AEEE}" dt="2022-01-21T03:54:35.259" v="738" actId="1076"/>
        <pc:sldMkLst>
          <pc:docMk/>
          <pc:sldMk cId="4021477443" sldId="335"/>
        </pc:sldMkLst>
        <pc:spChg chg="mod">
          <ac:chgData name="Thuy Linh Do" userId="f60f9f76584ec879" providerId="LiveId" clId="{092B8221-252E-4177-8EC7-8A6CE5C3AEEE}" dt="2022-01-21T03:54:14.833" v="735"/>
          <ac:spMkLst>
            <pc:docMk/>
            <pc:sldMk cId="4021477443" sldId="335"/>
            <ac:spMk id="14" creationId="{353E7FCF-F699-4BD2-8B0A-04A959FA8185}"/>
          </ac:spMkLst>
        </pc:spChg>
        <pc:picChg chg="del">
          <ac:chgData name="Thuy Linh Do" userId="f60f9f76584ec879" providerId="LiveId" clId="{092B8221-252E-4177-8EC7-8A6CE5C3AEEE}" dt="2022-01-21T03:54:18.333" v="736" actId="478"/>
          <ac:picMkLst>
            <pc:docMk/>
            <pc:sldMk cId="4021477443" sldId="335"/>
            <ac:picMk id="9" creationId="{4320D209-22C6-4C00-9600-BE6AE2DAEF5D}"/>
          </ac:picMkLst>
        </pc:picChg>
        <pc:picChg chg="add mod">
          <ac:chgData name="Thuy Linh Do" userId="f60f9f76584ec879" providerId="LiveId" clId="{092B8221-252E-4177-8EC7-8A6CE5C3AEEE}" dt="2022-01-21T03:54:35.259" v="738" actId="1076"/>
          <ac:picMkLst>
            <pc:docMk/>
            <pc:sldMk cId="4021477443" sldId="335"/>
            <ac:picMk id="4098" creationId="{3C50C9B2-172F-4E0C-9D75-444560302E8F}"/>
          </ac:picMkLst>
        </pc:picChg>
      </pc:sldChg>
      <pc:sldChg chg="addSp delSp modSp mod">
        <pc:chgData name="Thuy Linh Do" userId="f60f9f76584ec879" providerId="LiveId" clId="{092B8221-252E-4177-8EC7-8A6CE5C3AEEE}" dt="2022-01-21T03:26:21.627" v="427" actId="1076"/>
        <pc:sldMkLst>
          <pc:docMk/>
          <pc:sldMk cId="2603057441" sldId="344"/>
        </pc:sldMkLst>
        <pc:spChg chg="mod">
          <ac:chgData name="Thuy Linh Do" userId="f60f9f76584ec879" providerId="LiveId" clId="{092B8221-252E-4177-8EC7-8A6CE5C3AEEE}" dt="2022-01-21T03:24:19.268" v="422"/>
          <ac:spMkLst>
            <pc:docMk/>
            <pc:sldMk cId="2603057441" sldId="344"/>
            <ac:spMk id="4" creationId="{00000000-0000-0000-0000-000000000000}"/>
          </ac:spMkLst>
        </pc:spChg>
        <pc:spChg chg="del mod">
          <ac:chgData name="Thuy Linh Do" userId="f60f9f76584ec879" providerId="LiveId" clId="{092B8221-252E-4177-8EC7-8A6CE5C3AEEE}" dt="2022-01-21T03:23:45.937" v="417" actId="478"/>
          <ac:spMkLst>
            <pc:docMk/>
            <pc:sldMk cId="2603057441" sldId="344"/>
            <ac:spMk id="14" creationId="{49A3F671-73C1-481C-9373-C14574A69DAB}"/>
          </ac:spMkLst>
        </pc:spChg>
        <pc:spChg chg="del">
          <ac:chgData name="Thuy Linh Do" userId="f60f9f76584ec879" providerId="LiveId" clId="{092B8221-252E-4177-8EC7-8A6CE5C3AEEE}" dt="2022-01-21T03:23:48.687" v="418" actId="478"/>
          <ac:spMkLst>
            <pc:docMk/>
            <pc:sldMk cId="2603057441" sldId="344"/>
            <ac:spMk id="15" creationId="{B1ABCDC2-0BF4-4CE8-9D62-0DD9A133ED3F}"/>
          </ac:spMkLst>
        </pc:spChg>
        <pc:spChg chg="add mod">
          <ac:chgData name="Thuy Linh Do" userId="f60f9f76584ec879" providerId="LiveId" clId="{092B8221-252E-4177-8EC7-8A6CE5C3AEEE}" dt="2022-01-21T03:23:50.476" v="419"/>
          <ac:spMkLst>
            <pc:docMk/>
            <pc:sldMk cId="2603057441" sldId="344"/>
            <ac:spMk id="18" creationId="{308A6121-E801-49AD-A732-8A25A1167CD0}"/>
          </ac:spMkLst>
        </pc:spChg>
        <pc:spChg chg="add mod">
          <ac:chgData name="Thuy Linh Do" userId="f60f9f76584ec879" providerId="LiveId" clId="{092B8221-252E-4177-8EC7-8A6CE5C3AEEE}" dt="2022-01-21T03:23:50.476" v="419"/>
          <ac:spMkLst>
            <pc:docMk/>
            <pc:sldMk cId="2603057441" sldId="344"/>
            <ac:spMk id="19" creationId="{9D6D490B-6941-4468-A380-78FF0AC81B7D}"/>
          </ac:spMkLst>
        </pc:spChg>
        <pc:picChg chg="add mod">
          <ac:chgData name="Thuy Linh Do" userId="f60f9f76584ec879" providerId="LiveId" clId="{092B8221-252E-4177-8EC7-8A6CE5C3AEEE}" dt="2022-01-21T03:26:21.627" v="427" actId="1076"/>
          <ac:picMkLst>
            <pc:docMk/>
            <pc:sldMk cId="2603057441" sldId="344"/>
            <ac:picMk id="2" creationId="{98BB8027-C8D2-42AD-8A7D-1F2330B7211E}"/>
          </ac:picMkLst>
        </pc:picChg>
        <pc:picChg chg="del">
          <ac:chgData name="Thuy Linh Do" userId="f60f9f76584ec879" providerId="LiveId" clId="{092B8221-252E-4177-8EC7-8A6CE5C3AEEE}" dt="2022-01-21T03:26:13.643" v="423" actId="478"/>
          <ac:picMkLst>
            <pc:docMk/>
            <pc:sldMk cId="2603057441" sldId="344"/>
            <ac:picMk id="2050" creationId="{3DB6030F-8522-4A73-A997-0E40721E7286}"/>
          </ac:picMkLst>
        </pc:picChg>
      </pc:sldChg>
      <pc:sldChg chg="del">
        <pc:chgData name="Thuy Linh Do" userId="f60f9f76584ec879" providerId="LiveId" clId="{092B8221-252E-4177-8EC7-8A6CE5C3AEEE}" dt="2022-01-21T03:53:45.424" v="734" actId="2696"/>
        <pc:sldMkLst>
          <pc:docMk/>
          <pc:sldMk cId="3972591262" sldId="345"/>
        </pc:sldMkLst>
      </pc:sldChg>
      <pc:sldChg chg="addSp delSp modSp mod">
        <pc:chgData name="Thuy Linh Do" userId="f60f9f76584ec879" providerId="LiveId" clId="{092B8221-252E-4177-8EC7-8A6CE5C3AEEE}" dt="2022-01-21T03:58:16.604" v="750" actId="1076"/>
        <pc:sldMkLst>
          <pc:docMk/>
          <pc:sldMk cId="4180659958" sldId="346"/>
        </pc:sldMkLst>
        <pc:spChg chg="del">
          <ac:chgData name="Thuy Linh Do" userId="f60f9f76584ec879" providerId="LiveId" clId="{092B8221-252E-4177-8EC7-8A6CE5C3AEEE}" dt="2022-01-21T03:55:05.585" v="740" actId="478"/>
          <ac:spMkLst>
            <pc:docMk/>
            <pc:sldMk cId="4180659958" sldId="346"/>
            <ac:spMk id="10" creationId="{C5690E87-2DE1-41DA-B544-E5924DCF5200}"/>
          </ac:spMkLst>
        </pc:spChg>
        <pc:picChg chg="del">
          <ac:chgData name="Thuy Linh Do" userId="f60f9f76584ec879" providerId="LiveId" clId="{092B8221-252E-4177-8EC7-8A6CE5C3AEEE}" dt="2022-01-21T03:55:04.524" v="739" actId="478"/>
          <ac:picMkLst>
            <pc:docMk/>
            <pc:sldMk cId="4180659958" sldId="346"/>
            <ac:picMk id="3074" creationId="{2D030E2B-0C43-48C4-B62D-87978D931649}"/>
          </ac:picMkLst>
        </pc:picChg>
        <pc:picChg chg="add mod">
          <ac:chgData name="Thuy Linh Do" userId="f60f9f76584ec879" providerId="LiveId" clId="{092B8221-252E-4177-8EC7-8A6CE5C3AEEE}" dt="2022-01-21T03:55:19.231" v="743" actId="14100"/>
          <ac:picMkLst>
            <pc:docMk/>
            <pc:sldMk cId="4180659958" sldId="346"/>
            <ac:picMk id="5122" creationId="{1EF810C3-9A62-4656-BA4D-AFB2D673C717}"/>
          </ac:picMkLst>
        </pc:picChg>
        <pc:picChg chg="add mod">
          <ac:chgData name="Thuy Linh Do" userId="f60f9f76584ec879" providerId="LiveId" clId="{092B8221-252E-4177-8EC7-8A6CE5C3AEEE}" dt="2022-01-21T03:57:14.720" v="747" actId="1076"/>
          <ac:picMkLst>
            <pc:docMk/>
            <pc:sldMk cId="4180659958" sldId="346"/>
            <ac:picMk id="5124" creationId="{AC44BBA1-8F58-4BE3-B505-06BE7AA4F160}"/>
          </ac:picMkLst>
        </pc:picChg>
        <pc:picChg chg="add mod">
          <ac:chgData name="Thuy Linh Do" userId="f60f9f76584ec879" providerId="LiveId" clId="{092B8221-252E-4177-8EC7-8A6CE5C3AEEE}" dt="2022-01-21T03:58:16.604" v="750" actId="1076"/>
          <ac:picMkLst>
            <pc:docMk/>
            <pc:sldMk cId="4180659958" sldId="346"/>
            <ac:picMk id="5126" creationId="{15561CC8-E223-4DB9-8D03-EA631E4C4D99}"/>
          </ac:picMkLst>
        </pc:picChg>
      </pc:sldChg>
      <pc:sldChg chg="addSp delSp modSp mod delAnim modAnim">
        <pc:chgData name="Thuy Linh Do" userId="f60f9f76584ec879" providerId="LiveId" clId="{092B8221-252E-4177-8EC7-8A6CE5C3AEEE}" dt="2022-01-21T03:36:23.600" v="651" actId="13926"/>
        <pc:sldMkLst>
          <pc:docMk/>
          <pc:sldMk cId="3832257365" sldId="347"/>
        </pc:sldMkLst>
        <pc:spChg chg="del">
          <ac:chgData name="Thuy Linh Do" userId="f60f9f76584ec879" providerId="LiveId" clId="{092B8221-252E-4177-8EC7-8A6CE5C3AEEE}" dt="2022-01-21T03:28:56.229" v="429" actId="478"/>
          <ac:spMkLst>
            <pc:docMk/>
            <pc:sldMk cId="3832257365" sldId="347"/>
            <ac:spMk id="4" creationId="{F8890C71-A92C-49A8-AB35-92D8F4A6F4F1}"/>
          </ac:spMkLst>
        </pc:spChg>
        <pc:spChg chg="add mod">
          <ac:chgData name="Thuy Linh Do" userId="f60f9f76584ec879" providerId="LiveId" clId="{092B8221-252E-4177-8EC7-8A6CE5C3AEEE}" dt="2022-01-21T03:36:23.600" v="651" actId="13926"/>
          <ac:spMkLst>
            <pc:docMk/>
            <pc:sldMk cId="3832257365" sldId="347"/>
            <ac:spMk id="5" creationId="{700D5291-6931-4331-A711-B47065BF72E6}"/>
          </ac:spMkLst>
        </pc:spChg>
        <pc:spChg chg="del">
          <ac:chgData name="Thuy Linh Do" userId="f60f9f76584ec879" providerId="LiveId" clId="{092B8221-252E-4177-8EC7-8A6CE5C3AEEE}" dt="2022-01-21T03:28:56.229" v="429" actId="478"/>
          <ac:spMkLst>
            <pc:docMk/>
            <pc:sldMk cId="3832257365" sldId="347"/>
            <ac:spMk id="6" creationId="{2954213A-53E3-4582-A81D-85BC43D23296}"/>
          </ac:spMkLst>
        </pc:spChg>
        <pc:spChg chg="del">
          <ac:chgData name="Thuy Linh Do" userId="f60f9f76584ec879" providerId="LiveId" clId="{092B8221-252E-4177-8EC7-8A6CE5C3AEEE}" dt="2022-01-21T03:28:56.229" v="429" actId="478"/>
          <ac:spMkLst>
            <pc:docMk/>
            <pc:sldMk cId="3832257365" sldId="347"/>
            <ac:spMk id="10" creationId="{91CAB99A-E7C9-41EC-A127-A4929296EA9E}"/>
          </ac:spMkLst>
        </pc:spChg>
        <pc:spChg chg="del">
          <ac:chgData name="Thuy Linh Do" userId="f60f9f76584ec879" providerId="LiveId" clId="{092B8221-252E-4177-8EC7-8A6CE5C3AEEE}" dt="2022-01-21T03:28:56.229" v="429" actId="478"/>
          <ac:spMkLst>
            <pc:docMk/>
            <pc:sldMk cId="3832257365" sldId="347"/>
            <ac:spMk id="13" creationId="{337EA2E7-5990-4B6C-BF0C-0989AF209578}"/>
          </ac:spMkLst>
        </pc:spChg>
        <pc:spChg chg="del">
          <ac:chgData name="Thuy Linh Do" userId="f60f9f76584ec879" providerId="LiveId" clId="{092B8221-252E-4177-8EC7-8A6CE5C3AEEE}" dt="2022-01-21T03:28:56.229" v="429" actId="478"/>
          <ac:spMkLst>
            <pc:docMk/>
            <pc:sldMk cId="3832257365" sldId="347"/>
            <ac:spMk id="14" creationId="{749B7F85-E697-4436-88A4-DF2BC81B3BE7}"/>
          </ac:spMkLst>
        </pc:spChg>
        <pc:picChg chg="add mod">
          <ac:chgData name="Thuy Linh Do" userId="f60f9f76584ec879" providerId="LiveId" clId="{092B8221-252E-4177-8EC7-8A6CE5C3AEEE}" dt="2022-01-21T03:30:17.738" v="432" actId="1076"/>
          <ac:picMkLst>
            <pc:docMk/>
            <pc:sldMk cId="3832257365" sldId="347"/>
            <ac:picMk id="2" creationId="{5C095053-F326-4595-AEE9-C3ED88E378FA}"/>
          </ac:picMkLst>
        </pc:picChg>
        <pc:picChg chg="del">
          <ac:chgData name="Thuy Linh Do" userId="f60f9f76584ec879" providerId="LiveId" clId="{092B8221-252E-4177-8EC7-8A6CE5C3AEEE}" dt="2022-01-21T03:28:52.332" v="428" actId="478"/>
          <ac:picMkLst>
            <pc:docMk/>
            <pc:sldMk cId="3832257365" sldId="347"/>
            <ac:picMk id="3" creationId="{4E3C220B-9F86-404D-AACA-FEAF2963D828}"/>
          </ac:picMkLst>
        </pc:picChg>
        <pc:picChg chg="del">
          <ac:chgData name="Thuy Linh Do" userId="f60f9f76584ec879" providerId="LiveId" clId="{092B8221-252E-4177-8EC7-8A6CE5C3AEEE}" dt="2022-01-21T03:28:58.794" v="430" actId="478"/>
          <ac:picMkLst>
            <pc:docMk/>
            <pc:sldMk cId="3832257365" sldId="347"/>
            <ac:picMk id="15" creationId="{38AF316B-BB51-4F71-AAB1-E09774F97686}"/>
          </ac:picMkLst>
        </pc:picChg>
        <pc:picChg chg="add mod">
          <ac:chgData name="Thuy Linh Do" userId="f60f9f76584ec879" providerId="LiveId" clId="{092B8221-252E-4177-8EC7-8A6CE5C3AEEE}" dt="2022-01-21T03:35:40.601" v="645" actId="1076"/>
          <ac:picMkLst>
            <pc:docMk/>
            <pc:sldMk cId="3832257365" sldId="347"/>
            <ac:picMk id="3074" creationId="{24E9B2A8-56F6-4FC6-A588-CAAA1E057A7A}"/>
          </ac:picMkLst>
        </pc:picChg>
      </pc:sldChg>
      <pc:sldChg chg="addSp delSp modSp mod">
        <pc:chgData name="Thuy Linh Do" userId="f60f9f76584ec879" providerId="LiveId" clId="{092B8221-252E-4177-8EC7-8A6CE5C3AEEE}" dt="2022-01-21T04:01:45.808" v="759" actId="1076"/>
        <pc:sldMkLst>
          <pc:docMk/>
          <pc:sldMk cId="2203046267" sldId="348"/>
        </pc:sldMkLst>
        <pc:spChg chg="del">
          <ac:chgData name="Thuy Linh Do" userId="f60f9f76584ec879" providerId="LiveId" clId="{092B8221-252E-4177-8EC7-8A6CE5C3AEEE}" dt="2022-01-21T04:00:33.338" v="752" actId="478"/>
          <ac:spMkLst>
            <pc:docMk/>
            <pc:sldMk cId="2203046267" sldId="348"/>
            <ac:spMk id="10" creationId="{C5690E87-2DE1-41DA-B544-E5924DCF5200}"/>
          </ac:spMkLst>
        </pc:spChg>
        <pc:picChg chg="add mod">
          <ac:chgData name="Thuy Linh Do" userId="f60f9f76584ec879" providerId="LiveId" clId="{092B8221-252E-4177-8EC7-8A6CE5C3AEEE}" dt="2022-01-21T04:00:48.972" v="756"/>
          <ac:picMkLst>
            <pc:docMk/>
            <pc:sldMk cId="2203046267" sldId="348"/>
            <ac:picMk id="11" creationId="{428AAA27-B2CA-4FA9-9417-854ABF87CC2F}"/>
          </ac:picMkLst>
        </pc:picChg>
        <pc:picChg chg="del">
          <ac:chgData name="Thuy Linh Do" userId="f60f9f76584ec879" providerId="LiveId" clId="{092B8221-252E-4177-8EC7-8A6CE5C3AEEE}" dt="2022-01-21T04:00:31.135" v="751" actId="478"/>
          <ac:picMkLst>
            <pc:docMk/>
            <pc:sldMk cId="2203046267" sldId="348"/>
            <ac:picMk id="4098" creationId="{0EECB5C7-D8AB-4461-B210-D60E36080AB6}"/>
          </ac:picMkLst>
        </pc:picChg>
        <pc:picChg chg="add mod">
          <ac:chgData name="Thuy Linh Do" userId="f60f9f76584ec879" providerId="LiveId" clId="{092B8221-252E-4177-8EC7-8A6CE5C3AEEE}" dt="2022-01-21T04:00:40.165" v="755" actId="1076"/>
          <ac:picMkLst>
            <pc:docMk/>
            <pc:sldMk cId="2203046267" sldId="348"/>
            <ac:picMk id="6146" creationId="{D6F269C1-91E0-4B99-89CB-AE13CBF9052E}"/>
          </ac:picMkLst>
        </pc:picChg>
        <pc:picChg chg="add mod">
          <ac:chgData name="Thuy Linh Do" userId="f60f9f76584ec879" providerId="LiveId" clId="{092B8221-252E-4177-8EC7-8A6CE5C3AEEE}" dt="2022-01-21T04:01:45.808" v="759" actId="1076"/>
          <ac:picMkLst>
            <pc:docMk/>
            <pc:sldMk cId="2203046267" sldId="348"/>
            <ac:picMk id="6148" creationId="{41D4EDE0-7E85-4C0D-9368-46DD35615661}"/>
          </ac:picMkLst>
        </pc:picChg>
      </pc:sldChg>
      <pc:sldChg chg="del">
        <pc:chgData name="Thuy Linh Do" userId="f60f9f76584ec879" providerId="LiveId" clId="{092B8221-252E-4177-8EC7-8A6CE5C3AEEE}" dt="2022-01-21T04:02:06.547" v="760" actId="2696"/>
        <pc:sldMkLst>
          <pc:docMk/>
          <pc:sldMk cId="1580947826" sldId="349"/>
        </pc:sldMkLst>
      </pc:sldChg>
      <pc:sldChg chg="addSp delSp modSp mod">
        <pc:chgData name="Thuy Linh Do" userId="f60f9f76584ec879" providerId="LiveId" clId="{092B8221-252E-4177-8EC7-8A6CE5C3AEEE}" dt="2022-01-21T04:16:00.371" v="771" actId="1076"/>
        <pc:sldMkLst>
          <pc:docMk/>
          <pc:sldMk cId="3415295802" sldId="350"/>
        </pc:sldMkLst>
        <pc:spChg chg="mod">
          <ac:chgData name="Thuy Linh Do" userId="f60f9f76584ec879" providerId="LiveId" clId="{092B8221-252E-4177-8EC7-8A6CE5C3AEEE}" dt="2022-01-21T04:15:08.131" v="766"/>
          <ac:spMkLst>
            <pc:docMk/>
            <pc:sldMk cId="3415295802" sldId="350"/>
            <ac:spMk id="9" creationId="{954AD50D-C69D-4F99-B2C1-C1DE2F63D36A}"/>
          </ac:spMkLst>
        </pc:spChg>
        <pc:spChg chg="mod">
          <ac:chgData name="Thuy Linh Do" userId="f60f9f76584ec879" providerId="LiveId" clId="{092B8221-252E-4177-8EC7-8A6CE5C3AEEE}" dt="2022-01-21T04:14:53.978" v="765"/>
          <ac:spMkLst>
            <pc:docMk/>
            <pc:sldMk cId="3415295802" sldId="350"/>
            <ac:spMk id="11" creationId="{6FFF8849-9B9E-4433-8838-FC31F284B407}"/>
          </ac:spMkLst>
        </pc:spChg>
        <pc:picChg chg="del">
          <ac:chgData name="Thuy Linh Do" userId="f60f9f76584ec879" providerId="LiveId" clId="{092B8221-252E-4177-8EC7-8A6CE5C3AEEE}" dt="2022-01-21T04:15:48.227" v="767" actId="478"/>
          <ac:picMkLst>
            <pc:docMk/>
            <pc:sldMk cId="3415295802" sldId="350"/>
            <ac:picMk id="4098" creationId="{4FD2D350-1ADC-4C9F-8254-78DAA4ADB5F3}"/>
          </ac:picMkLst>
        </pc:picChg>
        <pc:picChg chg="add mod">
          <ac:chgData name="Thuy Linh Do" userId="f60f9f76584ec879" providerId="LiveId" clId="{092B8221-252E-4177-8EC7-8A6CE5C3AEEE}" dt="2022-01-21T04:16:00.371" v="771" actId="1076"/>
          <ac:picMkLst>
            <pc:docMk/>
            <pc:sldMk cId="3415295802" sldId="350"/>
            <ac:picMk id="7170" creationId="{0F8861EC-3824-43C0-A04A-5B993192743A}"/>
          </ac:picMkLst>
        </pc:picChg>
      </pc:sldChg>
      <pc:sldChg chg="del">
        <pc:chgData name="Thuy Linh Do" userId="f60f9f76584ec879" providerId="LiveId" clId="{092B8221-252E-4177-8EC7-8A6CE5C3AEEE}" dt="2022-01-21T04:14:37.134" v="764" actId="2696"/>
        <pc:sldMkLst>
          <pc:docMk/>
          <pc:sldMk cId="4228129671" sldId="351"/>
        </pc:sldMkLst>
      </pc:sldChg>
      <pc:sldChg chg="addSp delSp modSp mod modAnim">
        <pc:chgData name="Thuy Linh Do" userId="f60f9f76584ec879" providerId="LiveId" clId="{092B8221-252E-4177-8EC7-8A6CE5C3AEEE}" dt="2022-01-21T04:26:45.383" v="1328"/>
        <pc:sldMkLst>
          <pc:docMk/>
          <pc:sldMk cId="713976549" sldId="352"/>
        </pc:sldMkLst>
        <pc:spChg chg="del">
          <ac:chgData name="Thuy Linh Do" userId="f60f9f76584ec879" providerId="LiveId" clId="{092B8221-252E-4177-8EC7-8A6CE5C3AEEE}" dt="2022-01-21T04:16:39.483" v="774" actId="478"/>
          <ac:spMkLst>
            <pc:docMk/>
            <pc:sldMk cId="713976549" sldId="352"/>
            <ac:spMk id="2" creationId="{0B390C75-FE5C-4D78-8AC2-2576AF92BF80}"/>
          </ac:spMkLst>
        </pc:spChg>
        <pc:spChg chg="mod">
          <ac:chgData name="Thuy Linh Do" userId="f60f9f76584ec879" providerId="LiveId" clId="{092B8221-252E-4177-8EC7-8A6CE5C3AEEE}" dt="2022-01-21T04:25:59.229" v="1320" actId="1076"/>
          <ac:spMkLst>
            <pc:docMk/>
            <pc:sldMk cId="713976549" sldId="352"/>
            <ac:spMk id="3" creationId="{954965C1-7B59-4560-AEB2-098FA3D6C437}"/>
          </ac:spMkLst>
        </pc:spChg>
        <pc:spChg chg="add mod">
          <ac:chgData name="Thuy Linh Do" userId="f60f9f76584ec879" providerId="LiveId" clId="{092B8221-252E-4177-8EC7-8A6CE5C3AEEE}" dt="2022-01-21T04:21:18.364" v="1242" actId="114"/>
          <ac:spMkLst>
            <pc:docMk/>
            <pc:sldMk cId="713976549" sldId="352"/>
            <ac:spMk id="4" creationId="{FA2DA299-ADD6-4255-835F-2CC94D6D1E90}"/>
          </ac:spMkLst>
        </pc:spChg>
        <pc:spChg chg="add del mod">
          <ac:chgData name="Thuy Linh Do" userId="f60f9f76584ec879" providerId="LiveId" clId="{092B8221-252E-4177-8EC7-8A6CE5C3AEEE}" dt="2022-01-21T04:25:35.372" v="1310" actId="11529"/>
          <ac:spMkLst>
            <pc:docMk/>
            <pc:sldMk cId="713976549" sldId="352"/>
            <ac:spMk id="5" creationId="{1360F0E4-76E0-4E81-88B3-0B12BAF0107A}"/>
          </ac:spMkLst>
        </pc:spChg>
        <pc:spChg chg="del">
          <ac:chgData name="Thuy Linh Do" userId="f60f9f76584ec879" providerId="LiveId" clId="{092B8221-252E-4177-8EC7-8A6CE5C3AEEE}" dt="2022-01-21T04:16:37.295" v="773" actId="478"/>
          <ac:spMkLst>
            <pc:docMk/>
            <pc:sldMk cId="713976549" sldId="352"/>
            <ac:spMk id="6" creationId="{87F6DD7D-5039-4EA9-BB09-CD4A236C1568}"/>
          </ac:spMkLst>
        </pc:spChg>
        <pc:spChg chg="mod">
          <ac:chgData name="Thuy Linh Do" userId="f60f9f76584ec879" providerId="LiveId" clId="{092B8221-252E-4177-8EC7-8A6CE5C3AEEE}" dt="2022-01-21T04:26:10.585" v="1322" actId="1076"/>
          <ac:spMkLst>
            <pc:docMk/>
            <pc:sldMk cId="713976549" sldId="352"/>
            <ac:spMk id="10" creationId="{2BB43E80-FAEA-47DF-A3AD-0CC4402B18A7}"/>
          </ac:spMkLst>
        </pc:spChg>
        <pc:spChg chg="add del mod">
          <ac:chgData name="Thuy Linh Do" userId="f60f9f76584ec879" providerId="LiveId" clId="{092B8221-252E-4177-8EC7-8A6CE5C3AEEE}" dt="2022-01-21T04:23:21.225" v="1268"/>
          <ac:spMkLst>
            <pc:docMk/>
            <pc:sldMk cId="713976549" sldId="352"/>
            <ac:spMk id="11" creationId="{1ED0A24E-9C60-4AB6-BE21-A4F133628198}"/>
          </ac:spMkLst>
        </pc:spChg>
        <pc:spChg chg="add del mod">
          <ac:chgData name="Thuy Linh Do" userId="f60f9f76584ec879" providerId="LiveId" clId="{092B8221-252E-4177-8EC7-8A6CE5C3AEEE}" dt="2022-01-21T04:23:20.490" v="1266"/>
          <ac:spMkLst>
            <pc:docMk/>
            <pc:sldMk cId="713976549" sldId="352"/>
            <ac:spMk id="14" creationId="{F9030790-90E1-4919-847F-E30C076DDF0A}"/>
          </ac:spMkLst>
        </pc:spChg>
        <pc:spChg chg="add del mod">
          <ac:chgData name="Thuy Linh Do" userId="f60f9f76584ec879" providerId="LiveId" clId="{092B8221-252E-4177-8EC7-8A6CE5C3AEEE}" dt="2022-01-21T04:23:19.825" v="1264"/>
          <ac:spMkLst>
            <pc:docMk/>
            <pc:sldMk cId="713976549" sldId="352"/>
            <ac:spMk id="15" creationId="{6CED897D-7B6A-4A20-8034-49162E101AF6}"/>
          </ac:spMkLst>
        </pc:spChg>
        <pc:spChg chg="add del mod">
          <ac:chgData name="Thuy Linh Do" userId="f60f9f76584ec879" providerId="LiveId" clId="{092B8221-252E-4177-8EC7-8A6CE5C3AEEE}" dt="2022-01-21T04:23:51.581" v="1296"/>
          <ac:spMkLst>
            <pc:docMk/>
            <pc:sldMk cId="713976549" sldId="352"/>
            <ac:spMk id="16" creationId="{CC68D79F-D1B9-4FDE-89B4-AB2046FB107D}"/>
          </ac:spMkLst>
        </pc:spChg>
        <pc:spChg chg="add mod">
          <ac:chgData name="Thuy Linh Do" userId="f60f9f76584ec879" providerId="LiveId" clId="{092B8221-252E-4177-8EC7-8A6CE5C3AEEE}" dt="2022-01-21T04:26:40.921" v="1327" actId="1076"/>
          <ac:spMkLst>
            <pc:docMk/>
            <pc:sldMk cId="713976549" sldId="352"/>
            <ac:spMk id="17" creationId="{F1ACCE91-63C9-4CBA-A1B1-589966518F00}"/>
          </ac:spMkLst>
        </pc:spChg>
        <pc:spChg chg="add mod">
          <ac:chgData name="Thuy Linh Do" userId="f60f9f76584ec879" providerId="LiveId" clId="{092B8221-252E-4177-8EC7-8A6CE5C3AEEE}" dt="2022-01-21T04:26:27.043" v="1325" actId="1076"/>
          <ac:spMkLst>
            <pc:docMk/>
            <pc:sldMk cId="713976549" sldId="352"/>
            <ac:spMk id="18" creationId="{394CD95C-3B5C-4CFA-9E42-19E1B4A91CEA}"/>
          </ac:spMkLst>
        </pc:spChg>
        <pc:spChg chg="add mod">
          <ac:chgData name="Thuy Linh Do" userId="f60f9f76584ec879" providerId="LiveId" clId="{092B8221-252E-4177-8EC7-8A6CE5C3AEEE}" dt="2022-01-21T04:26:18.597" v="1323" actId="1076"/>
          <ac:spMkLst>
            <pc:docMk/>
            <pc:sldMk cId="713976549" sldId="352"/>
            <ac:spMk id="19" creationId="{443651F3-61BA-4713-A7AF-611F7E23F4EE}"/>
          </ac:spMkLst>
        </pc:spChg>
      </pc:sldChg>
      <pc:sldChg chg="del">
        <pc:chgData name="Thuy Linh Do" userId="f60f9f76584ec879" providerId="LiveId" clId="{092B8221-252E-4177-8EC7-8A6CE5C3AEEE}" dt="2022-01-21T04:34:12.718" v="1373" actId="2696"/>
        <pc:sldMkLst>
          <pc:docMk/>
          <pc:sldMk cId="3372564195" sldId="353"/>
        </pc:sldMkLst>
      </pc:sldChg>
      <pc:sldChg chg="addSp delSp modSp mod modAnim">
        <pc:chgData name="Thuy Linh Do" userId="f60f9f76584ec879" providerId="LiveId" clId="{092B8221-252E-4177-8EC7-8A6CE5C3AEEE}" dt="2022-01-21T04:32:53.393" v="1369"/>
        <pc:sldMkLst>
          <pc:docMk/>
          <pc:sldMk cId="3071588167" sldId="354"/>
        </pc:sldMkLst>
        <pc:spChg chg="add mod">
          <ac:chgData name="Thuy Linh Do" userId="f60f9f76584ec879" providerId="LiveId" clId="{092B8221-252E-4177-8EC7-8A6CE5C3AEEE}" dt="2022-01-21T04:31:23.052" v="1346" actId="33524"/>
          <ac:spMkLst>
            <pc:docMk/>
            <pc:sldMk cId="3071588167" sldId="354"/>
            <ac:spMk id="2" creationId="{8469E4A7-9AFC-40B7-976F-71CE968A4F91}"/>
          </ac:spMkLst>
        </pc:spChg>
        <pc:spChg chg="mod">
          <ac:chgData name="Thuy Linh Do" userId="f60f9f76584ec879" providerId="LiveId" clId="{092B8221-252E-4177-8EC7-8A6CE5C3AEEE}" dt="2022-01-21T04:27:18.014" v="1329"/>
          <ac:spMkLst>
            <pc:docMk/>
            <pc:sldMk cId="3071588167" sldId="354"/>
            <ac:spMk id="10" creationId="{2BB43E80-FAEA-47DF-A3AD-0CC4402B18A7}"/>
          </ac:spMkLst>
        </pc:spChg>
        <pc:picChg chg="del">
          <ac:chgData name="Thuy Linh Do" userId="f60f9f76584ec879" providerId="LiveId" clId="{092B8221-252E-4177-8EC7-8A6CE5C3AEEE}" dt="2022-01-21T04:27:20.773" v="1330" actId="478"/>
          <ac:picMkLst>
            <pc:docMk/>
            <pc:sldMk cId="3071588167" sldId="354"/>
            <ac:picMk id="15" creationId="{DBB4FD4F-7F77-4718-9E6C-6CE2ECB92EA0}"/>
          </ac:picMkLst>
        </pc:picChg>
        <pc:cxnChg chg="add mod">
          <ac:chgData name="Thuy Linh Do" userId="f60f9f76584ec879" providerId="LiveId" clId="{092B8221-252E-4177-8EC7-8A6CE5C3AEEE}" dt="2022-01-21T04:30:22.023" v="1340" actId="13822"/>
          <ac:cxnSpMkLst>
            <pc:docMk/>
            <pc:sldMk cId="3071588167" sldId="354"/>
            <ac:cxnSpMk id="4" creationId="{0F44B84A-9FFB-417F-A74A-6308AA1ADA72}"/>
          </ac:cxnSpMkLst>
        </pc:cxnChg>
        <pc:cxnChg chg="add mod">
          <ac:chgData name="Thuy Linh Do" userId="f60f9f76584ec879" providerId="LiveId" clId="{092B8221-252E-4177-8EC7-8A6CE5C3AEEE}" dt="2022-01-21T04:30:45.716" v="1343" actId="1076"/>
          <ac:cxnSpMkLst>
            <pc:docMk/>
            <pc:sldMk cId="3071588167" sldId="354"/>
            <ac:cxnSpMk id="11" creationId="{C1716B2D-4A98-466B-856F-CABB8B4017EF}"/>
          </ac:cxnSpMkLst>
        </pc:cxnChg>
        <pc:cxnChg chg="add mod">
          <ac:chgData name="Thuy Linh Do" userId="f60f9f76584ec879" providerId="LiveId" clId="{092B8221-252E-4177-8EC7-8A6CE5C3AEEE}" dt="2022-01-21T04:30:51.454" v="1345" actId="1076"/>
          <ac:cxnSpMkLst>
            <pc:docMk/>
            <pc:sldMk cId="3071588167" sldId="354"/>
            <ac:cxnSpMk id="14" creationId="{C5F40A2B-0F00-49DA-A8CA-51E3F9487DD1}"/>
          </ac:cxnSpMkLst>
        </pc:cxnChg>
        <pc:cxnChg chg="add mod">
          <ac:chgData name="Thuy Linh Do" userId="f60f9f76584ec879" providerId="LiveId" clId="{092B8221-252E-4177-8EC7-8A6CE5C3AEEE}" dt="2022-01-21T04:31:31.465" v="1348" actId="1076"/>
          <ac:cxnSpMkLst>
            <pc:docMk/>
            <pc:sldMk cId="3071588167" sldId="354"/>
            <ac:cxnSpMk id="16" creationId="{C916A40D-E580-42FC-8E98-9C224DC55A05}"/>
          </ac:cxnSpMkLst>
        </pc:cxnChg>
        <pc:cxnChg chg="add mod">
          <ac:chgData name="Thuy Linh Do" userId="f60f9f76584ec879" providerId="LiveId" clId="{092B8221-252E-4177-8EC7-8A6CE5C3AEEE}" dt="2022-01-21T04:31:38.419" v="1350" actId="1076"/>
          <ac:cxnSpMkLst>
            <pc:docMk/>
            <pc:sldMk cId="3071588167" sldId="354"/>
            <ac:cxnSpMk id="17" creationId="{9E6D3E7D-B16B-45F7-BD07-C6E98844F3DA}"/>
          </ac:cxnSpMkLst>
        </pc:cxnChg>
        <pc:cxnChg chg="add mod">
          <ac:chgData name="Thuy Linh Do" userId="f60f9f76584ec879" providerId="LiveId" clId="{092B8221-252E-4177-8EC7-8A6CE5C3AEEE}" dt="2022-01-21T04:31:49.176" v="1352" actId="1076"/>
          <ac:cxnSpMkLst>
            <pc:docMk/>
            <pc:sldMk cId="3071588167" sldId="354"/>
            <ac:cxnSpMk id="18" creationId="{0496C7B1-BD67-4E8C-8492-2DEBE27B9764}"/>
          </ac:cxnSpMkLst>
        </pc:cxnChg>
        <pc:cxnChg chg="add mod">
          <ac:chgData name="Thuy Linh Do" userId="f60f9f76584ec879" providerId="LiveId" clId="{092B8221-252E-4177-8EC7-8A6CE5C3AEEE}" dt="2022-01-21T04:31:54" v="1354" actId="1076"/>
          <ac:cxnSpMkLst>
            <pc:docMk/>
            <pc:sldMk cId="3071588167" sldId="354"/>
            <ac:cxnSpMk id="19" creationId="{7B0BDC0D-5014-4915-80E6-45B243F9E2D6}"/>
          </ac:cxnSpMkLst>
        </pc:cxnChg>
        <pc:cxnChg chg="add mod">
          <ac:chgData name="Thuy Linh Do" userId="f60f9f76584ec879" providerId="LiveId" clId="{092B8221-252E-4177-8EC7-8A6CE5C3AEEE}" dt="2022-01-21T04:32:02.926" v="1356" actId="1076"/>
          <ac:cxnSpMkLst>
            <pc:docMk/>
            <pc:sldMk cId="3071588167" sldId="354"/>
            <ac:cxnSpMk id="20" creationId="{F52E25A3-E8DC-48D0-8D9D-C05D35498B33}"/>
          </ac:cxnSpMkLst>
        </pc:cxnChg>
        <pc:cxnChg chg="add mod">
          <ac:chgData name="Thuy Linh Do" userId="f60f9f76584ec879" providerId="LiveId" clId="{092B8221-252E-4177-8EC7-8A6CE5C3AEEE}" dt="2022-01-21T04:32:07.832" v="1358" actId="1076"/>
          <ac:cxnSpMkLst>
            <pc:docMk/>
            <pc:sldMk cId="3071588167" sldId="354"/>
            <ac:cxnSpMk id="21" creationId="{393CC73E-19CD-4441-B790-D9F967E94F46}"/>
          </ac:cxnSpMkLst>
        </pc:cxnChg>
        <pc:cxnChg chg="add mod">
          <ac:chgData name="Thuy Linh Do" userId="f60f9f76584ec879" providerId="LiveId" clId="{092B8221-252E-4177-8EC7-8A6CE5C3AEEE}" dt="2022-01-21T04:32:16.811" v="1360" actId="1076"/>
          <ac:cxnSpMkLst>
            <pc:docMk/>
            <pc:sldMk cId="3071588167" sldId="354"/>
            <ac:cxnSpMk id="22" creationId="{0927224A-F885-4D4C-9BEE-F519AC2E1A01}"/>
          </ac:cxnSpMkLst>
        </pc:cxnChg>
      </pc:sldChg>
      <pc:sldChg chg="modSp">
        <pc:chgData name="Thuy Linh Do" userId="f60f9f76584ec879" providerId="LiveId" clId="{092B8221-252E-4177-8EC7-8A6CE5C3AEEE}" dt="2022-01-21T03:52:50.346" v="723" actId="20577"/>
        <pc:sldMkLst>
          <pc:docMk/>
          <pc:sldMk cId="830967530" sldId="356"/>
        </pc:sldMkLst>
        <pc:graphicFrameChg chg="mod">
          <ac:chgData name="Thuy Linh Do" userId="f60f9f76584ec879" providerId="LiveId" clId="{092B8221-252E-4177-8EC7-8A6CE5C3AEEE}" dt="2022-01-21T03:52:50.346" v="723" actId="20577"/>
          <ac:graphicFrameMkLst>
            <pc:docMk/>
            <pc:sldMk cId="830967530" sldId="356"/>
            <ac:graphicFrameMk id="2" creationId="{6F576461-CE5C-42FB-B7D8-B6232C9B318A}"/>
          </ac:graphicFrameMkLst>
        </pc:graphicFrameChg>
      </pc:sldChg>
      <pc:sldChg chg="del">
        <pc:chgData name="Thuy Linh Do" userId="f60f9f76584ec879" providerId="LiveId" clId="{092B8221-252E-4177-8EC7-8A6CE5C3AEEE}" dt="2022-01-21T04:39:37.607" v="1413" actId="2696"/>
        <pc:sldMkLst>
          <pc:docMk/>
          <pc:sldMk cId="2311222917" sldId="357"/>
        </pc:sldMkLst>
      </pc:sldChg>
      <pc:sldChg chg="delSp modSp add mod ord">
        <pc:chgData name="Thuy Linh Do" userId="f60f9f76584ec879" providerId="LiveId" clId="{092B8221-252E-4177-8EC7-8A6CE5C3AEEE}" dt="2022-01-21T03:53:41.675" v="733" actId="478"/>
        <pc:sldMkLst>
          <pc:docMk/>
          <pc:sldMk cId="262801003" sldId="358"/>
        </pc:sldMkLst>
        <pc:spChg chg="del">
          <ac:chgData name="Thuy Linh Do" userId="f60f9f76584ec879" providerId="LiveId" clId="{092B8221-252E-4177-8EC7-8A6CE5C3AEEE}" dt="2022-01-21T03:53:33.660" v="729" actId="478"/>
          <ac:spMkLst>
            <pc:docMk/>
            <pc:sldMk cId="262801003" sldId="358"/>
            <ac:spMk id="19" creationId="{00000000-0000-0000-0000-000000000000}"/>
          </ac:spMkLst>
        </pc:spChg>
        <pc:spChg chg="del">
          <ac:chgData name="Thuy Linh Do" userId="f60f9f76584ec879" providerId="LiveId" clId="{092B8221-252E-4177-8EC7-8A6CE5C3AEEE}" dt="2022-01-21T03:53:40.686" v="732" actId="478"/>
          <ac:spMkLst>
            <pc:docMk/>
            <pc:sldMk cId="262801003" sldId="358"/>
            <ac:spMk id="23" creationId="{00000000-0000-0000-0000-000000000000}"/>
          </ac:spMkLst>
        </pc:spChg>
        <pc:spChg chg="del mod">
          <ac:chgData name="Thuy Linh Do" userId="f60f9f76584ec879" providerId="LiveId" clId="{092B8221-252E-4177-8EC7-8A6CE5C3AEEE}" dt="2022-01-21T03:53:31.986" v="728" actId="478"/>
          <ac:spMkLst>
            <pc:docMk/>
            <pc:sldMk cId="262801003" sldId="358"/>
            <ac:spMk id="27" creationId="{00000000-0000-0000-0000-000000000000}"/>
          </ac:spMkLst>
        </pc:spChg>
        <pc:spChg chg="del">
          <ac:chgData name="Thuy Linh Do" userId="f60f9f76584ec879" providerId="LiveId" clId="{092B8221-252E-4177-8EC7-8A6CE5C3AEEE}" dt="2022-01-21T03:53:41.675" v="733" actId="478"/>
          <ac:spMkLst>
            <pc:docMk/>
            <pc:sldMk cId="262801003" sldId="358"/>
            <ac:spMk id="29" creationId="{00000000-0000-0000-0000-000000000000}"/>
          </ac:spMkLst>
        </pc:spChg>
        <pc:cxnChg chg="del">
          <ac:chgData name="Thuy Linh Do" userId="f60f9f76584ec879" providerId="LiveId" clId="{092B8221-252E-4177-8EC7-8A6CE5C3AEEE}" dt="2022-01-21T03:53:34.658" v="730" actId="478"/>
          <ac:cxnSpMkLst>
            <pc:docMk/>
            <pc:sldMk cId="262801003" sldId="358"/>
            <ac:cxnSpMk id="26" creationId="{00000000-0000-0000-0000-000000000000}"/>
          </ac:cxnSpMkLst>
        </pc:cxnChg>
        <pc:cxnChg chg="del">
          <ac:chgData name="Thuy Linh Do" userId="f60f9f76584ec879" providerId="LiveId" clId="{092B8221-252E-4177-8EC7-8A6CE5C3AEEE}" dt="2022-01-21T03:53:35.599" v="731" actId="478"/>
          <ac:cxnSpMkLst>
            <pc:docMk/>
            <pc:sldMk cId="262801003" sldId="358"/>
            <ac:cxnSpMk id="28" creationId="{00000000-0000-0000-0000-000000000000}"/>
          </ac:cxnSpMkLst>
        </pc:cxnChg>
      </pc:sldChg>
      <pc:sldChg chg="add ord">
        <pc:chgData name="Thuy Linh Do" userId="f60f9f76584ec879" providerId="LiveId" clId="{092B8221-252E-4177-8EC7-8A6CE5C3AEEE}" dt="2022-01-21T04:14:34.411" v="763"/>
        <pc:sldMkLst>
          <pc:docMk/>
          <pc:sldMk cId="3855355964" sldId="359"/>
        </pc:sldMkLst>
      </pc:sldChg>
      <pc:sldChg chg="add ord">
        <pc:chgData name="Thuy Linh Do" userId="f60f9f76584ec879" providerId="LiveId" clId="{092B8221-252E-4177-8EC7-8A6CE5C3AEEE}" dt="2022-01-21T04:34:07.237" v="1372"/>
        <pc:sldMkLst>
          <pc:docMk/>
          <pc:sldMk cId="2473637600" sldId="360"/>
        </pc:sldMkLst>
      </pc:sldChg>
      <pc:sldChg chg="addSp modSp add del">
        <pc:chgData name="Thuy Linh Do" userId="f60f9f76584ec879" providerId="LiveId" clId="{092B8221-252E-4177-8EC7-8A6CE5C3AEEE}" dt="2022-01-21T04:36:31.636" v="1382" actId="2696"/>
        <pc:sldMkLst>
          <pc:docMk/>
          <pc:sldMk cId="1207641325" sldId="361"/>
        </pc:sldMkLst>
        <pc:spChg chg="add mod">
          <ac:chgData name="Thuy Linh Do" userId="f60f9f76584ec879" providerId="LiveId" clId="{092B8221-252E-4177-8EC7-8A6CE5C3AEEE}" dt="2022-01-21T04:36:04.381" v="1381"/>
          <ac:spMkLst>
            <pc:docMk/>
            <pc:sldMk cId="1207641325" sldId="361"/>
            <ac:spMk id="13" creationId="{183D0FBF-AF03-463E-A32A-A1675345D48B}"/>
          </ac:spMkLst>
        </pc:spChg>
        <pc:spChg chg="add mod">
          <ac:chgData name="Thuy Linh Do" userId="f60f9f76584ec879" providerId="LiveId" clId="{092B8221-252E-4177-8EC7-8A6CE5C3AEEE}" dt="2022-01-21T04:36:04.381" v="1381"/>
          <ac:spMkLst>
            <pc:docMk/>
            <pc:sldMk cId="1207641325" sldId="361"/>
            <ac:spMk id="14" creationId="{C12CA644-CF7F-48D1-96B7-D4A85B2EF2FF}"/>
          </ac:spMkLst>
        </pc:spChg>
      </pc:sldChg>
      <pc:sldChg chg="addSp delSp modSp add mod ord delAnim">
        <pc:chgData name="Thuy Linh Do" userId="f60f9f76584ec879" providerId="LiveId" clId="{092B8221-252E-4177-8EC7-8A6CE5C3AEEE}" dt="2022-01-21T04:39:19.497" v="1409" actId="1076"/>
        <pc:sldMkLst>
          <pc:docMk/>
          <pc:sldMk cId="3347414037" sldId="361"/>
        </pc:sldMkLst>
        <pc:spChg chg="del">
          <ac:chgData name="Thuy Linh Do" userId="f60f9f76584ec879" providerId="LiveId" clId="{092B8221-252E-4177-8EC7-8A6CE5C3AEEE}" dt="2022-01-21T04:37:06.528" v="1403" actId="478"/>
          <ac:spMkLst>
            <pc:docMk/>
            <pc:sldMk cId="3347414037" sldId="361"/>
            <ac:spMk id="2" creationId="{8469E4A7-9AFC-40B7-976F-71CE968A4F91}"/>
          </ac:spMkLst>
        </pc:spChg>
        <pc:spChg chg="mod">
          <ac:chgData name="Thuy Linh Do" userId="f60f9f76584ec879" providerId="LiveId" clId="{092B8221-252E-4177-8EC7-8A6CE5C3AEEE}" dt="2022-01-21T04:36:52.531" v="1401" actId="20577"/>
          <ac:spMkLst>
            <pc:docMk/>
            <pc:sldMk cId="3347414037" sldId="361"/>
            <ac:spMk id="8" creationId="{00000000-0000-0000-0000-000000000000}"/>
          </ac:spMkLst>
        </pc:spChg>
        <pc:spChg chg="mod">
          <ac:chgData name="Thuy Linh Do" userId="f60f9f76584ec879" providerId="LiveId" clId="{092B8221-252E-4177-8EC7-8A6CE5C3AEEE}" dt="2022-01-21T04:37:03.995" v="1402"/>
          <ac:spMkLst>
            <pc:docMk/>
            <pc:sldMk cId="3347414037" sldId="361"/>
            <ac:spMk id="10" creationId="{2BB43E80-FAEA-47DF-A3AD-0CC4402B18A7}"/>
          </ac:spMkLst>
        </pc:spChg>
        <pc:spChg chg="mod">
          <ac:chgData name="Thuy Linh Do" userId="f60f9f76584ec879" providerId="LiveId" clId="{092B8221-252E-4177-8EC7-8A6CE5C3AEEE}" dt="2022-01-21T04:36:45.894" v="1387" actId="20577"/>
          <ac:spMkLst>
            <pc:docMk/>
            <pc:sldMk cId="3347414037" sldId="361"/>
            <ac:spMk id="13" creationId="{96732016-9C21-43F6-BAD2-DB9F782F74FB}"/>
          </ac:spMkLst>
        </pc:spChg>
        <pc:picChg chg="add mod">
          <ac:chgData name="Thuy Linh Do" userId="f60f9f76584ec879" providerId="LiveId" clId="{092B8221-252E-4177-8EC7-8A6CE5C3AEEE}" dt="2022-01-21T04:39:19.497" v="1409" actId="1076"/>
          <ac:picMkLst>
            <pc:docMk/>
            <pc:sldMk cId="3347414037" sldId="361"/>
            <ac:picMk id="5" creationId="{0D5429FB-5C39-4862-A45E-B27E193957BC}"/>
          </ac:picMkLst>
        </pc:picChg>
        <pc:cxnChg chg="del">
          <ac:chgData name="Thuy Linh Do" userId="f60f9f76584ec879" providerId="LiveId" clId="{092B8221-252E-4177-8EC7-8A6CE5C3AEEE}" dt="2022-01-21T04:37:10.971" v="1404" actId="478"/>
          <ac:cxnSpMkLst>
            <pc:docMk/>
            <pc:sldMk cId="3347414037" sldId="361"/>
            <ac:cxnSpMk id="4" creationId="{0F44B84A-9FFB-417F-A74A-6308AA1ADA72}"/>
          </ac:cxnSpMkLst>
        </pc:cxnChg>
        <pc:cxnChg chg="del">
          <ac:chgData name="Thuy Linh Do" userId="f60f9f76584ec879" providerId="LiveId" clId="{092B8221-252E-4177-8EC7-8A6CE5C3AEEE}" dt="2022-01-21T04:37:10.971" v="1404" actId="478"/>
          <ac:cxnSpMkLst>
            <pc:docMk/>
            <pc:sldMk cId="3347414037" sldId="361"/>
            <ac:cxnSpMk id="11" creationId="{C1716B2D-4A98-466B-856F-CABB8B4017EF}"/>
          </ac:cxnSpMkLst>
        </pc:cxnChg>
        <pc:cxnChg chg="del">
          <ac:chgData name="Thuy Linh Do" userId="f60f9f76584ec879" providerId="LiveId" clId="{092B8221-252E-4177-8EC7-8A6CE5C3AEEE}" dt="2022-01-21T04:37:10.971" v="1404" actId="478"/>
          <ac:cxnSpMkLst>
            <pc:docMk/>
            <pc:sldMk cId="3347414037" sldId="361"/>
            <ac:cxnSpMk id="14" creationId="{C5F40A2B-0F00-49DA-A8CA-51E3F9487DD1}"/>
          </ac:cxnSpMkLst>
        </pc:cxnChg>
        <pc:cxnChg chg="del">
          <ac:chgData name="Thuy Linh Do" userId="f60f9f76584ec879" providerId="LiveId" clId="{092B8221-252E-4177-8EC7-8A6CE5C3AEEE}" dt="2022-01-21T04:37:10.971" v="1404" actId="478"/>
          <ac:cxnSpMkLst>
            <pc:docMk/>
            <pc:sldMk cId="3347414037" sldId="361"/>
            <ac:cxnSpMk id="16" creationId="{C916A40D-E580-42FC-8E98-9C224DC55A05}"/>
          </ac:cxnSpMkLst>
        </pc:cxnChg>
        <pc:cxnChg chg="del">
          <ac:chgData name="Thuy Linh Do" userId="f60f9f76584ec879" providerId="LiveId" clId="{092B8221-252E-4177-8EC7-8A6CE5C3AEEE}" dt="2022-01-21T04:37:10.971" v="1404" actId="478"/>
          <ac:cxnSpMkLst>
            <pc:docMk/>
            <pc:sldMk cId="3347414037" sldId="361"/>
            <ac:cxnSpMk id="17" creationId="{9E6D3E7D-B16B-45F7-BD07-C6E98844F3DA}"/>
          </ac:cxnSpMkLst>
        </pc:cxnChg>
        <pc:cxnChg chg="del">
          <ac:chgData name="Thuy Linh Do" userId="f60f9f76584ec879" providerId="LiveId" clId="{092B8221-252E-4177-8EC7-8A6CE5C3AEEE}" dt="2022-01-21T04:37:10.971" v="1404" actId="478"/>
          <ac:cxnSpMkLst>
            <pc:docMk/>
            <pc:sldMk cId="3347414037" sldId="361"/>
            <ac:cxnSpMk id="18" creationId="{0496C7B1-BD67-4E8C-8492-2DEBE27B9764}"/>
          </ac:cxnSpMkLst>
        </pc:cxnChg>
        <pc:cxnChg chg="del">
          <ac:chgData name="Thuy Linh Do" userId="f60f9f76584ec879" providerId="LiveId" clId="{092B8221-252E-4177-8EC7-8A6CE5C3AEEE}" dt="2022-01-21T04:37:10.971" v="1404" actId="478"/>
          <ac:cxnSpMkLst>
            <pc:docMk/>
            <pc:sldMk cId="3347414037" sldId="361"/>
            <ac:cxnSpMk id="19" creationId="{7B0BDC0D-5014-4915-80E6-45B243F9E2D6}"/>
          </ac:cxnSpMkLst>
        </pc:cxnChg>
        <pc:cxnChg chg="del">
          <ac:chgData name="Thuy Linh Do" userId="f60f9f76584ec879" providerId="LiveId" clId="{092B8221-252E-4177-8EC7-8A6CE5C3AEEE}" dt="2022-01-21T04:37:10.971" v="1404" actId="478"/>
          <ac:cxnSpMkLst>
            <pc:docMk/>
            <pc:sldMk cId="3347414037" sldId="361"/>
            <ac:cxnSpMk id="20" creationId="{F52E25A3-E8DC-48D0-8D9D-C05D35498B33}"/>
          </ac:cxnSpMkLst>
        </pc:cxnChg>
        <pc:cxnChg chg="del">
          <ac:chgData name="Thuy Linh Do" userId="f60f9f76584ec879" providerId="LiveId" clId="{092B8221-252E-4177-8EC7-8A6CE5C3AEEE}" dt="2022-01-21T04:37:10.971" v="1404" actId="478"/>
          <ac:cxnSpMkLst>
            <pc:docMk/>
            <pc:sldMk cId="3347414037" sldId="361"/>
            <ac:cxnSpMk id="21" creationId="{393CC73E-19CD-4441-B790-D9F967E94F46}"/>
          </ac:cxnSpMkLst>
        </pc:cxnChg>
        <pc:cxnChg chg="del">
          <ac:chgData name="Thuy Linh Do" userId="f60f9f76584ec879" providerId="LiveId" clId="{092B8221-252E-4177-8EC7-8A6CE5C3AEEE}" dt="2022-01-21T04:37:10.971" v="1404" actId="478"/>
          <ac:cxnSpMkLst>
            <pc:docMk/>
            <pc:sldMk cId="3347414037" sldId="361"/>
            <ac:cxnSpMk id="22" creationId="{0927224A-F885-4D4C-9BEE-F519AC2E1A01}"/>
          </ac:cxnSpMkLst>
        </pc:cxnChg>
      </pc:sldChg>
      <pc:sldChg chg="add ord">
        <pc:chgData name="Thuy Linh Do" userId="f60f9f76584ec879" providerId="LiveId" clId="{092B8221-252E-4177-8EC7-8A6CE5C3AEEE}" dt="2022-01-21T04:39:31.906" v="1412"/>
        <pc:sldMkLst>
          <pc:docMk/>
          <pc:sldMk cId="3475718428" sldId="362"/>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17/11/2024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1665666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extLst>
      <p:ext uri="{BB962C8B-B14F-4D97-AF65-F5344CB8AC3E}">
        <p14:creationId xmlns:p14="http://schemas.microsoft.com/office/powerpoint/2010/main" val="536364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414996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21</a:t>
            </a:fld>
            <a:endParaRPr lang="en-US"/>
          </a:p>
        </p:txBody>
      </p:sp>
    </p:spTree>
    <p:extLst>
      <p:ext uri="{BB962C8B-B14F-4D97-AF65-F5344CB8AC3E}">
        <p14:creationId xmlns:p14="http://schemas.microsoft.com/office/powerpoint/2010/main" val="520399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2074142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extLst>
      <p:ext uri="{BB962C8B-B14F-4D97-AF65-F5344CB8AC3E}">
        <p14:creationId xmlns:p14="http://schemas.microsoft.com/office/powerpoint/2010/main" val="309539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392466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603967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2585556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25643575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863848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17/11/2024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17/11/2024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17/11/2024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17/11/2024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17/11/2024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10">
          <a:fgClr>
            <a:schemeClr val="accent1"/>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17/11/2024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p3"/><Relationship Id="rId1" Type="http://schemas.microsoft.com/office/2007/relationships/media" Target="../media/media6.mp3"/><Relationship Id="rId5" Type="http://schemas.openxmlformats.org/officeDocument/2006/relationships/image" Target="../media/image13.png"/><Relationship Id="rId4"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oleObject" Target="../embeddings/oleObject1.bin"/></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png"/><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5.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0"/>
            <a:ext cx="12044464" cy="6858000"/>
          </a:xfrm>
          <a:prstGeom prst="rect">
            <a:avLst/>
          </a:prstGeom>
        </p:spPr>
      </p:pic>
      <p:sp>
        <p:nvSpPr>
          <p:cNvPr id="5" name="TextBox 4"/>
          <p:cNvSpPr txBox="1"/>
          <p:nvPr/>
        </p:nvSpPr>
        <p:spPr>
          <a:xfrm>
            <a:off x="262646" y="291366"/>
            <a:ext cx="7976681" cy="830997"/>
          </a:xfrm>
          <a:prstGeom prst="rect">
            <a:avLst/>
          </a:prstGeom>
          <a:noFill/>
        </p:spPr>
        <p:txBody>
          <a:bodyPr wrap="square" rtlCol="0">
            <a:spAutoFit/>
          </a:bodyPr>
          <a:lstStyle/>
          <a:p>
            <a:r>
              <a:rPr lang="en-US" sz="4800" b="1" dirty="0" smtClean="0">
                <a:solidFill>
                  <a:srgbClr val="CC3300"/>
                </a:solidFill>
                <a:latin typeface="Bookman Old Style" panose="02050604050505020204" pitchFamily="18" charset="0"/>
              </a:rPr>
              <a:t>HELLO EVERYONE !!!</a:t>
            </a:r>
            <a:endParaRPr lang="en-US" sz="4800" b="1" dirty="0">
              <a:solidFill>
                <a:srgbClr val="CC3300"/>
              </a:solidFill>
              <a:latin typeface="Bookman Old Style" panose="02050604050505020204" pitchFamily="18" charset="0"/>
            </a:endParaRPr>
          </a:p>
        </p:txBody>
      </p:sp>
      <p:sp>
        <p:nvSpPr>
          <p:cNvPr id="6" name="TextBox 5"/>
          <p:cNvSpPr txBox="1"/>
          <p:nvPr/>
        </p:nvSpPr>
        <p:spPr>
          <a:xfrm>
            <a:off x="578795" y="1486418"/>
            <a:ext cx="4280171" cy="1200329"/>
          </a:xfrm>
          <a:prstGeom prst="rect">
            <a:avLst/>
          </a:prstGeom>
          <a:noFill/>
        </p:spPr>
        <p:txBody>
          <a:bodyPr wrap="square" rtlCol="0">
            <a:spAutoFit/>
          </a:bodyPr>
          <a:lstStyle/>
          <a:p>
            <a:r>
              <a:rPr lang="en-US" sz="7200" b="1" dirty="0">
                <a:solidFill>
                  <a:srgbClr val="0070C0"/>
                </a:solidFill>
                <a:latin typeface="Bauhaus 93" panose="04030905020B02020C02" pitchFamily="82" charset="0"/>
              </a:rPr>
              <a:t>E</a:t>
            </a:r>
            <a:r>
              <a:rPr lang="en-US" sz="7200" b="1" dirty="0" smtClean="0">
                <a:solidFill>
                  <a:srgbClr val="0070C0"/>
                </a:solidFill>
                <a:latin typeface="Bauhaus 93" panose="04030905020B02020C02" pitchFamily="82" charset="0"/>
              </a:rPr>
              <a:t>NGLISH 8</a:t>
            </a:r>
            <a:endParaRPr lang="en-US" sz="7200" b="1" dirty="0">
              <a:solidFill>
                <a:srgbClr val="0070C0"/>
              </a:solidFill>
              <a:latin typeface="Bauhaus 93" panose="04030905020B02020C02" pitchFamily="82" charset="0"/>
            </a:endParaRPr>
          </a:p>
        </p:txBody>
      </p:sp>
    </p:spTree>
    <p:extLst>
      <p:ext uri="{BB962C8B-B14F-4D97-AF65-F5344CB8AC3E}">
        <p14:creationId xmlns:p14="http://schemas.microsoft.com/office/powerpoint/2010/main" val="1507896963"/>
      </p:ext>
    </p:extLst>
  </p:cSld>
  <p:clrMapOvr>
    <a:masterClrMapping/>
  </p:clrMapOvr>
  <p:transition spd="slow">
    <p:randomBar dir="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49045"/>
            <a:ext cx="10759682" cy="523220"/>
          </a:xfrm>
          <a:prstGeom prst="rect">
            <a:avLst/>
          </a:prstGeom>
          <a:noFill/>
          <a:effectLst/>
        </p:spPr>
        <p:txBody>
          <a:bodyPr wrap="square" rtlCol="0">
            <a:spAutoFit/>
          </a:bodyPr>
          <a:lstStyle/>
          <a:p>
            <a:r>
              <a:rPr lang="en-US" sz="2800" b="1" dirty="0"/>
              <a:t>Match the phrases with the correct pictures.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8" name="TextBox 7"/>
          <p:cNvSpPr txBox="1"/>
          <p:nvPr/>
        </p:nvSpPr>
        <p:spPr>
          <a:xfrm>
            <a:off x="168811" y="61351"/>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08332" y="1286844"/>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73571"/>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3" name="TextBox 2"/>
          <p:cNvSpPr txBox="1"/>
          <p:nvPr/>
        </p:nvSpPr>
        <p:spPr>
          <a:xfrm>
            <a:off x="1084519" y="1988286"/>
            <a:ext cx="3082703" cy="523220"/>
          </a:xfrm>
          <a:prstGeom prst="rect">
            <a:avLst/>
          </a:prstGeom>
          <a:noFill/>
        </p:spPr>
        <p:txBody>
          <a:bodyPr wrap="square" rtlCol="0">
            <a:spAutoFit/>
          </a:bodyPr>
          <a:lstStyle/>
          <a:p>
            <a:pPr algn="ctr"/>
            <a:r>
              <a:rPr lang="en-US" sz="2800" b="1" dirty="0">
                <a:solidFill>
                  <a:srgbClr val="EF4B66"/>
                </a:solidFill>
              </a:rPr>
              <a:t>1. catching fish</a:t>
            </a:r>
          </a:p>
        </p:txBody>
      </p:sp>
      <p:sp>
        <p:nvSpPr>
          <p:cNvPr id="15" name="TextBox 14"/>
          <p:cNvSpPr txBox="1"/>
          <p:nvPr/>
        </p:nvSpPr>
        <p:spPr>
          <a:xfrm>
            <a:off x="4224435" y="1973449"/>
            <a:ext cx="3207715" cy="523220"/>
          </a:xfrm>
          <a:prstGeom prst="rect">
            <a:avLst/>
          </a:prstGeom>
          <a:noFill/>
        </p:spPr>
        <p:txBody>
          <a:bodyPr wrap="square" rtlCol="0">
            <a:spAutoFit/>
          </a:bodyPr>
          <a:lstStyle/>
          <a:p>
            <a:pPr algn="ctr"/>
            <a:r>
              <a:rPr lang="en-US" sz="2800" b="1" dirty="0">
                <a:solidFill>
                  <a:srgbClr val="EF4B66"/>
                </a:solidFill>
              </a:rPr>
              <a:t>2. weaving clothing</a:t>
            </a:r>
          </a:p>
        </p:txBody>
      </p:sp>
      <p:sp>
        <p:nvSpPr>
          <p:cNvPr id="16" name="TextBox 15"/>
          <p:cNvSpPr txBox="1"/>
          <p:nvPr/>
        </p:nvSpPr>
        <p:spPr>
          <a:xfrm>
            <a:off x="7549119" y="1988286"/>
            <a:ext cx="3444948" cy="523220"/>
          </a:xfrm>
          <a:prstGeom prst="rect">
            <a:avLst/>
          </a:prstGeom>
          <a:noFill/>
        </p:spPr>
        <p:txBody>
          <a:bodyPr wrap="square" rtlCol="0">
            <a:spAutoFit/>
          </a:bodyPr>
          <a:lstStyle/>
          <a:p>
            <a:pPr algn="ctr"/>
            <a:r>
              <a:rPr lang="en-US" sz="2800" b="1" dirty="0">
                <a:solidFill>
                  <a:srgbClr val="EF4B66"/>
                </a:solidFill>
              </a:rPr>
              <a:t>3. growing crops</a:t>
            </a:r>
          </a:p>
        </p:txBody>
      </p:sp>
      <p:sp>
        <p:nvSpPr>
          <p:cNvPr id="20" name="TextBox 19"/>
          <p:cNvSpPr txBox="1"/>
          <p:nvPr/>
        </p:nvSpPr>
        <p:spPr>
          <a:xfrm>
            <a:off x="717102" y="5658108"/>
            <a:ext cx="3387064" cy="523220"/>
          </a:xfrm>
          <a:prstGeom prst="rect">
            <a:avLst/>
          </a:prstGeom>
          <a:noFill/>
        </p:spPr>
        <p:txBody>
          <a:bodyPr wrap="square" rtlCol="0">
            <a:spAutoFit/>
          </a:bodyPr>
          <a:lstStyle/>
          <a:p>
            <a:r>
              <a:rPr lang="en-US" sz="2800" b="1" dirty="0"/>
              <a:t> _______________</a:t>
            </a:r>
          </a:p>
        </p:txBody>
      </p:sp>
      <p:sp>
        <p:nvSpPr>
          <p:cNvPr id="21" name="TextBox 20"/>
          <p:cNvSpPr txBox="1"/>
          <p:nvPr/>
        </p:nvSpPr>
        <p:spPr>
          <a:xfrm>
            <a:off x="4239670" y="5658108"/>
            <a:ext cx="3387064" cy="523220"/>
          </a:xfrm>
          <a:prstGeom prst="rect">
            <a:avLst/>
          </a:prstGeom>
          <a:noFill/>
        </p:spPr>
        <p:txBody>
          <a:bodyPr wrap="square" rtlCol="0">
            <a:spAutoFit/>
          </a:bodyPr>
          <a:lstStyle/>
          <a:p>
            <a:r>
              <a:rPr lang="en-US" sz="2800" b="1" dirty="0"/>
              <a:t> _______________</a:t>
            </a:r>
          </a:p>
        </p:txBody>
      </p:sp>
      <p:sp>
        <p:nvSpPr>
          <p:cNvPr id="22" name="TextBox 21"/>
          <p:cNvSpPr txBox="1"/>
          <p:nvPr/>
        </p:nvSpPr>
        <p:spPr>
          <a:xfrm>
            <a:off x="7976218" y="5658108"/>
            <a:ext cx="3387064" cy="523220"/>
          </a:xfrm>
          <a:prstGeom prst="rect">
            <a:avLst/>
          </a:prstGeom>
          <a:noFill/>
        </p:spPr>
        <p:txBody>
          <a:bodyPr wrap="square" rtlCol="0">
            <a:spAutoFit/>
          </a:bodyPr>
          <a:lstStyle/>
          <a:p>
            <a:r>
              <a:rPr lang="en-US" sz="2800" b="1" dirty="0"/>
              <a:t>_______________</a:t>
            </a:r>
          </a:p>
        </p:txBody>
      </p:sp>
      <p:pic>
        <p:nvPicPr>
          <p:cNvPr id="4" name="Picture 3">
            <a:extLst>
              <a:ext uri="{FF2B5EF4-FFF2-40B4-BE49-F238E27FC236}">
                <a16:creationId xmlns:a16="http://schemas.microsoft.com/office/drawing/2014/main" id="{B5A92516-1E06-A14F-A463-18F066010244}"/>
              </a:ext>
            </a:extLst>
          </p:cNvPr>
          <p:cNvPicPr>
            <a:picLocks noChangeAspect="1"/>
          </p:cNvPicPr>
          <p:nvPr/>
        </p:nvPicPr>
        <p:blipFill>
          <a:blip r:embed="rId3"/>
          <a:stretch>
            <a:fillRect/>
          </a:stretch>
        </p:blipFill>
        <p:spPr>
          <a:xfrm>
            <a:off x="247197" y="3288022"/>
            <a:ext cx="3569889" cy="1933690"/>
          </a:xfrm>
          <a:prstGeom prst="rect">
            <a:avLst/>
          </a:prstGeom>
        </p:spPr>
      </p:pic>
      <p:pic>
        <p:nvPicPr>
          <p:cNvPr id="5" name="Picture 4">
            <a:extLst>
              <a:ext uri="{FF2B5EF4-FFF2-40B4-BE49-F238E27FC236}">
                <a16:creationId xmlns:a16="http://schemas.microsoft.com/office/drawing/2014/main" id="{9FAAD3E6-D785-0D48-B6E3-73C39E446D5F}"/>
              </a:ext>
            </a:extLst>
          </p:cNvPr>
          <p:cNvPicPr>
            <a:picLocks noChangeAspect="1"/>
          </p:cNvPicPr>
          <p:nvPr/>
        </p:nvPicPr>
        <p:blipFill>
          <a:blip r:embed="rId4"/>
          <a:stretch>
            <a:fillRect/>
          </a:stretch>
        </p:blipFill>
        <p:spPr>
          <a:xfrm>
            <a:off x="3979230" y="3338978"/>
            <a:ext cx="3569889" cy="1889066"/>
          </a:xfrm>
          <a:prstGeom prst="rect">
            <a:avLst/>
          </a:prstGeom>
        </p:spPr>
      </p:pic>
      <p:pic>
        <p:nvPicPr>
          <p:cNvPr id="7" name="Picture 6">
            <a:extLst>
              <a:ext uri="{FF2B5EF4-FFF2-40B4-BE49-F238E27FC236}">
                <a16:creationId xmlns:a16="http://schemas.microsoft.com/office/drawing/2014/main" id="{CFFD7DC1-6F3A-3B4F-A03C-7E61452CC5E5}"/>
              </a:ext>
            </a:extLst>
          </p:cNvPr>
          <p:cNvPicPr>
            <a:picLocks noChangeAspect="1"/>
          </p:cNvPicPr>
          <p:nvPr/>
        </p:nvPicPr>
        <p:blipFill>
          <a:blip r:embed="rId5"/>
          <a:stretch>
            <a:fillRect/>
          </a:stretch>
        </p:blipFill>
        <p:spPr>
          <a:xfrm>
            <a:off x="7626734" y="3316917"/>
            <a:ext cx="3555014" cy="1889066"/>
          </a:xfrm>
          <a:prstGeom prst="rect">
            <a:avLst/>
          </a:prstGeom>
        </p:spPr>
      </p:pic>
    </p:spTree>
    <p:extLst>
      <p:ext uri="{BB962C8B-B14F-4D97-AF65-F5344CB8AC3E}">
        <p14:creationId xmlns:p14="http://schemas.microsoft.com/office/powerpoint/2010/main" val="3832257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4.79167E-6 4.07407E-6 L -0.30351 0.53449 " pathEditMode="relative" rAng="0" ptsTypes="AA">
                                      <p:cBhvr>
                                        <p:cTn id="6" dur="2000" fill="hold"/>
                                        <p:tgtEl>
                                          <p:spTgt spid="15"/>
                                        </p:tgtEl>
                                        <p:attrNameLst>
                                          <p:attrName>ppt_x</p:attrName>
                                          <p:attrName>ppt_y</p:attrName>
                                        </p:attrNameLst>
                                      </p:cBhvr>
                                      <p:rCtr x="-15182" y="26713"/>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3.33333E-6 7.40741E-7 L -0.27461 0.52778 " pathEditMode="relative" rAng="0" ptsTypes="AA">
                                      <p:cBhvr>
                                        <p:cTn id="10" dur="2000" fill="hold"/>
                                        <p:tgtEl>
                                          <p:spTgt spid="16"/>
                                        </p:tgtEl>
                                        <p:attrNameLst>
                                          <p:attrName>ppt_x</p:attrName>
                                          <p:attrName>ppt_y</p:attrName>
                                        </p:attrNameLst>
                                      </p:cBhvr>
                                      <p:rCtr x="-13737" y="2638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4.58333E-6 7.40741E-7 L 0.56511 0.53102 " pathEditMode="relative" rAng="0" ptsTypes="AA">
                                      <p:cBhvr>
                                        <p:cTn id="14" dur="2000" fill="hold"/>
                                        <p:tgtEl>
                                          <p:spTgt spid="3"/>
                                        </p:tgtEl>
                                        <p:attrNameLst>
                                          <p:attrName>ppt_x</p:attrName>
                                          <p:attrName>ppt_y</p:attrName>
                                        </p:attrNameLst>
                                      </p:cBhvr>
                                      <p:rCtr x="28255" y="2655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42458" y="1217146"/>
            <a:ext cx="10706519" cy="954107"/>
          </a:xfrm>
          <a:prstGeom prst="rect">
            <a:avLst/>
          </a:prstGeom>
          <a:noFill/>
          <a:effectLst/>
        </p:spPr>
        <p:txBody>
          <a:bodyPr wrap="square" rtlCol="0">
            <a:spAutoFit/>
          </a:bodyPr>
          <a:lstStyle/>
          <a:p>
            <a:r>
              <a:rPr lang="en-US" sz="2800" b="1" dirty="0"/>
              <a:t>Listen and tick </a:t>
            </a:r>
            <a:r>
              <a:rPr lang="en-US" sz="2800" dirty="0"/>
              <a:t>(</a:t>
            </a:r>
            <a:r>
              <a:rPr lang="en-US" sz="2800" b="1" dirty="0"/>
              <a:t>    ) the activities that minority children do to help their families.</a:t>
            </a:r>
          </a:p>
        </p:txBody>
      </p:sp>
      <p:sp>
        <p:nvSpPr>
          <p:cNvPr id="18" name="Rounded Rectangle 17"/>
          <p:cNvSpPr/>
          <p:nvPr/>
        </p:nvSpPr>
        <p:spPr>
          <a:xfrm>
            <a:off x="508332" y="1318743"/>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61117" y="118420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pic>
        <p:nvPicPr>
          <p:cNvPr id="23" name="Pictur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6866" y="1281195"/>
            <a:ext cx="378029" cy="378029"/>
          </a:xfrm>
          <a:prstGeom prst="rect">
            <a:avLst/>
          </a:prstGeom>
        </p:spPr>
      </p:pic>
      <p:sp>
        <p:nvSpPr>
          <p:cNvPr id="24" name="TextBox 23"/>
          <p:cNvSpPr txBox="1"/>
          <p:nvPr/>
        </p:nvSpPr>
        <p:spPr>
          <a:xfrm>
            <a:off x="1350337" y="2585346"/>
            <a:ext cx="4859079" cy="584775"/>
          </a:xfrm>
          <a:prstGeom prst="rect">
            <a:avLst/>
          </a:prstGeom>
          <a:noFill/>
        </p:spPr>
        <p:txBody>
          <a:bodyPr wrap="square" rtlCol="0">
            <a:spAutoFit/>
          </a:bodyPr>
          <a:lstStyle/>
          <a:p>
            <a:r>
              <a:rPr lang="en-US" sz="3200" dirty="0"/>
              <a:t>1. look after the house</a:t>
            </a:r>
          </a:p>
        </p:txBody>
      </p:sp>
      <p:sp>
        <p:nvSpPr>
          <p:cNvPr id="26" name="TextBox 25"/>
          <p:cNvSpPr txBox="1"/>
          <p:nvPr/>
        </p:nvSpPr>
        <p:spPr>
          <a:xfrm>
            <a:off x="1350337" y="3180768"/>
            <a:ext cx="4859079" cy="584775"/>
          </a:xfrm>
          <a:prstGeom prst="rect">
            <a:avLst/>
          </a:prstGeom>
          <a:noFill/>
        </p:spPr>
        <p:txBody>
          <a:bodyPr wrap="square" rtlCol="0">
            <a:spAutoFit/>
          </a:bodyPr>
          <a:lstStyle/>
          <a:p>
            <a:r>
              <a:rPr lang="en-US" sz="3200" dirty="0"/>
              <a:t>2. weave clothing</a:t>
            </a:r>
          </a:p>
        </p:txBody>
      </p:sp>
      <p:sp>
        <p:nvSpPr>
          <p:cNvPr id="29" name="TextBox 28"/>
          <p:cNvSpPr txBox="1"/>
          <p:nvPr/>
        </p:nvSpPr>
        <p:spPr>
          <a:xfrm>
            <a:off x="1350337" y="3776190"/>
            <a:ext cx="4859079" cy="584775"/>
          </a:xfrm>
          <a:prstGeom prst="rect">
            <a:avLst/>
          </a:prstGeom>
          <a:noFill/>
        </p:spPr>
        <p:txBody>
          <a:bodyPr wrap="square" rtlCol="0">
            <a:spAutoFit/>
          </a:bodyPr>
          <a:lstStyle/>
          <a:p>
            <a:r>
              <a:rPr lang="en-US" sz="3200" dirty="0"/>
              <a:t>3. prepare food</a:t>
            </a:r>
          </a:p>
        </p:txBody>
      </p:sp>
      <p:sp>
        <p:nvSpPr>
          <p:cNvPr id="30" name="TextBox 29"/>
          <p:cNvSpPr txBox="1"/>
          <p:nvPr/>
        </p:nvSpPr>
        <p:spPr>
          <a:xfrm>
            <a:off x="1350337" y="4371612"/>
            <a:ext cx="4859079" cy="584775"/>
          </a:xfrm>
          <a:prstGeom prst="rect">
            <a:avLst/>
          </a:prstGeom>
          <a:noFill/>
        </p:spPr>
        <p:txBody>
          <a:bodyPr wrap="square" rtlCol="0">
            <a:spAutoFit/>
          </a:bodyPr>
          <a:lstStyle/>
          <a:p>
            <a:r>
              <a:rPr lang="en-US" sz="3200" dirty="0"/>
              <a:t>4. build houses </a:t>
            </a:r>
          </a:p>
        </p:txBody>
      </p:sp>
      <p:sp>
        <p:nvSpPr>
          <p:cNvPr id="31" name="TextBox 30"/>
          <p:cNvSpPr txBox="1"/>
          <p:nvPr/>
        </p:nvSpPr>
        <p:spPr>
          <a:xfrm>
            <a:off x="1350337" y="4967034"/>
            <a:ext cx="4859079" cy="584775"/>
          </a:xfrm>
          <a:prstGeom prst="rect">
            <a:avLst/>
          </a:prstGeom>
          <a:noFill/>
        </p:spPr>
        <p:txBody>
          <a:bodyPr wrap="square" rtlCol="0">
            <a:spAutoFit/>
          </a:bodyPr>
          <a:lstStyle/>
          <a:p>
            <a:r>
              <a:rPr lang="en-US" sz="3200" dirty="0"/>
              <a:t>5. grow crops</a:t>
            </a:r>
          </a:p>
        </p:txBody>
      </p:sp>
      <p:sp>
        <p:nvSpPr>
          <p:cNvPr id="32" name="TextBox 31"/>
          <p:cNvSpPr txBox="1"/>
          <p:nvPr/>
        </p:nvSpPr>
        <p:spPr>
          <a:xfrm>
            <a:off x="1350337" y="5562456"/>
            <a:ext cx="4859079" cy="584775"/>
          </a:xfrm>
          <a:prstGeom prst="rect">
            <a:avLst/>
          </a:prstGeom>
          <a:noFill/>
        </p:spPr>
        <p:txBody>
          <a:bodyPr wrap="square" rtlCol="0">
            <a:spAutoFit/>
          </a:bodyPr>
          <a:lstStyle/>
          <a:p>
            <a:r>
              <a:rPr lang="en-US" sz="3200" dirty="0"/>
              <a:t>6. raise livestock</a:t>
            </a:r>
          </a:p>
        </p:txBody>
      </p:sp>
      <p:sp>
        <p:nvSpPr>
          <p:cNvPr id="5" name="Rectangle 4"/>
          <p:cNvSpPr/>
          <p:nvPr/>
        </p:nvSpPr>
        <p:spPr>
          <a:xfrm>
            <a:off x="6836458" y="26908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3" name="Rectangle 32"/>
          <p:cNvSpPr/>
          <p:nvPr/>
        </p:nvSpPr>
        <p:spPr>
          <a:xfrm>
            <a:off x="6836445" y="3286278"/>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4" name="Rectangle 33"/>
          <p:cNvSpPr/>
          <p:nvPr/>
        </p:nvSpPr>
        <p:spPr>
          <a:xfrm>
            <a:off x="6836445" y="3923412"/>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5" name="Rectangle 34"/>
          <p:cNvSpPr/>
          <p:nvPr/>
        </p:nvSpPr>
        <p:spPr>
          <a:xfrm>
            <a:off x="6836445" y="451883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6" name="Rectangle 35"/>
          <p:cNvSpPr/>
          <p:nvPr/>
        </p:nvSpPr>
        <p:spPr>
          <a:xfrm>
            <a:off x="6836445" y="5114256"/>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37" name="Rectangle 36"/>
          <p:cNvSpPr/>
          <p:nvPr/>
        </p:nvSpPr>
        <p:spPr>
          <a:xfrm>
            <a:off x="6836445" y="5626254"/>
            <a:ext cx="637693" cy="439796"/>
          </a:xfrm>
          <a:prstGeom prst="rect">
            <a:avLst/>
          </a:prstGeom>
          <a:no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7" name="Pictur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7542" y="2719904"/>
            <a:ext cx="378029" cy="378029"/>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754" y="3317161"/>
            <a:ext cx="378029" cy="378029"/>
          </a:xfrm>
          <a:prstGeom prst="rect">
            <a:avLst/>
          </a:prstGeom>
        </p:spPr>
      </p:pic>
      <p:pic>
        <p:nvPicPr>
          <p:cNvPr id="38" name="Picture 3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333" y="3954295"/>
            <a:ext cx="378029" cy="378029"/>
          </a:xfrm>
          <a:prstGeom prst="rect">
            <a:avLst/>
          </a:prstGeo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145139"/>
            <a:ext cx="378029" cy="378029"/>
          </a:xfrm>
          <a:prstGeom prst="rect">
            <a:avLst/>
          </a:prstGeom>
        </p:spPr>
      </p:pic>
      <p:pic>
        <p:nvPicPr>
          <p:cNvPr id="40" name="Picture 3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6911" y="5657137"/>
            <a:ext cx="378029" cy="378029"/>
          </a:xfrm>
          <a:prstGeom prst="rect">
            <a:avLst/>
          </a:prstGeom>
        </p:spPr>
      </p:pic>
      <p:pic>
        <p:nvPicPr>
          <p:cNvPr id="2" name="Track 24.mp3" descr="Track 24.mp3">
            <a:hlinkClick r:id="" action="ppaction://media"/>
            <a:extLst>
              <a:ext uri="{FF2B5EF4-FFF2-40B4-BE49-F238E27FC236}">
                <a16:creationId xmlns:a16="http://schemas.microsoft.com/office/drawing/2014/main" id="{8D426EFA-5752-094D-BADB-A588542F55C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71853" y="102121"/>
            <a:ext cx="812800" cy="812800"/>
          </a:xfrm>
          <a:prstGeom prst="rect">
            <a:avLst/>
          </a:prstGeom>
        </p:spPr>
      </p:pic>
      <p:sp>
        <p:nvSpPr>
          <p:cNvPr id="41" name="TextBox 40"/>
          <p:cNvSpPr txBox="1"/>
          <p:nvPr/>
        </p:nvSpPr>
        <p:spPr>
          <a:xfrm>
            <a:off x="188730" y="242326"/>
            <a:ext cx="3148322" cy="646331"/>
          </a:xfrm>
          <a:prstGeom prst="rect">
            <a:avLst/>
          </a:prstGeom>
          <a:solidFill>
            <a:schemeClr val="accent2"/>
          </a:solidFill>
          <a:effectLst/>
        </p:spPr>
        <p:txBody>
          <a:bodyPr wrap="square" rtlCol="0">
            <a:spAutoFit/>
          </a:bodyPr>
          <a:lstStyle/>
          <a:p>
            <a:r>
              <a:rPr lang="en-US" sz="3600" b="1" dirty="0" smtClean="0">
                <a:effectLst>
                  <a:glow rad="88900">
                    <a:schemeClr val="bg1"/>
                  </a:glow>
                </a:effectLst>
                <a:latin typeface="Arial" panose="020B0604020202020204" pitchFamily="34" charset="0"/>
                <a:cs typeface="Arial" panose="020B0604020202020204" pitchFamily="34" charset="0"/>
              </a:rPr>
              <a:t>I/ LISTENING</a:t>
            </a:r>
            <a:endParaRPr lang="en-US" sz="3600" b="1" dirty="0">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8393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dissolv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dissolv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dissolve">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dissolv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dissolve">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955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3" y="1221387"/>
            <a:ext cx="5837275" cy="48013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Minority children usually learn to work at 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twelve 	B. ten		C.  six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2</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Girls 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weave clothing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 do the gardening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 catch fish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3</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Boys 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prepare food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 raise livestock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 do housework</a:t>
            </a:r>
          </a:p>
        </p:txBody>
      </p:sp>
      <p:sp>
        <p:nvSpPr>
          <p:cNvPr id="13" name="TextBox 12"/>
          <p:cNvSpPr txBox="1"/>
          <p:nvPr/>
        </p:nvSpPr>
        <p:spPr>
          <a:xfrm>
            <a:off x="6163113" y="1256907"/>
            <a:ext cx="5837275"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4</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Children learn traditions through 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work 	B. music	C.  stories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FF0000"/>
                </a:solidFill>
                <a:effectLst/>
                <a:uLnTx/>
                <a:uFillTx/>
                <a:latin typeface="Calibri" panose="020F0502020204030204"/>
                <a:ea typeface="+mn-ea"/>
                <a:cs typeface="+mn-cs"/>
              </a:rPr>
              <a:t>5</a:t>
            </a:r>
            <a:r>
              <a:rPr kumimoji="0" lang="en-US" sz="26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The number of minority children going to school is ______.</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A. going up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B. going down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rPr>
              <a:t>C. staying the same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7" name="Rounded Rectangle 26"/>
          <p:cNvSpPr/>
          <p:nvPr/>
        </p:nvSpPr>
        <p:spPr>
          <a:xfrm>
            <a:off x="536838" y="509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8DA4"/>
              </a:solidFill>
              <a:effectLst/>
              <a:uLnTx/>
              <a:uFillTx/>
              <a:latin typeface="Calibri" panose="020F0502020204030204"/>
              <a:ea typeface="+mn-ea"/>
              <a:cs typeface="+mn-cs"/>
            </a:endParaRPr>
          </a:p>
        </p:txBody>
      </p:sp>
      <p:sp>
        <p:nvSpPr>
          <p:cNvPr id="28" name="TextBox 27"/>
          <p:cNvSpPr txBox="1"/>
          <p:nvPr/>
        </p:nvSpPr>
        <p:spPr>
          <a:xfrm>
            <a:off x="589623" y="406669"/>
            <a:ext cx="3970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Myriad Pro" pitchFamily="34" charset="0"/>
                <a:ea typeface="+mn-ea"/>
                <a:cs typeface="+mn-cs"/>
              </a:rPr>
              <a:t>3</a:t>
            </a:r>
          </a:p>
        </p:txBody>
      </p:sp>
      <p:sp>
        <p:nvSpPr>
          <p:cNvPr id="17" name="TextBox 16"/>
          <p:cNvSpPr txBox="1"/>
          <p:nvPr/>
        </p:nvSpPr>
        <p:spPr>
          <a:xfrm>
            <a:off x="1070966" y="545938"/>
            <a:ext cx="10706519" cy="523220"/>
          </a:xfrm>
          <a:prstGeom prst="rect">
            <a:avLst/>
          </a:prstGeom>
          <a:noFill/>
          <a:effectLst/>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Listen again and circle the correct answer A, B, or C.</a:t>
            </a:r>
          </a:p>
        </p:txBody>
      </p:sp>
      <p:cxnSp>
        <p:nvCxnSpPr>
          <p:cNvPr id="5" name="Straight Connector 4"/>
          <p:cNvCxnSpPr/>
          <p:nvPr/>
        </p:nvCxnSpPr>
        <p:spPr>
          <a:xfrm>
            <a:off x="5972106" y="1256907"/>
            <a:ext cx="10633" cy="4483318"/>
          </a:xfrm>
          <a:prstGeom prst="line">
            <a:avLst/>
          </a:prstGeom>
        </p:spPr>
        <p:style>
          <a:lnRef idx="1">
            <a:schemeClr val="dk1"/>
          </a:lnRef>
          <a:fillRef idx="0">
            <a:schemeClr val="dk1"/>
          </a:fillRef>
          <a:effectRef idx="0">
            <a:schemeClr val="dk1"/>
          </a:effectRef>
          <a:fontRef idx="minor">
            <a:schemeClr val="tx1"/>
          </a:fontRef>
        </p:style>
      </p:cxnSp>
      <p:pic>
        <p:nvPicPr>
          <p:cNvPr id="3" name="Track 25.mp3" descr="Track 25.mp3">
            <a:hlinkClick r:id="" action="ppaction://media"/>
            <a:extLst>
              <a:ext uri="{FF2B5EF4-FFF2-40B4-BE49-F238E27FC236}">
                <a16:creationId xmlns:a16="http://schemas.microsoft.com/office/drawing/2014/main" id="{D21BB95F-227E-C94E-B657-2458D3070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6046" y="-12691"/>
            <a:ext cx="812800" cy="812800"/>
          </a:xfrm>
          <a:prstGeom prst="rect">
            <a:avLst/>
          </a:prstGeom>
        </p:spPr>
      </p:pic>
    </p:spTree>
    <p:extLst>
      <p:ext uri="{BB962C8B-B14F-4D97-AF65-F5344CB8AC3E}">
        <p14:creationId xmlns:p14="http://schemas.microsoft.com/office/powerpoint/2010/main" val="9532408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8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91415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3053" y="1221387"/>
            <a:ext cx="5837275" cy="4801314"/>
          </a:xfrm>
          <a:prstGeom prst="rect">
            <a:avLst/>
          </a:prstGeom>
          <a:noFill/>
        </p:spPr>
        <p:txBody>
          <a:bodyPr wrap="square" rtlCol="0">
            <a:spAutoFit/>
          </a:bodyPr>
          <a:lstStyle/>
          <a:p>
            <a:r>
              <a:rPr lang="en-US" sz="2600" b="1" dirty="0">
                <a:solidFill>
                  <a:srgbClr val="FF0000"/>
                </a:solidFill>
              </a:rPr>
              <a:t>1</a:t>
            </a:r>
            <a:r>
              <a:rPr lang="en-US" sz="2600" dirty="0">
                <a:solidFill>
                  <a:srgbClr val="FF0000"/>
                </a:solidFill>
              </a:rPr>
              <a:t>. </a:t>
            </a:r>
            <a:r>
              <a:rPr lang="en-US" sz="2600" dirty="0"/>
              <a:t>Minority children usually learn to work at ______.</a:t>
            </a:r>
          </a:p>
          <a:p>
            <a:r>
              <a:rPr lang="en-US" sz="2600" dirty="0"/>
              <a:t>A. twelve 	B. ten		C.  six </a:t>
            </a:r>
          </a:p>
          <a:p>
            <a:endParaRPr lang="en-US" sz="1000" dirty="0"/>
          </a:p>
          <a:p>
            <a:r>
              <a:rPr lang="en-US" sz="2600" b="1" dirty="0">
                <a:solidFill>
                  <a:srgbClr val="FF0000"/>
                </a:solidFill>
              </a:rPr>
              <a:t>2</a:t>
            </a:r>
            <a:r>
              <a:rPr lang="en-US" sz="2600" dirty="0">
                <a:solidFill>
                  <a:srgbClr val="FF0000"/>
                </a:solidFill>
              </a:rPr>
              <a:t>. </a:t>
            </a:r>
            <a:r>
              <a:rPr lang="en-US" sz="2600" dirty="0"/>
              <a:t>Girls ______.</a:t>
            </a:r>
          </a:p>
          <a:p>
            <a:r>
              <a:rPr lang="en-US" sz="2600" dirty="0"/>
              <a:t>A. weave clothing</a:t>
            </a:r>
          </a:p>
          <a:p>
            <a:r>
              <a:rPr lang="en-US" sz="2600" dirty="0"/>
              <a:t>B. do the gardening</a:t>
            </a:r>
          </a:p>
          <a:p>
            <a:r>
              <a:rPr lang="en-US" sz="2600" dirty="0"/>
              <a:t>C. catch fish	</a:t>
            </a:r>
          </a:p>
          <a:p>
            <a:endParaRPr lang="en-US" sz="1000" dirty="0"/>
          </a:p>
          <a:p>
            <a:r>
              <a:rPr lang="en-US" sz="2600" b="1" dirty="0">
                <a:solidFill>
                  <a:srgbClr val="FF0000"/>
                </a:solidFill>
              </a:rPr>
              <a:t>3</a:t>
            </a:r>
            <a:r>
              <a:rPr lang="en-US" sz="2600" dirty="0">
                <a:solidFill>
                  <a:srgbClr val="FF0000"/>
                </a:solidFill>
              </a:rPr>
              <a:t>. </a:t>
            </a:r>
            <a:r>
              <a:rPr lang="en-US" sz="2600" dirty="0"/>
              <a:t>Boys ______.</a:t>
            </a:r>
          </a:p>
          <a:p>
            <a:r>
              <a:rPr lang="en-US" sz="2600" dirty="0"/>
              <a:t>A. prepare food		</a:t>
            </a:r>
          </a:p>
          <a:p>
            <a:r>
              <a:rPr lang="en-US" sz="2600" dirty="0"/>
              <a:t>B. raise livestock</a:t>
            </a:r>
          </a:p>
          <a:p>
            <a:r>
              <a:rPr lang="en-US" sz="2600" dirty="0"/>
              <a:t>C. do housework</a:t>
            </a:r>
          </a:p>
        </p:txBody>
      </p:sp>
      <p:sp>
        <p:nvSpPr>
          <p:cNvPr id="13" name="TextBox 12"/>
          <p:cNvSpPr txBox="1"/>
          <p:nvPr/>
        </p:nvSpPr>
        <p:spPr>
          <a:xfrm>
            <a:off x="6163113" y="1256907"/>
            <a:ext cx="5837275" cy="3693319"/>
          </a:xfrm>
          <a:prstGeom prst="rect">
            <a:avLst/>
          </a:prstGeom>
          <a:noFill/>
        </p:spPr>
        <p:txBody>
          <a:bodyPr wrap="square" rtlCol="0">
            <a:spAutoFit/>
          </a:bodyPr>
          <a:lstStyle/>
          <a:p>
            <a:r>
              <a:rPr lang="en-US" sz="2600" b="1" dirty="0">
                <a:solidFill>
                  <a:srgbClr val="FF0000"/>
                </a:solidFill>
              </a:rPr>
              <a:t>4</a:t>
            </a:r>
            <a:r>
              <a:rPr lang="en-US" sz="2600" dirty="0">
                <a:solidFill>
                  <a:srgbClr val="FF0000"/>
                </a:solidFill>
              </a:rPr>
              <a:t>. </a:t>
            </a:r>
            <a:r>
              <a:rPr lang="en-US" sz="2600" dirty="0"/>
              <a:t>Children learn traditions through _____</a:t>
            </a:r>
          </a:p>
          <a:p>
            <a:r>
              <a:rPr lang="en-US" sz="2600" dirty="0"/>
              <a:t>A. work 	B. music	C.  stories</a:t>
            </a:r>
          </a:p>
          <a:p>
            <a:endParaRPr lang="en-US" sz="2600" dirty="0"/>
          </a:p>
          <a:p>
            <a:r>
              <a:rPr lang="en-US" sz="2600" b="1" dirty="0">
                <a:solidFill>
                  <a:srgbClr val="FF0000"/>
                </a:solidFill>
              </a:rPr>
              <a:t>5</a:t>
            </a:r>
            <a:r>
              <a:rPr lang="en-US" sz="2600" dirty="0">
                <a:solidFill>
                  <a:srgbClr val="FF0000"/>
                </a:solidFill>
              </a:rPr>
              <a:t>. </a:t>
            </a:r>
            <a:r>
              <a:rPr lang="en-US" sz="2600" dirty="0"/>
              <a:t>The number of minority children going to school is ______.</a:t>
            </a:r>
          </a:p>
          <a:p>
            <a:r>
              <a:rPr lang="en-US" sz="2600" dirty="0"/>
              <a:t>A. going up 	</a:t>
            </a:r>
          </a:p>
          <a:p>
            <a:r>
              <a:rPr lang="en-US" sz="2600" dirty="0"/>
              <a:t>B. going down</a:t>
            </a:r>
          </a:p>
          <a:p>
            <a:r>
              <a:rPr lang="en-US" sz="2600" dirty="0"/>
              <a:t>C. staying the same</a:t>
            </a:r>
          </a:p>
          <a:p>
            <a:endParaRPr lang="en-US" sz="2600" dirty="0"/>
          </a:p>
        </p:txBody>
      </p:sp>
      <p:sp>
        <p:nvSpPr>
          <p:cNvPr id="21" name="Oval 20"/>
          <p:cNvSpPr/>
          <p:nvPr/>
        </p:nvSpPr>
        <p:spPr>
          <a:xfrm>
            <a:off x="3885343" y="20446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7" name="Rounded Rectangle 26"/>
          <p:cNvSpPr/>
          <p:nvPr/>
        </p:nvSpPr>
        <p:spPr>
          <a:xfrm>
            <a:off x="536838" y="509309"/>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28" name="TextBox 27"/>
          <p:cNvSpPr txBox="1"/>
          <p:nvPr/>
        </p:nvSpPr>
        <p:spPr>
          <a:xfrm>
            <a:off x="589623" y="406669"/>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7" name="TextBox 16"/>
          <p:cNvSpPr txBox="1"/>
          <p:nvPr/>
        </p:nvSpPr>
        <p:spPr>
          <a:xfrm>
            <a:off x="1070966" y="545938"/>
            <a:ext cx="10706519" cy="523220"/>
          </a:xfrm>
          <a:prstGeom prst="rect">
            <a:avLst/>
          </a:prstGeom>
          <a:noFill/>
          <a:effectLst/>
        </p:spPr>
        <p:txBody>
          <a:bodyPr wrap="square" rtlCol="0">
            <a:spAutoFit/>
          </a:bodyPr>
          <a:lstStyle/>
          <a:p>
            <a:r>
              <a:rPr lang="en-US" sz="2800" b="1" dirty="0"/>
              <a:t>Listen again and circle the correct answer A, B, or C.</a:t>
            </a:r>
          </a:p>
        </p:txBody>
      </p:sp>
      <p:sp>
        <p:nvSpPr>
          <p:cNvPr id="25" name="Oval 24"/>
          <p:cNvSpPr/>
          <p:nvPr/>
        </p:nvSpPr>
        <p:spPr>
          <a:xfrm>
            <a:off x="231114" y="295904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6" name="Oval 25"/>
          <p:cNvSpPr/>
          <p:nvPr/>
        </p:nvSpPr>
        <p:spPr>
          <a:xfrm>
            <a:off x="196809" y="5092770"/>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29" name="Oval 28"/>
          <p:cNvSpPr/>
          <p:nvPr/>
        </p:nvSpPr>
        <p:spPr>
          <a:xfrm>
            <a:off x="9757884" y="1653047"/>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sp>
        <p:nvSpPr>
          <p:cNvPr id="30" name="Oval 29"/>
          <p:cNvSpPr/>
          <p:nvPr/>
        </p:nvSpPr>
        <p:spPr>
          <a:xfrm>
            <a:off x="6110328" y="3243054"/>
            <a:ext cx="499731" cy="4543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dirty="0"/>
          </a:p>
        </p:txBody>
      </p:sp>
      <p:cxnSp>
        <p:nvCxnSpPr>
          <p:cNvPr id="5" name="Straight Connector 4"/>
          <p:cNvCxnSpPr/>
          <p:nvPr/>
        </p:nvCxnSpPr>
        <p:spPr>
          <a:xfrm>
            <a:off x="5972106" y="1256907"/>
            <a:ext cx="10633" cy="4483318"/>
          </a:xfrm>
          <a:prstGeom prst="line">
            <a:avLst/>
          </a:prstGeom>
        </p:spPr>
        <p:style>
          <a:lnRef idx="1">
            <a:schemeClr val="dk1"/>
          </a:lnRef>
          <a:fillRef idx="0">
            <a:schemeClr val="dk1"/>
          </a:fillRef>
          <a:effectRef idx="0">
            <a:schemeClr val="dk1"/>
          </a:effectRef>
          <a:fontRef idx="minor">
            <a:schemeClr val="tx1"/>
          </a:fontRef>
        </p:style>
      </p:cxnSp>
      <p:pic>
        <p:nvPicPr>
          <p:cNvPr id="3" name="Track 25.mp3" descr="Track 25.mp3">
            <a:hlinkClick r:id="" action="ppaction://media"/>
            <a:extLst>
              <a:ext uri="{FF2B5EF4-FFF2-40B4-BE49-F238E27FC236}">
                <a16:creationId xmlns:a16="http://schemas.microsoft.com/office/drawing/2014/main" id="{D21BB95F-227E-C94E-B657-2458D30705A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646046" y="-12691"/>
            <a:ext cx="812800" cy="812800"/>
          </a:xfrm>
          <a:prstGeom prst="rect">
            <a:avLst/>
          </a:prstGeom>
        </p:spPr>
      </p:pic>
    </p:spTree>
    <p:extLst>
      <p:ext uri="{BB962C8B-B14F-4D97-AF65-F5344CB8AC3E}">
        <p14:creationId xmlns:p14="http://schemas.microsoft.com/office/powerpoint/2010/main" val="230333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dissolv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dissolv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dissolve">
                                      <p:cBhvr>
                                        <p:cTn id="27" dur="500"/>
                                        <p:tgtEl>
                                          <p:spTgt spid="30"/>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816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2" fill="hold" display="0">
                  <p:stCondLst>
                    <p:cond delay="indefinite"/>
                  </p:stCondLst>
                  <p:endCondLst>
                    <p:cond evt="onStopAudio" delay="0">
                      <p:tgtEl>
                        <p:sldTgt/>
                      </p:tgtEl>
                    </p:cond>
                  </p:endCondLst>
                </p:cTn>
                <p:tgtEl>
                  <p:spTgt spid="3"/>
                </p:tgtEl>
              </p:cMediaNode>
            </p:audio>
          </p:childTnLst>
        </p:cTn>
      </p:par>
    </p:tnLst>
    <p:bldLst>
      <p:bldP spid="21" grpId="0" animBg="1"/>
      <p:bldP spid="25" grpId="0" animBg="1"/>
      <p:bldP spid="26"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82466" y="952834"/>
            <a:ext cx="10252955" cy="489364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en-US" sz="2400" dirty="0" smtClean="0">
                <a:solidFill>
                  <a:srgbClr val="000000"/>
                </a:solidFill>
                <a:latin typeface="Mongolian Baiti" panose="03000500000000000000" pitchFamily="66" charset="0"/>
                <a:cs typeface="Mongolian Baiti" panose="03000500000000000000" pitchFamily="66" charset="0"/>
              </a:rPr>
              <a:t>    Ethnic </a:t>
            </a:r>
            <a:r>
              <a:rPr lang="en-US" sz="2400" dirty="0">
                <a:solidFill>
                  <a:srgbClr val="000000"/>
                </a:solidFill>
                <a:latin typeface="Mongolian Baiti" panose="03000500000000000000" pitchFamily="66" charset="0"/>
                <a:cs typeface="Mongolian Baiti" panose="03000500000000000000" pitchFamily="66" charset="0"/>
              </a:rPr>
              <a:t>minority children might live the life different from that of most </a:t>
            </a:r>
            <a:r>
              <a:rPr lang="en-US" sz="2400" dirty="0" err="1">
                <a:solidFill>
                  <a:srgbClr val="000000"/>
                </a:solidFill>
                <a:latin typeface="Mongolian Baiti" panose="03000500000000000000" pitchFamily="66" charset="0"/>
                <a:cs typeface="Mongolian Baiti" panose="03000500000000000000" pitchFamily="66" charset="0"/>
              </a:rPr>
              <a:t>Kinh</a:t>
            </a:r>
            <a:r>
              <a:rPr lang="en-US" sz="2400" dirty="0">
                <a:solidFill>
                  <a:srgbClr val="000000"/>
                </a:solidFill>
                <a:latin typeface="Mongolian Baiti" panose="03000500000000000000" pitchFamily="66" charset="0"/>
                <a:cs typeface="Mongolian Baiti" panose="03000500000000000000" pitchFamily="66" charset="0"/>
              </a:rPr>
              <a:t> children. They spend some of their time helping their parents inside and outside the house. They learn to work from an early age, usually at six. Girls help look after the house, care for smaller children, weave clothing, and prepare food. Boys learn to do what their fathers do. They grow crops, raise the family's livestock, and catch fish.</a:t>
            </a:r>
          </a:p>
          <a:p>
            <a:pPr algn="just"/>
            <a:r>
              <a:rPr lang="en-US" sz="2400" dirty="0">
                <a:solidFill>
                  <a:srgbClr val="000000"/>
                </a:solidFill>
                <a:latin typeface="Mongolian Baiti" panose="03000500000000000000" pitchFamily="66" charset="0"/>
                <a:cs typeface="Mongolian Baiti" panose="03000500000000000000" pitchFamily="66" charset="0"/>
              </a:rPr>
              <a:t>In the evening, the family often gathers round the open fire. Children listen to stories or legends of heroes from their grandparents. They also listen to adults talk about their work. This is how the elders pass on traditions and knowledge to their children.</a:t>
            </a:r>
          </a:p>
          <a:p>
            <a:pPr algn="just"/>
            <a:r>
              <a:rPr lang="en-US" sz="2400" dirty="0">
                <a:solidFill>
                  <a:srgbClr val="000000"/>
                </a:solidFill>
                <a:latin typeface="Mongolian Baiti" panose="03000500000000000000" pitchFamily="66" charset="0"/>
                <a:cs typeface="Mongolian Baiti" panose="03000500000000000000" pitchFamily="66" charset="0"/>
              </a:rPr>
              <a:t>Nowadays, more and more minority children are going to school. There, they meet children from other ethnic groups. They play new games and learn new things.</a:t>
            </a:r>
            <a:endParaRPr lang="en-US" sz="2400" b="0" dirty="0">
              <a:solidFill>
                <a:srgbClr val="000000"/>
              </a:solidFill>
              <a:effectLst/>
              <a:latin typeface="Mongolian Baiti" panose="03000500000000000000" pitchFamily="66" charset="0"/>
              <a:cs typeface="Mongolian Baiti" panose="03000500000000000000" pitchFamily="66" charset="0"/>
            </a:endParaRPr>
          </a:p>
        </p:txBody>
      </p:sp>
      <p:sp>
        <p:nvSpPr>
          <p:cNvPr id="5" name="Rectangle 4"/>
          <p:cNvSpPr/>
          <p:nvPr/>
        </p:nvSpPr>
        <p:spPr>
          <a:xfrm>
            <a:off x="4818554" y="219032"/>
            <a:ext cx="2380780"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n-US" sz="2800" b="1" dirty="0">
                <a:solidFill>
                  <a:srgbClr val="C00000"/>
                </a:solidFill>
              </a:rPr>
              <a:t>tape transcript</a:t>
            </a:r>
          </a:p>
        </p:txBody>
      </p:sp>
    </p:spTree>
    <p:extLst>
      <p:ext uri="{BB962C8B-B14F-4D97-AF65-F5344CB8AC3E}">
        <p14:creationId xmlns:p14="http://schemas.microsoft.com/office/powerpoint/2010/main" val="42426387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73561" y="941382"/>
            <a:ext cx="9606965" cy="523220"/>
          </a:xfrm>
          <a:prstGeom prst="rect">
            <a:avLst/>
          </a:prstGeom>
          <a:noFill/>
          <a:effectLst/>
        </p:spPr>
        <p:txBody>
          <a:bodyPr wrap="square" rtlCol="0">
            <a:spAutoFit/>
          </a:bodyPr>
          <a:lstStyle/>
          <a:p>
            <a:r>
              <a:rPr lang="en-US" sz="2800" b="1" dirty="0"/>
              <a:t>Note five things you do to help your family.</a:t>
            </a:r>
          </a:p>
        </p:txBody>
      </p:sp>
      <p:sp>
        <p:nvSpPr>
          <p:cNvPr id="8" name="TextBox 7"/>
          <p:cNvSpPr txBox="1"/>
          <p:nvPr/>
        </p:nvSpPr>
        <p:spPr>
          <a:xfrm>
            <a:off x="185510" y="60796"/>
            <a:ext cx="2847864" cy="646331"/>
          </a:xfrm>
          <a:prstGeom prst="rect">
            <a:avLst/>
          </a:prstGeom>
        </p:spPr>
        <p:style>
          <a:lnRef idx="1">
            <a:schemeClr val="accent3"/>
          </a:lnRef>
          <a:fillRef idx="3">
            <a:schemeClr val="accent3"/>
          </a:fillRef>
          <a:effectRef idx="2">
            <a:schemeClr val="accent3"/>
          </a:effectRef>
          <a:fontRef idx="minor">
            <a:schemeClr val="lt1"/>
          </a:fontRef>
        </p:style>
        <p:txBody>
          <a:bodyPr wrap="square" rtlCol="0">
            <a:spAutoFit/>
          </a:bodyPr>
          <a:lstStyle/>
          <a:p>
            <a:r>
              <a:rPr lang="en-US" sz="3600" b="1" dirty="0" smtClean="0">
                <a:solidFill>
                  <a:srgbClr val="CC3300"/>
                </a:solidFill>
                <a:effectLst>
                  <a:glow rad="88900">
                    <a:schemeClr val="bg1"/>
                  </a:glow>
                </a:effectLst>
                <a:latin typeface="Arial" panose="020B0604020202020204" pitchFamily="34" charset="0"/>
                <a:cs typeface="Arial" panose="020B0604020202020204" pitchFamily="34" charset="0"/>
              </a:rPr>
              <a:t>II/ </a:t>
            </a:r>
            <a:r>
              <a:rPr lang="en-US" sz="3600" b="1" u="sng" dirty="0" smtClean="0">
                <a:solidFill>
                  <a:srgbClr val="CC3300"/>
                </a:solidFill>
                <a:effectLst>
                  <a:glow rad="88900">
                    <a:schemeClr val="bg1"/>
                  </a:glow>
                </a:effectLst>
                <a:latin typeface="Arial" panose="020B0604020202020204" pitchFamily="34" charset="0"/>
                <a:cs typeface="Arial" panose="020B0604020202020204" pitchFamily="34" charset="0"/>
              </a:rPr>
              <a:t>WRITING</a:t>
            </a:r>
            <a:endParaRPr lang="en-US" sz="3600" b="1" u="sng" dirty="0">
              <a:solidFill>
                <a:srgbClr val="CC3300"/>
              </a:solidFill>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539435" y="968548"/>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592220" y="87654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2" name="TextBox 1"/>
          <p:cNvSpPr txBox="1"/>
          <p:nvPr/>
        </p:nvSpPr>
        <p:spPr>
          <a:xfrm>
            <a:off x="592220" y="1723154"/>
            <a:ext cx="3670641" cy="523220"/>
          </a:xfrm>
          <a:prstGeom prst="rect">
            <a:avLst/>
          </a:prstGeom>
          <a:noFill/>
        </p:spPr>
        <p:txBody>
          <a:bodyPr wrap="square" rtlCol="0">
            <a:spAutoFit/>
          </a:bodyPr>
          <a:lstStyle/>
          <a:p>
            <a:r>
              <a:rPr lang="en-US" sz="2800" b="1" dirty="0"/>
              <a:t>Example: </a:t>
            </a:r>
            <a:r>
              <a:rPr lang="en-US" sz="2800" dirty="0">
                <a:solidFill>
                  <a:srgbClr val="0000FF"/>
                </a:solidFill>
              </a:rPr>
              <a:t>- cook meals</a:t>
            </a:r>
          </a:p>
        </p:txBody>
      </p:sp>
      <p:pic>
        <p:nvPicPr>
          <p:cNvPr id="3" name="Picture 2">
            <a:extLst>
              <a:ext uri="{FF2B5EF4-FFF2-40B4-BE49-F238E27FC236}">
                <a16:creationId xmlns:a16="http://schemas.microsoft.com/office/drawing/2014/main" id="{AEADB1FC-5ACF-044B-B489-2B8D442B1AF7}"/>
              </a:ext>
            </a:extLst>
          </p:cNvPr>
          <p:cNvPicPr>
            <a:picLocks noChangeAspect="1"/>
          </p:cNvPicPr>
          <p:nvPr/>
        </p:nvPicPr>
        <p:blipFill>
          <a:blip r:embed="rId3"/>
          <a:stretch>
            <a:fillRect/>
          </a:stretch>
        </p:blipFill>
        <p:spPr>
          <a:xfrm>
            <a:off x="2180324" y="2504926"/>
            <a:ext cx="7607448" cy="3955873"/>
          </a:xfrm>
          <a:prstGeom prst="rect">
            <a:avLst/>
          </a:prstGeom>
        </p:spPr>
      </p:pic>
      <p:sp>
        <p:nvSpPr>
          <p:cNvPr id="15" name="TextBox 14"/>
          <p:cNvSpPr txBox="1"/>
          <p:nvPr/>
        </p:nvSpPr>
        <p:spPr>
          <a:xfrm>
            <a:off x="3314044" y="2657711"/>
            <a:ext cx="2827671" cy="584775"/>
          </a:xfrm>
          <a:prstGeom prst="rect">
            <a:avLst/>
          </a:prstGeom>
          <a:noFill/>
        </p:spPr>
        <p:txBody>
          <a:bodyPr wrap="square" rtlCol="0">
            <a:spAutoFit/>
          </a:bodyPr>
          <a:lstStyle/>
          <a:p>
            <a:r>
              <a:rPr lang="en-US" sz="3200" b="1" dirty="0">
                <a:solidFill>
                  <a:srgbClr val="CC3300"/>
                </a:solidFill>
              </a:rPr>
              <a:t>Clean the floor</a:t>
            </a:r>
          </a:p>
        </p:txBody>
      </p:sp>
      <p:sp>
        <p:nvSpPr>
          <p:cNvPr id="16" name="TextBox 15"/>
          <p:cNvSpPr txBox="1"/>
          <p:nvPr/>
        </p:nvSpPr>
        <p:spPr>
          <a:xfrm>
            <a:off x="3257109" y="3242486"/>
            <a:ext cx="2331395" cy="584775"/>
          </a:xfrm>
          <a:prstGeom prst="rect">
            <a:avLst/>
          </a:prstGeom>
          <a:noFill/>
        </p:spPr>
        <p:txBody>
          <a:bodyPr wrap="square" rtlCol="0">
            <a:spAutoFit/>
          </a:bodyPr>
          <a:lstStyle/>
          <a:p>
            <a:r>
              <a:rPr lang="en-US" sz="3200" b="1" dirty="0">
                <a:solidFill>
                  <a:srgbClr val="CC3300"/>
                </a:solidFill>
              </a:rPr>
              <a:t>Cook meals</a:t>
            </a:r>
          </a:p>
        </p:txBody>
      </p:sp>
      <p:sp>
        <p:nvSpPr>
          <p:cNvPr id="17" name="TextBox 16"/>
          <p:cNvSpPr txBox="1"/>
          <p:nvPr/>
        </p:nvSpPr>
        <p:spPr>
          <a:xfrm>
            <a:off x="3239993" y="3863562"/>
            <a:ext cx="3787644" cy="584775"/>
          </a:xfrm>
          <a:prstGeom prst="rect">
            <a:avLst/>
          </a:prstGeom>
          <a:noFill/>
        </p:spPr>
        <p:txBody>
          <a:bodyPr wrap="square" rtlCol="0">
            <a:spAutoFit/>
          </a:bodyPr>
          <a:lstStyle/>
          <a:p>
            <a:r>
              <a:rPr lang="en-US" sz="3200" b="1" dirty="0">
                <a:solidFill>
                  <a:srgbClr val="CC3300"/>
                </a:solidFill>
              </a:rPr>
              <a:t>Look after the house</a:t>
            </a:r>
          </a:p>
        </p:txBody>
      </p:sp>
      <p:sp>
        <p:nvSpPr>
          <p:cNvPr id="4" name="Rectangle 3"/>
          <p:cNvSpPr/>
          <p:nvPr/>
        </p:nvSpPr>
        <p:spPr>
          <a:xfrm>
            <a:off x="3239993" y="4564821"/>
            <a:ext cx="2968570" cy="523220"/>
          </a:xfrm>
          <a:prstGeom prst="rect">
            <a:avLst/>
          </a:prstGeom>
        </p:spPr>
        <p:txBody>
          <a:bodyPr wrap="none">
            <a:spAutoFit/>
          </a:bodyPr>
          <a:lstStyle/>
          <a:p>
            <a:r>
              <a:rPr lang="en-US" sz="2800" b="1" dirty="0">
                <a:solidFill>
                  <a:srgbClr val="C00000"/>
                </a:solidFill>
                <a:latin typeface="inherit"/>
              </a:rPr>
              <a:t>Water the plants</a:t>
            </a:r>
            <a:endParaRPr lang="en-US" sz="2800" dirty="0">
              <a:solidFill>
                <a:srgbClr val="C00000"/>
              </a:solidFill>
            </a:endParaRPr>
          </a:p>
        </p:txBody>
      </p:sp>
      <p:sp>
        <p:nvSpPr>
          <p:cNvPr id="13" name="Rectangle 12"/>
          <p:cNvSpPr/>
          <p:nvPr/>
        </p:nvSpPr>
        <p:spPr>
          <a:xfrm>
            <a:off x="3239993" y="5185897"/>
            <a:ext cx="3008644" cy="523220"/>
          </a:xfrm>
          <a:prstGeom prst="rect">
            <a:avLst/>
          </a:prstGeom>
        </p:spPr>
        <p:txBody>
          <a:bodyPr wrap="none">
            <a:spAutoFit/>
          </a:bodyPr>
          <a:lstStyle/>
          <a:p>
            <a:r>
              <a:rPr lang="en-US" sz="2800" b="1" dirty="0" smtClean="0">
                <a:solidFill>
                  <a:srgbClr val="C00000"/>
                </a:solidFill>
                <a:latin typeface="inherit"/>
              </a:rPr>
              <a:t>Wash the dishes</a:t>
            </a:r>
            <a:endParaRPr lang="en-US" sz="2800" dirty="0">
              <a:solidFill>
                <a:srgbClr val="C00000"/>
              </a:solidFill>
            </a:endParaRPr>
          </a:p>
        </p:txBody>
      </p:sp>
    </p:spTree>
    <p:extLst>
      <p:ext uri="{BB962C8B-B14F-4D97-AF65-F5344CB8AC3E}">
        <p14:creationId xmlns:p14="http://schemas.microsoft.com/office/powerpoint/2010/main" val="946207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dissolve">
                                      <p:cBhvr>
                                        <p:cTn id="21" dur="500"/>
                                        <p:tgtEl>
                                          <p:spTgt spid="1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dissolve">
                                      <p:cBhvr>
                                        <p:cTn id="24" dur="500"/>
                                        <p:tgtEl>
                                          <p:spTgt spid="16"/>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dissolve">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18" name="Rounded Rectangle 17"/>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pic>
        <p:nvPicPr>
          <p:cNvPr id="2" name="Picture 1">
            <a:extLst>
              <a:ext uri="{FF2B5EF4-FFF2-40B4-BE49-F238E27FC236}">
                <a16:creationId xmlns:a16="http://schemas.microsoft.com/office/drawing/2014/main" id="{6B362E0D-4B32-2D41-BA38-2C7C69A980C1}"/>
              </a:ext>
            </a:extLst>
          </p:cNvPr>
          <p:cNvPicPr>
            <a:picLocks noChangeAspect="1"/>
          </p:cNvPicPr>
          <p:nvPr/>
        </p:nvPicPr>
        <p:blipFill>
          <a:blip r:embed="rId3"/>
          <a:stretch>
            <a:fillRect/>
          </a:stretch>
        </p:blipFill>
        <p:spPr>
          <a:xfrm>
            <a:off x="1017432" y="954693"/>
            <a:ext cx="10893380" cy="4920814"/>
          </a:xfrm>
          <a:prstGeom prst="rect">
            <a:avLst/>
          </a:prstGeom>
          <a:ln>
            <a:noFill/>
          </a:ln>
          <a:effectLst>
            <a:softEdge rad="112500"/>
          </a:effectLst>
        </p:spPr>
      </p:pic>
      <p:sp>
        <p:nvSpPr>
          <p:cNvPr id="3" name="Rectangle 2"/>
          <p:cNvSpPr/>
          <p:nvPr/>
        </p:nvSpPr>
        <p:spPr>
          <a:xfrm>
            <a:off x="2013520" y="1860828"/>
            <a:ext cx="8406508" cy="3108543"/>
          </a:xfrm>
          <a:prstGeom prst="rect">
            <a:avLst/>
          </a:prstGeom>
        </p:spPr>
        <p:txBody>
          <a:bodyPr wrap="square">
            <a:spAutoFit/>
          </a:bodyPr>
          <a:lstStyle/>
          <a:p>
            <a:r>
              <a:rPr lang="en-US" sz="2800" dirty="0">
                <a:solidFill>
                  <a:srgbClr val="000000"/>
                </a:solidFill>
                <a:latin typeface="Modern No. 20" panose="02070704070505020303" pitchFamily="18" charset="0"/>
              </a:rPr>
              <a:t>Though I don’t have much time at home, I try my best to do something to help my family. I take out the garbage, dust the room, make my bed and </a:t>
            </a:r>
            <a:r>
              <a:rPr lang="en-US" sz="2800" dirty="0" smtClean="0">
                <a:solidFill>
                  <a:srgbClr val="000000"/>
                </a:solidFill>
                <a:latin typeface="Modern No. 20" panose="02070704070505020303" pitchFamily="18" charset="0"/>
              </a:rPr>
              <a:t>water the plants. </a:t>
            </a:r>
            <a:r>
              <a:rPr lang="en-US" sz="2800" dirty="0">
                <a:solidFill>
                  <a:srgbClr val="000000"/>
                </a:solidFill>
                <a:latin typeface="Modern No. 20" panose="02070704070505020303" pitchFamily="18" charset="0"/>
              </a:rPr>
              <a:t>I also help my mother with cooking dinner and my family likes my food so much. Sometimes I ask my family members if they need help. If I have more time stay at home, I would love to help my family with more housework.</a:t>
            </a:r>
            <a:endParaRPr lang="en-US" sz="2800" dirty="0">
              <a:latin typeface="Modern No. 20" panose="02070704070505020303" pitchFamily="18" charset="0"/>
            </a:endParaRPr>
          </a:p>
        </p:txBody>
      </p:sp>
    </p:spTree>
    <p:extLst>
      <p:ext uri="{BB962C8B-B14F-4D97-AF65-F5344CB8AC3E}">
        <p14:creationId xmlns:p14="http://schemas.microsoft.com/office/powerpoint/2010/main" val="2742752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dissolve">
                                      <p:cBhvr>
                                        <p:cTn id="10" dur="500"/>
                                        <p:tgtEl>
                                          <p:spTgt spid="1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dissolve">
                                      <p:cBhvr>
                                        <p:cTn id="13" dur="500"/>
                                        <p:tgtEl>
                                          <p:spTgt spid="19"/>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1000"/>
                                        <p:tgtEl>
                                          <p:spTgt spid="3"/>
                                        </p:tgtEl>
                                      </p:cBhvr>
                                    </p:animEffect>
                                    <p:anim calcmode="lin" valueType="num">
                                      <p:cBhvr>
                                        <p:cTn id="19" dur="1000" fill="hold"/>
                                        <p:tgtEl>
                                          <p:spTgt spid="3"/>
                                        </p:tgtEl>
                                        <p:attrNameLst>
                                          <p:attrName>ppt_x</p:attrName>
                                        </p:attrNameLst>
                                      </p:cBhvr>
                                      <p:tavLst>
                                        <p:tav tm="0">
                                          <p:val>
                                            <p:strVal val="#ppt_x"/>
                                          </p:val>
                                        </p:tav>
                                        <p:tav tm="100000">
                                          <p:val>
                                            <p:strVal val="#ppt_x"/>
                                          </p:val>
                                        </p:tav>
                                      </p:tavLst>
                                    </p:anim>
                                    <p:anim calcmode="lin" valueType="num">
                                      <p:cBhvr>
                                        <p:cTn id="2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8" grpId="0" animBg="1"/>
      <p:bldP spid="19"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09472" y="2094158"/>
            <a:ext cx="9918969" cy="2677656"/>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r>
              <a:rPr lang="en-US" sz="2800" dirty="0">
                <a:latin typeface="Mongolian Baiti" panose="03000500000000000000" pitchFamily="66" charset="0"/>
                <a:cs typeface="Mongolian Baiti" panose="03000500000000000000" pitchFamily="66" charset="0"/>
              </a:rPr>
              <a:t>I often help my parents with housework </a:t>
            </a:r>
            <a:r>
              <a:rPr lang="en-US" sz="2800" dirty="0" smtClean="0">
                <a:latin typeface="Mongolian Baiti" panose="03000500000000000000" pitchFamily="66" charset="0"/>
                <a:cs typeface="Mongolian Baiti" panose="03000500000000000000" pitchFamily="66" charset="0"/>
              </a:rPr>
              <a:t>in </a:t>
            </a:r>
            <a:r>
              <a:rPr lang="en-US" sz="2800" dirty="0">
                <a:latin typeface="Mongolian Baiti" panose="03000500000000000000" pitchFamily="66" charset="0"/>
                <a:cs typeface="Mongolian Baiti" panose="03000500000000000000" pitchFamily="66" charset="0"/>
              </a:rPr>
              <a:t>my free time so that they don't have to be tired after a hard day's work. I often help my mother </a:t>
            </a:r>
            <a:r>
              <a:rPr lang="en-US" sz="2800" dirty="0" smtClean="0">
                <a:latin typeface="Mongolian Baiti" panose="03000500000000000000" pitchFamily="66" charset="0"/>
                <a:cs typeface="Mongolian Baiti" panose="03000500000000000000" pitchFamily="66" charset="0"/>
              </a:rPr>
              <a:t> with cooking such as picking </a:t>
            </a:r>
            <a:r>
              <a:rPr lang="en-US" sz="2800" dirty="0">
                <a:latin typeface="Mongolian Baiti" panose="03000500000000000000" pitchFamily="66" charset="0"/>
                <a:cs typeface="Mongolian Baiti" panose="03000500000000000000" pitchFamily="66" charset="0"/>
              </a:rPr>
              <a:t>vegetables and </a:t>
            </a:r>
            <a:r>
              <a:rPr lang="en-US" sz="2800" dirty="0" smtClean="0">
                <a:latin typeface="Mongolian Baiti" panose="03000500000000000000" pitchFamily="66" charset="0"/>
                <a:cs typeface="Mongolian Baiti" panose="03000500000000000000" pitchFamily="66" charset="0"/>
              </a:rPr>
              <a:t>washing  </a:t>
            </a:r>
            <a:r>
              <a:rPr lang="en-US" sz="2800" dirty="0">
                <a:latin typeface="Mongolian Baiti" panose="03000500000000000000" pitchFamily="66" charset="0"/>
                <a:cs typeface="Mongolian Baiti" panose="03000500000000000000" pitchFamily="66" charset="0"/>
              </a:rPr>
              <a:t>dishes</a:t>
            </a:r>
            <a:r>
              <a:rPr lang="en-US" sz="2800" dirty="0" smtClean="0">
                <a:latin typeface="Mongolian Baiti" panose="03000500000000000000" pitchFamily="66" charset="0"/>
                <a:cs typeface="Mongolian Baiti" panose="03000500000000000000" pitchFamily="66" charset="0"/>
              </a:rPr>
              <a:t>. Sometimes </a:t>
            </a:r>
            <a:r>
              <a:rPr lang="en-US" sz="2800" dirty="0">
                <a:latin typeface="Mongolian Baiti" panose="03000500000000000000" pitchFamily="66" charset="0"/>
                <a:cs typeface="Mongolian Baiti" panose="03000500000000000000" pitchFamily="66" charset="0"/>
              </a:rPr>
              <a:t>I also help my dad feed the birds and water the </a:t>
            </a:r>
            <a:r>
              <a:rPr lang="en-US" sz="2800" dirty="0" smtClean="0">
                <a:latin typeface="Mongolian Baiti" panose="03000500000000000000" pitchFamily="66" charset="0"/>
                <a:cs typeface="Mongolian Baiti" panose="03000500000000000000" pitchFamily="66" charset="0"/>
              </a:rPr>
              <a:t>plants. In </a:t>
            </a:r>
            <a:r>
              <a:rPr lang="en-US" sz="2800" dirty="0">
                <a:latin typeface="Mongolian Baiti" panose="03000500000000000000" pitchFamily="66" charset="0"/>
                <a:cs typeface="Mongolian Baiti" panose="03000500000000000000" pitchFamily="66" charset="0"/>
              </a:rPr>
              <a:t>addition, I</a:t>
            </a:r>
            <a:r>
              <a:rPr lang="en-US" sz="2800" dirty="0" smtClean="0">
                <a:latin typeface="Mongolian Baiti" panose="03000500000000000000" pitchFamily="66" charset="0"/>
                <a:cs typeface="Mongolian Baiti" panose="03000500000000000000" pitchFamily="66" charset="0"/>
              </a:rPr>
              <a:t> usually help my </a:t>
            </a:r>
            <a:r>
              <a:rPr lang="en-US" sz="2800" dirty="0">
                <a:latin typeface="Mongolian Baiti" panose="03000500000000000000" pitchFamily="66" charset="0"/>
                <a:cs typeface="Mongolian Baiti" panose="03000500000000000000" pitchFamily="66" charset="0"/>
              </a:rPr>
              <a:t>mother </a:t>
            </a:r>
            <a:r>
              <a:rPr lang="en-US" sz="2800" dirty="0" smtClean="0">
                <a:latin typeface="Mongolian Baiti" panose="03000500000000000000" pitchFamily="66" charset="0"/>
                <a:cs typeface="Mongolian Baiti" panose="03000500000000000000" pitchFamily="66" charset="0"/>
              </a:rPr>
              <a:t>clean </a:t>
            </a:r>
            <a:r>
              <a:rPr lang="en-US" sz="2800" dirty="0">
                <a:latin typeface="Mongolian Baiti" panose="03000500000000000000" pitchFamily="66" charset="0"/>
                <a:cs typeface="Mongolian Baiti" panose="03000500000000000000" pitchFamily="66" charset="0"/>
              </a:rPr>
              <a:t>the house and many other jobs that are </a:t>
            </a:r>
            <a:r>
              <a:rPr lang="en-US" sz="2800" dirty="0" smtClean="0">
                <a:latin typeface="Mongolian Baiti" panose="03000500000000000000" pitchFamily="66" charset="0"/>
                <a:cs typeface="Mongolian Baiti" panose="03000500000000000000" pitchFamily="66" charset="0"/>
              </a:rPr>
              <a:t>suitable my physical strength.</a:t>
            </a:r>
            <a:endParaRPr lang="en-US" sz="2800" dirty="0">
              <a:latin typeface="Mongolian Baiti" panose="03000500000000000000" pitchFamily="66" charset="0"/>
              <a:cs typeface="Mongolian Baiti" panose="03000500000000000000" pitchFamily="66" charset="0"/>
            </a:endParaRPr>
          </a:p>
        </p:txBody>
      </p:sp>
      <p:sp>
        <p:nvSpPr>
          <p:cNvPr id="5" name="TextBox 4"/>
          <p:cNvSpPr txBox="1"/>
          <p:nvPr/>
        </p:nvSpPr>
        <p:spPr>
          <a:xfrm>
            <a:off x="855305" y="224322"/>
            <a:ext cx="11217635" cy="954107"/>
          </a:xfrm>
          <a:prstGeom prst="rect">
            <a:avLst/>
          </a:prstGeom>
          <a:noFill/>
          <a:effectLst/>
        </p:spPr>
        <p:txBody>
          <a:bodyPr wrap="square" rtlCol="0">
            <a:spAutoFit/>
          </a:bodyPr>
          <a:lstStyle/>
          <a:p>
            <a:r>
              <a:rPr lang="en-US" sz="2800" b="1" dirty="0"/>
              <a:t>Write a paragraph (80 - 100 words) about the things you do to </a:t>
            </a:r>
            <a:endParaRPr lang="en-US" sz="2800" b="1" dirty="0" smtClean="0"/>
          </a:p>
          <a:p>
            <a:r>
              <a:rPr lang="en-US" sz="2800" b="1" dirty="0" smtClean="0"/>
              <a:t>help </a:t>
            </a:r>
            <a:r>
              <a:rPr lang="en-US" sz="2800" b="1" dirty="0"/>
              <a:t>your family. Use the ideas in 4.</a:t>
            </a:r>
          </a:p>
        </p:txBody>
      </p:sp>
      <p:sp>
        <p:nvSpPr>
          <p:cNvPr id="6" name="Rounded Rectangle 5"/>
          <p:cNvSpPr/>
          <p:nvPr/>
        </p:nvSpPr>
        <p:spPr>
          <a:xfrm>
            <a:off x="299914" y="224322"/>
            <a:ext cx="502606" cy="502606"/>
          </a:xfrm>
          <a:prstGeom prst="roundRect">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7" name="TextBox 6"/>
          <p:cNvSpPr txBox="1"/>
          <p:nvPr/>
        </p:nvSpPr>
        <p:spPr>
          <a:xfrm>
            <a:off x="352699" y="8978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9" name="Rectangle 8"/>
          <p:cNvSpPr/>
          <p:nvPr/>
        </p:nvSpPr>
        <p:spPr>
          <a:xfrm>
            <a:off x="4684574" y="1026427"/>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93278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dissolve">
                                      <p:cBhvr>
                                        <p:cTn id="10" dur="500"/>
                                        <p:tgtEl>
                                          <p:spTgt spid="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98187" y="1469755"/>
            <a:ext cx="9831422" cy="2677656"/>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en-US" sz="2800" dirty="0"/>
              <a:t> I'm the eldest sister in my family. So, I have to help my parents to do the housework. I often clean the floor and do the laundry. After the meals, I help my mom to do the dishes. On Sunday, me and my younger brother walk the dog. When my parents come home late from work, I usually cook the dinner. I'm glad I can help my parents out. I want my parents to have less trouble.</a:t>
            </a:r>
          </a:p>
        </p:txBody>
      </p:sp>
      <p:sp>
        <p:nvSpPr>
          <p:cNvPr id="6" name="Rectangle 5"/>
          <p:cNvSpPr/>
          <p:nvPr/>
        </p:nvSpPr>
        <p:spPr>
          <a:xfrm>
            <a:off x="4528931" y="248214"/>
            <a:ext cx="2569934" cy="584775"/>
          </a:xfrm>
          <a:prstGeom prst="rect">
            <a:avLst/>
          </a:prstGeom>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b="1" dirty="0"/>
              <a:t>model writing</a:t>
            </a:r>
          </a:p>
        </p:txBody>
      </p:sp>
    </p:spTree>
    <p:extLst>
      <p:ext uri="{BB962C8B-B14F-4D97-AF65-F5344CB8AC3E}">
        <p14:creationId xmlns:p14="http://schemas.microsoft.com/office/powerpoint/2010/main" val="24135782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1"/>
          <p:cNvSpPr/>
          <p:nvPr/>
        </p:nvSpPr>
        <p:spPr>
          <a:xfrm>
            <a:off x="3694519" y="2222205"/>
            <a:ext cx="4625162" cy="2711302"/>
          </a:xfrm>
          <a:prstGeom prst="cloud">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500" b="1" dirty="0"/>
              <a:t>What do you do to help your parents?</a:t>
            </a:r>
          </a:p>
        </p:txBody>
      </p:sp>
      <p:cxnSp>
        <p:nvCxnSpPr>
          <p:cNvPr id="5" name="Straight Arrow Connector 4"/>
          <p:cNvCxnSpPr/>
          <p:nvPr/>
        </p:nvCxnSpPr>
        <p:spPr>
          <a:xfrm flipV="1">
            <a:off x="8240233" y="2222205"/>
            <a:ext cx="946297" cy="425302"/>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TextBox 5"/>
          <p:cNvSpPr txBox="1"/>
          <p:nvPr/>
        </p:nvSpPr>
        <p:spPr>
          <a:xfrm>
            <a:off x="9186529" y="1839839"/>
            <a:ext cx="2827671" cy="584775"/>
          </a:xfrm>
          <a:prstGeom prst="rect">
            <a:avLst/>
          </a:prstGeom>
          <a:noFill/>
        </p:spPr>
        <p:txBody>
          <a:bodyPr wrap="square" rtlCol="0">
            <a:spAutoFit/>
          </a:bodyPr>
          <a:lstStyle/>
          <a:p>
            <a:r>
              <a:rPr lang="en-US" sz="3200" b="1" dirty="0"/>
              <a:t>Clean the floor</a:t>
            </a:r>
          </a:p>
        </p:txBody>
      </p:sp>
      <p:cxnSp>
        <p:nvCxnSpPr>
          <p:cNvPr id="10" name="Straight Arrow Connector 9"/>
          <p:cNvCxnSpPr/>
          <p:nvPr/>
        </p:nvCxnSpPr>
        <p:spPr>
          <a:xfrm flipV="1">
            <a:off x="7788371" y="4134255"/>
            <a:ext cx="1454867" cy="122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1" name="TextBox 10"/>
          <p:cNvSpPr txBox="1"/>
          <p:nvPr/>
        </p:nvSpPr>
        <p:spPr>
          <a:xfrm>
            <a:off x="9269394" y="3841867"/>
            <a:ext cx="2331395" cy="584775"/>
          </a:xfrm>
          <a:prstGeom prst="rect">
            <a:avLst/>
          </a:prstGeom>
          <a:noFill/>
        </p:spPr>
        <p:txBody>
          <a:bodyPr wrap="square" rtlCol="0">
            <a:spAutoFit/>
          </a:bodyPr>
          <a:lstStyle/>
          <a:p>
            <a:r>
              <a:rPr lang="en-US" sz="3200" b="1" dirty="0"/>
              <a:t>Cook meals</a:t>
            </a:r>
          </a:p>
        </p:txBody>
      </p:sp>
      <p:cxnSp>
        <p:nvCxnSpPr>
          <p:cNvPr id="12" name="Straight Arrow Connector 11"/>
          <p:cNvCxnSpPr>
            <a:endCxn id="14" idx="0"/>
          </p:cNvCxnSpPr>
          <p:nvPr/>
        </p:nvCxnSpPr>
        <p:spPr>
          <a:xfrm>
            <a:off x="5846885" y="5023485"/>
            <a:ext cx="864407" cy="7493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4" name="TextBox 13"/>
          <p:cNvSpPr txBox="1"/>
          <p:nvPr/>
        </p:nvSpPr>
        <p:spPr>
          <a:xfrm>
            <a:off x="5182351" y="5772883"/>
            <a:ext cx="3057882" cy="584775"/>
          </a:xfrm>
          <a:prstGeom prst="rect">
            <a:avLst/>
          </a:prstGeom>
          <a:noFill/>
        </p:spPr>
        <p:txBody>
          <a:bodyPr wrap="square" rtlCol="0">
            <a:spAutoFit/>
          </a:bodyPr>
          <a:lstStyle/>
          <a:p>
            <a:r>
              <a:rPr lang="en-US" sz="3200" b="1"/>
              <a:t>Feed the chicken</a:t>
            </a:r>
            <a:endParaRPr lang="en-US" sz="3200" b="1" dirty="0"/>
          </a:p>
        </p:txBody>
      </p:sp>
      <p:cxnSp>
        <p:nvCxnSpPr>
          <p:cNvPr id="15" name="Straight Arrow Connector 14"/>
          <p:cNvCxnSpPr/>
          <p:nvPr/>
        </p:nvCxnSpPr>
        <p:spPr>
          <a:xfrm flipH="1" flipV="1">
            <a:off x="3219855" y="3657584"/>
            <a:ext cx="636850" cy="2126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TextBox 15"/>
          <p:cNvSpPr txBox="1"/>
          <p:nvPr/>
        </p:nvSpPr>
        <p:spPr>
          <a:xfrm>
            <a:off x="375055" y="3285468"/>
            <a:ext cx="3057882" cy="584775"/>
          </a:xfrm>
          <a:prstGeom prst="rect">
            <a:avLst/>
          </a:prstGeom>
          <a:noFill/>
        </p:spPr>
        <p:txBody>
          <a:bodyPr wrap="square" rtlCol="0">
            <a:spAutoFit/>
          </a:bodyPr>
          <a:lstStyle/>
          <a:p>
            <a:r>
              <a:rPr lang="en-US" sz="3200" b="1" dirty="0"/>
              <a:t>Collect the eggs</a:t>
            </a:r>
          </a:p>
        </p:txBody>
      </p:sp>
      <p:cxnSp>
        <p:nvCxnSpPr>
          <p:cNvPr id="17" name="Straight Arrow Connector 16"/>
          <p:cNvCxnSpPr>
            <a:endCxn id="18" idx="2"/>
          </p:cNvCxnSpPr>
          <p:nvPr/>
        </p:nvCxnSpPr>
        <p:spPr>
          <a:xfrm flipH="1" flipV="1">
            <a:off x="2829285" y="2207249"/>
            <a:ext cx="1207305" cy="86556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Box 17"/>
          <p:cNvSpPr txBox="1"/>
          <p:nvPr/>
        </p:nvSpPr>
        <p:spPr>
          <a:xfrm>
            <a:off x="935463" y="1622474"/>
            <a:ext cx="3787644" cy="584775"/>
          </a:xfrm>
          <a:prstGeom prst="rect">
            <a:avLst/>
          </a:prstGeom>
          <a:noFill/>
        </p:spPr>
        <p:txBody>
          <a:bodyPr wrap="square" rtlCol="0">
            <a:spAutoFit/>
          </a:bodyPr>
          <a:lstStyle/>
          <a:p>
            <a:r>
              <a:rPr lang="en-US" sz="3200" b="1" dirty="0"/>
              <a:t>Look after the house</a:t>
            </a:r>
          </a:p>
        </p:txBody>
      </p:sp>
      <p:sp>
        <p:nvSpPr>
          <p:cNvPr id="3" name="Rectangle 2"/>
          <p:cNvSpPr/>
          <p:nvPr/>
        </p:nvSpPr>
        <p:spPr>
          <a:xfrm>
            <a:off x="4345125" y="582555"/>
            <a:ext cx="6255239" cy="523220"/>
          </a:xfrm>
          <a:prstGeom prst="rect">
            <a:avLst/>
          </a:prstGeom>
        </p:spPr>
        <p:txBody>
          <a:bodyPr wrap="none">
            <a:spAutoFit/>
          </a:bodyPr>
          <a:lstStyle/>
          <a:p>
            <a:pPr fontAlgn="base"/>
            <a:r>
              <a:rPr lang="en-US" sz="2800" b="1" dirty="0">
                <a:solidFill>
                  <a:srgbClr val="222222"/>
                </a:solidFill>
                <a:latin typeface="inherit"/>
              </a:rPr>
              <a:t>Help make </a:t>
            </a:r>
            <a:r>
              <a:rPr lang="en-US" sz="2800" b="1" dirty="0" smtClean="0">
                <a:solidFill>
                  <a:srgbClr val="222222"/>
                </a:solidFill>
                <a:latin typeface="inherit"/>
              </a:rPr>
              <a:t>meals (dinner/lunch/….).</a:t>
            </a:r>
            <a:endParaRPr lang="en-US" sz="2800" b="1" i="0" dirty="0">
              <a:solidFill>
                <a:srgbClr val="222222"/>
              </a:solidFill>
              <a:effectLst/>
              <a:latin typeface="Helvetica" panose="020B0604020202020204" pitchFamily="34" charset="0"/>
            </a:endParaRPr>
          </a:p>
        </p:txBody>
      </p:sp>
      <p:cxnSp>
        <p:nvCxnSpPr>
          <p:cNvPr id="19" name="Straight Arrow Connector 18"/>
          <p:cNvCxnSpPr>
            <a:stCxn id="2" idx="3"/>
          </p:cNvCxnSpPr>
          <p:nvPr/>
        </p:nvCxnSpPr>
        <p:spPr>
          <a:xfrm flipV="1">
            <a:off x="6007100" y="1123031"/>
            <a:ext cx="386158" cy="125419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7" name="Rectangle 6"/>
          <p:cNvSpPr/>
          <p:nvPr/>
        </p:nvSpPr>
        <p:spPr>
          <a:xfrm>
            <a:off x="788748" y="5000776"/>
            <a:ext cx="3067956" cy="523220"/>
          </a:xfrm>
          <a:prstGeom prst="rect">
            <a:avLst/>
          </a:prstGeom>
        </p:spPr>
        <p:txBody>
          <a:bodyPr wrap="none">
            <a:spAutoFit/>
          </a:bodyPr>
          <a:lstStyle/>
          <a:p>
            <a:pPr fontAlgn="base"/>
            <a:r>
              <a:rPr lang="en-US" sz="2800" b="1" dirty="0">
                <a:solidFill>
                  <a:srgbClr val="222222"/>
                </a:solidFill>
                <a:latin typeface="inherit"/>
              </a:rPr>
              <a:t>Water the plants.</a:t>
            </a:r>
            <a:endParaRPr lang="en-US" sz="2800" b="1" i="0" dirty="0">
              <a:solidFill>
                <a:srgbClr val="222222"/>
              </a:solidFill>
              <a:effectLst/>
              <a:latin typeface="Helvetica" panose="020B0604020202020204" pitchFamily="34" charset="0"/>
            </a:endParaRPr>
          </a:p>
        </p:txBody>
      </p:sp>
      <p:cxnSp>
        <p:nvCxnSpPr>
          <p:cNvPr id="20" name="Straight Arrow Connector 19"/>
          <p:cNvCxnSpPr/>
          <p:nvPr/>
        </p:nvCxnSpPr>
        <p:spPr>
          <a:xfrm flipH="1">
            <a:off x="3662749" y="4802841"/>
            <a:ext cx="967617" cy="459545"/>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2" name="Rectangle 21"/>
          <p:cNvSpPr/>
          <p:nvPr/>
        </p:nvSpPr>
        <p:spPr>
          <a:xfrm>
            <a:off x="8013227" y="5023485"/>
            <a:ext cx="4178773" cy="523220"/>
          </a:xfrm>
          <a:prstGeom prst="rect">
            <a:avLst/>
          </a:prstGeom>
        </p:spPr>
        <p:txBody>
          <a:bodyPr wrap="none">
            <a:spAutoFit/>
          </a:bodyPr>
          <a:lstStyle/>
          <a:p>
            <a:pPr fontAlgn="base"/>
            <a:r>
              <a:rPr lang="en-US" sz="2800" b="1" dirty="0">
                <a:solidFill>
                  <a:srgbClr val="222222"/>
                </a:solidFill>
                <a:latin typeface="inherit"/>
              </a:rPr>
              <a:t>Set the table for dinner.</a:t>
            </a:r>
            <a:endParaRPr lang="en-US" sz="2800" b="1" i="0" dirty="0">
              <a:solidFill>
                <a:srgbClr val="222222"/>
              </a:solidFill>
              <a:effectLst/>
              <a:latin typeface="Helvetica" panose="020B0604020202020204" pitchFamily="34" charset="0"/>
            </a:endParaRPr>
          </a:p>
        </p:txBody>
      </p:sp>
      <p:cxnSp>
        <p:nvCxnSpPr>
          <p:cNvPr id="23" name="Straight Arrow Connector 22"/>
          <p:cNvCxnSpPr/>
          <p:nvPr/>
        </p:nvCxnSpPr>
        <p:spPr>
          <a:xfrm>
            <a:off x="6787088" y="4607605"/>
            <a:ext cx="1453145" cy="42500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8" name="TextBox 27"/>
          <p:cNvSpPr txBox="1"/>
          <p:nvPr/>
        </p:nvSpPr>
        <p:spPr>
          <a:xfrm>
            <a:off x="223736" y="87711"/>
            <a:ext cx="2605549" cy="646331"/>
          </a:xfrm>
          <a:prstGeom prst="rect">
            <a:avLst/>
          </a:prstGeom>
          <a:solidFill>
            <a:schemeClr val="accent6">
              <a:lumMod val="75000"/>
            </a:schemeClr>
          </a:solidFill>
        </p:spPr>
        <p:txBody>
          <a:bodyPr wrap="square" rtlCol="0">
            <a:spAutoFit/>
          </a:bodyPr>
          <a:lstStyle/>
          <a:p>
            <a:r>
              <a:rPr lang="en-US" sz="3600" b="1" dirty="0" smtClean="0">
                <a:solidFill>
                  <a:srgbClr val="FFFF00"/>
                </a:solidFill>
              </a:rPr>
              <a:t>* </a:t>
            </a:r>
            <a:r>
              <a:rPr lang="en-US" sz="3600" b="1" u="sng" dirty="0" smtClean="0">
                <a:solidFill>
                  <a:srgbClr val="FFFF00"/>
                </a:solidFill>
              </a:rPr>
              <a:t>Warm -up</a:t>
            </a:r>
            <a:endParaRPr lang="en-US" sz="3600" b="1" u="sng" dirty="0">
              <a:solidFill>
                <a:srgbClr val="FFFF00"/>
              </a:solidFill>
            </a:endParaRPr>
          </a:p>
        </p:txBody>
      </p:sp>
    </p:spTree>
    <p:extLst>
      <p:ext uri="{BB962C8B-B14F-4D97-AF65-F5344CB8AC3E}">
        <p14:creationId xmlns:p14="http://schemas.microsoft.com/office/powerpoint/2010/main" val="34048452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10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1000"/>
                                        <p:tgtEl>
                                          <p:spTgt spid="18"/>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randombar(horizontal)">
                                      <p:cBhvr>
                                        <p:cTn id="13" dur="1000"/>
                                        <p:tgtEl>
                                          <p:spTgt spid="16"/>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10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randombar(horizontal)">
                                      <p:cBhvr>
                                        <p:cTn id="19" dur="1000"/>
                                        <p:tgtEl>
                                          <p:spTgt spid="14"/>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randombar(horizontal)">
                                      <p:cBhvr>
                                        <p:cTn id="22" dur="1000"/>
                                        <p:tgtEl>
                                          <p:spTgt spid="22"/>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randombar(horizontal)">
                                      <p:cBhvr>
                                        <p:cTn id="25"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6" grpId="0"/>
      <p:bldP spid="18" grpId="0"/>
      <p:bldP spid="3" grpId="0"/>
      <p:bldP spid="7" grpId="0"/>
      <p:bldP spid="2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10633" y="-22421"/>
            <a:ext cx="12192000" cy="1083309"/>
            <a:chOff x="0" y="-3"/>
            <a:chExt cx="12192000" cy="1083309"/>
          </a:xfrm>
        </p:grpSpPr>
        <p:sp>
          <p:nvSpPr>
            <p:cNvPr id="13" name="Round Single Corner Rectangle 1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ound Single Corner Rectangle 1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3813927" y="128645"/>
            <a:ext cx="524252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CONSOLIDATION</a:t>
            </a:r>
            <a:endParaRPr lang="en-US" sz="3600" b="1"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2590545" y="2005339"/>
            <a:ext cx="9097927" cy="3539430"/>
          </a:xfrm>
          <a:prstGeom prst="rect">
            <a:avLst/>
          </a:prstGeom>
          <a:noFill/>
        </p:spPr>
        <p:txBody>
          <a:bodyPr wrap="square">
            <a:spAutoFit/>
          </a:bodyPr>
          <a:lstStyle/>
          <a:p>
            <a:r>
              <a:rPr lang="en-US" sz="3200" b="1" dirty="0">
                <a:solidFill>
                  <a:srgbClr val="FF0000"/>
                </a:solidFill>
              </a:rPr>
              <a:t>In this lesson, you have:</a:t>
            </a:r>
          </a:p>
          <a:p>
            <a:pPr marL="457200" indent="-457200">
              <a:buFont typeface="Wingdings" panose="05000000000000000000" pitchFamily="2" charset="2"/>
              <a:buChar char="ü"/>
            </a:pPr>
            <a:r>
              <a:rPr lang="en-US" sz="3200" dirty="0"/>
              <a:t>learnt new words related the topic of the listening text.</a:t>
            </a:r>
          </a:p>
          <a:p>
            <a:pPr marL="457200" indent="-457200">
              <a:buFont typeface="Wingdings" panose="05000000000000000000" pitchFamily="2" charset="2"/>
              <a:buChar char="ü"/>
            </a:pPr>
            <a:r>
              <a:rPr lang="en-US" sz="3200" dirty="0"/>
              <a:t>understood more about ethnic children through listening tasks.</a:t>
            </a:r>
          </a:p>
          <a:p>
            <a:pPr marL="457200" indent="-457200">
              <a:buFont typeface="Wingdings" panose="05000000000000000000" pitchFamily="2" charset="2"/>
              <a:buChar char="ü"/>
            </a:pPr>
            <a:r>
              <a:rPr lang="en-US" sz="3200" dirty="0"/>
              <a:t>written a paragraph about the things you do to help your family.</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222486" y="2609590"/>
            <a:ext cx="2330929" cy="2330929"/>
          </a:xfrm>
          <a:prstGeom prst="rect">
            <a:avLst/>
          </a:prstGeom>
        </p:spPr>
      </p:pic>
    </p:spTree>
    <p:extLst>
      <p:ext uri="{BB962C8B-B14F-4D97-AF65-F5344CB8AC3E}">
        <p14:creationId xmlns:p14="http://schemas.microsoft.com/office/powerpoint/2010/main" val="227572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dissolv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dissolv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dissolv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633" y="-22421"/>
            <a:ext cx="12192000" cy="1083309"/>
            <a:chOff x="0" y="-3"/>
            <a:chExt cx="12192000" cy="1083309"/>
          </a:xfrm>
        </p:grpSpPr>
        <p:sp>
          <p:nvSpPr>
            <p:cNvPr id="10" name="Round Single Corner Rectangle 9"/>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ound Single Corner Rectangle 12"/>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 Single Corner Rectangle 13"/>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4963655" y="111613"/>
            <a:ext cx="2896294"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cs typeface="Arial" panose="020B0604020202020204" pitchFamily="34" charset="0"/>
              </a:rPr>
              <a:t>* Homework</a:t>
            </a:r>
            <a:endParaRPr lang="en-US" sz="3600" b="1" dirty="0">
              <a:solidFill>
                <a:srgbClr val="C00000"/>
              </a:solidFill>
              <a:effectLst>
                <a:glow rad="88900">
                  <a:schemeClr val="bg1"/>
                </a:glow>
              </a:effectLst>
              <a:cs typeface="Arial" panose="020B0604020202020204" pitchFamily="34" charset="0"/>
            </a:endParaRPr>
          </a:p>
        </p:txBody>
      </p:sp>
      <p:sp>
        <p:nvSpPr>
          <p:cNvPr id="2" name="TextBox 1"/>
          <p:cNvSpPr txBox="1"/>
          <p:nvPr/>
        </p:nvSpPr>
        <p:spPr>
          <a:xfrm>
            <a:off x="424659" y="1822185"/>
            <a:ext cx="8359221" cy="2231958"/>
          </a:xfrm>
          <a:prstGeom prst="rect">
            <a:avLst/>
          </a:prstGeom>
          <a:noFill/>
        </p:spPr>
        <p:txBody>
          <a:bodyPr wrap="square" rtlCol="0">
            <a:spAutoFit/>
          </a:bodyPr>
          <a:lstStyle/>
          <a:p>
            <a:pPr marL="285750" indent="-285750">
              <a:lnSpc>
                <a:spcPct val="150000"/>
              </a:lnSpc>
              <a:buFont typeface="Wingdings" panose="05000000000000000000" pitchFamily="2" charset="2"/>
              <a:buChar char="ü"/>
            </a:pPr>
            <a:r>
              <a:rPr lang="en-US" sz="3200" dirty="0"/>
              <a:t> Learn by heart all the words.</a:t>
            </a:r>
          </a:p>
          <a:p>
            <a:pPr marL="285750" indent="-285750">
              <a:lnSpc>
                <a:spcPct val="150000"/>
              </a:lnSpc>
              <a:buFont typeface="Wingdings" panose="05000000000000000000" pitchFamily="2" charset="2"/>
              <a:buChar char="ü"/>
            </a:pPr>
            <a:r>
              <a:rPr lang="en-US" sz="3200" dirty="0"/>
              <a:t> Do exercises in the workbook.</a:t>
            </a:r>
          </a:p>
          <a:p>
            <a:pPr marL="285750" indent="-285750">
              <a:lnSpc>
                <a:spcPct val="150000"/>
              </a:lnSpc>
              <a:buFont typeface="Wingdings" panose="05000000000000000000" pitchFamily="2" charset="2"/>
              <a:buChar char="ü"/>
            </a:pPr>
            <a:r>
              <a:rPr lang="en-US" sz="3200" dirty="0"/>
              <a:t> Prepare for Lesson 7 – Looking back &amp; project.</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3880" y="3574397"/>
            <a:ext cx="3020335" cy="3020335"/>
          </a:xfrm>
          <a:prstGeom prst="rect">
            <a:avLst/>
          </a:prstGeom>
        </p:spPr>
      </p:pic>
    </p:spTree>
    <p:extLst>
      <p:ext uri="{BB962C8B-B14F-4D97-AF65-F5344CB8AC3E}">
        <p14:creationId xmlns:p14="http://schemas.microsoft.com/office/powerpoint/2010/main" val="387957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430870" y="1828802"/>
            <a:ext cx="9131300" cy="4545013"/>
            <a:chOff x="912" y="672"/>
            <a:chExt cx="3982" cy="2863"/>
          </a:xfrm>
        </p:grpSpPr>
        <p:sp>
          <p:nvSpPr>
            <p:cNvPr id="1030" name="Freeform 3"/>
            <p:cNvSpPr>
              <a:spLocks/>
            </p:cNvSpPr>
            <p:nvPr/>
          </p:nvSpPr>
          <p:spPr bwMode="auto">
            <a:xfrm>
              <a:off x="1999" y="1619"/>
              <a:ext cx="2622" cy="1759"/>
            </a:xfrm>
            <a:custGeom>
              <a:avLst/>
              <a:gdLst>
                <a:gd name="T0" fmla="*/ 1308 w 2622"/>
                <a:gd name="T1" fmla="*/ 0 h 1759"/>
                <a:gd name="T2" fmla="*/ 2622 w 2622"/>
                <a:gd name="T3" fmla="*/ 624 h 1759"/>
                <a:gd name="T4" fmla="*/ 2622 w 2622"/>
                <a:gd name="T5" fmla="*/ 1759 h 1759"/>
                <a:gd name="T6" fmla="*/ 1760 w 2622"/>
                <a:gd name="T7" fmla="*/ 1759 h 1759"/>
                <a:gd name="T8" fmla="*/ 871 w 2622"/>
                <a:gd name="T9" fmla="*/ 1759 h 1759"/>
                <a:gd name="T10" fmla="*/ 0 w 2622"/>
                <a:gd name="T11" fmla="*/ 1759 h 1759"/>
                <a:gd name="T12" fmla="*/ 0 w 2622"/>
                <a:gd name="T13" fmla="*/ 624 h 1759"/>
                <a:gd name="T14" fmla="*/ 1308 w 2622"/>
                <a:gd name="T15" fmla="*/ 0 h 1759"/>
                <a:gd name="T16" fmla="*/ 0 60000 65536"/>
                <a:gd name="T17" fmla="*/ 0 60000 65536"/>
                <a:gd name="T18" fmla="*/ 0 60000 65536"/>
                <a:gd name="T19" fmla="*/ 0 60000 65536"/>
                <a:gd name="T20" fmla="*/ 0 60000 65536"/>
                <a:gd name="T21" fmla="*/ 0 60000 65536"/>
                <a:gd name="T22" fmla="*/ 0 60000 65536"/>
                <a:gd name="T23" fmla="*/ 0 60000 65536"/>
                <a:gd name="T24" fmla="*/ 0 w 2622"/>
                <a:gd name="T25" fmla="*/ 0 h 1759"/>
                <a:gd name="T26" fmla="*/ 2622 w 2622"/>
                <a:gd name="T27" fmla="*/ 1759 h 175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622" h="1759">
                  <a:moveTo>
                    <a:pt x="1308" y="0"/>
                  </a:moveTo>
                  <a:lnTo>
                    <a:pt x="2622" y="624"/>
                  </a:lnTo>
                  <a:lnTo>
                    <a:pt x="2622" y="1759"/>
                  </a:lnTo>
                  <a:lnTo>
                    <a:pt x="1760" y="1759"/>
                  </a:lnTo>
                  <a:lnTo>
                    <a:pt x="871" y="1759"/>
                  </a:lnTo>
                  <a:lnTo>
                    <a:pt x="0" y="1759"/>
                  </a:lnTo>
                  <a:lnTo>
                    <a:pt x="0" y="624"/>
                  </a:lnTo>
                  <a:lnTo>
                    <a:pt x="1308" y="0"/>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1" name="Freeform 4"/>
            <p:cNvSpPr>
              <a:spLocks/>
            </p:cNvSpPr>
            <p:nvPr/>
          </p:nvSpPr>
          <p:spPr bwMode="auto">
            <a:xfrm>
              <a:off x="2964" y="1002"/>
              <a:ext cx="707" cy="702"/>
            </a:xfrm>
            <a:custGeom>
              <a:avLst/>
              <a:gdLst>
                <a:gd name="T0" fmla="*/ 707 w 707"/>
                <a:gd name="T1" fmla="*/ 702 h 702"/>
                <a:gd name="T2" fmla="*/ 707 w 707"/>
                <a:gd name="T3" fmla="*/ 0 h 702"/>
                <a:gd name="T4" fmla="*/ 0 w 707"/>
                <a:gd name="T5" fmla="*/ 0 h 702"/>
                <a:gd name="T6" fmla="*/ 0 w 707"/>
                <a:gd name="T7" fmla="*/ 688 h 702"/>
                <a:gd name="T8" fmla="*/ 343 w 707"/>
                <a:gd name="T9" fmla="*/ 512 h 702"/>
                <a:gd name="T10" fmla="*/ 707 w 707"/>
                <a:gd name="T11" fmla="*/ 702 h 702"/>
                <a:gd name="T12" fmla="*/ 0 60000 65536"/>
                <a:gd name="T13" fmla="*/ 0 60000 65536"/>
                <a:gd name="T14" fmla="*/ 0 60000 65536"/>
                <a:gd name="T15" fmla="*/ 0 60000 65536"/>
                <a:gd name="T16" fmla="*/ 0 60000 65536"/>
                <a:gd name="T17" fmla="*/ 0 60000 65536"/>
                <a:gd name="T18" fmla="*/ 0 w 707"/>
                <a:gd name="T19" fmla="*/ 0 h 702"/>
                <a:gd name="T20" fmla="*/ 707 w 707"/>
                <a:gd name="T21" fmla="*/ 702 h 702"/>
              </a:gdLst>
              <a:ahLst/>
              <a:cxnLst>
                <a:cxn ang="T12">
                  <a:pos x="T0" y="T1"/>
                </a:cxn>
                <a:cxn ang="T13">
                  <a:pos x="T2" y="T3"/>
                </a:cxn>
                <a:cxn ang="T14">
                  <a:pos x="T4" y="T5"/>
                </a:cxn>
                <a:cxn ang="T15">
                  <a:pos x="T6" y="T7"/>
                </a:cxn>
                <a:cxn ang="T16">
                  <a:pos x="T8" y="T9"/>
                </a:cxn>
                <a:cxn ang="T17">
                  <a:pos x="T10" y="T11"/>
                </a:cxn>
              </a:cxnLst>
              <a:rect l="T18" t="T19" r="T20" b="T21"/>
              <a:pathLst>
                <a:path w="707" h="702">
                  <a:moveTo>
                    <a:pt x="707" y="702"/>
                  </a:moveTo>
                  <a:lnTo>
                    <a:pt x="707" y="0"/>
                  </a:lnTo>
                  <a:lnTo>
                    <a:pt x="0" y="0"/>
                  </a:lnTo>
                  <a:lnTo>
                    <a:pt x="0" y="688"/>
                  </a:lnTo>
                  <a:lnTo>
                    <a:pt x="343" y="512"/>
                  </a:lnTo>
                  <a:lnTo>
                    <a:pt x="707" y="702"/>
                  </a:lnTo>
                  <a:close/>
                </a:path>
              </a:pathLst>
            </a:custGeom>
            <a:solidFill>
              <a:srgbClr val="CC66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2" name="Freeform 5"/>
            <p:cNvSpPr>
              <a:spLocks/>
            </p:cNvSpPr>
            <p:nvPr/>
          </p:nvSpPr>
          <p:spPr bwMode="auto">
            <a:xfrm>
              <a:off x="1743" y="1622"/>
              <a:ext cx="1221" cy="615"/>
            </a:xfrm>
            <a:custGeom>
              <a:avLst/>
              <a:gdLst>
                <a:gd name="T0" fmla="*/ 0 w 1221"/>
                <a:gd name="T1" fmla="*/ 615 h 615"/>
                <a:gd name="T2" fmla="*/ 1221 w 1221"/>
                <a:gd name="T3" fmla="*/ 72 h 615"/>
                <a:gd name="T4" fmla="*/ 1221 w 1221"/>
                <a:gd name="T5" fmla="*/ 61 h 615"/>
                <a:gd name="T6" fmla="*/ 1221 w 1221"/>
                <a:gd name="T7" fmla="*/ 43 h 615"/>
                <a:gd name="T8" fmla="*/ 1221 w 1221"/>
                <a:gd name="T9" fmla="*/ 22 h 615"/>
                <a:gd name="T10" fmla="*/ 1221 w 1221"/>
                <a:gd name="T11" fmla="*/ 0 h 615"/>
                <a:gd name="T12" fmla="*/ 0 w 1221"/>
                <a:gd name="T13" fmla="*/ 544 h 615"/>
                <a:gd name="T14" fmla="*/ 0 w 1221"/>
                <a:gd name="T15" fmla="*/ 615 h 615"/>
                <a:gd name="T16" fmla="*/ 0 60000 65536"/>
                <a:gd name="T17" fmla="*/ 0 60000 65536"/>
                <a:gd name="T18" fmla="*/ 0 60000 65536"/>
                <a:gd name="T19" fmla="*/ 0 60000 65536"/>
                <a:gd name="T20" fmla="*/ 0 60000 65536"/>
                <a:gd name="T21" fmla="*/ 0 60000 65536"/>
                <a:gd name="T22" fmla="*/ 0 60000 65536"/>
                <a:gd name="T23" fmla="*/ 0 60000 65536"/>
                <a:gd name="T24" fmla="*/ 0 w 1221"/>
                <a:gd name="T25" fmla="*/ 0 h 615"/>
                <a:gd name="T26" fmla="*/ 1221 w 1221"/>
                <a:gd name="T27" fmla="*/ 615 h 61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21" h="615">
                  <a:moveTo>
                    <a:pt x="0" y="615"/>
                  </a:moveTo>
                  <a:lnTo>
                    <a:pt x="1221" y="72"/>
                  </a:lnTo>
                  <a:lnTo>
                    <a:pt x="1221" y="61"/>
                  </a:lnTo>
                  <a:lnTo>
                    <a:pt x="1221" y="43"/>
                  </a:lnTo>
                  <a:lnTo>
                    <a:pt x="1221" y="22"/>
                  </a:lnTo>
                  <a:lnTo>
                    <a:pt x="1221" y="0"/>
                  </a:lnTo>
                  <a:lnTo>
                    <a:pt x="0" y="544"/>
                  </a:lnTo>
                  <a:lnTo>
                    <a:pt x="0" y="615"/>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3" name="Rectangle 6"/>
            <p:cNvSpPr>
              <a:spLocks noChangeArrowheads="1"/>
            </p:cNvSpPr>
            <p:nvPr/>
          </p:nvSpPr>
          <p:spPr bwMode="auto">
            <a:xfrm>
              <a:off x="1999" y="3469"/>
              <a:ext cx="2622" cy="66"/>
            </a:xfrm>
            <a:prstGeom prst="rect">
              <a:avLst/>
            </a:prstGeom>
            <a:solidFill>
              <a:srgbClr val="7A111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4" name="Freeform 7"/>
            <p:cNvSpPr>
              <a:spLocks/>
            </p:cNvSpPr>
            <p:nvPr/>
          </p:nvSpPr>
          <p:spPr bwMode="auto">
            <a:xfrm>
              <a:off x="2777" y="672"/>
              <a:ext cx="1053" cy="266"/>
            </a:xfrm>
            <a:custGeom>
              <a:avLst/>
              <a:gdLst>
                <a:gd name="T0" fmla="*/ 530 w 1053"/>
                <a:gd name="T1" fmla="*/ 0 h 266"/>
                <a:gd name="T2" fmla="*/ 0 w 1053"/>
                <a:gd name="T3" fmla="*/ 266 h 266"/>
                <a:gd name="T4" fmla="*/ 1053 w 1053"/>
                <a:gd name="T5" fmla="*/ 266 h 266"/>
                <a:gd name="T6" fmla="*/ 530 w 1053"/>
                <a:gd name="T7" fmla="*/ 0 h 266"/>
                <a:gd name="T8" fmla="*/ 0 60000 65536"/>
                <a:gd name="T9" fmla="*/ 0 60000 65536"/>
                <a:gd name="T10" fmla="*/ 0 60000 65536"/>
                <a:gd name="T11" fmla="*/ 0 60000 65536"/>
                <a:gd name="T12" fmla="*/ 0 w 1053"/>
                <a:gd name="T13" fmla="*/ 0 h 266"/>
                <a:gd name="T14" fmla="*/ 1053 w 1053"/>
                <a:gd name="T15" fmla="*/ 266 h 266"/>
              </a:gdLst>
              <a:ahLst/>
              <a:cxnLst>
                <a:cxn ang="T8">
                  <a:pos x="T0" y="T1"/>
                </a:cxn>
                <a:cxn ang="T9">
                  <a:pos x="T2" y="T3"/>
                </a:cxn>
                <a:cxn ang="T10">
                  <a:pos x="T4" y="T5"/>
                </a:cxn>
                <a:cxn ang="T11">
                  <a:pos x="T6" y="T7"/>
                </a:cxn>
              </a:cxnLst>
              <a:rect l="T12" t="T13" r="T14" b="T15"/>
              <a:pathLst>
                <a:path w="1053" h="266">
                  <a:moveTo>
                    <a:pt x="530" y="0"/>
                  </a:moveTo>
                  <a:lnTo>
                    <a:pt x="0" y="266"/>
                  </a:lnTo>
                  <a:lnTo>
                    <a:pt x="1053" y="266"/>
                  </a:lnTo>
                  <a:lnTo>
                    <a:pt x="530"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5" name="Freeform 8"/>
            <p:cNvSpPr>
              <a:spLocks/>
            </p:cNvSpPr>
            <p:nvPr/>
          </p:nvSpPr>
          <p:spPr bwMode="auto">
            <a:xfrm>
              <a:off x="3668" y="1632"/>
              <a:ext cx="1206" cy="611"/>
            </a:xfrm>
            <a:custGeom>
              <a:avLst/>
              <a:gdLst>
                <a:gd name="T0" fmla="*/ 1206 w 1206"/>
                <a:gd name="T1" fmla="*/ 611 h 611"/>
                <a:gd name="T2" fmla="*/ 0 w 1206"/>
                <a:gd name="T3" fmla="*/ 68 h 611"/>
                <a:gd name="T4" fmla="*/ 0 w 1206"/>
                <a:gd name="T5" fmla="*/ 58 h 611"/>
                <a:gd name="T6" fmla="*/ 0 w 1206"/>
                <a:gd name="T7" fmla="*/ 41 h 611"/>
                <a:gd name="T8" fmla="*/ 0 w 1206"/>
                <a:gd name="T9" fmla="*/ 23 h 611"/>
                <a:gd name="T10" fmla="*/ 0 w 1206"/>
                <a:gd name="T11" fmla="*/ 0 h 611"/>
                <a:gd name="T12" fmla="*/ 1206 w 1206"/>
                <a:gd name="T13" fmla="*/ 541 h 611"/>
                <a:gd name="T14" fmla="*/ 1206 w 1206"/>
                <a:gd name="T15" fmla="*/ 611 h 611"/>
                <a:gd name="T16" fmla="*/ 0 60000 65536"/>
                <a:gd name="T17" fmla="*/ 0 60000 65536"/>
                <a:gd name="T18" fmla="*/ 0 60000 65536"/>
                <a:gd name="T19" fmla="*/ 0 60000 65536"/>
                <a:gd name="T20" fmla="*/ 0 60000 65536"/>
                <a:gd name="T21" fmla="*/ 0 60000 65536"/>
                <a:gd name="T22" fmla="*/ 0 60000 65536"/>
                <a:gd name="T23" fmla="*/ 0 60000 65536"/>
                <a:gd name="T24" fmla="*/ 0 w 1206"/>
                <a:gd name="T25" fmla="*/ 0 h 611"/>
                <a:gd name="T26" fmla="*/ 1206 w 1206"/>
                <a:gd name="T27" fmla="*/ 611 h 611"/>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206" h="611">
                  <a:moveTo>
                    <a:pt x="1206" y="611"/>
                  </a:moveTo>
                  <a:lnTo>
                    <a:pt x="0" y="68"/>
                  </a:lnTo>
                  <a:lnTo>
                    <a:pt x="0" y="58"/>
                  </a:lnTo>
                  <a:lnTo>
                    <a:pt x="0" y="41"/>
                  </a:lnTo>
                  <a:lnTo>
                    <a:pt x="0" y="23"/>
                  </a:lnTo>
                  <a:lnTo>
                    <a:pt x="0" y="0"/>
                  </a:lnTo>
                  <a:lnTo>
                    <a:pt x="1206" y="541"/>
                  </a:lnTo>
                  <a:lnTo>
                    <a:pt x="1206" y="611"/>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6" name="Rectangle 9"/>
            <p:cNvSpPr>
              <a:spLocks noChangeArrowheads="1"/>
            </p:cNvSpPr>
            <p:nvPr/>
          </p:nvSpPr>
          <p:spPr bwMode="auto">
            <a:xfrm>
              <a:off x="3023" y="2555"/>
              <a:ext cx="594" cy="8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endParaRPr lang="en-US" sz="2400"/>
            </a:p>
          </p:txBody>
        </p:sp>
        <p:sp>
          <p:nvSpPr>
            <p:cNvPr id="1037" name="Freeform 10"/>
            <p:cNvSpPr>
              <a:spLocks/>
            </p:cNvSpPr>
            <p:nvPr/>
          </p:nvSpPr>
          <p:spPr bwMode="auto">
            <a:xfrm>
              <a:off x="3126" y="1079"/>
              <a:ext cx="366" cy="355"/>
            </a:xfrm>
            <a:custGeom>
              <a:avLst/>
              <a:gdLst>
                <a:gd name="T0" fmla="*/ 190 w 366"/>
                <a:gd name="T1" fmla="*/ 0 h 355"/>
                <a:gd name="T2" fmla="*/ 147 w 366"/>
                <a:gd name="T3" fmla="*/ 4 h 355"/>
                <a:gd name="T4" fmla="*/ 110 w 366"/>
                <a:gd name="T5" fmla="*/ 12 h 355"/>
                <a:gd name="T6" fmla="*/ 79 w 366"/>
                <a:gd name="T7" fmla="*/ 26 h 355"/>
                <a:gd name="T8" fmla="*/ 51 w 366"/>
                <a:gd name="T9" fmla="*/ 47 h 355"/>
                <a:gd name="T10" fmla="*/ 28 w 366"/>
                <a:gd name="T11" fmla="*/ 72 h 355"/>
                <a:gd name="T12" fmla="*/ 14 w 366"/>
                <a:gd name="T13" fmla="*/ 99 h 355"/>
                <a:gd name="T14" fmla="*/ 2 w 366"/>
                <a:gd name="T15" fmla="*/ 130 h 355"/>
                <a:gd name="T16" fmla="*/ 0 w 366"/>
                <a:gd name="T17" fmla="*/ 163 h 355"/>
                <a:gd name="T18" fmla="*/ 0 w 366"/>
                <a:gd name="T19" fmla="*/ 223 h 355"/>
                <a:gd name="T20" fmla="*/ 0 w 366"/>
                <a:gd name="T21" fmla="*/ 272 h 355"/>
                <a:gd name="T22" fmla="*/ 0 w 366"/>
                <a:gd name="T23" fmla="*/ 315 h 355"/>
                <a:gd name="T24" fmla="*/ 0 w 366"/>
                <a:gd name="T25" fmla="*/ 355 h 355"/>
                <a:gd name="T26" fmla="*/ 79 w 366"/>
                <a:gd name="T27" fmla="*/ 355 h 355"/>
                <a:gd name="T28" fmla="*/ 130 w 366"/>
                <a:gd name="T29" fmla="*/ 355 h 355"/>
                <a:gd name="T30" fmla="*/ 161 w 366"/>
                <a:gd name="T31" fmla="*/ 355 h 355"/>
                <a:gd name="T32" fmla="*/ 187 w 366"/>
                <a:gd name="T33" fmla="*/ 355 h 355"/>
                <a:gd name="T34" fmla="*/ 210 w 366"/>
                <a:gd name="T35" fmla="*/ 355 h 355"/>
                <a:gd name="T36" fmla="*/ 241 w 366"/>
                <a:gd name="T37" fmla="*/ 355 h 355"/>
                <a:gd name="T38" fmla="*/ 289 w 366"/>
                <a:gd name="T39" fmla="*/ 355 h 355"/>
                <a:gd name="T40" fmla="*/ 366 w 366"/>
                <a:gd name="T41" fmla="*/ 355 h 355"/>
                <a:gd name="T42" fmla="*/ 366 w 366"/>
                <a:gd name="T43" fmla="*/ 297 h 355"/>
                <a:gd name="T44" fmla="*/ 366 w 366"/>
                <a:gd name="T45" fmla="*/ 245 h 355"/>
                <a:gd name="T46" fmla="*/ 366 w 366"/>
                <a:gd name="T47" fmla="*/ 198 h 355"/>
                <a:gd name="T48" fmla="*/ 366 w 366"/>
                <a:gd name="T49" fmla="*/ 157 h 355"/>
                <a:gd name="T50" fmla="*/ 363 w 366"/>
                <a:gd name="T51" fmla="*/ 136 h 355"/>
                <a:gd name="T52" fmla="*/ 357 w 366"/>
                <a:gd name="T53" fmla="*/ 111 h 355"/>
                <a:gd name="T54" fmla="*/ 343 w 366"/>
                <a:gd name="T55" fmla="*/ 84 h 355"/>
                <a:gd name="T56" fmla="*/ 326 w 366"/>
                <a:gd name="T57" fmla="*/ 60 h 355"/>
                <a:gd name="T58" fmla="*/ 300 w 366"/>
                <a:gd name="T59" fmla="*/ 35 h 355"/>
                <a:gd name="T60" fmla="*/ 269 w 366"/>
                <a:gd name="T61" fmla="*/ 16 h 355"/>
                <a:gd name="T62" fmla="*/ 232 w 366"/>
                <a:gd name="T63" fmla="*/ 4 h 355"/>
                <a:gd name="T64" fmla="*/ 190 w 366"/>
                <a:gd name="T65" fmla="*/ 0 h 355"/>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366"/>
                <a:gd name="T100" fmla="*/ 0 h 355"/>
                <a:gd name="T101" fmla="*/ 366 w 366"/>
                <a:gd name="T102" fmla="*/ 355 h 355"/>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366" h="355">
                  <a:moveTo>
                    <a:pt x="190" y="0"/>
                  </a:moveTo>
                  <a:lnTo>
                    <a:pt x="147" y="4"/>
                  </a:lnTo>
                  <a:lnTo>
                    <a:pt x="110" y="12"/>
                  </a:lnTo>
                  <a:lnTo>
                    <a:pt x="79" y="26"/>
                  </a:lnTo>
                  <a:lnTo>
                    <a:pt x="51" y="47"/>
                  </a:lnTo>
                  <a:lnTo>
                    <a:pt x="28" y="72"/>
                  </a:lnTo>
                  <a:lnTo>
                    <a:pt x="14" y="99"/>
                  </a:lnTo>
                  <a:lnTo>
                    <a:pt x="2" y="130"/>
                  </a:lnTo>
                  <a:lnTo>
                    <a:pt x="0" y="163"/>
                  </a:lnTo>
                  <a:lnTo>
                    <a:pt x="0" y="223"/>
                  </a:lnTo>
                  <a:lnTo>
                    <a:pt x="0" y="272"/>
                  </a:lnTo>
                  <a:lnTo>
                    <a:pt x="0" y="315"/>
                  </a:lnTo>
                  <a:lnTo>
                    <a:pt x="0" y="355"/>
                  </a:lnTo>
                  <a:lnTo>
                    <a:pt x="79" y="355"/>
                  </a:lnTo>
                  <a:lnTo>
                    <a:pt x="130" y="355"/>
                  </a:lnTo>
                  <a:lnTo>
                    <a:pt x="161" y="355"/>
                  </a:lnTo>
                  <a:lnTo>
                    <a:pt x="187" y="355"/>
                  </a:lnTo>
                  <a:lnTo>
                    <a:pt x="210" y="355"/>
                  </a:lnTo>
                  <a:lnTo>
                    <a:pt x="241" y="355"/>
                  </a:lnTo>
                  <a:lnTo>
                    <a:pt x="289" y="355"/>
                  </a:lnTo>
                  <a:lnTo>
                    <a:pt x="366" y="355"/>
                  </a:lnTo>
                  <a:lnTo>
                    <a:pt x="366" y="297"/>
                  </a:lnTo>
                  <a:lnTo>
                    <a:pt x="366" y="245"/>
                  </a:lnTo>
                  <a:lnTo>
                    <a:pt x="366" y="198"/>
                  </a:lnTo>
                  <a:lnTo>
                    <a:pt x="366" y="157"/>
                  </a:lnTo>
                  <a:lnTo>
                    <a:pt x="363" y="136"/>
                  </a:lnTo>
                  <a:lnTo>
                    <a:pt x="357" y="111"/>
                  </a:lnTo>
                  <a:lnTo>
                    <a:pt x="343" y="84"/>
                  </a:lnTo>
                  <a:lnTo>
                    <a:pt x="326" y="60"/>
                  </a:lnTo>
                  <a:lnTo>
                    <a:pt x="300" y="35"/>
                  </a:lnTo>
                  <a:lnTo>
                    <a:pt x="269" y="16"/>
                  </a:lnTo>
                  <a:lnTo>
                    <a:pt x="232" y="4"/>
                  </a:lnTo>
                  <a:lnTo>
                    <a:pt x="19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8" name="Freeform 11"/>
            <p:cNvSpPr>
              <a:spLocks/>
            </p:cNvSpPr>
            <p:nvPr/>
          </p:nvSpPr>
          <p:spPr bwMode="auto">
            <a:xfrm>
              <a:off x="2828" y="2398"/>
              <a:ext cx="28" cy="666"/>
            </a:xfrm>
            <a:custGeom>
              <a:avLst/>
              <a:gdLst>
                <a:gd name="T0" fmla="*/ 14 w 28"/>
                <a:gd name="T1" fmla="*/ 20 h 666"/>
                <a:gd name="T2" fmla="*/ 0 w 28"/>
                <a:gd name="T3" fmla="*/ 10 h 666"/>
                <a:gd name="T4" fmla="*/ 0 w 28"/>
                <a:gd name="T5" fmla="*/ 666 h 666"/>
                <a:gd name="T6" fmla="*/ 28 w 28"/>
                <a:gd name="T7" fmla="*/ 666 h 666"/>
                <a:gd name="T8" fmla="*/ 28 w 28"/>
                <a:gd name="T9" fmla="*/ 10 h 666"/>
                <a:gd name="T10" fmla="*/ 14 w 28"/>
                <a:gd name="T11" fmla="*/ 0 h 666"/>
                <a:gd name="T12" fmla="*/ 28 w 28"/>
                <a:gd name="T13" fmla="*/ 10 h 666"/>
                <a:gd name="T14" fmla="*/ 28 w 28"/>
                <a:gd name="T15" fmla="*/ 0 h 666"/>
                <a:gd name="T16" fmla="*/ 14 w 28"/>
                <a:gd name="T17" fmla="*/ 0 h 666"/>
                <a:gd name="T18" fmla="*/ 14 w 28"/>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6"/>
                <a:gd name="T32" fmla="*/ 28 w 28"/>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6">
                  <a:moveTo>
                    <a:pt x="14" y="20"/>
                  </a:moveTo>
                  <a:lnTo>
                    <a:pt x="0" y="10"/>
                  </a:lnTo>
                  <a:lnTo>
                    <a:pt x="0" y="666"/>
                  </a:lnTo>
                  <a:lnTo>
                    <a:pt x="28" y="666"/>
                  </a:lnTo>
                  <a:lnTo>
                    <a:pt x="28" y="10"/>
                  </a:lnTo>
                  <a:lnTo>
                    <a:pt x="14" y="0"/>
                  </a:lnTo>
                  <a:lnTo>
                    <a:pt x="28" y="10"/>
                  </a:lnTo>
                  <a:lnTo>
                    <a:pt x="28" y="0"/>
                  </a:lnTo>
                  <a:lnTo>
                    <a:pt x="14" y="0"/>
                  </a:lnTo>
                  <a:lnTo>
                    <a:pt x="14"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39" name="Freeform 12"/>
            <p:cNvSpPr>
              <a:spLocks/>
            </p:cNvSpPr>
            <p:nvPr/>
          </p:nvSpPr>
          <p:spPr bwMode="auto">
            <a:xfrm>
              <a:off x="2305" y="2398"/>
              <a:ext cx="537" cy="20"/>
            </a:xfrm>
            <a:custGeom>
              <a:avLst/>
              <a:gdLst>
                <a:gd name="T0" fmla="*/ 29 w 537"/>
                <a:gd name="T1" fmla="*/ 10 h 20"/>
                <a:gd name="T2" fmla="*/ 15 w 537"/>
                <a:gd name="T3" fmla="*/ 20 h 20"/>
                <a:gd name="T4" fmla="*/ 537 w 537"/>
                <a:gd name="T5" fmla="*/ 20 h 20"/>
                <a:gd name="T6" fmla="*/ 537 w 537"/>
                <a:gd name="T7" fmla="*/ 0 h 20"/>
                <a:gd name="T8" fmla="*/ 15 w 537"/>
                <a:gd name="T9" fmla="*/ 0 h 20"/>
                <a:gd name="T10" fmla="*/ 0 w 537"/>
                <a:gd name="T11" fmla="*/ 10 h 20"/>
                <a:gd name="T12" fmla="*/ 15 w 537"/>
                <a:gd name="T13" fmla="*/ 0 h 20"/>
                <a:gd name="T14" fmla="*/ 0 w 537"/>
                <a:gd name="T15" fmla="*/ 0 h 20"/>
                <a:gd name="T16" fmla="*/ 0 w 537"/>
                <a:gd name="T17" fmla="*/ 10 h 20"/>
                <a:gd name="T18" fmla="*/ 29 w 537"/>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7"/>
                <a:gd name="T31" fmla="*/ 0 h 20"/>
                <a:gd name="T32" fmla="*/ 537 w 537"/>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7" h="20">
                  <a:moveTo>
                    <a:pt x="29" y="10"/>
                  </a:moveTo>
                  <a:lnTo>
                    <a:pt x="15" y="20"/>
                  </a:lnTo>
                  <a:lnTo>
                    <a:pt x="537" y="20"/>
                  </a:lnTo>
                  <a:lnTo>
                    <a:pt x="537" y="0"/>
                  </a:lnTo>
                  <a:lnTo>
                    <a:pt x="15" y="0"/>
                  </a:lnTo>
                  <a:lnTo>
                    <a:pt x="0" y="10"/>
                  </a:lnTo>
                  <a:lnTo>
                    <a:pt x="15" y="0"/>
                  </a:lnTo>
                  <a:lnTo>
                    <a:pt x="0" y="0"/>
                  </a:lnTo>
                  <a:lnTo>
                    <a:pt x="0" y="10"/>
                  </a:lnTo>
                  <a:lnTo>
                    <a:pt x="29"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0" name="Freeform 13"/>
            <p:cNvSpPr>
              <a:spLocks/>
            </p:cNvSpPr>
            <p:nvPr/>
          </p:nvSpPr>
          <p:spPr bwMode="auto">
            <a:xfrm>
              <a:off x="2305" y="2408"/>
              <a:ext cx="29" cy="667"/>
            </a:xfrm>
            <a:custGeom>
              <a:avLst/>
              <a:gdLst>
                <a:gd name="T0" fmla="*/ 15 w 29"/>
                <a:gd name="T1" fmla="*/ 646 h 667"/>
                <a:gd name="T2" fmla="*/ 29 w 29"/>
                <a:gd name="T3" fmla="*/ 656 h 667"/>
                <a:gd name="T4" fmla="*/ 29 w 29"/>
                <a:gd name="T5" fmla="*/ 0 h 667"/>
                <a:gd name="T6" fmla="*/ 0 w 29"/>
                <a:gd name="T7" fmla="*/ 0 h 667"/>
                <a:gd name="T8" fmla="*/ 0 w 29"/>
                <a:gd name="T9" fmla="*/ 656 h 667"/>
                <a:gd name="T10" fmla="*/ 15 w 29"/>
                <a:gd name="T11" fmla="*/ 667 h 667"/>
                <a:gd name="T12" fmla="*/ 0 w 29"/>
                <a:gd name="T13" fmla="*/ 656 h 667"/>
                <a:gd name="T14" fmla="*/ 0 w 29"/>
                <a:gd name="T15" fmla="*/ 667 h 667"/>
                <a:gd name="T16" fmla="*/ 15 w 29"/>
                <a:gd name="T17" fmla="*/ 667 h 667"/>
                <a:gd name="T18" fmla="*/ 15 w 29"/>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7"/>
                <a:gd name="T32" fmla="*/ 29 w 29"/>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7">
                  <a:moveTo>
                    <a:pt x="15" y="646"/>
                  </a:moveTo>
                  <a:lnTo>
                    <a:pt x="29" y="656"/>
                  </a:lnTo>
                  <a:lnTo>
                    <a:pt x="29" y="0"/>
                  </a:lnTo>
                  <a:lnTo>
                    <a:pt x="0" y="0"/>
                  </a:lnTo>
                  <a:lnTo>
                    <a:pt x="0" y="656"/>
                  </a:lnTo>
                  <a:lnTo>
                    <a:pt x="15" y="667"/>
                  </a:lnTo>
                  <a:lnTo>
                    <a:pt x="0" y="656"/>
                  </a:lnTo>
                  <a:lnTo>
                    <a:pt x="0" y="667"/>
                  </a:lnTo>
                  <a:lnTo>
                    <a:pt x="15" y="667"/>
                  </a:lnTo>
                  <a:lnTo>
                    <a:pt x="15"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1" name="Freeform 14"/>
            <p:cNvSpPr>
              <a:spLocks/>
            </p:cNvSpPr>
            <p:nvPr/>
          </p:nvSpPr>
          <p:spPr bwMode="auto">
            <a:xfrm>
              <a:off x="2320" y="3054"/>
              <a:ext cx="536" cy="21"/>
            </a:xfrm>
            <a:custGeom>
              <a:avLst/>
              <a:gdLst>
                <a:gd name="T0" fmla="*/ 508 w 536"/>
                <a:gd name="T1" fmla="*/ 10 h 21"/>
                <a:gd name="T2" fmla="*/ 522 w 536"/>
                <a:gd name="T3" fmla="*/ 0 h 21"/>
                <a:gd name="T4" fmla="*/ 0 w 536"/>
                <a:gd name="T5" fmla="*/ 0 h 21"/>
                <a:gd name="T6" fmla="*/ 0 w 536"/>
                <a:gd name="T7" fmla="*/ 21 h 21"/>
                <a:gd name="T8" fmla="*/ 522 w 536"/>
                <a:gd name="T9" fmla="*/ 21 h 21"/>
                <a:gd name="T10" fmla="*/ 536 w 536"/>
                <a:gd name="T11" fmla="*/ 10 h 21"/>
                <a:gd name="T12" fmla="*/ 522 w 536"/>
                <a:gd name="T13" fmla="*/ 21 h 21"/>
                <a:gd name="T14" fmla="*/ 536 w 536"/>
                <a:gd name="T15" fmla="*/ 21 h 21"/>
                <a:gd name="T16" fmla="*/ 536 w 536"/>
                <a:gd name="T17" fmla="*/ 10 h 21"/>
                <a:gd name="T18" fmla="*/ 508 w 536"/>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6"/>
                <a:gd name="T31" fmla="*/ 0 h 21"/>
                <a:gd name="T32" fmla="*/ 536 w 536"/>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6" h="21">
                  <a:moveTo>
                    <a:pt x="508" y="10"/>
                  </a:moveTo>
                  <a:lnTo>
                    <a:pt x="522" y="0"/>
                  </a:lnTo>
                  <a:lnTo>
                    <a:pt x="0" y="0"/>
                  </a:lnTo>
                  <a:lnTo>
                    <a:pt x="0" y="21"/>
                  </a:lnTo>
                  <a:lnTo>
                    <a:pt x="522" y="21"/>
                  </a:lnTo>
                  <a:lnTo>
                    <a:pt x="536" y="10"/>
                  </a:lnTo>
                  <a:lnTo>
                    <a:pt x="522" y="21"/>
                  </a:lnTo>
                  <a:lnTo>
                    <a:pt x="536" y="21"/>
                  </a:lnTo>
                  <a:lnTo>
                    <a:pt x="536" y="10"/>
                  </a:lnTo>
                  <a:lnTo>
                    <a:pt x="50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2" name="Freeform 15"/>
            <p:cNvSpPr>
              <a:spLocks/>
            </p:cNvSpPr>
            <p:nvPr/>
          </p:nvSpPr>
          <p:spPr bwMode="auto">
            <a:xfrm>
              <a:off x="2322" y="2590"/>
              <a:ext cx="517" cy="20"/>
            </a:xfrm>
            <a:custGeom>
              <a:avLst/>
              <a:gdLst>
                <a:gd name="T0" fmla="*/ 517 w 517"/>
                <a:gd name="T1" fmla="*/ 10 h 20"/>
                <a:gd name="T2" fmla="*/ 517 w 517"/>
                <a:gd name="T3" fmla="*/ 0 h 20"/>
                <a:gd name="T4" fmla="*/ 0 w 517"/>
                <a:gd name="T5" fmla="*/ 0 h 20"/>
                <a:gd name="T6" fmla="*/ 0 w 517"/>
                <a:gd name="T7" fmla="*/ 20 h 20"/>
                <a:gd name="T8" fmla="*/ 517 w 517"/>
                <a:gd name="T9" fmla="*/ 20 h 20"/>
                <a:gd name="T10" fmla="*/ 517 w 517"/>
                <a:gd name="T11" fmla="*/ 10 h 20"/>
                <a:gd name="T12" fmla="*/ 0 60000 65536"/>
                <a:gd name="T13" fmla="*/ 0 60000 65536"/>
                <a:gd name="T14" fmla="*/ 0 60000 65536"/>
                <a:gd name="T15" fmla="*/ 0 60000 65536"/>
                <a:gd name="T16" fmla="*/ 0 60000 65536"/>
                <a:gd name="T17" fmla="*/ 0 60000 65536"/>
                <a:gd name="T18" fmla="*/ 0 w 517"/>
                <a:gd name="T19" fmla="*/ 0 h 20"/>
                <a:gd name="T20" fmla="*/ 517 w 517"/>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17" h="20">
                  <a:moveTo>
                    <a:pt x="517" y="10"/>
                  </a:moveTo>
                  <a:lnTo>
                    <a:pt x="517" y="0"/>
                  </a:lnTo>
                  <a:lnTo>
                    <a:pt x="0" y="0"/>
                  </a:lnTo>
                  <a:lnTo>
                    <a:pt x="0" y="20"/>
                  </a:lnTo>
                  <a:lnTo>
                    <a:pt x="517" y="20"/>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3" name="Freeform 16"/>
            <p:cNvSpPr>
              <a:spLocks/>
            </p:cNvSpPr>
            <p:nvPr/>
          </p:nvSpPr>
          <p:spPr bwMode="auto">
            <a:xfrm>
              <a:off x="2322" y="2829"/>
              <a:ext cx="517" cy="21"/>
            </a:xfrm>
            <a:custGeom>
              <a:avLst/>
              <a:gdLst>
                <a:gd name="T0" fmla="*/ 517 w 517"/>
                <a:gd name="T1" fmla="*/ 10 h 21"/>
                <a:gd name="T2" fmla="*/ 517 w 517"/>
                <a:gd name="T3" fmla="*/ 0 h 21"/>
                <a:gd name="T4" fmla="*/ 0 w 517"/>
                <a:gd name="T5" fmla="*/ 0 h 21"/>
                <a:gd name="T6" fmla="*/ 0 w 517"/>
                <a:gd name="T7" fmla="*/ 21 h 21"/>
                <a:gd name="T8" fmla="*/ 517 w 517"/>
                <a:gd name="T9" fmla="*/ 21 h 21"/>
                <a:gd name="T10" fmla="*/ 517 w 517"/>
                <a:gd name="T11" fmla="*/ 10 h 21"/>
                <a:gd name="T12" fmla="*/ 0 60000 65536"/>
                <a:gd name="T13" fmla="*/ 0 60000 65536"/>
                <a:gd name="T14" fmla="*/ 0 60000 65536"/>
                <a:gd name="T15" fmla="*/ 0 60000 65536"/>
                <a:gd name="T16" fmla="*/ 0 60000 65536"/>
                <a:gd name="T17" fmla="*/ 0 60000 65536"/>
                <a:gd name="T18" fmla="*/ 0 w 517"/>
                <a:gd name="T19" fmla="*/ 0 h 21"/>
                <a:gd name="T20" fmla="*/ 517 w 517"/>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17" h="21">
                  <a:moveTo>
                    <a:pt x="517" y="10"/>
                  </a:moveTo>
                  <a:lnTo>
                    <a:pt x="517" y="0"/>
                  </a:lnTo>
                  <a:lnTo>
                    <a:pt x="0" y="0"/>
                  </a:lnTo>
                  <a:lnTo>
                    <a:pt x="0" y="21"/>
                  </a:lnTo>
                  <a:lnTo>
                    <a:pt x="517" y="21"/>
                  </a:lnTo>
                  <a:lnTo>
                    <a:pt x="517"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4" name="Freeform 17"/>
            <p:cNvSpPr>
              <a:spLocks/>
            </p:cNvSpPr>
            <p:nvPr/>
          </p:nvSpPr>
          <p:spPr bwMode="auto">
            <a:xfrm>
              <a:off x="2558"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5" name="Freeform 18"/>
            <p:cNvSpPr>
              <a:spLocks/>
            </p:cNvSpPr>
            <p:nvPr/>
          </p:nvSpPr>
          <p:spPr bwMode="auto">
            <a:xfrm>
              <a:off x="4289" y="2398"/>
              <a:ext cx="29" cy="666"/>
            </a:xfrm>
            <a:custGeom>
              <a:avLst/>
              <a:gdLst>
                <a:gd name="T0" fmla="*/ 15 w 29"/>
                <a:gd name="T1" fmla="*/ 20 h 666"/>
                <a:gd name="T2" fmla="*/ 0 w 29"/>
                <a:gd name="T3" fmla="*/ 10 h 666"/>
                <a:gd name="T4" fmla="*/ 0 w 29"/>
                <a:gd name="T5" fmla="*/ 666 h 666"/>
                <a:gd name="T6" fmla="*/ 29 w 29"/>
                <a:gd name="T7" fmla="*/ 666 h 666"/>
                <a:gd name="T8" fmla="*/ 29 w 29"/>
                <a:gd name="T9" fmla="*/ 10 h 666"/>
                <a:gd name="T10" fmla="*/ 15 w 29"/>
                <a:gd name="T11" fmla="*/ 0 h 666"/>
                <a:gd name="T12" fmla="*/ 29 w 29"/>
                <a:gd name="T13" fmla="*/ 10 h 666"/>
                <a:gd name="T14" fmla="*/ 29 w 29"/>
                <a:gd name="T15" fmla="*/ 0 h 666"/>
                <a:gd name="T16" fmla="*/ 15 w 29"/>
                <a:gd name="T17" fmla="*/ 0 h 666"/>
                <a:gd name="T18" fmla="*/ 15 w 29"/>
                <a:gd name="T19" fmla="*/ 20 h 66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9"/>
                <a:gd name="T31" fmla="*/ 0 h 666"/>
                <a:gd name="T32" fmla="*/ 29 w 29"/>
                <a:gd name="T33" fmla="*/ 666 h 66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9" h="666">
                  <a:moveTo>
                    <a:pt x="15" y="20"/>
                  </a:moveTo>
                  <a:lnTo>
                    <a:pt x="0" y="10"/>
                  </a:lnTo>
                  <a:lnTo>
                    <a:pt x="0" y="666"/>
                  </a:lnTo>
                  <a:lnTo>
                    <a:pt x="29" y="666"/>
                  </a:lnTo>
                  <a:lnTo>
                    <a:pt x="29" y="10"/>
                  </a:lnTo>
                  <a:lnTo>
                    <a:pt x="15" y="0"/>
                  </a:lnTo>
                  <a:lnTo>
                    <a:pt x="29" y="10"/>
                  </a:lnTo>
                  <a:lnTo>
                    <a:pt x="29" y="0"/>
                  </a:lnTo>
                  <a:lnTo>
                    <a:pt x="15" y="0"/>
                  </a:lnTo>
                  <a:lnTo>
                    <a:pt x="15" y="2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6" name="Freeform 19"/>
            <p:cNvSpPr>
              <a:spLocks/>
            </p:cNvSpPr>
            <p:nvPr/>
          </p:nvSpPr>
          <p:spPr bwMode="auto">
            <a:xfrm>
              <a:off x="3770" y="2398"/>
              <a:ext cx="534" cy="20"/>
            </a:xfrm>
            <a:custGeom>
              <a:avLst/>
              <a:gdLst>
                <a:gd name="T0" fmla="*/ 28 w 534"/>
                <a:gd name="T1" fmla="*/ 10 h 20"/>
                <a:gd name="T2" fmla="*/ 14 w 534"/>
                <a:gd name="T3" fmla="*/ 20 h 20"/>
                <a:gd name="T4" fmla="*/ 534 w 534"/>
                <a:gd name="T5" fmla="*/ 20 h 20"/>
                <a:gd name="T6" fmla="*/ 534 w 534"/>
                <a:gd name="T7" fmla="*/ 0 h 20"/>
                <a:gd name="T8" fmla="*/ 14 w 534"/>
                <a:gd name="T9" fmla="*/ 0 h 20"/>
                <a:gd name="T10" fmla="*/ 0 w 534"/>
                <a:gd name="T11" fmla="*/ 10 h 20"/>
                <a:gd name="T12" fmla="*/ 14 w 534"/>
                <a:gd name="T13" fmla="*/ 0 h 20"/>
                <a:gd name="T14" fmla="*/ 0 w 534"/>
                <a:gd name="T15" fmla="*/ 0 h 20"/>
                <a:gd name="T16" fmla="*/ 0 w 534"/>
                <a:gd name="T17" fmla="*/ 10 h 20"/>
                <a:gd name="T18" fmla="*/ 28 w 534"/>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0"/>
                <a:gd name="T32" fmla="*/ 534 w 534"/>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0">
                  <a:moveTo>
                    <a:pt x="28" y="10"/>
                  </a:moveTo>
                  <a:lnTo>
                    <a:pt x="14" y="20"/>
                  </a:lnTo>
                  <a:lnTo>
                    <a:pt x="534" y="20"/>
                  </a:lnTo>
                  <a:lnTo>
                    <a:pt x="534" y="0"/>
                  </a:lnTo>
                  <a:lnTo>
                    <a:pt x="14" y="0"/>
                  </a:lnTo>
                  <a:lnTo>
                    <a:pt x="0" y="10"/>
                  </a:lnTo>
                  <a:lnTo>
                    <a:pt x="14" y="0"/>
                  </a:lnTo>
                  <a:lnTo>
                    <a:pt x="0" y="0"/>
                  </a:lnTo>
                  <a:lnTo>
                    <a:pt x="0" y="10"/>
                  </a:lnTo>
                  <a:lnTo>
                    <a:pt x="28"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7" name="Freeform 20"/>
            <p:cNvSpPr>
              <a:spLocks/>
            </p:cNvSpPr>
            <p:nvPr/>
          </p:nvSpPr>
          <p:spPr bwMode="auto">
            <a:xfrm>
              <a:off x="3770" y="2408"/>
              <a:ext cx="28" cy="667"/>
            </a:xfrm>
            <a:custGeom>
              <a:avLst/>
              <a:gdLst>
                <a:gd name="T0" fmla="*/ 14 w 28"/>
                <a:gd name="T1" fmla="*/ 646 h 667"/>
                <a:gd name="T2" fmla="*/ 28 w 28"/>
                <a:gd name="T3" fmla="*/ 656 h 667"/>
                <a:gd name="T4" fmla="*/ 28 w 28"/>
                <a:gd name="T5" fmla="*/ 0 h 667"/>
                <a:gd name="T6" fmla="*/ 0 w 28"/>
                <a:gd name="T7" fmla="*/ 0 h 667"/>
                <a:gd name="T8" fmla="*/ 0 w 28"/>
                <a:gd name="T9" fmla="*/ 656 h 667"/>
                <a:gd name="T10" fmla="*/ 14 w 28"/>
                <a:gd name="T11" fmla="*/ 667 h 667"/>
                <a:gd name="T12" fmla="*/ 0 w 28"/>
                <a:gd name="T13" fmla="*/ 656 h 667"/>
                <a:gd name="T14" fmla="*/ 0 w 28"/>
                <a:gd name="T15" fmla="*/ 667 h 667"/>
                <a:gd name="T16" fmla="*/ 14 w 28"/>
                <a:gd name="T17" fmla="*/ 667 h 667"/>
                <a:gd name="T18" fmla="*/ 14 w 28"/>
                <a:gd name="T19" fmla="*/ 646 h 66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8"/>
                <a:gd name="T31" fmla="*/ 0 h 667"/>
                <a:gd name="T32" fmla="*/ 28 w 28"/>
                <a:gd name="T33" fmla="*/ 667 h 66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8" h="667">
                  <a:moveTo>
                    <a:pt x="14" y="646"/>
                  </a:moveTo>
                  <a:lnTo>
                    <a:pt x="28" y="656"/>
                  </a:lnTo>
                  <a:lnTo>
                    <a:pt x="28" y="0"/>
                  </a:lnTo>
                  <a:lnTo>
                    <a:pt x="0" y="0"/>
                  </a:lnTo>
                  <a:lnTo>
                    <a:pt x="0" y="656"/>
                  </a:lnTo>
                  <a:lnTo>
                    <a:pt x="14" y="667"/>
                  </a:lnTo>
                  <a:lnTo>
                    <a:pt x="0" y="656"/>
                  </a:lnTo>
                  <a:lnTo>
                    <a:pt x="0" y="667"/>
                  </a:lnTo>
                  <a:lnTo>
                    <a:pt x="14" y="667"/>
                  </a:lnTo>
                  <a:lnTo>
                    <a:pt x="14" y="64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8" name="Freeform 21"/>
            <p:cNvSpPr>
              <a:spLocks/>
            </p:cNvSpPr>
            <p:nvPr/>
          </p:nvSpPr>
          <p:spPr bwMode="auto">
            <a:xfrm>
              <a:off x="3784" y="3054"/>
              <a:ext cx="534" cy="21"/>
            </a:xfrm>
            <a:custGeom>
              <a:avLst/>
              <a:gdLst>
                <a:gd name="T0" fmla="*/ 505 w 534"/>
                <a:gd name="T1" fmla="*/ 10 h 21"/>
                <a:gd name="T2" fmla="*/ 520 w 534"/>
                <a:gd name="T3" fmla="*/ 0 h 21"/>
                <a:gd name="T4" fmla="*/ 0 w 534"/>
                <a:gd name="T5" fmla="*/ 0 h 21"/>
                <a:gd name="T6" fmla="*/ 0 w 534"/>
                <a:gd name="T7" fmla="*/ 21 h 21"/>
                <a:gd name="T8" fmla="*/ 520 w 534"/>
                <a:gd name="T9" fmla="*/ 21 h 21"/>
                <a:gd name="T10" fmla="*/ 534 w 534"/>
                <a:gd name="T11" fmla="*/ 10 h 21"/>
                <a:gd name="T12" fmla="*/ 520 w 534"/>
                <a:gd name="T13" fmla="*/ 21 h 21"/>
                <a:gd name="T14" fmla="*/ 534 w 534"/>
                <a:gd name="T15" fmla="*/ 21 h 21"/>
                <a:gd name="T16" fmla="*/ 534 w 534"/>
                <a:gd name="T17" fmla="*/ 10 h 21"/>
                <a:gd name="T18" fmla="*/ 505 w 534"/>
                <a:gd name="T19" fmla="*/ 10 h 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34"/>
                <a:gd name="T31" fmla="*/ 0 h 21"/>
                <a:gd name="T32" fmla="*/ 534 w 534"/>
                <a:gd name="T33" fmla="*/ 21 h 21"/>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34" h="21">
                  <a:moveTo>
                    <a:pt x="505" y="10"/>
                  </a:moveTo>
                  <a:lnTo>
                    <a:pt x="520" y="0"/>
                  </a:lnTo>
                  <a:lnTo>
                    <a:pt x="0" y="0"/>
                  </a:lnTo>
                  <a:lnTo>
                    <a:pt x="0" y="21"/>
                  </a:lnTo>
                  <a:lnTo>
                    <a:pt x="520" y="21"/>
                  </a:lnTo>
                  <a:lnTo>
                    <a:pt x="534" y="10"/>
                  </a:lnTo>
                  <a:lnTo>
                    <a:pt x="520" y="21"/>
                  </a:lnTo>
                  <a:lnTo>
                    <a:pt x="534" y="21"/>
                  </a:lnTo>
                  <a:lnTo>
                    <a:pt x="534" y="1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49" name="Freeform 22"/>
            <p:cNvSpPr>
              <a:spLocks/>
            </p:cNvSpPr>
            <p:nvPr/>
          </p:nvSpPr>
          <p:spPr bwMode="auto">
            <a:xfrm>
              <a:off x="3793" y="2590"/>
              <a:ext cx="505" cy="20"/>
            </a:xfrm>
            <a:custGeom>
              <a:avLst/>
              <a:gdLst>
                <a:gd name="T0" fmla="*/ 505 w 505"/>
                <a:gd name="T1" fmla="*/ 10 h 20"/>
                <a:gd name="T2" fmla="*/ 505 w 505"/>
                <a:gd name="T3" fmla="*/ 0 h 20"/>
                <a:gd name="T4" fmla="*/ 0 w 505"/>
                <a:gd name="T5" fmla="*/ 0 h 20"/>
                <a:gd name="T6" fmla="*/ 0 w 505"/>
                <a:gd name="T7" fmla="*/ 20 h 20"/>
                <a:gd name="T8" fmla="*/ 505 w 505"/>
                <a:gd name="T9" fmla="*/ 20 h 20"/>
                <a:gd name="T10" fmla="*/ 505 w 505"/>
                <a:gd name="T11" fmla="*/ 10 h 20"/>
                <a:gd name="T12" fmla="*/ 0 60000 65536"/>
                <a:gd name="T13" fmla="*/ 0 60000 65536"/>
                <a:gd name="T14" fmla="*/ 0 60000 65536"/>
                <a:gd name="T15" fmla="*/ 0 60000 65536"/>
                <a:gd name="T16" fmla="*/ 0 60000 65536"/>
                <a:gd name="T17" fmla="*/ 0 60000 65536"/>
                <a:gd name="T18" fmla="*/ 0 w 505"/>
                <a:gd name="T19" fmla="*/ 0 h 20"/>
                <a:gd name="T20" fmla="*/ 505 w 505"/>
                <a:gd name="T21" fmla="*/ 20 h 20"/>
              </a:gdLst>
              <a:ahLst/>
              <a:cxnLst>
                <a:cxn ang="T12">
                  <a:pos x="T0" y="T1"/>
                </a:cxn>
                <a:cxn ang="T13">
                  <a:pos x="T2" y="T3"/>
                </a:cxn>
                <a:cxn ang="T14">
                  <a:pos x="T4" y="T5"/>
                </a:cxn>
                <a:cxn ang="T15">
                  <a:pos x="T6" y="T7"/>
                </a:cxn>
                <a:cxn ang="T16">
                  <a:pos x="T8" y="T9"/>
                </a:cxn>
                <a:cxn ang="T17">
                  <a:pos x="T10" y="T11"/>
                </a:cxn>
              </a:cxnLst>
              <a:rect l="T18" t="T19" r="T20" b="T21"/>
              <a:pathLst>
                <a:path w="505" h="20">
                  <a:moveTo>
                    <a:pt x="505" y="10"/>
                  </a:moveTo>
                  <a:lnTo>
                    <a:pt x="505" y="0"/>
                  </a:lnTo>
                  <a:lnTo>
                    <a:pt x="0" y="0"/>
                  </a:lnTo>
                  <a:lnTo>
                    <a:pt x="0" y="20"/>
                  </a:lnTo>
                  <a:lnTo>
                    <a:pt x="505" y="20"/>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0" name="Freeform 23"/>
            <p:cNvSpPr>
              <a:spLocks/>
            </p:cNvSpPr>
            <p:nvPr/>
          </p:nvSpPr>
          <p:spPr bwMode="auto">
            <a:xfrm>
              <a:off x="3793" y="2829"/>
              <a:ext cx="505" cy="21"/>
            </a:xfrm>
            <a:custGeom>
              <a:avLst/>
              <a:gdLst>
                <a:gd name="T0" fmla="*/ 505 w 505"/>
                <a:gd name="T1" fmla="*/ 10 h 21"/>
                <a:gd name="T2" fmla="*/ 505 w 505"/>
                <a:gd name="T3" fmla="*/ 0 h 21"/>
                <a:gd name="T4" fmla="*/ 0 w 505"/>
                <a:gd name="T5" fmla="*/ 0 h 21"/>
                <a:gd name="T6" fmla="*/ 0 w 505"/>
                <a:gd name="T7" fmla="*/ 21 h 21"/>
                <a:gd name="T8" fmla="*/ 505 w 505"/>
                <a:gd name="T9" fmla="*/ 21 h 21"/>
                <a:gd name="T10" fmla="*/ 505 w 505"/>
                <a:gd name="T11" fmla="*/ 10 h 21"/>
                <a:gd name="T12" fmla="*/ 0 60000 65536"/>
                <a:gd name="T13" fmla="*/ 0 60000 65536"/>
                <a:gd name="T14" fmla="*/ 0 60000 65536"/>
                <a:gd name="T15" fmla="*/ 0 60000 65536"/>
                <a:gd name="T16" fmla="*/ 0 60000 65536"/>
                <a:gd name="T17" fmla="*/ 0 60000 65536"/>
                <a:gd name="T18" fmla="*/ 0 w 505"/>
                <a:gd name="T19" fmla="*/ 0 h 21"/>
                <a:gd name="T20" fmla="*/ 505 w 505"/>
                <a:gd name="T21" fmla="*/ 21 h 21"/>
              </a:gdLst>
              <a:ahLst/>
              <a:cxnLst>
                <a:cxn ang="T12">
                  <a:pos x="T0" y="T1"/>
                </a:cxn>
                <a:cxn ang="T13">
                  <a:pos x="T2" y="T3"/>
                </a:cxn>
                <a:cxn ang="T14">
                  <a:pos x="T4" y="T5"/>
                </a:cxn>
                <a:cxn ang="T15">
                  <a:pos x="T6" y="T7"/>
                </a:cxn>
                <a:cxn ang="T16">
                  <a:pos x="T8" y="T9"/>
                </a:cxn>
                <a:cxn ang="T17">
                  <a:pos x="T10" y="T11"/>
                </a:cxn>
              </a:cxnLst>
              <a:rect l="T18" t="T19" r="T20" b="T21"/>
              <a:pathLst>
                <a:path w="505" h="21">
                  <a:moveTo>
                    <a:pt x="505" y="10"/>
                  </a:moveTo>
                  <a:lnTo>
                    <a:pt x="505" y="0"/>
                  </a:lnTo>
                  <a:lnTo>
                    <a:pt x="0" y="0"/>
                  </a:lnTo>
                  <a:lnTo>
                    <a:pt x="0" y="21"/>
                  </a:lnTo>
                  <a:lnTo>
                    <a:pt x="505" y="21"/>
                  </a:lnTo>
                  <a:lnTo>
                    <a:pt x="505"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1" name="Freeform 24"/>
            <p:cNvSpPr>
              <a:spLocks/>
            </p:cNvSpPr>
            <p:nvPr/>
          </p:nvSpPr>
          <p:spPr bwMode="auto">
            <a:xfrm>
              <a:off x="4023" y="2418"/>
              <a:ext cx="28" cy="640"/>
            </a:xfrm>
            <a:custGeom>
              <a:avLst/>
              <a:gdLst>
                <a:gd name="T0" fmla="*/ 14 w 28"/>
                <a:gd name="T1" fmla="*/ 640 h 640"/>
                <a:gd name="T2" fmla="*/ 28 w 28"/>
                <a:gd name="T3" fmla="*/ 640 h 640"/>
                <a:gd name="T4" fmla="*/ 28 w 28"/>
                <a:gd name="T5" fmla="*/ 0 h 640"/>
                <a:gd name="T6" fmla="*/ 0 w 28"/>
                <a:gd name="T7" fmla="*/ 0 h 640"/>
                <a:gd name="T8" fmla="*/ 0 w 28"/>
                <a:gd name="T9" fmla="*/ 640 h 640"/>
                <a:gd name="T10" fmla="*/ 14 w 28"/>
                <a:gd name="T11" fmla="*/ 640 h 640"/>
                <a:gd name="T12" fmla="*/ 0 60000 65536"/>
                <a:gd name="T13" fmla="*/ 0 60000 65536"/>
                <a:gd name="T14" fmla="*/ 0 60000 65536"/>
                <a:gd name="T15" fmla="*/ 0 60000 65536"/>
                <a:gd name="T16" fmla="*/ 0 60000 65536"/>
                <a:gd name="T17" fmla="*/ 0 60000 65536"/>
                <a:gd name="T18" fmla="*/ 0 w 28"/>
                <a:gd name="T19" fmla="*/ 0 h 640"/>
                <a:gd name="T20" fmla="*/ 28 w 28"/>
                <a:gd name="T21" fmla="*/ 640 h 640"/>
              </a:gdLst>
              <a:ahLst/>
              <a:cxnLst>
                <a:cxn ang="T12">
                  <a:pos x="T0" y="T1"/>
                </a:cxn>
                <a:cxn ang="T13">
                  <a:pos x="T2" y="T3"/>
                </a:cxn>
                <a:cxn ang="T14">
                  <a:pos x="T4" y="T5"/>
                </a:cxn>
                <a:cxn ang="T15">
                  <a:pos x="T6" y="T7"/>
                </a:cxn>
                <a:cxn ang="T16">
                  <a:pos x="T8" y="T9"/>
                </a:cxn>
                <a:cxn ang="T17">
                  <a:pos x="T10" y="T11"/>
                </a:cxn>
              </a:cxnLst>
              <a:rect l="T18" t="T19" r="T20" b="T21"/>
              <a:pathLst>
                <a:path w="28" h="640">
                  <a:moveTo>
                    <a:pt x="14" y="640"/>
                  </a:moveTo>
                  <a:lnTo>
                    <a:pt x="28" y="640"/>
                  </a:lnTo>
                  <a:lnTo>
                    <a:pt x="28" y="0"/>
                  </a:lnTo>
                  <a:lnTo>
                    <a:pt x="0" y="0"/>
                  </a:lnTo>
                  <a:lnTo>
                    <a:pt x="0" y="640"/>
                  </a:lnTo>
                  <a:lnTo>
                    <a:pt x="14" y="64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2" name="Freeform 25"/>
            <p:cNvSpPr>
              <a:spLocks/>
            </p:cNvSpPr>
            <p:nvPr/>
          </p:nvSpPr>
          <p:spPr bwMode="auto">
            <a:xfrm>
              <a:off x="3148" y="1139"/>
              <a:ext cx="301" cy="241"/>
            </a:xfrm>
            <a:custGeom>
              <a:avLst/>
              <a:gdLst>
                <a:gd name="T0" fmla="*/ 176 w 301"/>
                <a:gd name="T1" fmla="*/ 239 h 241"/>
                <a:gd name="T2" fmla="*/ 227 w 301"/>
                <a:gd name="T3" fmla="*/ 239 h 241"/>
                <a:gd name="T4" fmla="*/ 264 w 301"/>
                <a:gd name="T5" fmla="*/ 235 h 241"/>
                <a:gd name="T6" fmla="*/ 287 w 301"/>
                <a:gd name="T7" fmla="*/ 227 h 241"/>
                <a:gd name="T8" fmla="*/ 296 w 301"/>
                <a:gd name="T9" fmla="*/ 224 h 241"/>
                <a:gd name="T10" fmla="*/ 298 w 301"/>
                <a:gd name="T11" fmla="*/ 218 h 241"/>
                <a:gd name="T12" fmla="*/ 301 w 301"/>
                <a:gd name="T13" fmla="*/ 208 h 241"/>
                <a:gd name="T14" fmla="*/ 293 w 301"/>
                <a:gd name="T15" fmla="*/ 187 h 241"/>
                <a:gd name="T16" fmla="*/ 284 w 301"/>
                <a:gd name="T17" fmla="*/ 167 h 241"/>
                <a:gd name="T18" fmla="*/ 278 w 301"/>
                <a:gd name="T19" fmla="*/ 156 h 241"/>
                <a:gd name="T20" fmla="*/ 276 w 301"/>
                <a:gd name="T21" fmla="*/ 148 h 241"/>
                <a:gd name="T22" fmla="*/ 273 w 301"/>
                <a:gd name="T23" fmla="*/ 142 h 241"/>
                <a:gd name="T24" fmla="*/ 270 w 301"/>
                <a:gd name="T25" fmla="*/ 130 h 241"/>
                <a:gd name="T26" fmla="*/ 264 w 301"/>
                <a:gd name="T27" fmla="*/ 107 h 241"/>
                <a:gd name="T28" fmla="*/ 264 w 301"/>
                <a:gd name="T29" fmla="*/ 94 h 241"/>
                <a:gd name="T30" fmla="*/ 264 w 301"/>
                <a:gd name="T31" fmla="*/ 88 h 241"/>
                <a:gd name="T32" fmla="*/ 261 w 301"/>
                <a:gd name="T33" fmla="*/ 72 h 241"/>
                <a:gd name="T34" fmla="*/ 259 w 301"/>
                <a:gd name="T35" fmla="*/ 47 h 241"/>
                <a:gd name="T36" fmla="*/ 253 w 301"/>
                <a:gd name="T37" fmla="*/ 22 h 241"/>
                <a:gd name="T38" fmla="*/ 225 w 301"/>
                <a:gd name="T39" fmla="*/ 4 h 241"/>
                <a:gd name="T40" fmla="*/ 176 w 301"/>
                <a:gd name="T41" fmla="*/ 0 h 241"/>
                <a:gd name="T42" fmla="*/ 134 w 301"/>
                <a:gd name="T43" fmla="*/ 8 h 241"/>
                <a:gd name="T44" fmla="*/ 117 w 301"/>
                <a:gd name="T45" fmla="*/ 30 h 241"/>
                <a:gd name="T46" fmla="*/ 103 w 301"/>
                <a:gd name="T47" fmla="*/ 53 h 241"/>
                <a:gd name="T48" fmla="*/ 94 w 301"/>
                <a:gd name="T49" fmla="*/ 68 h 241"/>
                <a:gd name="T50" fmla="*/ 91 w 301"/>
                <a:gd name="T51" fmla="*/ 72 h 241"/>
                <a:gd name="T52" fmla="*/ 85 w 301"/>
                <a:gd name="T53" fmla="*/ 84 h 241"/>
                <a:gd name="T54" fmla="*/ 68 w 301"/>
                <a:gd name="T55" fmla="*/ 105 h 241"/>
                <a:gd name="T56" fmla="*/ 60 w 301"/>
                <a:gd name="T57" fmla="*/ 115 h 241"/>
                <a:gd name="T58" fmla="*/ 57 w 301"/>
                <a:gd name="T59" fmla="*/ 119 h 241"/>
                <a:gd name="T60" fmla="*/ 51 w 301"/>
                <a:gd name="T61" fmla="*/ 125 h 241"/>
                <a:gd name="T62" fmla="*/ 40 w 301"/>
                <a:gd name="T63" fmla="*/ 138 h 241"/>
                <a:gd name="T64" fmla="*/ 20 w 301"/>
                <a:gd name="T65" fmla="*/ 154 h 241"/>
                <a:gd name="T66" fmla="*/ 3 w 301"/>
                <a:gd name="T67" fmla="*/ 175 h 241"/>
                <a:gd name="T68" fmla="*/ 0 w 301"/>
                <a:gd name="T69" fmla="*/ 185 h 241"/>
                <a:gd name="T70" fmla="*/ 6 w 301"/>
                <a:gd name="T71" fmla="*/ 187 h 241"/>
                <a:gd name="T72" fmla="*/ 12 w 301"/>
                <a:gd name="T73" fmla="*/ 194 h 241"/>
                <a:gd name="T74" fmla="*/ 32 w 301"/>
                <a:gd name="T75" fmla="*/ 206 h 241"/>
                <a:gd name="T76" fmla="*/ 66 w 301"/>
                <a:gd name="T77" fmla="*/ 220 h 241"/>
                <a:gd name="T78" fmla="*/ 114 w 301"/>
                <a:gd name="T79" fmla="*/ 233 h 24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301"/>
                <a:gd name="T121" fmla="*/ 0 h 241"/>
                <a:gd name="T122" fmla="*/ 301 w 301"/>
                <a:gd name="T123" fmla="*/ 241 h 241"/>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301" h="241">
                  <a:moveTo>
                    <a:pt x="145" y="237"/>
                  </a:moveTo>
                  <a:lnTo>
                    <a:pt x="176" y="239"/>
                  </a:lnTo>
                  <a:lnTo>
                    <a:pt x="205" y="241"/>
                  </a:lnTo>
                  <a:lnTo>
                    <a:pt x="227" y="239"/>
                  </a:lnTo>
                  <a:lnTo>
                    <a:pt x="247" y="237"/>
                  </a:lnTo>
                  <a:lnTo>
                    <a:pt x="264" y="235"/>
                  </a:lnTo>
                  <a:lnTo>
                    <a:pt x="276" y="231"/>
                  </a:lnTo>
                  <a:lnTo>
                    <a:pt x="287" y="227"/>
                  </a:lnTo>
                  <a:lnTo>
                    <a:pt x="293" y="224"/>
                  </a:lnTo>
                  <a:lnTo>
                    <a:pt x="296" y="224"/>
                  </a:lnTo>
                  <a:lnTo>
                    <a:pt x="296" y="222"/>
                  </a:lnTo>
                  <a:lnTo>
                    <a:pt x="298" y="218"/>
                  </a:lnTo>
                  <a:lnTo>
                    <a:pt x="301" y="216"/>
                  </a:lnTo>
                  <a:lnTo>
                    <a:pt x="301" y="208"/>
                  </a:lnTo>
                  <a:lnTo>
                    <a:pt x="298" y="200"/>
                  </a:lnTo>
                  <a:lnTo>
                    <a:pt x="293" y="187"/>
                  </a:lnTo>
                  <a:lnTo>
                    <a:pt x="287" y="173"/>
                  </a:lnTo>
                  <a:lnTo>
                    <a:pt x="284" y="167"/>
                  </a:lnTo>
                  <a:lnTo>
                    <a:pt x="281" y="161"/>
                  </a:lnTo>
                  <a:lnTo>
                    <a:pt x="278" y="156"/>
                  </a:lnTo>
                  <a:lnTo>
                    <a:pt x="278" y="150"/>
                  </a:lnTo>
                  <a:lnTo>
                    <a:pt x="276" y="148"/>
                  </a:lnTo>
                  <a:lnTo>
                    <a:pt x="273" y="144"/>
                  </a:lnTo>
                  <a:lnTo>
                    <a:pt x="273" y="142"/>
                  </a:lnTo>
                  <a:lnTo>
                    <a:pt x="273" y="140"/>
                  </a:lnTo>
                  <a:lnTo>
                    <a:pt x="270" y="130"/>
                  </a:lnTo>
                  <a:lnTo>
                    <a:pt x="267" y="117"/>
                  </a:lnTo>
                  <a:lnTo>
                    <a:pt x="264" y="107"/>
                  </a:lnTo>
                  <a:lnTo>
                    <a:pt x="264" y="97"/>
                  </a:lnTo>
                  <a:lnTo>
                    <a:pt x="264" y="94"/>
                  </a:lnTo>
                  <a:lnTo>
                    <a:pt x="264" y="90"/>
                  </a:lnTo>
                  <a:lnTo>
                    <a:pt x="264" y="88"/>
                  </a:lnTo>
                  <a:lnTo>
                    <a:pt x="264" y="86"/>
                  </a:lnTo>
                  <a:lnTo>
                    <a:pt x="261" y="72"/>
                  </a:lnTo>
                  <a:lnTo>
                    <a:pt x="259" y="59"/>
                  </a:lnTo>
                  <a:lnTo>
                    <a:pt x="259" y="47"/>
                  </a:lnTo>
                  <a:lnTo>
                    <a:pt x="256" y="39"/>
                  </a:lnTo>
                  <a:lnTo>
                    <a:pt x="253" y="22"/>
                  </a:lnTo>
                  <a:lnTo>
                    <a:pt x="242" y="10"/>
                  </a:lnTo>
                  <a:lnTo>
                    <a:pt x="225" y="4"/>
                  </a:lnTo>
                  <a:lnTo>
                    <a:pt x="199" y="2"/>
                  </a:lnTo>
                  <a:lnTo>
                    <a:pt x="176" y="0"/>
                  </a:lnTo>
                  <a:lnTo>
                    <a:pt x="154" y="0"/>
                  </a:lnTo>
                  <a:lnTo>
                    <a:pt x="134" y="8"/>
                  </a:lnTo>
                  <a:lnTo>
                    <a:pt x="122" y="22"/>
                  </a:lnTo>
                  <a:lnTo>
                    <a:pt x="117" y="30"/>
                  </a:lnTo>
                  <a:lnTo>
                    <a:pt x="111" y="41"/>
                  </a:lnTo>
                  <a:lnTo>
                    <a:pt x="103" y="53"/>
                  </a:lnTo>
                  <a:lnTo>
                    <a:pt x="94" y="66"/>
                  </a:lnTo>
                  <a:lnTo>
                    <a:pt x="94" y="68"/>
                  </a:lnTo>
                  <a:lnTo>
                    <a:pt x="94" y="70"/>
                  </a:lnTo>
                  <a:lnTo>
                    <a:pt x="91" y="72"/>
                  </a:lnTo>
                  <a:lnTo>
                    <a:pt x="88" y="72"/>
                  </a:lnTo>
                  <a:lnTo>
                    <a:pt x="85" y="84"/>
                  </a:lnTo>
                  <a:lnTo>
                    <a:pt x="77" y="94"/>
                  </a:lnTo>
                  <a:lnTo>
                    <a:pt x="68" y="105"/>
                  </a:lnTo>
                  <a:lnTo>
                    <a:pt x="60" y="115"/>
                  </a:lnTo>
                  <a:lnTo>
                    <a:pt x="60" y="117"/>
                  </a:lnTo>
                  <a:lnTo>
                    <a:pt x="57" y="119"/>
                  </a:lnTo>
                  <a:lnTo>
                    <a:pt x="51" y="125"/>
                  </a:lnTo>
                  <a:lnTo>
                    <a:pt x="46" y="132"/>
                  </a:lnTo>
                  <a:lnTo>
                    <a:pt x="40" y="138"/>
                  </a:lnTo>
                  <a:lnTo>
                    <a:pt x="34" y="142"/>
                  </a:lnTo>
                  <a:lnTo>
                    <a:pt x="20" y="154"/>
                  </a:lnTo>
                  <a:lnTo>
                    <a:pt x="9" y="165"/>
                  </a:lnTo>
                  <a:lnTo>
                    <a:pt x="3" y="175"/>
                  </a:lnTo>
                  <a:lnTo>
                    <a:pt x="0" y="183"/>
                  </a:lnTo>
                  <a:lnTo>
                    <a:pt x="0" y="185"/>
                  </a:lnTo>
                  <a:lnTo>
                    <a:pt x="3" y="187"/>
                  </a:lnTo>
                  <a:lnTo>
                    <a:pt x="6" y="187"/>
                  </a:lnTo>
                  <a:lnTo>
                    <a:pt x="6" y="189"/>
                  </a:lnTo>
                  <a:lnTo>
                    <a:pt x="12" y="194"/>
                  </a:lnTo>
                  <a:lnTo>
                    <a:pt x="20" y="200"/>
                  </a:lnTo>
                  <a:lnTo>
                    <a:pt x="32" y="206"/>
                  </a:lnTo>
                  <a:lnTo>
                    <a:pt x="46" y="212"/>
                  </a:lnTo>
                  <a:lnTo>
                    <a:pt x="66" y="220"/>
                  </a:lnTo>
                  <a:lnTo>
                    <a:pt x="88" y="227"/>
                  </a:lnTo>
                  <a:lnTo>
                    <a:pt x="114" y="233"/>
                  </a:lnTo>
                  <a:lnTo>
                    <a:pt x="145" y="237"/>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3" name="Freeform 26"/>
            <p:cNvSpPr>
              <a:spLocks/>
            </p:cNvSpPr>
            <p:nvPr/>
          </p:nvSpPr>
          <p:spPr bwMode="auto">
            <a:xfrm>
              <a:off x="3148" y="1306"/>
              <a:ext cx="301" cy="64"/>
            </a:xfrm>
            <a:custGeom>
              <a:avLst/>
              <a:gdLst>
                <a:gd name="T0" fmla="*/ 151 w 301"/>
                <a:gd name="T1" fmla="*/ 12 h 64"/>
                <a:gd name="T2" fmla="*/ 199 w 301"/>
                <a:gd name="T3" fmla="*/ 20 h 64"/>
                <a:gd name="T4" fmla="*/ 244 w 301"/>
                <a:gd name="T5" fmla="*/ 33 h 64"/>
                <a:gd name="T6" fmla="*/ 278 w 301"/>
                <a:gd name="T7" fmla="*/ 49 h 64"/>
                <a:gd name="T8" fmla="*/ 296 w 301"/>
                <a:gd name="T9" fmla="*/ 57 h 64"/>
                <a:gd name="T10" fmla="*/ 298 w 301"/>
                <a:gd name="T11" fmla="*/ 51 h 64"/>
                <a:gd name="T12" fmla="*/ 276 w 301"/>
                <a:gd name="T13" fmla="*/ 33 h 64"/>
                <a:gd name="T14" fmla="*/ 202 w 301"/>
                <a:gd name="T15" fmla="*/ 10 h 64"/>
                <a:gd name="T16" fmla="*/ 117 w 301"/>
                <a:gd name="T17" fmla="*/ 0 h 64"/>
                <a:gd name="T18" fmla="*/ 34 w 301"/>
                <a:gd name="T19" fmla="*/ 6 h 64"/>
                <a:gd name="T20" fmla="*/ 0 w 301"/>
                <a:gd name="T21" fmla="*/ 18 h 64"/>
                <a:gd name="T22" fmla="*/ 6 w 301"/>
                <a:gd name="T23" fmla="*/ 20 h 64"/>
                <a:gd name="T24" fmla="*/ 17 w 301"/>
                <a:gd name="T25" fmla="*/ 18 h 64"/>
                <a:gd name="T26" fmla="*/ 43 w 301"/>
                <a:gd name="T27" fmla="*/ 14 h 64"/>
                <a:gd name="T28" fmla="*/ 68 w 301"/>
                <a:gd name="T29" fmla="*/ 12 h 64"/>
                <a:gd name="T30" fmla="*/ 97 w 301"/>
                <a:gd name="T31" fmla="*/ 10 h 64"/>
                <a:gd name="T32" fmla="*/ 108 w 301"/>
                <a:gd name="T33" fmla="*/ 12 h 64"/>
                <a:gd name="T34" fmla="*/ 103 w 301"/>
                <a:gd name="T35" fmla="*/ 20 h 64"/>
                <a:gd name="T36" fmla="*/ 94 w 301"/>
                <a:gd name="T37" fmla="*/ 24 h 64"/>
                <a:gd name="T38" fmla="*/ 80 w 301"/>
                <a:gd name="T39" fmla="*/ 31 h 64"/>
                <a:gd name="T40" fmla="*/ 74 w 301"/>
                <a:gd name="T41" fmla="*/ 37 h 64"/>
                <a:gd name="T42" fmla="*/ 77 w 301"/>
                <a:gd name="T43" fmla="*/ 51 h 64"/>
                <a:gd name="T44" fmla="*/ 85 w 301"/>
                <a:gd name="T45" fmla="*/ 60 h 64"/>
                <a:gd name="T46" fmla="*/ 85 w 301"/>
                <a:gd name="T47" fmla="*/ 60 h 64"/>
                <a:gd name="T48" fmla="*/ 88 w 301"/>
                <a:gd name="T49" fmla="*/ 60 h 64"/>
                <a:gd name="T50" fmla="*/ 94 w 301"/>
                <a:gd name="T51" fmla="*/ 64 h 64"/>
                <a:gd name="T52" fmla="*/ 105 w 301"/>
                <a:gd name="T53" fmla="*/ 62 h 64"/>
                <a:gd name="T54" fmla="*/ 117 w 301"/>
                <a:gd name="T55" fmla="*/ 53 h 64"/>
                <a:gd name="T56" fmla="*/ 122 w 301"/>
                <a:gd name="T57" fmla="*/ 43 h 64"/>
                <a:gd name="T58" fmla="*/ 120 w 301"/>
                <a:gd name="T59" fmla="*/ 29 h 64"/>
                <a:gd name="T60" fmla="*/ 111 w 301"/>
                <a:gd name="T61" fmla="*/ 20 h 64"/>
                <a:gd name="T62" fmla="*/ 120 w 301"/>
                <a:gd name="T63" fmla="*/ 12 h 6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01"/>
                <a:gd name="T97" fmla="*/ 0 h 64"/>
                <a:gd name="T98" fmla="*/ 301 w 301"/>
                <a:gd name="T99" fmla="*/ 64 h 6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01" h="64">
                  <a:moveTo>
                    <a:pt x="122" y="10"/>
                  </a:moveTo>
                  <a:lnTo>
                    <a:pt x="151" y="12"/>
                  </a:lnTo>
                  <a:lnTo>
                    <a:pt x="176" y="14"/>
                  </a:lnTo>
                  <a:lnTo>
                    <a:pt x="199" y="20"/>
                  </a:lnTo>
                  <a:lnTo>
                    <a:pt x="222" y="24"/>
                  </a:lnTo>
                  <a:lnTo>
                    <a:pt x="244" y="33"/>
                  </a:lnTo>
                  <a:lnTo>
                    <a:pt x="261" y="39"/>
                  </a:lnTo>
                  <a:lnTo>
                    <a:pt x="278" y="49"/>
                  </a:lnTo>
                  <a:lnTo>
                    <a:pt x="293" y="57"/>
                  </a:lnTo>
                  <a:lnTo>
                    <a:pt x="296" y="57"/>
                  </a:lnTo>
                  <a:lnTo>
                    <a:pt x="296" y="55"/>
                  </a:lnTo>
                  <a:lnTo>
                    <a:pt x="298" y="51"/>
                  </a:lnTo>
                  <a:lnTo>
                    <a:pt x="301" y="49"/>
                  </a:lnTo>
                  <a:lnTo>
                    <a:pt x="276" y="33"/>
                  </a:lnTo>
                  <a:lnTo>
                    <a:pt x="242" y="20"/>
                  </a:lnTo>
                  <a:lnTo>
                    <a:pt x="202" y="10"/>
                  </a:lnTo>
                  <a:lnTo>
                    <a:pt x="159" y="4"/>
                  </a:lnTo>
                  <a:lnTo>
                    <a:pt x="117" y="0"/>
                  </a:lnTo>
                  <a:lnTo>
                    <a:pt x="74" y="2"/>
                  </a:lnTo>
                  <a:lnTo>
                    <a:pt x="34" y="6"/>
                  </a:lnTo>
                  <a:lnTo>
                    <a:pt x="0" y="16"/>
                  </a:lnTo>
                  <a:lnTo>
                    <a:pt x="0" y="18"/>
                  </a:lnTo>
                  <a:lnTo>
                    <a:pt x="3" y="20"/>
                  </a:lnTo>
                  <a:lnTo>
                    <a:pt x="6" y="20"/>
                  </a:lnTo>
                  <a:lnTo>
                    <a:pt x="6" y="22"/>
                  </a:lnTo>
                  <a:lnTo>
                    <a:pt x="17" y="18"/>
                  </a:lnTo>
                  <a:lnTo>
                    <a:pt x="32" y="16"/>
                  </a:lnTo>
                  <a:lnTo>
                    <a:pt x="43" y="14"/>
                  </a:lnTo>
                  <a:lnTo>
                    <a:pt x="57" y="12"/>
                  </a:lnTo>
                  <a:lnTo>
                    <a:pt x="68" y="12"/>
                  </a:lnTo>
                  <a:lnTo>
                    <a:pt x="83" y="10"/>
                  </a:lnTo>
                  <a:lnTo>
                    <a:pt x="97" y="10"/>
                  </a:lnTo>
                  <a:lnTo>
                    <a:pt x="111" y="10"/>
                  </a:lnTo>
                  <a:lnTo>
                    <a:pt x="108" y="12"/>
                  </a:lnTo>
                  <a:lnTo>
                    <a:pt x="105" y="16"/>
                  </a:lnTo>
                  <a:lnTo>
                    <a:pt x="103" y="20"/>
                  </a:lnTo>
                  <a:lnTo>
                    <a:pt x="103" y="22"/>
                  </a:lnTo>
                  <a:lnTo>
                    <a:pt x="94" y="24"/>
                  </a:lnTo>
                  <a:lnTo>
                    <a:pt x="85" y="27"/>
                  </a:lnTo>
                  <a:lnTo>
                    <a:pt x="80" y="31"/>
                  </a:lnTo>
                  <a:lnTo>
                    <a:pt x="74" y="33"/>
                  </a:lnTo>
                  <a:lnTo>
                    <a:pt x="74" y="37"/>
                  </a:lnTo>
                  <a:lnTo>
                    <a:pt x="74" y="43"/>
                  </a:lnTo>
                  <a:lnTo>
                    <a:pt x="77" y="51"/>
                  </a:lnTo>
                  <a:lnTo>
                    <a:pt x="83" y="57"/>
                  </a:lnTo>
                  <a:lnTo>
                    <a:pt x="85" y="60"/>
                  </a:lnTo>
                  <a:lnTo>
                    <a:pt x="88" y="60"/>
                  </a:lnTo>
                  <a:lnTo>
                    <a:pt x="91" y="62"/>
                  </a:lnTo>
                  <a:lnTo>
                    <a:pt x="94" y="64"/>
                  </a:lnTo>
                  <a:lnTo>
                    <a:pt x="105" y="62"/>
                  </a:lnTo>
                  <a:lnTo>
                    <a:pt x="114" y="57"/>
                  </a:lnTo>
                  <a:lnTo>
                    <a:pt x="117" y="53"/>
                  </a:lnTo>
                  <a:lnTo>
                    <a:pt x="122" y="47"/>
                  </a:lnTo>
                  <a:lnTo>
                    <a:pt x="122" y="43"/>
                  </a:lnTo>
                  <a:lnTo>
                    <a:pt x="122" y="37"/>
                  </a:lnTo>
                  <a:lnTo>
                    <a:pt x="120" y="29"/>
                  </a:lnTo>
                  <a:lnTo>
                    <a:pt x="111" y="22"/>
                  </a:lnTo>
                  <a:lnTo>
                    <a:pt x="111" y="20"/>
                  </a:lnTo>
                  <a:lnTo>
                    <a:pt x="114" y="16"/>
                  </a:lnTo>
                  <a:lnTo>
                    <a:pt x="120" y="12"/>
                  </a:lnTo>
                  <a:lnTo>
                    <a:pt x="122"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4" name="Freeform 27"/>
            <p:cNvSpPr>
              <a:spLocks/>
            </p:cNvSpPr>
            <p:nvPr/>
          </p:nvSpPr>
          <p:spPr bwMode="auto">
            <a:xfrm>
              <a:off x="3225" y="1363"/>
              <a:ext cx="17" cy="17"/>
            </a:xfrm>
            <a:custGeom>
              <a:avLst/>
              <a:gdLst>
                <a:gd name="T0" fmla="*/ 6 w 17"/>
                <a:gd name="T1" fmla="*/ 0 h 17"/>
                <a:gd name="T2" fmla="*/ 8 w 17"/>
                <a:gd name="T3" fmla="*/ 3 h 17"/>
                <a:gd name="T4" fmla="*/ 8 w 17"/>
                <a:gd name="T5" fmla="*/ 3 h 17"/>
                <a:gd name="T6" fmla="*/ 8 w 17"/>
                <a:gd name="T7" fmla="*/ 3 h 17"/>
                <a:gd name="T8" fmla="*/ 11 w 17"/>
                <a:gd name="T9" fmla="*/ 3 h 17"/>
                <a:gd name="T10" fmla="*/ 11 w 17"/>
                <a:gd name="T11" fmla="*/ 3 h 17"/>
                <a:gd name="T12" fmla="*/ 14 w 17"/>
                <a:gd name="T13" fmla="*/ 5 h 17"/>
                <a:gd name="T14" fmla="*/ 17 w 17"/>
                <a:gd name="T15" fmla="*/ 7 h 17"/>
                <a:gd name="T16" fmla="*/ 17 w 17"/>
                <a:gd name="T17" fmla="*/ 7 h 17"/>
                <a:gd name="T18" fmla="*/ 17 w 17"/>
                <a:gd name="T19" fmla="*/ 9 h 17"/>
                <a:gd name="T20" fmla="*/ 17 w 17"/>
                <a:gd name="T21" fmla="*/ 11 h 17"/>
                <a:gd name="T22" fmla="*/ 14 w 17"/>
                <a:gd name="T23" fmla="*/ 13 h 17"/>
                <a:gd name="T24" fmla="*/ 8 w 17"/>
                <a:gd name="T25" fmla="*/ 13 h 17"/>
                <a:gd name="T26" fmla="*/ 8 w 17"/>
                <a:gd name="T27" fmla="*/ 17 h 17"/>
                <a:gd name="T28" fmla="*/ 6 w 17"/>
                <a:gd name="T29" fmla="*/ 17 h 17"/>
                <a:gd name="T30" fmla="*/ 6 w 17"/>
                <a:gd name="T31" fmla="*/ 13 h 17"/>
                <a:gd name="T32" fmla="*/ 0 w 17"/>
                <a:gd name="T33" fmla="*/ 11 h 17"/>
                <a:gd name="T34" fmla="*/ 0 w 17"/>
                <a:gd name="T35" fmla="*/ 9 h 17"/>
                <a:gd name="T36" fmla="*/ 0 w 17"/>
                <a:gd name="T37" fmla="*/ 5 h 17"/>
                <a:gd name="T38" fmla="*/ 6 w 17"/>
                <a:gd name="T39" fmla="*/ 0 h 1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7"/>
                <a:gd name="T61" fmla="*/ 0 h 17"/>
                <a:gd name="T62" fmla="*/ 17 w 17"/>
                <a:gd name="T63" fmla="*/ 17 h 1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7" h="17">
                  <a:moveTo>
                    <a:pt x="6" y="0"/>
                  </a:moveTo>
                  <a:lnTo>
                    <a:pt x="8" y="3"/>
                  </a:lnTo>
                  <a:lnTo>
                    <a:pt x="11" y="3"/>
                  </a:lnTo>
                  <a:lnTo>
                    <a:pt x="14" y="5"/>
                  </a:lnTo>
                  <a:lnTo>
                    <a:pt x="17" y="7"/>
                  </a:lnTo>
                  <a:lnTo>
                    <a:pt x="17" y="9"/>
                  </a:lnTo>
                  <a:lnTo>
                    <a:pt x="17" y="11"/>
                  </a:lnTo>
                  <a:lnTo>
                    <a:pt x="14" y="13"/>
                  </a:lnTo>
                  <a:lnTo>
                    <a:pt x="8" y="13"/>
                  </a:lnTo>
                  <a:lnTo>
                    <a:pt x="8" y="17"/>
                  </a:lnTo>
                  <a:lnTo>
                    <a:pt x="6" y="17"/>
                  </a:lnTo>
                  <a:lnTo>
                    <a:pt x="6" y="13"/>
                  </a:lnTo>
                  <a:lnTo>
                    <a:pt x="0" y="11"/>
                  </a:lnTo>
                  <a:lnTo>
                    <a:pt x="0" y="9"/>
                  </a:lnTo>
                  <a:lnTo>
                    <a:pt x="0" y="5"/>
                  </a:lnTo>
                  <a:lnTo>
                    <a:pt x="6" y="0"/>
                  </a:lnTo>
                  <a:close/>
                </a:path>
              </a:pathLst>
            </a:custGeom>
            <a:solidFill>
              <a:srgbClr val="7A111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5" name="Freeform 28"/>
            <p:cNvSpPr>
              <a:spLocks/>
            </p:cNvSpPr>
            <p:nvPr/>
          </p:nvSpPr>
          <p:spPr bwMode="auto">
            <a:xfrm>
              <a:off x="3591" y="2377"/>
              <a:ext cx="28" cy="37"/>
            </a:xfrm>
            <a:custGeom>
              <a:avLst/>
              <a:gdLst>
                <a:gd name="T0" fmla="*/ 0 w 28"/>
                <a:gd name="T1" fmla="*/ 0 h 37"/>
                <a:gd name="T2" fmla="*/ 0 w 28"/>
                <a:gd name="T3" fmla="*/ 0 h 37"/>
                <a:gd name="T4" fmla="*/ 0 w 28"/>
                <a:gd name="T5" fmla="*/ 21 h 37"/>
                <a:gd name="T6" fmla="*/ 0 w 28"/>
                <a:gd name="T7" fmla="*/ 33 h 37"/>
                <a:gd name="T8" fmla="*/ 0 w 28"/>
                <a:gd name="T9" fmla="*/ 37 h 37"/>
                <a:gd name="T10" fmla="*/ 14 w 28"/>
                <a:gd name="T11" fmla="*/ 37 h 37"/>
                <a:gd name="T12" fmla="*/ 14 w 28"/>
                <a:gd name="T13" fmla="*/ 37 h 37"/>
                <a:gd name="T14" fmla="*/ 28 w 28"/>
                <a:gd name="T15" fmla="*/ 37 h 37"/>
                <a:gd name="T16" fmla="*/ 28 w 28"/>
                <a:gd name="T17" fmla="*/ 33 h 37"/>
                <a:gd name="T18" fmla="*/ 28 w 28"/>
                <a:gd name="T19" fmla="*/ 21 h 37"/>
                <a:gd name="T20" fmla="*/ 28 w 28"/>
                <a:gd name="T21" fmla="*/ 0 h 37"/>
                <a:gd name="T22" fmla="*/ 28 w 28"/>
                <a:gd name="T23" fmla="*/ 0 h 37"/>
                <a:gd name="T24" fmla="*/ 0 w 28"/>
                <a:gd name="T25" fmla="*/ 0 h 37"/>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28"/>
                <a:gd name="T40" fmla="*/ 0 h 37"/>
                <a:gd name="T41" fmla="*/ 28 w 28"/>
                <a:gd name="T42" fmla="*/ 37 h 37"/>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28" h="37">
                  <a:moveTo>
                    <a:pt x="0" y="0"/>
                  </a:moveTo>
                  <a:lnTo>
                    <a:pt x="0" y="0"/>
                  </a:lnTo>
                  <a:lnTo>
                    <a:pt x="0" y="21"/>
                  </a:lnTo>
                  <a:lnTo>
                    <a:pt x="0" y="33"/>
                  </a:lnTo>
                  <a:lnTo>
                    <a:pt x="0" y="37"/>
                  </a:lnTo>
                  <a:lnTo>
                    <a:pt x="14" y="37"/>
                  </a:lnTo>
                  <a:lnTo>
                    <a:pt x="28" y="37"/>
                  </a:lnTo>
                  <a:lnTo>
                    <a:pt x="28" y="33"/>
                  </a:lnTo>
                  <a:lnTo>
                    <a:pt x="28" y="21"/>
                  </a:lnTo>
                  <a:lnTo>
                    <a:pt x="2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6" name="Freeform 29"/>
            <p:cNvSpPr>
              <a:spLocks/>
            </p:cNvSpPr>
            <p:nvPr/>
          </p:nvSpPr>
          <p:spPr bwMode="auto">
            <a:xfrm>
              <a:off x="3023" y="2187"/>
              <a:ext cx="596" cy="190"/>
            </a:xfrm>
            <a:custGeom>
              <a:avLst/>
              <a:gdLst>
                <a:gd name="T0" fmla="*/ 29 w 596"/>
                <a:gd name="T1" fmla="*/ 190 h 190"/>
                <a:gd name="T2" fmla="*/ 29 w 596"/>
                <a:gd name="T3" fmla="*/ 190 h 190"/>
                <a:gd name="T4" fmla="*/ 35 w 596"/>
                <a:gd name="T5" fmla="*/ 149 h 190"/>
                <a:gd name="T6" fmla="*/ 52 w 596"/>
                <a:gd name="T7" fmla="*/ 114 h 190"/>
                <a:gd name="T8" fmla="*/ 77 w 596"/>
                <a:gd name="T9" fmla="*/ 85 h 190"/>
                <a:gd name="T10" fmla="*/ 111 w 596"/>
                <a:gd name="T11" fmla="*/ 62 h 190"/>
                <a:gd name="T12" fmla="*/ 151 w 596"/>
                <a:gd name="T13" fmla="*/ 41 h 190"/>
                <a:gd name="T14" fmla="*/ 196 w 596"/>
                <a:gd name="T15" fmla="*/ 31 h 190"/>
                <a:gd name="T16" fmla="*/ 245 w 596"/>
                <a:gd name="T17" fmla="*/ 23 h 190"/>
                <a:gd name="T18" fmla="*/ 298 w 596"/>
                <a:gd name="T19" fmla="*/ 21 h 190"/>
                <a:gd name="T20" fmla="*/ 352 w 596"/>
                <a:gd name="T21" fmla="*/ 25 h 190"/>
                <a:gd name="T22" fmla="*/ 401 w 596"/>
                <a:gd name="T23" fmla="*/ 33 h 190"/>
                <a:gd name="T24" fmla="*/ 446 w 596"/>
                <a:gd name="T25" fmla="*/ 46 h 190"/>
                <a:gd name="T26" fmla="*/ 486 w 596"/>
                <a:gd name="T27" fmla="*/ 66 h 190"/>
                <a:gd name="T28" fmla="*/ 520 w 596"/>
                <a:gd name="T29" fmla="*/ 89 h 190"/>
                <a:gd name="T30" fmla="*/ 545 w 596"/>
                <a:gd name="T31" fmla="*/ 118 h 190"/>
                <a:gd name="T32" fmla="*/ 562 w 596"/>
                <a:gd name="T33" fmla="*/ 151 h 190"/>
                <a:gd name="T34" fmla="*/ 568 w 596"/>
                <a:gd name="T35" fmla="*/ 190 h 190"/>
                <a:gd name="T36" fmla="*/ 596 w 596"/>
                <a:gd name="T37" fmla="*/ 190 h 190"/>
                <a:gd name="T38" fmla="*/ 591 w 596"/>
                <a:gd name="T39" fmla="*/ 147 h 190"/>
                <a:gd name="T40" fmla="*/ 568 w 596"/>
                <a:gd name="T41" fmla="*/ 109 h 190"/>
                <a:gd name="T42" fmla="*/ 543 w 596"/>
                <a:gd name="T43" fmla="*/ 76 h 190"/>
                <a:gd name="T44" fmla="*/ 503 w 596"/>
                <a:gd name="T45" fmla="*/ 50 h 190"/>
                <a:gd name="T46" fmla="*/ 457 w 596"/>
                <a:gd name="T47" fmla="*/ 29 h 190"/>
                <a:gd name="T48" fmla="*/ 406 w 596"/>
                <a:gd name="T49" fmla="*/ 12 h 190"/>
                <a:gd name="T50" fmla="*/ 352 w 596"/>
                <a:gd name="T51" fmla="*/ 4 h 190"/>
                <a:gd name="T52" fmla="*/ 298 w 596"/>
                <a:gd name="T53" fmla="*/ 0 h 190"/>
                <a:gd name="T54" fmla="*/ 245 w 596"/>
                <a:gd name="T55" fmla="*/ 2 h 190"/>
                <a:gd name="T56" fmla="*/ 191 w 596"/>
                <a:gd name="T57" fmla="*/ 10 h 190"/>
                <a:gd name="T58" fmla="*/ 140 w 596"/>
                <a:gd name="T59" fmla="*/ 25 h 190"/>
                <a:gd name="T60" fmla="*/ 94 w 596"/>
                <a:gd name="T61" fmla="*/ 46 h 190"/>
                <a:gd name="T62" fmla="*/ 54 w 596"/>
                <a:gd name="T63" fmla="*/ 72 h 190"/>
                <a:gd name="T64" fmla="*/ 29 w 596"/>
                <a:gd name="T65" fmla="*/ 105 h 190"/>
                <a:gd name="T66" fmla="*/ 6 w 596"/>
                <a:gd name="T67" fmla="*/ 145 h 190"/>
                <a:gd name="T68" fmla="*/ 0 w 596"/>
                <a:gd name="T69" fmla="*/ 190 h 190"/>
                <a:gd name="T70" fmla="*/ 0 w 596"/>
                <a:gd name="T71" fmla="*/ 190 h 190"/>
                <a:gd name="T72" fmla="*/ 29 w 596"/>
                <a:gd name="T73" fmla="*/ 190 h 1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96"/>
                <a:gd name="T112" fmla="*/ 0 h 190"/>
                <a:gd name="T113" fmla="*/ 596 w 596"/>
                <a:gd name="T114" fmla="*/ 190 h 1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96" h="190">
                  <a:moveTo>
                    <a:pt x="29" y="190"/>
                  </a:moveTo>
                  <a:lnTo>
                    <a:pt x="29" y="190"/>
                  </a:lnTo>
                  <a:lnTo>
                    <a:pt x="35" y="149"/>
                  </a:lnTo>
                  <a:lnTo>
                    <a:pt x="52" y="114"/>
                  </a:lnTo>
                  <a:lnTo>
                    <a:pt x="77" y="85"/>
                  </a:lnTo>
                  <a:lnTo>
                    <a:pt x="111" y="62"/>
                  </a:lnTo>
                  <a:lnTo>
                    <a:pt x="151" y="41"/>
                  </a:lnTo>
                  <a:lnTo>
                    <a:pt x="196" y="31"/>
                  </a:lnTo>
                  <a:lnTo>
                    <a:pt x="245" y="23"/>
                  </a:lnTo>
                  <a:lnTo>
                    <a:pt x="298" y="21"/>
                  </a:lnTo>
                  <a:lnTo>
                    <a:pt x="352" y="25"/>
                  </a:lnTo>
                  <a:lnTo>
                    <a:pt x="401" y="33"/>
                  </a:lnTo>
                  <a:lnTo>
                    <a:pt x="446" y="46"/>
                  </a:lnTo>
                  <a:lnTo>
                    <a:pt x="486" y="66"/>
                  </a:lnTo>
                  <a:lnTo>
                    <a:pt x="520" y="89"/>
                  </a:lnTo>
                  <a:lnTo>
                    <a:pt x="545" y="118"/>
                  </a:lnTo>
                  <a:lnTo>
                    <a:pt x="562" y="151"/>
                  </a:lnTo>
                  <a:lnTo>
                    <a:pt x="568" y="190"/>
                  </a:lnTo>
                  <a:lnTo>
                    <a:pt x="596" y="190"/>
                  </a:lnTo>
                  <a:lnTo>
                    <a:pt x="591" y="147"/>
                  </a:lnTo>
                  <a:lnTo>
                    <a:pt x="568" y="109"/>
                  </a:lnTo>
                  <a:lnTo>
                    <a:pt x="543" y="76"/>
                  </a:lnTo>
                  <a:lnTo>
                    <a:pt x="503" y="50"/>
                  </a:lnTo>
                  <a:lnTo>
                    <a:pt x="457" y="29"/>
                  </a:lnTo>
                  <a:lnTo>
                    <a:pt x="406" y="12"/>
                  </a:lnTo>
                  <a:lnTo>
                    <a:pt x="352" y="4"/>
                  </a:lnTo>
                  <a:lnTo>
                    <a:pt x="298" y="0"/>
                  </a:lnTo>
                  <a:lnTo>
                    <a:pt x="245" y="2"/>
                  </a:lnTo>
                  <a:lnTo>
                    <a:pt x="191" y="10"/>
                  </a:lnTo>
                  <a:lnTo>
                    <a:pt x="140" y="25"/>
                  </a:lnTo>
                  <a:lnTo>
                    <a:pt x="94" y="46"/>
                  </a:lnTo>
                  <a:lnTo>
                    <a:pt x="54" y="72"/>
                  </a:lnTo>
                  <a:lnTo>
                    <a:pt x="29" y="105"/>
                  </a:lnTo>
                  <a:lnTo>
                    <a:pt x="6" y="145"/>
                  </a:lnTo>
                  <a:lnTo>
                    <a:pt x="0" y="190"/>
                  </a:lnTo>
                  <a:lnTo>
                    <a:pt x="29" y="19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7" name="Freeform 30"/>
            <p:cNvSpPr>
              <a:spLocks/>
            </p:cNvSpPr>
            <p:nvPr/>
          </p:nvSpPr>
          <p:spPr bwMode="auto">
            <a:xfrm>
              <a:off x="3023" y="2377"/>
              <a:ext cx="29" cy="47"/>
            </a:xfrm>
            <a:custGeom>
              <a:avLst/>
              <a:gdLst>
                <a:gd name="T0" fmla="*/ 15 w 29"/>
                <a:gd name="T1" fmla="*/ 27 h 47"/>
                <a:gd name="T2" fmla="*/ 15 w 29"/>
                <a:gd name="T3" fmla="*/ 37 h 47"/>
                <a:gd name="T4" fmla="*/ 29 w 29"/>
                <a:gd name="T5" fmla="*/ 37 h 47"/>
                <a:gd name="T6" fmla="*/ 29 w 29"/>
                <a:gd name="T7" fmla="*/ 33 h 47"/>
                <a:gd name="T8" fmla="*/ 29 w 29"/>
                <a:gd name="T9" fmla="*/ 21 h 47"/>
                <a:gd name="T10" fmla="*/ 29 w 29"/>
                <a:gd name="T11" fmla="*/ 0 h 47"/>
                <a:gd name="T12" fmla="*/ 0 w 29"/>
                <a:gd name="T13" fmla="*/ 0 h 47"/>
                <a:gd name="T14" fmla="*/ 0 w 29"/>
                <a:gd name="T15" fmla="*/ 21 h 47"/>
                <a:gd name="T16" fmla="*/ 0 w 29"/>
                <a:gd name="T17" fmla="*/ 33 h 47"/>
                <a:gd name="T18" fmla="*/ 0 w 29"/>
                <a:gd name="T19" fmla="*/ 37 h 47"/>
                <a:gd name="T20" fmla="*/ 15 w 29"/>
                <a:gd name="T21" fmla="*/ 37 h 47"/>
                <a:gd name="T22" fmla="*/ 15 w 29"/>
                <a:gd name="T23" fmla="*/ 47 h 47"/>
                <a:gd name="T24" fmla="*/ 0 w 29"/>
                <a:gd name="T25" fmla="*/ 37 h 47"/>
                <a:gd name="T26" fmla="*/ 0 w 29"/>
                <a:gd name="T27" fmla="*/ 47 h 47"/>
                <a:gd name="T28" fmla="*/ 15 w 29"/>
                <a:gd name="T29" fmla="*/ 47 h 47"/>
                <a:gd name="T30" fmla="*/ 15 w 29"/>
                <a:gd name="T31" fmla="*/ 27 h 47"/>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9"/>
                <a:gd name="T49" fmla="*/ 0 h 47"/>
                <a:gd name="T50" fmla="*/ 29 w 29"/>
                <a:gd name="T51" fmla="*/ 47 h 47"/>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9" h="47">
                  <a:moveTo>
                    <a:pt x="15" y="27"/>
                  </a:moveTo>
                  <a:lnTo>
                    <a:pt x="15" y="37"/>
                  </a:lnTo>
                  <a:lnTo>
                    <a:pt x="29" y="37"/>
                  </a:lnTo>
                  <a:lnTo>
                    <a:pt x="29" y="33"/>
                  </a:lnTo>
                  <a:lnTo>
                    <a:pt x="29" y="21"/>
                  </a:lnTo>
                  <a:lnTo>
                    <a:pt x="29" y="0"/>
                  </a:lnTo>
                  <a:lnTo>
                    <a:pt x="0" y="0"/>
                  </a:lnTo>
                  <a:lnTo>
                    <a:pt x="0" y="21"/>
                  </a:lnTo>
                  <a:lnTo>
                    <a:pt x="0" y="33"/>
                  </a:lnTo>
                  <a:lnTo>
                    <a:pt x="0" y="37"/>
                  </a:lnTo>
                  <a:lnTo>
                    <a:pt x="15" y="37"/>
                  </a:lnTo>
                  <a:lnTo>
                    <a:pt x="15" y="47"/>
                  </a:lnTo>
                  <a:lnTo>
                    <a:pt x="0" y="37"/>
                  </a:lnTo>
                  <a:lnTo>
                    <a:pt x="0" y="47"/>
                  </a:lnTo>
                  <a:lnTo>
                    <a:pt x="15" y="47"/>
                  </a:lnTo>
                  <a:lnTo>
                    <a:pt x="15" y="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8" name="Freeform 31"/>
            <p:cNvSpPr>
              <a:spLocks/>
            </p:cNvSpPr>
            <p:nvPr/>
          </p:nvSpPr>
          <p:spPr bwMode="auto">
            <a:xfrm>
              <a:off x="3038" y="2404"/>
              <a:ext cx="581" cy="20"/>
            </a:xfrm>
            <a:custGeom>
              <a:avLst/>
              <a:gdLst>
                <a:gd name="T0" fmla="*/ 553 w 581"/>
                <a:gd name="T1" fmla="*/ 10 h 20"/>
                <a:gd name="T2" fmla="*/ 567 w 581"/>
                <a:gd name="T3" fmla="*/ 0 h 20"/>
                <a:gd name="T4" fmla="*/ 0 w 581"/>
                <a:gd name="T5" fmla="*/ 0 h 20"/>
                <a:gd name="T6" fmla="*/ 0 w 581"/>
                <a:gd name="T7" fmla="*/ 20 h 20"/>
                <a:gd name="T8" fmla="*/ 567 w 581"/>
                <a:gd name="T9" fmla="*/ 20 h 20"/>
                <a:gd name="T10" fmla="*/ 581 w 581"/>
                <a:gd name="T11" fmla="*/ 10 h 20"/>
                <a:gd name="T12" fmla="*/ 567 w 581"/>
                <a:gd name="T13" fmla="*/ 20 h 20"/>
                <a:gd name="T14" fmla="*/ 581 w 581"/>
                <a:gd name="T15" fmla="*/ 20 h 20"/>
                <a:gd name="T16" fmla="*/ 581 w 581"/>
                <a:gd name="T17" fmla="*/ 10 h 20"/>
                <a:gd name="T18" fmla="*/ 553 w 581"/>
                <a:gd name="T19" fmla="*/ 10 h 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581"/>
                <a:gd name="T31" fmla="*/ 0 h 20"/>
                <a:gd name="T32" fmla="*/ 581 w 581"/>
                <a:gd name="T33" fmla="*/ 20 h 20"/>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581" h="20">
                  <a:moveTo>
                    <a:pt x="553" y="10"/>
                  </a:moveTo>
                  <a:lnTo>
                    <a:pt x="567" y="0"/>
                  </a:lnTo>
                  <a:lnTo>
                    <a:pt x="0" y="0"/>
                  </a:lnTo>
                  <a:lnTo>
                    <a:pt x="0" y="20"/>
                  </a:lnTo>
                  <a:lnTo>
                    <a:pt x="567" y="20"/>
                  </a:lnTo>
                  <a:lnTo>
                    <a:pt x="581" y="10"/>
                  </a:lnTo>
                  <a:lnTo>
                    <a:pt x="567" y="20"/>
                  </a:lnTo>
                  <a:lnTo>
                    <a:pt x="581" y="20"/>
                  </a:lnTo>
                  <a:lnTo>
                    <a:pt x="581" y="10"/>
                  </a:lnTo>
                  <a:lnTo>
                    <a:pt x="553" y="1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59" name="Freeform 32"/>
            <p:cNvSpPr>
              <a:spLocks/>
            </p:cNvSpPr>
            <p:nvPr/>
          </p:nvSpPr>
          <p:spPr bwMode="auto">
            <a:xfrm>
              <a:off x="3310" y="2199"/>
              <a:ext cx="29" cy="213"/>
            </a:xfrm>
            <a:custGeom>
              <a:avLst/>
              <a:gdLst>
                <a:gd name="T0" fmla="*/ 14 w 29"/>
                <a:gd name="T1" fmla="*/ 213 h 213"/>
                <a:gd name="T2" fmla="*/ 29 w 29"/>
                <a:gd name="T3" fmla="*/ 213 h 213"/>
                <a:gd name="T4" fmla="*/ 29 w 29"/>
                <a:gd name="T5" fmla="*/ 0 h 213"/>
                <a:gd name="T6" fmla="*/ 0 w 29"/>
                <a:gd name="T7" fmla="*/ 0 h 213"/>
                <a:gd name="T8" fmla="*/ 0 w 29"/>
                <a:gd name="T9" fmla="*/ 213 h 213"/>
                <a:gd name="T10" fmla="*/ 14 w 29"/>
                <a:gd name="T11" fmla="*/ 213 h 213"/>
                <a:gd name="T12" fmla="*/ 0 60000 65536"/>
                <a:gd name="T13" fmla="*/ 0 60000 65536"/>
                <a:gd name="T14" fmla="*/ 0 60000 65536"/>
                <a:gd name="T15" fmla="*/ 0 60000 65536"/>
                <a:gd name="T16" fmla="*/ 0 60000 65536"/>
                <a:gd name="T17" fmla="*/ 0 60000 65536"/>
                <a:gd name="T18" fmla="*/ 0 w 29"/>
                <a:gd name="T19" fmla="*/ 0 h 213"/>
                <a:gd name="T20" fmla="*/ 29 w 29"/>
                <a:gd name="T21" fmla="*/ 213 h 213"/>
              </a:gdLst>
              <a:ahLst/>
              <a:cxnLst>
                <a:cxn ang="T12">
                  <a:pos x="T0" y="T1"/>
                </a:cxn>
                <a:cxn ang="T13">
                  <a:pos x="T2" y="T3"/>
                </a:cxn>
                <a:cxn ang="T14">
                  <a:pos x="T4" y="T5"/>
                </a:cxn>
                <a:cxn ang="T15">
                  <a:pos x="T6" y="T7"/>
                </a:cxn>
                <a:cxn ang="T16">
                  <a:pos x="T8" y="T9"/>
                </a:cxn>
                <a:cxn ang="T17">
                  <a:pos x="T10" y="T11"/>
                </a:cxn>
              </a:cxnLst>
              <a:rect l="T18" t="T19" r="T20" b="T21"/>
              <a:pathLst>
                <a:path w="29" h="213">
                  <a:moveTo>
                    <a:pt x="14" y="213"/>
                  </a:moveTo>
                  <a:lnTo>
                    <a:pt x="29" y="213"/>
                  </a:lnTo>
                  <a:lnTo>
                    <a:pt x="29" y="0"/>
                  </a:lnTo>
                  <a:lnTo>
                    <a:pt x="0" y="0"/>
                  </a:lnTo>
                  <a:lnTo>
                    <a:pt x="0" y="213"/>
                  </a:lnTo>
                  <a:lnTo>
                    <a:pt x="14" y="21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0" name="Freeform 33"/>
            <p:cNvSpPr>
              <a:spLocks/>
            </p:cNvSpPr>
            <p:nvPr/>
          </p:nvSpPr>
          <p:spPr bwMode="auto">
            <a:xfrm>
              <a:off x="3316" y="2251"/>
              <a:ext cx="235" cy="167"/>
            </a:xfrm>
            <a:custGeom>
              <a:avLst/>
              <a:gdLst>
                <a:gd name="T0" fmla="*/ 8 w 235"/>
                <a:gd name="T1" fmla="*/ 161 h 167"/>
                <a:gd name="T2" fmla="*/ 17 w 235"/>
                <a:gd name="T3" fmla="*/ 167 h 167"/>
                <a:gd name="T4" fmla="*/ 235 w 235"/>
                <a:gd name="T5" fmla="*/ 12 h 167"/>
                <a:gd name="T6" fmla="*/ 218 w 235"/>
                <a:gd name="T7" fmla="*/ 0 h 167"/>
                <a:gd name="T8" fmla="*/ 0 w 235"/>
                <a:gd name="T9" fmla="*/ 155 h 167"/>
                <a:gd name="T10" fmla="*/ 8 w 235"/>
                <a:gd name="T11" fmla="*/ 161 h 167"/>
                <a:gd name="T12" fmla="*/ 0 60000 65536"/>
                <a:gd name="T13" fmla="*/ 0 60000 65536"/>
                <a:gd name="T14" fmla="*/ 0 60000 65536"/>
                <a:gd name="T15" fmla="*/ 0 60000 65536"/>
                <a:gd name="T16" fmla="*/ 0 60000 65536"/>
                <a:gd name="T17" fmla="*/ 0 60000 65536"/>
                <a:gd name="T18" fmla="*/ 0 w 235"/>
                <a:gd name="T19" fmla="*/ 0 h 167"/>
                <a:gd name="T20" fmla="*/ 235 w 235"/>
                <a:gd name="T21" fmla="*/ 167 h 167"/>
              </a:gdLst>
              <a:ahLst/>
              <a:cxnLst>
                <a:cxn ang="T12">
                  <a:pos x="T0" y="T1"/>
                </a:cxn>
                <a:cxn ang="T13">
                  <a:pos x="T2" y="T3"/>
                </a:cxn>
                <a:cxn ang="T14">
                  <a:pos x="T4" y="T5"/>
                </a:cxn>
                <a:cxn ang="T15">
                  <a:pos x="T6" y="T7"/>
                </a:cxn>
                <a:cxn ang="T16">
                  <a:pos x="T8" y="T9"/>
                </a:cxn>
                <a:cxn ang="T17">
                  <a:pos x="T10" y="T11"/>
                </a:cxn>
              </a:cxnLst>
              <a:rect l="T18" t="T19" r="T20" b="T21"/>
              <a:pathLst>
                <a:path w="235" h="167">
                  <a:moveTo>
                    <a:pt x="8" y="161"/>
                  </a:moveTo>
                  <a:lnTo>
                    <a:pt x="17" y="167"/>
                  </a:lnTo>
                  <a:lnTo>
                    <a:pt x="235" y="12"/>
                  </a:lnTo>
                  <a:lnTo>
                    <a:pt x="218" y="0"/>
                  </a:lnTo>
                  <a:lnTo>
                    <a:pt x="0" y="155"/>
                  </a:lnTo>
                  <a:lnTo>
                    <a:pt x="8" y="16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1" name="Freeform 34"/>
            <p:cNvSpPr>
              <a:spLocks/>
            </p:cNvSpPr>
            <p:nvPr/>
          </p:nvSpPr>
          <p:spPr bwMode="auto">
            <a:xfrm>
              <a:off x="3106" y="2247"/>
              <a:ext cx="227" cy="171"/>
            </a:xfrm>
            <a:custGeom>
              <a:avLst/>
              <a:gdLst>
                <a:gd name="T0" fmla="*/ 218 w 227"/>
                <a:gd name="T1" fmla="*/ 165 h 171"/>
                <a:gd name="T2" fmla="*/ 227 w 227"/>
                <a:gd name="T3" fmla="*/ 159 h 171"/>
                <a:gd name="T4" fmla="*/ 17 w 227"/>
                <a:gd name="T5" fmla="*/ 0 h 171"/>
                <a:gd name="T6" fmla="*/ 0 w 227"/>
                <a:gd name="T7" fmla="*/ 12 h 171"/>
                <a:gd name="T8" fmla="*/ 210 w 227"/>
                <a:gd name="T9" fmla="*/ 171 h 171"/>
                <a:gd name="T10" fmla="*/ 218 w 227"/>
                <a:gd name="T11" fmla="*/ 165 h 171"/>
                <a:gd name="T12" fmla="*/ 0 60000 65536"/>
                <a:gd name="T13" fmla="*/ 0 60000 65536"/>
                <a:gd name="T14" fmla="*/ 0 60000 65536"/>
                <a:gd name="T15" fmla="*/ 0 60000 65536"/>
                <a:gd name="T16" fmla="*/ 0 60000 65536"/>
                <a:gd name="T17" fmla="*/ 0 60000 65536"/>
                <a:gd name="T18" fmla="*/ 0 w 227"/>
                <a:gd name="T19" fmla="*/ 0 h 171"/>
                <a:gd name="T20" fmla="*/ 227 w 227"/>
                <a:gd name="T21" fmla="*/ 171 h 171"/>
              </a:gdLst>
              <a:ahLst/>
              <a:cxnLst>
                <a:cxn ang="T12">
                  <a:pos x="T0" y="T1"/>
                </a:cxn>
                <a:cxn ang="T13">
                  <a:pos x="T2" y="T3"/>
                </a:cxn>
                <a:cxn ang="T14">
                  <a:pos x="T4" y="T5"/>
                </a:cxn>
                <a:cxn ang="T15">
                  <a:pos x="T6" y="T7"/>
                </a:cxn>
                <a:cxn ang="T16">
                  <a:pos x="T8" y="T9"/>
                </a:cxn>
                <a:cxn ang="T17">
                  <a:pos x="T10" y="T11"/>
                </a:cxn>
              </a:cxnLst>
              <a:rect l="T18" t="T19" r="T20" b="T21"/>
              <a:pathLst>
                <a:path w="227" h="171">
                  <a:moveTo>
                    <a:pt x="218" y="165"/>
                  </a:moveTo>
                  <a:lnTo>
                    <a:pt x="227" y="159"/>
                  </a:lnTo>
                  <a:lnTo>
                    <a:pt x="17" y="0"/>
                  </a:lnTo>
                  <a:lnTo>
                    <a:pt x="0" y="12"/>
                  </a:lnTo>
                  <a:lnTo>
                    <a:pt x="210" y="171"/>
                  </a:lnTo>
                  <a:lnTo>
                    <a:pt x="218" y="1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2" name="Freeform 35"/>
            <p:cNvSpPr>
              <a:spLocks/>
            </p:cNvSpPr>
            <p:nvPr/>
          </p:nvSpPr>
          <p:spPr bwMode="auto">
            <a:xfrm>
              <a:off x="1749" y="1719"/>
              <a:ext cx="321" cy="270"/>
            </a:xfrm>
            <a:custGeom>
              <a:avLst/>
              <a:gdLst>
                <a:gd name="T0" fmla="*/ 134 w 321"/>
                <a:gd name="T1" fmla="*/ 6 h 270"/>
                <a:gd name="T2" fmla="*/ 136 w 321"/>
                <a:gd name="T3" fmla="*/ 20 h 270"/>
                <a:gd name="T4" fmla="*/ 136 w 321"/>
                <a:gd name="T5" fmla="*/ 37 h 270"/>
                <a:gd name="T6" fmla="*/ 139 w 321"/>
                <a:gd name="T7" fmla="*/ 61 h 270"/>
                <a:gd name="T8" fmla="*/ 159 w 321"/>
                <a:gd name="T9" fmla="*/ 70 h 270"/>
                <a:gd name="T10" fmla="*/ 202 w 321"/>
                <a:gd name="T11" fmla="*/ 68 h 270"/>
                <a:gd name="T12" fmla="*/ 233 w 321"/>
                <a:gd name="T13" fmla="*/ 72 h 270"/>
                <a:gd name="T14" fmla="*/ 261 w 321"/>
                <a:gd name="T15" fmla="*/ 82 h 270"/>
                <a:gd name="T16" fmla="*/ 290 w 321"/>
                <a:gd name="T17" fmla="*/ 92 h 270"/>
                <a:gd name="T18" fmla="*/ 315 w 321"/>
                <a:gd name="T19" fmla="*/ 99 h 270"/>
                <a:gd name="T20" fmla="*/ 298 w 321"/>
                <a:gd name="T21" fmla="*/ 101 h 270"/>
                <a:gd name="T22" fmla="*/ 256 w 321"/>
                <a:gd name="T23" fmla="*/ 105 h 270"/>
                <a:gd name="T24" fmla="*/ 239 w 321"/>
                <a:gd name="T25" fmla="*/ 101 h 270"/>
                <a:gd name="T26" fmla="*/ 227 w 321"/>
                <a:gd name="T27" fmla="*/ 101 h 270"/>
                <a:gd name="T28" fmla="*/ 241 w 321"/>
                <a:gd name="T29" fmla="*/ 113 h 270"/>
                <a:gd name="T30" fmla="*/ 281 w 321"/>
                <a:gd name="T31" fmla="*/ 144 h 270"/>
                <a:gd name="T32" fmla="*/ 301 w 321"/>
                <a:gd name="T33" fmla="*/ 175 h 270"/>
                <a:gd name="T34" fmla="*/ 315 w 321"/>
                <a:gd name="T35" fmla="*/ 194 h 270"/>
                <a:gd name="T36" fmla="*/ 309 w 321"/>
                <a:gd name="T37" fmla="*/ 194 h 270"/>
                <a:gd name="T38" fmla="*/ 292 w 321"/>
                <a:gd name="T39" fmla="*/ 181 h 270"/>
                <a:gd name="T40" fmla="*/ 264 w 321"/>
                <a:gd name="T41" fmla="*/ 171 h 270"/>
                <a:gd name="T42" fmla="*/ 216 w 321"/>
                <a:gd name="T43" fmla="*/ 150 h 270"/>
                <a:gd name="T44" fmla="*/ 216 w 321"/>
                <a:gd name="T45" fmla="*/ 177 h 270"/>
                <a:gd name="T46" fmla="*/ 213 w 321"/>
                <a:gd name="T47" fmla="*/ 243 h 270"/>
                <a:gd name="T48" fmla="*/ 199 w 321"/>
                <a:gd name="T49" fmla="*/ 245 h 270"/>
                <a:gd name="T50" fmla="*/ 153 w 321"/>
                <a:gd name="T51" fmla="*/ 185 h 270"/>
                <a:gd name="T52" fmla="*/ 142 w 321"/>
                <a:gd name="T53" fmla="*/ 146 h 270"/>
                <a:gd name="T54" fmla="*/ 136 w 321"/>
                <a:gd name="T55" fmla="*/ 156 h 270"/>
                <a:gd name="T56" fmla="*/ 125 w 321"/>
                <a:gd name="T57" fmla="*/ 187 h 270"/>
                <a:gd name="T58" fmla="*/ 77 w 321"/>
                <a:gd name="T59" fmla="*/ 231 h 270"/>
                <a:gd name="T60" fmla="*/ 74 w 321"/>
                <a:gd name="T61" fmla="*/ 210 h 270"/>
                <a:gd name="T62" fmla="*/ 82 w 321"/>
                <a:gd name="T63" fmla="*/ 140 h 270"/>
                <a:gd name="T64" fmla="*/ 102 w 321"/>
                <a:gd name="T65" fmla="*/ 117 h 270"/>
                <a:gd name="T66" fmla="*/ 97 w 321"/>
                <a:gd name="T67" fmla="*/ 115 h 270"/>
                <a:gd name="T68" fmla="*/ 82 w 321"/>
                <a:gd name="T69" fmla="*/ 125 h 270"/>
                <a:gd name="T70" fmla="*/ 68 w 321"/>
                <a:gd name="T71" fmla="*/ 130 h 270"/>
                <a:gd name="T72" fmla="*/ 48 w 321"/>
                <a:gd name="T73" fmla="*/ 130 h 270"/>
                <a:gd name="T74" fmla="*/ 20 w 321"/>
                <a:gd name="T75" fmla="*/ 132 h 270"/>
                <a:gd name="T76" fmla="*/ 17 w 321"/>
                <a:gd name="T77" fmla="*/ 128 h 270"/>
                <a:gd name="T78" fmla="*/ 40 w 321"/>
                <a:gd name="T79" fmla="*/ 109 h 270"/>
                <a:gd name="T80" fmla="*/ 74 w 321"/>
                <a:gd name="T81" fmla="*/ 88 h 270"/>
                <a:gd name="T82" fmla="*/ 119 w 321"/>
                <a:gd name="T83" fmla="*/ 76 h 270"/>
                <a:gd name="T84" fmla="*/ 136 w 321"/>
                <a:gd name="T85" fmla="*/ 66 h 270"/>
                <a:gd name="T86" fmla="*/ 131 w 321"/>
                <a:gd name="T87" fmla="*/ 39 h 270"/>
                <a:gd name="T88" fmla="*/ 131 w 321"/>
                <a:gd name="T89" fmla="*/ 20 h 270"/>
                <a:gd name="T90" fmla="*/ 131 w 321"/>
                <a:gd name="T91" fmla="*/ 6 h 270"/>
                <a:gd name="T92" fmla="*/ 134 w 321"/>
                <a:gd name="T93" fmla="*/ 0 h 27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21"/>
                <a:gd name="T142" fmla="*/ 0 h 270"/>
                <a:gd name="T143" fmla="*/ 321 w 321"/>
                <a:gd name="T144" fmla="*/ 270 h 27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21" h="270">
                  <a:moveTo>
                    <a:pt x="134" y="0"/>
                  </a:moveTo>
                  <a:lnTo>
                    <a:pt x="134" y="6"/>
                  </a:lnTo>
                  <a:lnTo>
                    <a:pt x="136" y="12"/>
                  </a:lnTo>
                  <a:lnTo>
                    <a:pt x="136" y="20"/>
                  </a:lnTo>
                  <a:lnTo>
                    <a:pt x="136" y="26"/>
                  </a:lnTo>
                  <a:lnTo>
                    <a:pt x="136" y="37"/>
                  </a:lnTo>
                  <a:lnTo>
                    <a:pt x="136" y="49"/>
                  </a:lnTo>
                  <a:lnTo>
                    <a:pt x="139" y="61"/>
                  </a:lnTo>
                  <a:lnTo>
                    <a:pt x="145" y="72"/>
                  </a:lnTo>
                  <a:lnTo>
                    <a:pt x="159" y="70"/>
                  </a:lnTo>
                  <a:lnTo>
                    <a:pt x="179" y="68"/>
                  </a:lnTo>
                  <a:lnTo>
                    <a:pt x="202" y="68"/>
                  </a:lnTo>
                  <a:lnTo>
                    <a:pt x="224" y="70"/>
                  </a:lnTo>
                  <a:lnTo>
                    <a:pt x="233" y="72"/>
                  </a:lnTo>
                  <a:lnTo>
                    <a:pt x="247" y="76"/>
                  </a:lnTo>
                  <a:lnTo>
                    <a:pt x="261" y="82"/>
                  </a:lnTo>
                  <a:lnTo>
                    <a:pt x="275" y="86"/>
                  </a:lnTo>
                  <a:lnTo>
                    <a:pt x="290" y="92"/>
                  </a:lnTo>
                  <a:lnTo>
                    <a:pt x="304" y="97"/>
                  </a:lnTo>
                  <a:lnTo>
                    <a:pt x="315" y="99"/>
                  </a:lnTo>
                  <a:lnTo>
                    <a:pt x="321" y="99"/>
                  </a:lnTo>
                  <a:lnTo>
                    <a:pt x="298" y="101"/>
                  </a:lnTo>
                  <a:lnTo>
                    <a:pt x="275" y="103"/>
                  </a:lnTo>
                  <a:lnTo>
                    <a:pt x="256" y="105"/>
                  </a:lnTo>
                  <a:lnTo>
                    <a:pt x="244" y="103"/>
                  </a:lnTo>
                  <a:lnTo>
                    <a:pt x="239" y="101"/>
                  </a:lnTo>
                  <a:lnTo>
                    <a:pt x="233" y="101"/>
                  </a:lnTo>
                  <a:lnTo>
                    <a:pt x="227" y="101"/>
                  </a:lnTo>
                  <a:lnTo>
                    <a:pt x="221" y="101"/>
                  </a:lnTo>
                  <a:lnTo>
                    <a:pt x="241" y="113"/>
                  </a:lnTo>
                  <a:lnTo>
                    <a:pt x="261" y="128"/>
                  </a:lnTo>
                  <a:lnTo>
                    <a:pt x="281" y="144"/>
                  </a:lnTo>
                  <a:lnTo>
                    <a:pt x="292" y="167"/>
                  </a:lnTo>
                  <a:lnTo>
                    <a:pt x="301" y="175"/>
                  </a:lnTo>
                  <a:lnTo>
                    <a:pt x="309" y="183"/>
                  </a:lnTo>
                  <a:lnTo>
                    <a:pt x="315" y="194"/>
                  </a:lnTo>
                  <a:lnTo>
                    <a:pt x="315" y="202"/>
                  </a:lnTo>
                  <a:lnTo>
                    <a:pt x="309" y="194"/>
                  </a:lnTo>
                  <a:lnTo>
                    <a:pt x="301" y="185"/>
                  </a:lnTo>
                  <a:lnTo>
                    <a:pt x="292" y="181"/>
                  </a:lnTo>
                  <a:lnTo>
                    <a:pt x="281" y="177"/>
                  </a:lnTo>
                  <a:lnTo>
                    <a:pt x="264" y="171"/>
                  </a:lnTo>
                  <a:lnTo>
                    <a:pt x="241" y="163"/>
                  </a:lnTo>
                  <a:lnTo>
                    <a:pt x="216" y="150"/>
                  </a:lnTo>
                  <a:lnTo>
                    <a:pt x="202" y="138"/>
                  </a:lnTo>
                  <a:lnTo>
                    <a:pt x="216" y="177"/>
                  </a:lnTo>
                  <a:lnTo>
                    <a:pt x="216" y="212"/>
                  </a:lnTo>
                  <a:lnTo>
                    <a:pt x="213" y="243"/>
                  </a:lnTo>
                  <a:lnTo>
                    <a:pt x="219" y="270"/>
                  </a:lnTo>
                  <a:lnTo>
                    <a:pt x="199" y="245"/>
                  </a:lnTo>
                  <a:lnTo>
                    <a:pt x="173" y="218"/>
                  </a:lnTo>
                  <a:lnTo>
                    <a:pt x="153" y="185"/>
                  </a:lnTo>
                  <a:lnTo>
                    <a:pt x="148" y="144"/>
                  </a:lnTo>
                  <a:lnTo>
                    <a:pt x="142" y="146"/>
                  </a:lnTo>
                  <a:lnTo>
                    <a:pt x="139" y="150"/>
                  </a:lnTo>
                  <a:lnTo>
                    <a:pt x="136" y="156"/>
                  </a:lnTo>
                  <a:lnTo>
                    <a:pt x="136" y="165"/>
                  </a:lnTo>
                  <a:lnTo>
                    <a:pt x="125" y="187"/>
                  </a:lnTo>
                  <a:lnTo>
                    <a:pt x="102" y="210"/>
                  </a:lnTo>
                  <a:lnTo>
                    <a:pt x="77" y="231"/>
                  </a:lnTo>
                  <a:lnTo>
                    <a:pt x="57" y="253"/>
                  </a:lnTo>
                  <a:lnTo>
                    <a:pt x="74" y="210"/>
                  </a:lnTo>
                  <a:lnTo>
                    <a:pt x="77" y="171"/>
                  </a:lnTo>
                  <a:lnTo>
                    <a:pt x="82" y="140"/>
                  </a:lnTo>
                  <a:lnTo>
                    <a:pt x="102" y="121"/>
                  </a:lnTo>
                  <a:lnTo>
                    <a:pt x="102" y="117"/>
                  </a:lnTo>
                  <a:lnTo>
                    <a:pt x="99" y="115"/>
                  </a:lnTo>
                  <a:lnTo>
                    <a:pt x="97" y="115"/>
                  </a:lnTo>
                  <a:lnTo>
                    <a:pt x="91" y="119"/>
                  </a:lnTo>
                  <a:lnTo>
                    <a:pt x="82" y="125"/>
                  </a:lnTo>
                  <a:lnTo>
                    <a:pt x="77" y="130"/>
                  </a:lnTo>
                  <a:lnTo>
                    <a:pt x="68" y="130"/>
                  </a:lnTo>
                  <a:lnTo>
                    <a:pt x="60" y="130"/>
                  </a:lnTo>
                  <a:lnTo>
                    <a:pt x="48" y="130"/>
                  </a:lnTo>
                  <a:lnTo>
                    <a:pt x="34" y="130"/>
                  </a:lnTo>
                  <a:lnTo>
                    <a:pt x="20" y="132"/>
                  </a:lnTo>
                  <a:lnTo>
                    <a:pt x="0" y="134"/>
                  </a:lnTo>
                  <a:lnTo>
                    <a:pt x="17" y="128"/>
                  </a:lnTo>
                  <a:lnTo>
                    <a:pt x="28" y="119"/>
                  </a:lnTo>
                  <a:lnTo>
                    <a:pt x="40" y="109"/>
                  </a:lnTo>
                  <a:lnTo>
                    <a:pt x="54" y="99"/>
                  </a:lnTo>
                  <a:lnTo>
                    <a:pt x="74" y="88"/>
                  </a:lnTo>
                  <a:lnTo>
                    <a:pt x="97" y="80"/>
                  </a:lnTo>
                  <a:lnTo>
                    <a:pt x="119" y="76"/>
                  </a:lnTo>
                  <a:lnTo>
                    <a:pt x="136" y="76"/>
                  </a:lnTo>
                  <a:lnTo>
                    <a:pt x="136" y="66"/>
                  </a:lnTo>
                  <a:lnTo>
                    <a:pt x="134" y="53"/>
                  </a:lnTo>
                  <a:lnTo>
                    <a:pt x="131" y="39"/>
                  </a:lnTo>
                  <a:lnTo>
                    <a:pt x="131" y="28"/>
                  </a:lnTo>
                  <a:lnTo>
                    <a:pt x="131" y="20"/>
                  </a:lnTo>
                  <a:lnTo>
                    <a:pt x="131" y="12"/>
                  </a:lnTo>
                  <a:lnTo>
                    <a:pt x="131" y="6"/>
                  </a:lnTo>
                  <a:lnTo>
                    <a:pt x="128" y="2"/>
                  </a:lnTo>
                  <a:lnTo>
                    <a:pt x="13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3" name="Freeform 36"/>
            <p:cNvSpPr>
              <a:spLocks/>
            </p:cNvSpPr>
            <p:nvPr/>
          </p:nvSpPr>
          <p:spPr bwMode="auto">
            <a:xfrm>
              <a:off x="3094" y="1481"/>
              <a:ext cx="250" cy="145"/>
            </a:xfrm>
            <a:custGeom>
              <a:avLst/>
              <a:gdLst>
                <a:gd name="T0" fmla="*/ 52 w 250"/>
                <a:gd name="T1" fmla="*/ 4 h 145"/>
                <a:gd name="T2" fmla="*/ 71 w 250"/>
                <a:gd name="T3" fmla="*/ 23 h 145"/>
                <a:gd name="T4" fmla="*/ 63 w 250"/>
                <a:gd name="T5" fmla="*/ 25 h 145"/>
                <a:gd name="T6" fmla="*/ 15 w 250"/>
                <a:gd name="T7" fmla="*/ 15 h 145"/>
                <a:gd name="T8" fmla="*/ 6 w 250"/>
                <a:gd name="T9" fmla="*/ 23 h 145"/>
                <a:gd name="T10" fmla="*/ 20 w 250"/>
                <a:gd name="T11" fmla="*/ 31 h 145"/>
                <a:gd name="T12" fmla="*/ 15 w 250"/>
                <a:gd name="T13" fmla="*/ 37 h 145"/>
                <a:gd name="T14" fmla="*/ 0 w 250"/>
                <a:gd name="T15" fmla="*/ 52 h 145"/>
                <a:gd name="T16" fmla="*/ 12 w 250"/>
                <a:gd name="T17" fmla="*/ 68 h 145"/>
                <a:gd name="T18" fmla="*/ 43 w 250"/>
                <a:gd name="T19" fmla="*/ 74 h 145"/>
                <a:gd name="T20" fmla="*/ 57 w 250"/>
                <a:gd name="T21" fmla="*/ 87 h 145"/>
                <a:gd name="T22" fmla="*/ 86 w 250"/>
                <a:gd name="T23" fmla="*/ 116 h 145"/>
                <a:gd name="T24" fmla="*/ 108 w 250"/>
                <a:gd name="T25" fmla="*/ 122 h 145"/>
                <a:gd name="T26" fmla="*/ 128 w 250"/>
                <a:gd name="T27" fmla="*/ 112 h 145"/>
                <a:gd name="T28" fmla="*/ 142 w 250"/>
                <a:gd name="T29" fmla="*/ 116 h 145"/>
                <a:gd name="T30" fmla="*/ 191 w 250"/>
                <a:gd name="T31" fmla="*/ 138 h 145"/>
                <a:gd name="T32" fmla="*/ 205 w 250"/>
                <a:gd name="T33" fmla="*/ 134 h 145"/>
                <a:gd name="T34" fmla="*/ 199 w 250"/>
                <a:gd name="T35" fmla="*/ 110 h 145"/>
                <a:gd name="T36" fmla="*/ 208 w 250"/>
                <a:gd name="T37" fmla="*/ 105 h 145"/>
                <a:gd name="T38" fmla="*/ 239 w 250"/>
                <a:gd name="T39" fmla="*/ 107 h 145"/>
                <a:gd name="T40" fmla="*/ 236 w 250"/>
                <a:gd name="T41" fmla="*/ 95 h 145"/>
                <a:gd name="T42" fmla="*/ 202 w 250"/>
                <a:gd name="T43" fmla="*/ 70 h 145"/>
                <a:gd name="T44" fmla="*/ 196 w 250"/>
                <a:gd name="T45" fmla="*/ 64 h 145"/>
                <a:gd name="T46" fmla="*/ 205 w 250"/>
                <a:gd name="T47" fmla="*/ 56 h 145"/>
                <a:gd name="T48" fmla="*/ 196 w 250"/>
                <a:gd name="T49" fmla="*/ 48 h 145"/>
                <a:gd name="T50" fmla="*/ 154 w 250"/>
                <a:gd name="T51" fmla="*/ 31 h 145"/>
                <a:gd name="T52" fmla="*/ 137 w 250"/>
                <a:gd name="T53" fmla="*/ 27 h 145"/>
                <a:gd name="T54" fmla="*/ 128 w 250"/>
                <a:gd name="T55" fmla="*/ 19 h 145"/>
                <a:gd name="T56" fmla="*/ 114 w 250"/>
                <a:gd name="T57" fmla="*/ 17 h 145"/>
                <a:gd name="T58" fmla="*/ 88 w 250"/>
                <a:gd name="T59" fmla="*/ 25 h 145"/>
                <a:gd name="T60" fmla="*/ 80 w 250"/>
                <a:gd name="T61" fmla="*/ 25 h 145"/>
                <a:gd name="T62" fmla="*/ 60 w 250"/>
                <a:gd name="T63" fmla="*/ 8 h 145"/>
                <a:gd name="T64" fmla="*/ 52 w 250"/>
                <a:gd name="T65" fmla="*/ 2 h 145"/>
                <a:gd name="T66" fmla="*/ 46 w 250"/>
                <a:gd name="T67" fmla="*/ 0 h 14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50"/>
                <a:gd name="T103" fmla="*/ 0 h 145"/>
                <a:gd name="T104" fmla="*/ 250 w 250"/>
                <a:gd name="T105" fmla="*/ 145 h 14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50" h="145">
                  <a:moveTo>
                    <a:pt x="46" y="0"/>
                  </a:moveTo>
                  <a:lnTo>
                    <a:pt x="52" y="4"/>
                  </a:lnTo>
                  <a:lnTo>
                    <a:pt x="63" y="15"/>
                  </a:lnTo>
                  <a:lnTo>
                    <a:pt x="71" y="23"/>
                  </a:lnTo>
                  <a:lnTo>
                    <a:pt x="80" y="29"/>
                  </a:lnTo>
                  <a:lnTo>
                    <a:pt x="63" y="25"/>
                  </a:lnTo>
                  <a:lnTo>
                    <a:pt x="37" y="19"/>
                  </a:lnTo>
                  <a:lnTo>
                    <a:pt x="15" y="15"/>
                  </a:lnTo>
                  <a:lnTo>
                    <a:pt x="0" y="19"/>
                  </a:lnTo>
                  <a:lnTo>
                    <a:pt x="6" y="23"/>
                  </a:lnTo>
                  <a:lnTo>
                    <a:pt x="15" y="27"/>
                  </a:lnTo>
                  <a:lnTo>
                    <a:pt x="20" y="31"/>
                  </a:lnTo>
                  <a:lnTo>
                    <a:pt x="29" y="35"/>
                  </a:lnTo>
                  <a:lnTo>
                    <a:pt x="15" y="37"/>
                  </a:lnTo>
                  <a:lnTo>
                    <a:pt x="6" y="41"/>
                  </a:lnTo>
                  <a:lnTo>
                    <a:pt x="0" y="52"/>
                  </a:lnTo>
                  <a:lnTo>
                    <a:pt x="0" y="66"/>
                  </a:lnTo>
                  <a:lnTo>
                    <a:pt x="12" y="68"/>
                  </a:lnTo>
                  <a:lnTo>
                    <a:pt x="29" y="70"/>
                  </a:lnTo>
                  <a:lnTo>
                    <a:pt x="43" y="74"/>
                  </a:lnTo>
                  <a:lnTo>
                    <a:pt x="54" y="74"/>
                  </a:lnTo>
                  <a:lnTo>
                    <a:pt x="57" y="87"/>
                  </a:lnTo>
                  <a:lnTo>
                    <a:pt x="71" y="101"/>
                  </a:lnTo>
                  <a:lnTo>
                    <a:pt x="86" y="116"/>
                  </a:lnTo>
                  <a:lnTo>
                    <a:pt x="97" y="126"/>
                  </a:lnTo>
                  <a:lnTo>
                    <a:pt x="108" y="122"/>
                  </a:lnTo>
                  <a:lnTo>
                    <a:pt x="120" y="116"/>
                  </a:lnTo>
                  <a:lnTo>
                    <a:pt x="128" y="112"/>
                  </a:lnTo>
                  <a:lnTo>
                    <a:pt x="125" y="105"/>
                  </a:lnTo>
                  <a:lnTo>
                    <a:pt x="142" y="116"/>
                  </a:lnTo>
                  <a:lnTo>
                    <a:pt x="168" y="128"/>
                  </a:lnTo>
                  <a:lnTo>
                    <a:pt x="191" y="138"/>
                  </a:lnTo>
                  <a:lnTo>
                    <a:pt x="208" y="145"/>
                  </a:lnTo>
                  <a:lnTo>
                    <a:pt x="205" y="134"/>
                  </a:lnTo>
                  <a:lnTo>
                    <a:pt x="205" y="122"/>
                  </a:lnTo>
                  <a:lnTo>
                    <a:pt x="199" y="110"/>
                  </a:lnTo>
                  <a:lnTo>
                    <a:pt x="188" y="99"/>
                  </a:lnTo>
                  <a:lnTo>
                    <a:pt x="208" y="105"/>
                  </a:lnTo>
                  <a:lnTo>
                    <a:pt x="225" y="105"/>
                  </a:lnTo>
                  <a:lnTo>
                    <a:pt x="239" y="107"/>
                  </a:lnTo>
                  <a:lnTo>
                    <a:pt x="250" y="107"/>
                  </a:lnTo>
                  <a:lnTo>
                    <a:pt x="236" y="95"/>
                  </a:lnTo>
                  <a:lnTo>
                    <a:pt x="219" y="83"/>
                  </a:lnTo>
                  <a:lnTo>
                    <a:pt x="202" y="70"/>
                  </a:lnTo>
                  <a:lnTo>
                    <a:pt x="188" y="66"/>
                  </a:lnTo>
                  <a:lnTo>
                    <a:pt x="196" y="64"/>
                  </a:lnTo>
                  <a:lnTo>
                    <a:pt x="202" y="60"/>
                  </a:lnTo>
                  <a:lnTo>
                    <a:pt x="205" y="56"/>
                  </a:lnTo>
                  <a:lnTo>
                    <a:pt x="210" y="54"/>
                  </a:lnTo>
                  <a:lnTo>
                    <a:pt x="196" y="48"/>
                  </a:lnTo>
                  <a:lnTo>
                    <a:pt x="176" y="39"/>
                  </a:lnTo>
                  <a:lnTo>
                    <a:pt x="154" y="31"/>
                  </a:lnTo>
                  <a:lnTo>
                    <a:pt x="137" y="31"/>
                  </a:lnTo>
                  <a:lnTo>
                    <a:pt x="137" y="27"/>
                  </a:lnTo>
                  <a:lnTo>
                    <a:pt x="134" y="23"/>
                  </a:lnTo>
                  <a:lnTo>
                    <a:pt x="128" y="19"/>
                  </a:lnTo>
                  <a:lnTo>
                    <a:pt x="125" y="15"/>
                  </a:lnTo>
                  <a:lnTo>
                    <a:pt x="114" y="17"/>
                  </a:lnTo>
                  <a:lnTo>
                    <a:pt x="100" y="19"/>
                  </a:lnTo>
                  <a:lnTo>
                    <a:pt x="88" y="25"/>
                  </a:lnTo>
                  <a:lnTo>
                    <a:pt x="86" y="31"/>
                  </a:lnTo>
                  <a:lnTo>
                    <a:pt x="80" y="25"/>
                  </a:lnTo>
                  <a:lnTo>
                    <a:pt x="69" y="17"/>
                  </a:lnTo>
                  <a:lnTo>
                    <a:pt x="60" y="8"/>
                  </a:lnTo>
                  <a:lnTo>
                    <a:pt x="54" y="4"/>
                  </a:lnTo>
                  <a:lnTo>
                    <a:pt x="52" y="2"/>
                  </a:lnTo>
                  <a:lnTo>
                    <a:pt x="49" y="2"/>
                  </a:lnTo>
                  <a:lnTo>
                    <a:pt x="46" y="0"/>
                  </a:lnTo>
                  <a:close/>
                </a:path>
              </a:pathLst>
            </a:custGeom>
            <a:solidFill>
              <a:srgbClr val="FFB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4" name="Freeform 37"/>
            <p:cNvSpPr>
              <a:spLocks/>
            </p:cNvSpPr>
            <p:nvPr/>
          </p:nvSpPr>
          <p:spPr bwMode="auto">
            <a:xfrm>
              <a:off x="4181" y="2228"/>
              <a:ext cx="352" cy="304"/>
            </a:xfrm>
            <a:custGeom>
              <a:avLst/>
              <a:gdLst>
                <a:gd name="T0" fmla="*/ 148 w 352"/>
                <a:gd name="T1" fmla="*/ 15 h 304"/>
                <a:gd name="T2" fmla="*/ 157 w 352"/>
                <a:gd name="T3" fmla="*/ 46 h 304"/>
                <a:gd name="T4" fmla="*/ 148 w 352"/>
                <a:gd name="T5" fmla="*/ 50 h 304"/>
                <a:gd name="T6" fmla="*/ 123 w 352"/>
                <a:gd name="T7" fmla="*/ 38 h 304"/>
                <a:gd name="T8" fmla="*/ 97 w 352"/>
                <a:gd name="T9" fmla="*/ 25 h 304"/>
                <a:gd name="T10" fmla="*/ 71 w 352"/>
                <a:gd name="T11" fmla="*/ 11 h 304"/>
                <a:gd name="T12" fmla="*/ 60 w 352"/>
                <a:gd name="T13" fmla="*/ 9 h 304"/>
                <a:gd name="T14" fmla="*/ 32 w 352"/>
                <a:gd name="T15" fmla="*/ 5 h 304"/>
                <a:gd name="T16" fmla="*/ 29 w 352"/>
                <a:gd name="T17" fmla="*/ 13 h 304"/>
                <a:gd name="T18" fmla="*/ 15 w 352"/>
                <a:gd name="T19" fmla="*/ 35 h 304"/>
                <a:gd name="T20" fmla="*/ 15 w 352"/>
                <a:gd name="T21" fmla="*/ 46 h 304"/>
                <a:gd name="T22" fmla="*/ 46 w 352"/>
                <a:gd name="T23" fmla="*/ 60 h 304"/>
                <a:gd name="T24" fmla="*/ 60 w 352"/>
                <a:gd name="T25" fmla="*/ 79 h 304"/>
                <a:gd name="T26" fmla="*/ 52 w 352"/>
                <a:gd name="T27" fmla="*/ 97 h 304"/>
                <a:gd name="T28" fmla="*/ 52 w 352"/>
                <a:gd name="T29" fmla="*/ 120 h 304"/>
                <a:gd name="T30" fmla="*/ 60 w 352"/>
                <a:gd name="T31" fmla="*/ 147 h 304"/>
                <a:gd name="T32" fmla="*/ 83 w 352"/>
                <a:gd name="T33" fmla="*/ 157 h 304"/>
                <a:gd name="T34" fmla="*/ 120 w 352"/>
                <a:gd name="T35" fmla="*/ 151 h 304"/>
                <a:gd name="T36" fmla="*/ 142 w 352"/>
                <a:gd name="T37" fmla="*/ 166 h 304"/>
                <a:gd name="T38" fmla="*/ 159 w 352"/>
                <a:gd name="T39" fmla="*/ 205 h 304"/>
                <a:gd name="T40" fmla="*/ 174 w 352"/>
                <a:gd name="T41" fmla="*/ 223 h 304"/>
                <a:gd name="T42" fmla="*/ 196 w 352"/>
                <a:gd name="T43" fmla="*/ 240 h 304"/>
                <a:gd name="T44" fmla="*/ 219 w 352"/>
                <a:gd name="T45" fmla="*/ 265 h 304"/>
                <a:gd name="T46" fmla="*/ 242 w 352"/>
                <a:gd name="T47" fmla="*/ 291 h 304"/>
                <a:gd name="T48" fmla="*/ 253 w 352"/>
                <a:gd name="T49" fmla="*/ 279 h 304"/>
                <a:gd name="T50" fmla="*/ 267 w 352"/>
                <a:gd name="T51" fmla="*/ 246 h 304"/>
                <a:gd name="T52" fmla="*/ 281 w 352"/>
                <a:gd name="T53" fmla="*/ 232 h 304"/>
                <a:gd name="T54" fmla="*/ 256 w 352"/>
                <a:gd name="T55" fmla="*/ 188 h 304"/>
                <a:gd name="T56" fmla="*/ 262 w 352"/>
                <a:gd name="T57" fmla="*/ 180 h 304"/>
                <a:gd name="T58" fmla="*/ 287 w 352"/>
                <a:gd name="T59" fmla="*/ 203 h 304"/>
                <a:gd name="T60" fmla="*/ 304 w 352"/>
                <a:gd name="T61" fmla="*/ 209 h 304"/>
                <a:gd name="T62" fmla="*/ 335 w 352"/>
                <a:gd name="T63" fmla="*/ 217 h 304"/>
                <a:gd name="T64" fmla="*/ 338 w 352"/>
                <a:gd name="T65" fmla="*/ 205 h 304"/>
                <a:gd name="T66" fmla="*/ 324 w 352"/>
                <a:gd name="T67" fmla="*/ 176 h 304"/>
                <a:gd name="T68" fmla="*/ 313 w 352"/>
                <a:gd name="T69" fmla="*/ 159 h 304"/>
                <a:gd name="T70" fmla="*/ 293 w 352"/>
                <a:gd name="T71" fmla="*/ 135 h 304"/>
                <a:gd name="T72" fmla="*/ 293 w 352"/>
                <a:gd name="T73" fmla="*/ 122 h 304"/>
                <a:gd name="T74" fmla="*/ 315 w 352"/>
                <a:gd name="T75" fmla="*/ 112 h 304"/>
                <a:gd name="T76" fmla="*/ 307 w 352"/>
                <a:gd name="T77" fmla="*/ 99 h 304"/>
                <a:gd name="T78" fmla="*/ 270 w 352"/>
                <a:gd name="T79" fmla="*/ 79 h 304"/>
                <a:gd name="T80" fmla="*/ 259 w 352"/>
                <a:gd name="T81" fmla="*/ 64 h 304"/>
                <a:gd name="T82" fmla="*/ 262 w 352"/>
                <a:gd name="T83" fmla="*/ 58 h 304"/>
                <a:gd name="T84" fmla="*/ 256 w 352"/>
                <a:gd name="T85" fmla="*/ 54 h 304"/>
                <a:gd name="T86" fmla="*/ 230 w 352"/>
                <a:gd name="T87" fmla="*/ 52 h 304"/>
                <a:gd name="T88" fmla="*/ 205 w 352"/>
                <a:gd name="T89" fmla="*/ 54 h 304"/>
                <a:gd name="T90" fmla="*/ 182 w 352"/>
                <a:gd name="T91" fmla="*/ 56 h 304"/>
                <a:gd name="T92" fmla="*/ 168 w 352"/>
                <a:gd name="T93" fmla="*/ 50 h 304"/>
                <a:gd name="T94" fmla="*/ 154 w 352"/>
                <a:gd name="T95" fmla="*/ 19 h 304"/>
                <a:gd name="T96" fmla="*/ 142 w 352"/>
                <a:gd name="T97" fmla="*/ 2 h 304"/>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52"/>
                <a:gd name="T148" fmla="*/ 0 h 304"/>
                <a:gd name="T149" fmla="*/ 352 w 352"/>
                <a:gd name="T150" fmla="*/ 304 h 304"/>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52" h="304">
                  <a:moveTo>
                    <a:pt x="142" y="2"/>
                  </a:moveTo>
                  <a:lnTo>
                    <a:pt x="148" y="15"/>
                  </a:lnTo>
                  <a:lnTo>
                    <a:pt x="154" y="31"/>
                  </a:lnTo>
                  <a:lnTo>
                    <a:pt x="157" y="46"/>
                  </a:lnTo>
                  <a:lnTo>
                    <a:pt x="154" y="52"/>
                  </a:lnTo>
                  <a:lnTo>
                    <a:pt x="148" y="50"/>
                  </a:lnTo>
                  <a:lnTo>
                    <a:pt x="137" y="44"/>
                  </a:lnTo>
                  <a:lnTo>
                    <a:pt x="123" y="38"/>
                  </a:lnTo>
                  <a:lnTo>
                    <a:pt x="111" y="31"/>
                  </a:lnTo>
                  <a:lnTo>
                    <a:pt x="97" y="25"/>
                  </a:lnTo>
                  <a:lnTo>
                    <a:pt x="83" y="17"/>
                  </a:lnTo>
                  <a:lnTo>
                    <a:pt x="71" y="11"/>
                  </a:lnTo>
                  <a:lnTo>
                    <a:pt x="66" y="7"/>
                  </a:lnTo>
                  <a:lnTo>
                    <a:pt x="60" y="9"/>
                  </a:lnTo>
                  <a:lnTo>
                    <a:pt x="46" y="9"/>
                  </a:lnTo>
                  <a:lnTo>
                    <a:pt x="32" y="5"/>
                  </a:lnTo>
                  <a:lnTo>
                    <a:pt x="20" y="0"/>
                  </a:lnTo>
                  <a:lnTo>
                    <a:pt x="29" y="13"/>
                  </a:lnTo>
                  <a:lnTo>
                    <a:pt x="26" y="25"/>
                  </a:lnTo>
                  <a:lnTo>
                    <a:pt x="15" y="35"/>
                  </a:lnTo>
                  <a:lnTo>
                    <a:pt x="0" y="40"/>
                  </a:lnTo>
                  <a:lnTo>
                    <a:pt x="15" y="46"/>
                  </a:lnTo>
                  <a:lnTo>
                    <a:pt x="32" y="52"/>
                  </a:lnTo>
                  <a:lnTo>
                    <a:pt x="46" y="60"/>
                  </a:lnTo>
                  <a:lnTo>
                    <a:pt x="57" y="68"/>
                  </a:lnTo>
                  <a:lnTo>
                    <a:pt x="60" y="79"/>
                  </a:lnTo>
                  <a:lnTo>
                    <a:pt x="57" y="87"/>
                  </a:lnTo>
                  <a:lnTo>
                    <a:pt x="52" y="97"/>
                  </a:lnTo>
                  <a:lnTo>
                    <a:pt x="49" y="108"/>
                  </a:lnTo>
                  <a:lnTo>
                    <a:pt x="52" y="120"/>
                  </a:lnTo>
                  <a:lnTo>
                    <a:pt x="57" y="132"/>
                  </a:lnTo>
                  <a:lnTo>
                    <a:pt x="60" y="147"/>
                  </a:lnTo>
                  <a:lnTo>
                    <a:pt x="63" y="159"/>
                  </a:lnTo>
                  <a:lnTo>
                    <a:pt x="83" y="157"/>
                  </a:lnTo>
                  <a:lnTo>
                    <a:pt x="103" y="153"/>
                  </a:lnTo>
                  <a:lnTo>
                    <a:pt x="120" y="151"/>
                  </a:lnTo>
                  <a:lnTo>
                    <a:pt x="134" y="153"/>
                  </a:lnTo>
                  <a:lnTo>
                    <a:pt x="142" y="166"/>
                  </a:lnTo>
                  <a:lnTo>
                    <a:pt x="154" y="184"/>
                  </a:lnTo>
                  <a:lnTo>
                    <a:pt x="159" y="205"/>
                  </a:lnTo>
                  <a:lnTo>
                    <a:pt x="165" y="221"/>
                  </a:lnTo>
                  <a:lnTo>
                    <a:pt x="174" y="223"/>
                  </a:lnTo>
                  <a:lnTo>
                    <a:pt x="185" y="230"/>
                  </a:lnTo>
                  <a:lnTo>
                    <a:pt x="196" y="240"/>
                  </a:lnTo>
                  <a:lnTo>
                    <a:pt x="208" y="250"/>
                  </a:lnTo>
                  <a:lnTo>
                    <a:pt x="219" y="265"/>
                  </a:lnTo>
                  <a:lnTo>
                    <a:pt x="230" y="277"/>
                  </a:lnTo>
                  <a:lnTo>
                    <a:pt x="242" y="291"/>
                  </a:lnTo>
                  <a:lnTo>
                    <a:pt x="250" y="304"/>
                  </a:lnTo>
                  <a:lnTo>
                    <a:pt x="253" y="279"/>
                  </a:lnTo>
                  <a:lnTo>
                    <a:pt x="256" y="258"/>
                  </a:lnTo>
                  <a:lnTo>
                    <a:pt x="267" y="246"/>
                  </a:lnTo>
                  <a:lnTo>
                    <a:pt x="287" y="250"/>
                  </a:lnTo>
                  <a:lnTo>
                    <a:pt x="281" y="232"/>
                  </a:lnTo>
                  <a:lnTo>
                    <a:pt x="267" y="207"/>
                  </a:lnTo>
                  <a:lnTo>
                    <a:pt x="256" y="188"/>
                  </a:lnTo>
                  <a:lnTo>
                    <a:pt x="253" y="178"/>
                  </a:lnTo>
                  <a:lnTo>
                    <a:pt x="262" y="180"/>
                  </a:lnTo>
                  <a:lnTo>
                    <a:pt x="276" y="190"/>
                  </a:lnTo>
                  <a:lnTo>
                    <a:pt x="287" y="203"/>
                  </a:lnTo>
                  <a:lnTo>
                    <a:pt x="296" y="213"/>
                  </a:lnTo>
                  <a:lnTo>
                    <a:pt x="304" y="209"/>
                  </a:lnTo>
                  <a:lnTo>
                    <a:pt x="321" y="211"/>
                  </a:lnTo>
                  <a:lnTo>
                    <a:pt x="335" y="217"/>
                  </a:lnTo>
                  <a:lnTo>
                    <a:pt x="352" y="227"/>
                  </a:lnTo>
                  <a:lnTo>
                    <a:pt x="338" y="205"/>
                  </a:lnTo>
                  <a:lnTo>
                    <a:pt x="327" y="186"/>
                  </a:lnTo>
                  <a:lnTo>
                    <a:pt x="324" y="176"/>
                  </a:lnTo>
                  <a:lnTo>
                    <a:pt x="327" y="174"/>
                  </a:lnTo>
                  <a:lnTo>
                    <a:pt x="313" y="159"/>
                  </a:lnTo>
                  <a:lnTo>
                    <a:pt x="301" y="147"/>
                  </a:lnTo>
                  <a:lnTo>
                    <a:pt x="293" y="135"/>
                  </a:lnTo>
                  <a:lnTo>
                    <a:pt x="290" y="128"/>
                  </a:lnTo>
                  <a:lnTo>
                    <a:pt x="293" y="122"/>
                  </a:lnTo>
                  <a:lnTo>
                    <a:pt x="304" y="116"/>
                  </a:lnTo>
                  <a:lnTo>
                    <a:pt x="315" y="112"/>
                  </a:lnTo>
                  <a:lnTo>
                    <a:pt x="327" y="112"/>
                  </a:lnTo>
                  <a:lnTo>
                    <a:pt x="307" y="99"/>
                  </a:lnTo>
                  <a:lnTo>
                    <a:pt x="287" y="89"/>
                  </a:lnTo>
                  <a:lnTo>
                    <a:pt x="270" y="79"/>
                  </a:lnTo>
                  <a:lnTo>
                    <a:pt x="262" y="71"/>
                  </a:lnTo>
                  <a:lnTo>
                    <a:pt x="259" y="64"/>
                  </a:lnTo>
                  <a:lnTo>
                    <a:pt x="259" y="60"/>
                  </a:lnTo>
                  <a:lnTo>
                    <a:pt x="262" y="58"/>
                  </a:lnTo>
                  <a:lnTo>
                    <a:pt x="264" y="56"/>
                  </a:lnTo>
                  <a:lnTo>
                    <a:pt x="256" y="54"/>
                  </a:lnTo>
                  <a:lnTo>
                    <a:pt x="242" y="52"/>
                  </a:lnTo>
                  <a:lnTo>
                    <a:pt x="230" y="52"/>
                  </a:lnTo>
                  <a:lnTo>
                    <a:pt x="216" y="52"/>
                  </a:lnTo>
                  <a:lnTo>
                    <a:pt x="205" y="54"/>
                  </a:lnTo>
                  <a:lnTo>
                    <a:pt x="191" y="54"/>
                  </a:lnTo>
                  <a:lnTo>
                    <a:pt x="182" y="56"/>
                  </a:lnTo>
                  <a:lnTo>
                    <a:pt x="174" y="58"/>
                  </a:lnTo>
                  <a:lnTo>
                    <a:pt x="168" y="50"/>
                  </a:lnTo>
                  <a:lnTo>
                    <a:pt x="162" y="33"/>
                  </a:lnTo>
                  <a:lnTo>
                    <a:pt x="154" y="19"/>
                  </a:lnTo>
                  <a:lnTo>
                    <a:pt x="151" y="9"/>
                  </a:lnTo>
                  <a:lnTo>
                    <a:pt x="142" y="2"/>
                  </a:lnTo>
                  <a:close/>
                </a:path>
              </a:pathLst>
            </a:custGeom>
            <a:solidFill>
              <a:srgbClr val="B2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5" name="Freeform 38"/>
            <p:cNvSpPr>
              <a:spLocks/>
            </p:cNvSpPr>
            <p:nvPr/>
          </p:nvSpPr>
          <p:spPr bwMode="auto">
            <a:xfrm>
              <a:off x="2161" y="1349"/>
              <a:ext cx="247" cy="209"/>
            </a:xfrm>
            <a:custGeom>
              <a:avLst/>
              <a:gdLst>
                <a:gd name="T0" fmla="*/ 8 w 247"/>
                <a:gd name="T1" fmla="*/ 41 h 209"/>
                <a:gd name="T2" fmla="*/ 22 w 247"/>
                <a:gd name="T3" fmla="*/ 43 h 209"/>
                <a:gd name="T4" fmla="*/ 28 w 247"/>
                <a:gd name="T5" fmla="*/ 56 h 209"/>
                <a:gd name="T6" fmla="*/ 22 w 247"/>
                <a:gd name="T7" fmla="*/ 87 h 209"/>
                <a:gd name="T8" fmla="*/ 31 w 247"/>
                <a:gd name="T9" fmla="*/ 97 h 209"/>
                <a:gd name="T10" fmla="*/ 39 w 247"/>
                <a:gd name="T11" fmla="*/ 95 h 209"/>
                <a:gd name="T12" fmla="*/ 48 w 247"/>
                <a:gd name="T13" fmla="*/ 109 h 209"/>
                <a:gd name="T14" fmla="*/ 65 w 247"/>
                <a:gd name="T15" fmla="*/ 153 h 209"/>
                <a:gd name="T16" fmla="*/ 79 w 247"/>
                <a:gd name="T17" fmla="*/ 157 h 209"/>
                <a:gd name="T18" fmla="*/ 88 w 247"/>
                <a:gd name="T19" fmla="*/ 145 h 209"/>
                <a:gd name="T20" fmla="*/ 105 w 247"/>
                <a:gd name="T21" fmla="*/ 157 h 209"/>
                <a:gd name="T22" fmla="*/ 142 w 247"/>
                <a:gd name="T23" fmla="*/ 200 h 209"/>
                <a:gd name="T24" fmla="*/ 156 w 247"/>
                <a:gd name="T25" fmla="*/ 202 h 209"/>
                <a:gd name="T26" fmla="*/ 159 w 247"/>
                <a:gd name="T27" fmla="*/ 190 h 209"/>
                <a:gd name="T28" fmla="*/ 167 w 247"/>
                <a:gd name="T29" fmla="*/ 188 h 209"/>
                <a:gd name="T30" fmla="*/ 187 w 247"/>
                <a:gd name="T31" fmla="*/ 200 h 209"/>
                <a:gd name="T32" fmla="*/ 198 w 247"/>
                <a:gd name="T33" fmla="*/ 196 h 209"/>
                <a:gd name="T34" fmla="*/ 198 w 247"/>
                <a:gd name="T35" fmla="*/ 186 h 209"/>
                <a:gd name="T36" fmla="*/ 204 w 247"/>
                <a:gd name="T37" fmla="*/ 182 h 209"/>
                <a:gd name="T38" fmla="*/ 215 w 247"/>
                <a:gd name="T39" fmla="*/ 194 h 209"/>
                <a:gd name="T40" fmla="*/ 224 w 247"/>
                <a:gd name="T41" fmla="*/ 190 h 209"/>
                <a:gd name="T42" fmla="*/ 224 w 247"/>
                <a:gd name="T43" fmla="*/ 180 h 209"/>
                <a:gd name="T44" fmla="*/ 230 w 247"/>
                <a:gd name="T45" fmla="*/ 173 h 209"/>
                <a:gd name="T46" fmla="*/ 244 w 247"/>
                <a:gd name="T47" fmla="*/ 173 h 209"/>
                <a:gd name="T48" fmla="*/ 247 w 247"/>
                <a:gd name="T49" fmla="*/ 163 h 209"/>
                <a:gd name="T50" fmla="*/ 235 w 247"/>
                <a:gd name="T51" fmla="*/ 151 h 209"/>
                <a:gd name="T52" fmla="*/ 235 w 247"/>
                <a:gd name="T53" fmla="*/ 140 h 209"/>
                <a:gd name="T54" fmla="*/ 244 w 247"/>
                <a:gd name="T55" fmla="*/ 132 h 209"/>
                <a:gd name="T56" fmla="*/ 238 w 247"/>
                <a:gd name="T57" fmla="*/ 120 h 209"/>
                <a:gd name="T58" fmla="*/ 218 w 247"/>
                <a:gd name="T59" fmla="*/ 116 h 209"/>
                <a:gd name="T60" fmla="*/ 215 w 247"/>
                <a:gd name="T61" fmla="*/ 105 h 209"/>
                <a:gd name="T62" fmla="*/ 227 w 247"/>
                <a:gd name="T63" fmla="*/ 91 h 209"/>
                <a:gd name="T64" fmla="*/ 215 w 247"/>
                <a:gd name="T65" fmla="*/ 76 h 209"/>
                <a:gd name="T66" fmla="*/ 170 w 247"/>
                <a:gd name="T67" fmla="*/ 68 h 209"/>
                <a:gd name="T68" fmla="*/ 161 w 247"/>
                <a:gd name="T69" fmla="*/ 50 h 209"/>
                <a:gd name="T70" fmla="*/ 178 w 247"/>
                <a:gd name="T71" fmla="*/ 33 h 209"/>
                <a:gd name="T72" fmla="*/ 167 w 247"/>
                <a:gd name="T73" fmla="*/ 23 h 209"/>
                <a:gd name="T74" fmla="*/ 125 w 247"/>
                <a:gd name="T75" fmla="*/ 35 h 209"/>
                <a:gd name="T76" fmla="*/ 116 w 247"/>
                <a:gd name="T77" fmla="*/ 31 h 209"/>
                <a:gd name="T78" fmla="*/ 127 w 247"/>
                <a:gd name="T79" fmla="*/ 12 h 209"/>
                <a:gd name="T80" fmla="*/ 113 w 247"/>
                <a:gd name="T81" fmla="*/ 0 h 209"/>
                <a:gd name="T82" fmla="*/ 82 w 247"/>
                <a:gd name="T83" fmla="*/ 27 h 209"/>
                <a:gd name="T84" fmla="*/ 71 w 247"/>
                <a:gd name="T85" fmla="*/ 27 h 209"/>
                <a:gd name="T86" fmla="*/ 68 w 247"/>
                <a:gd name="T87" fmla="*/ 14 h 209"/>
                <a:gd name="T88" fmla="*/ 59 w 247"/>
                <a:gd name="T89" fmla="*/ 12 h 209"/>
                <a:gd name="T90" fmla="*/ 39 w 247"/>
                <a:gd name="T91" fmla="*/ 33 h 209"/>
                <a:gd name="T92" fmla="*/ 20 w 247"/>
                <a:gd name="T93" fmla="*/ 37 h 209"/>
                <a:gd name="T94" fmla="*/ 11 w 247"/>
                <a:gd name="T95" fmla="*/ 37 h 209"/>
                <a:gd name="T96" fmla="*/ 5 w 247"/>
                <a:gd name="T97" fmla="*/ 37 h 209"/>
                <a:gd name="T98" fmla="*/ 0 w 247"/>
                <a:gd name="T99" fmla="*/ 39 h 209"/>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247"/>
                <a:gd name="T151" fmla="*/ 0 h 209"/>
                <a:gd name="T152" fmla="*/ 247 w 247"/>
                <a:gd name="T153" fmla="*/ 209 h 209"/>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247" h="209">
                  <a:moveTo>
                    <a:pt x="0" y="39"/>
                  </a:moveTo>
                  <a:lnTo>
                    <a:pt x="8" y="41"/>
                  </a:lnTo>
                  <a:lnTo>
                    <a:pt x="17" y="41"/>
                  </a:lnTo>
                  <a:lnTo>
                    <a:pt x="22" y="43"/>
                  </a:lnTo>
                  <a:lnTo>
                    <a:pt x="28" y="48"/>
                  </a:lnTo>
                  <a:lnTo>
                    <a:pt x="28" y="56"/>
                  </a:lnTo>
                  <a:lnTo>
                    <a:pt x="25" y="70"/>
                  </a:lnTo>
                  <a:lnTo>
                    <a:pt x="22" y="87"/>
                  </a:lnTo>
                  <a:lnTo>
                    <a:pt x="25" y="95"/>
                  </a:lnTo>
                  <a:lnTo>
                    <a:pt x="31" y="97"/>
                  </a:lnTo>
                  <a:lnTo>
                    <a:pt x="34" y="97"/>
                  </a:lnTo>
                  <a:lnTo>
                    <a:pt x="39" y="95"/>
                  </a:lnTo>
                  <a:lnTo>
                    <a:pt x="42" y="97"/>
                  </a:lnTo>
                  <a:lnTo>
                    <a:pt x="48" y="109"/>
                  </a:lnTo>
                  <a:lnTo>
                    <a:pt x="56" y="132"/>
                  </a:lnTo>
                  <a:lnTo>
                    <a:pt x="65" y="153"/>
                  </a:lnTo>
                  <a:lnTo>
                    <a:pt x="73" y="161"/>
                  </a:lnTo>
                  <a:lnTo>
                    <a:pt x="79" y="157"/>
                  </a:lnTo>
                  <a:lnTo>
                    <a:pt x="85" y="149"/>
                  </a:lnTo>
                  <a:lnTo>
                    <a:pt x="88" y="145"/>
                  </a:lnTo>
                  <a:lnTo>
                    <a:pt x="93" y="145"/>
                  </a:lnTo>
                  <a:lnTo>
                    <a:pt x="105" y="157"/>
                  </a:lnTo>
                  <a:lnTo>
                    <a:pt x="122" y="180"/>
                  </a:lnTo>
                  <a:lnTo>
                    <a:pt x="142" y="200"/>
                  </a:lnTo>
                  <a:lnTo>
                    <a:pt x="153" y="209"/>
                  </a:lnTo>
                  <a:lnTo>
                    <a:pt x="156" y="202"/>
                  </a:lnTo>
                  <a:lnTo>
                    <a:pt x="159" y="196"/>
                  </a:lnTo>
                  <a:lnTo>
                    <a:pt x="159" y="190"/>
                  </a:lnTo>
                  <a:lnTo>
                    <a:pt x="161" y="186"/>
                  </a:lnTo>
                  <a:lnTo>
                    <a:pt x="167" y="188"/>
                  </a:lnTo>
                  <a:lnTo>
                    <a:pt x="178" y="194"/>
                  </a:lnTo>
                  <a:lnTo>
                    <a:pt x="187" y="200"/>
                  </a:lnTo>
                  <a:lnTo>
                    <a:pt x="195" y="202"/>
                  </a:lnTo>
                  <a:lnTo>
                    <a:pt x="198" y="196"/>
                  </a:lnTo>
                  <a:lnTo>
                    <a:pt x="198" y="192"/>
                  </a:lnTo>
                  <a:lnTo>
                    <a:pt x="198" y="186"/>
                  </a:lnTo>
                  <a:lnTo>
                    <a:pt x="201" y="182"/>
                  </a:lnTo>
                  <a:lnTo>
                    <a:pt x="204" y="182"/>
                  </a:lnTo>
                  <a:lnTo>
                    <a:pt x="210" y="188"/>
                  </a:lnTo>
                  <a:lnTo>
                    <a:pt x="215" y="194"/>
                  </a:lnTo>
                  <a:lnTo>
                    <a:pt x="221" y="194"/>
                  </a:lnTo>
                  <a:lnTo>
                    <a:pt x="224" y="190"/>
                  </a:lnTo>
                  <a:lnTo>
                    <a:pt x="224" y="186"/>
                  </a:lnTo>
                  <a:lnTo>
                    <a:pt x="224" y="180"/>
                  </a:lnTo>
                  <a:lnTo>
                    <a:pt x="227" y="176"/>
                  </a:lnTo>
                  <a:lnTo>
                    <a:pt x="230" y="173"/>
                  </a:lnTo>
                  <a:lnTo>
                    <a:pt x="238" y="173"/>
                  </a:lnTo>
                  <a:lnTo>
                    <a:pt x="244" y="173"/>
                  </a:lnTo>
                  <a:lnTo>
                    <a:pt x="247" y="169"/>
                  </a:lnTo>
                  <a:lnTo>
                    <a:pt x="247" y="163"/>
                  </a:lnTo>
                  <a:lnTo>
                    <a:pt x="244" y="157"/>
                  </a:lnTo>
                  <a:lnTo>
                    <a:pt x="235" y="151"/>
                  </a:lnTo>
                  <a:lnTo>
                    <a:pt x="232" y="145"/>
                  </a:lnTo>
                  <a:lnTo>
                    <a:pt x="235" y="140"/>
                  </a:lnTo>
                  <a:lnTo>
                    <a:pt x="238" y="136"/>
                  </a:lnTo>
                  <a:lnTo>
                    <a:pt x="244" y="132"/>
                  </a:lnTo>
                  <a:lnTo>
                    <a:pt x="244" y="126"/>
                  </a:lnTo>
                  <a:lnTo>
                    <a:pt x="238" y="120"/>
                  </a:lnTo>
                  <a:lnTo>
                    <a:pt x="227" y="118"/>
                  </a:lnTo>
                  <a:lnTo>
                    <a:pt x="218" y="116"/>
                  </a:lnTo>
                  <a:lnTo>
                    <a:pt x="213" y="112"/>
                  </a:lnTo>
                  <a:lnTo>
                    <a:pt x="215" y="105"/>
                  </a:lnTo>
                  <a:lnTo>
                    <a:pt x="221" y="97"/>
                  </a:lnTo>
                  <a:lnTo>
                    <a:pt x="227" y="91"/>
                  </a:lnTo>
                  <a:lnTo>
                    <a:pt x="227" y="83"/>
                  </a:lnTo>
                  <a:lnTo>
                    <a:pt x="215" y="76"/>
                  </a:lnTo>
                  <a:lnTo>
                    <a:pt x="193" y="72"/>
                  </a:lnTo>
                  <a:lnTo>
                    <a:pt x="170" y="68"/>
                  </a:lnTo>
                  <a:lnTo>
                    <a:pt x="159" y="60"/>
                  </a:lnTo>
                  <a:lnTo>
                    <a:pt x="161" y="50"/>
                  </a:lnTo>
                  <a:lnTo>
                    <a:pt x="170" y="41"/>
                  </a:lnTo>
                  <a:lnTo>
                    <a:pt x="178" y="33"/>
                  </a:lnTo>
                  <a:lnTo>
                    <a:pt x="181" y="25"/>
                  </a:lnTo>
                  <a:lnTo>
                    <a:pt x="167" y="23"/>
                  </a:lnTo>
                  <a:lnTo>
                    <a:pt x="144" y="29"/>
                  </a:lnTo>
                  <a:lnTo>
                    <a:pt x="125" y="35"/>
                  </a:lnTo>
                  <a:lnTo>
                    <a:pt x="113" y="37"/>
                  </a:lnTo>
                  <a:lnTo>
                    <a:pt x="116" y="31"/>
                  </a:lnTo>
                  <a:lnTo>
                    <a:pt x="122" y="23"/>
                  </a:lnTo>
                  <a:lnTo>
                    <a:pt x="127" y="12"/>
                  </a:lnTo>
                  <a:lnTo>
                    <a:pt x="125" y="2"/>
                  </a:lnTo>
                  <a:lnTo>
                    <a:pt x="113" y="0"/>
                  </a:lnTo>
                  <a:lnTo>
                    <a:pt x="96" y="12"/>
                  </a:lnTo>
                  <a:lnTo>
                    <a:pt x="82" y="27"/>
                  </a:lnTo>
                  <a:lnTo>
                    <a:pt x="73" y="31"/>
                  </a:lnTo>
                  <a:lnTo>
                    <a:pt x="71" y="27"/>
                  </a:lnTo>
                  <a:lnTo>
                    <a:pt x="71" y="21"/>
                  </a:lnTo>
                  <a:lnTo>
                    <a:pt x="68" y="14"/>
                  </a:lnTo>
                  <a:lnTo>
                    <a:pt x="65" y="10"/>
                  </a:lnTo>
                  <a:lnTo>
                    <a:pt x="59" y="12"/>
                  </a:lnTo>
                  <a:lnTo>
                    <a:pt x="51" y="23"/>
                  </a:lnTo>
                  <a:lnTo>
                    <a:pt x="39" y="33"/>
                  </a:lnTo>
                  <a:lnTo>
                    <a:pt x="25" y="37"/>
                  </a:lnTo>
                  <a:lnTo>
                    <a:pt x="20" y="37"/>
                  </a:lnTo>
                  <a:lnTo>
                    <a:pt x="14" y="37"/>
                  </a:lnTo>
                  <a:lnTo>
                    <a:pt x="11" y="37"/>
                  </a:lnTo>
                  <a:lnTo>
                    <a:pt x="8" y="37"/>
                  </a:lnTo>
                  <a:lnTo>
                    <a:pt x="5" y="37"/>
                  </a:lnTo>
                  <a:lnTo>
                    <a:pt x="2" y="37"/>
                  </a:lnTo>
                  <a:lnTo>
                    <a:pt x="0" y="39"/>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6" name="Freeform 39"/>
            <p:cNvSpPr>
              <a:spLocks/>
            </p:cNvSpPr>
            <p:nvPr/>
          </p:nvSpPr>
          <p:spPr bwMode="auto">
            <a:xfrm>
              <a:off x="4499" y="1716"/>
              <a:ext cx="313" cy="201"/>
            </a:xfrm>
            <a:custGeom>
              <a:avLst/>
              <a:gdLst>
                <a:gd name="T0" fmla="*/ 244 w 313"/>
                <a:gd name="T1" fmla="*/ 5 h 201"/>
                <a:gd name="T2" fmla="*/ 233 w 313"/>
                <a:gd name="T3" fmla="*/ 17 h 201"/>
                <a:gd name="T4" fmla="*/ 222 w 313"/>
                <a:gd name="T5" fmla="*/ 27 h 201"/>
                <a:gd name="T6" fmla="*/ 205 w 313"/>
                <a:gd name="T7" fmla="*/ 48 h 201"/>
                <a:gd name="T8" fmla="*/ 213 w 313"/>
                <a:gd name="T9" fmla="*/ 54 h 201"/>
                <a:gd name="T10" fmla="*/ 247 w 313"/>
                <a:gd name="T11" fmla="*/ 52 h 201"/>
                <a:gd name="T12" fmla="*/ 273 w 313"/>
                <a:gd name="T13" fmla="*/ 58 h 201"/>
                <a:gd name="T14" fmla="*/ 301 w 313"/>
                <a:gd name="T15" fmla="*/ 73 h 201"/>
                <a:gd name="T16" fmla="*/ 293 w 313"/>
                <a:gd name="T17" fmla="*/ 75 h 201"/>
                <a:gd name="T18" fmla="*/ 261 w 313"/>
                <a:gd name="T19" fmla="*/ 79 h 201"/>
                <a:gd name="T20" fmla="*/ 250 w 313"/>
                <a:gd name="T21" fmla="*/ 77 h 201"/>
                <a:gd name="T22" fmla="*/ 242 w 313"/>
                <a:gd name="T23" fmla="*/ 75 h 201"/>
                <a:gd name="T24" fmla="*/ 244 w 313"/>
                <a:gd name="T25" fmla="*/ 83 h 201"/>
                <a:gd name="T26" fmla="*/ 250 w 313"/>
                <a:gd name="T27" fmla="*/ 108 h 201"/>
                <a:gd name="T28" fmla="*/ 242 w 313"/>
                <a:gd name="T29" fmla="*/ 131 h 201"/>
                <a:gd name="T30" fmla="*/ 236 w 313"/>
                <a:gd name="T31" fmla="*/ 145 h 201"/>
                <a:gd name="T32" fmla="*/ 233 w 313"/>
                <a:gd name="T33" fmla="*/ 145 h 201"/>
                <a:gd name="T34" fmla="*/ 230 w 313"/>
                <a:gd name="T35" fmla="*/ 135 h 201"/>
                <a:gd name="T36" fmla="*/ 216 w 313"/>
                <a:gd name="T37" fmla="*/ 128 h 201"/>
                <a:gd name="T38" fmla="*/ 193 w 313"/>
                <a:gd name="T39" fmla="*/ 114 h 201"/>
                <a:gd name="T40" fmla="*/ 176 w 313"/>
                <a:gd name="T41" fmla="*/ 133 h 201"/>
                <a:gd name="T42" fmla="*/ 128 w 313"/>
                <a:gd name="T43" fmla="*/ 182 h 201"/>
                <a:gd name="T44" fmla="*/ 114 w 313"/>
                <a:gd name="T45" fmla="*/ 184 h 201"/>
                <a:gd name="T46" fmla="*/ 122 w 313"/>
                <a:gd name="T47" fmla="*/ 139 h 201"/>
                <a:gd name="T48" fmla="*/ 145 w 313"/>
                <a:gd name="T49" fmla="*/ 110 h 201"/>
                <a:gd name="T50" fmla="*/ 134 w 313"/>
                <a:gd name="T51" fmla="*/ 116 h 201"/>
                <a:gd name="T52" fmla="*/ 117 w 313"/>
                <a:gd name="T53" fmla="*/ 133 h 201"/>
                <a:gd name="T54" fmla="*/ 85 w 313"/>
                <a:gd name="T55" fmla="*/ 149 h 201"/>
                <a:gd name="T56" fmla="*/ 51 w 313"/>
                <a:gd name="T57" fmla="*/ 166 h 201"/>
                <a:gd name="T58" fmla="*/ 15 w 313"/>
                <a:gd name="T59" fmla="*/ 182 h 201"/>
                <a:gd name="T60" fmla="*/ 23 w 313"/>
                <a:gd name="T61" fmla="*/ 174 h 201"/>
                <a:gd name="T62" fmla="*/ 60 w 313"/>
                <a:gd name="T63" fmla="*/ 143 h 201"/>
                <a:gd name="T64" fmla="*/ 91 w 313"/>
                <a:gd name="T65" fmla="*/ 116 h 201"/>
                <a:gd name="T66" fmla="*/ 120 w 313"/>
                <a:gd name="T67" fmla="*/ 97 h 201"/>
                <a:gd name="T68" fmla="*/ 137 w 313"/>
                <a:gd name="T69" fmla="*/ 87 h 201"/>
                <a:gd name="T70" fmla="*/ 134 w 313"/>
                <a:gd name="T71" fmla="*/ 87 h 201"/>
                <a:gd name="T72" fmla="*/ 108 w 313"/>
                <a:gd name="T73" fmla="*/ 95 h 201"/>
                <a:gd name="T74" fmla="*/ 77 w 313"/>
                <a:gd name="T75" fmla="*/ 97 h 201"/>
                <a:gd name="T76" fmla="*/ 66 w 313"/>
                <a:gd name="T77" fmla="*/ 95 h 201"/>
                <a:gd name="T78" fmla="*/ 100 w 313"/>
                <a:gd name="T79" fmla="*/ 81 h 201"/>
                <a:gd name="T80" fmla="*/ 137 w 313"/>
                <a:gd name="T81" fmla="*/ 67 h 201"/>
                <a:gd name="T82" fmla="*/ 179 w 313"/>
                <a:gd name="T83" fmla="*/ 58 h 201"/>
                <a:gd name="T84" fmla="*/ 199 w 313"/>
                <a:gd name="T85" fmla="*/ 52 h 201"/>
                <a:gd name="T86" fmla="*/ 216 w 313"/>
                <a:gd name="T87" fmla="*/ 31 h 201"/>
                <a:gd name="T88" fmla="*/ 230 w 313"/>
                <a:gd name="T89" fmla="*/ 17 h 201"/>
                <a:gd name="T90" fmla="*/ 239 w 313"/>
                <a:gd name="T91" fmla="*/ 5 h 201"/>
                <a:gd name="T92" fmla="*/ 247 w 313"/>
                <a:gd name="T93" fmla="*/ 0 h 201"/>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313"/>
                <a:gd name="T142" fmla="*/ 0 h 201"/>
                <a:gd name="T143" fmla="*/ 313 w 313"/>
                <a:gd name="T144" fmla="*/ 201 h 201"/>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313" h="201">
                  <a:moveTo>
                    <a:pt x="247" y="0"/>
                  </a:moveTo>
                  <a:lnTo>
                    <a:pt x="244" y="5"/>
                  </a:lnTo>
                  <a:lnTo>
                    <a:pt x="239" y="11"/>
                  </a:lnTo>
                  <a:lnTo>
                    <a:pt x="233" y="17"/>
                  </a:lnTo>
                  <a:lnTo>
                    <a:pt x="230" y="21"/>
                  </a:lnTo>
                  <a:lnTo>
                    <a:pt x="222" y="27"/>
                  </a:lnTo>
                  <a:lnTo>
                    <a:pt x="213" y="38"/>
                  </a:lnTo>
                  <a:lnTo>
                    <a:pt x="205" y="48"/>
                  </a:lnTo>
                  <a:lnTo>
                    <a:pt x="202" y="54"/>
                  </a:lnTo>
                  <a:lnTo>
                    <a:pt x="213" y="54"/>
                  </a:lnTo>
                  <a:lnTo>
                    <a:pt x="230" y="52"/>
                  </a:lnTo>
                  <a:lnTo>
                    <a:pt x="247" y="52"/>
                  </a:lnTo>
                  <a:lnTo>
                    <a:pt x="261" y="54"/>
                  </a:lnTo>
                  <a:lnTo>
                    <a:pt x="273" y="58"/>
                  </a:lnTo>
                  <a:lnTo>
                    <a:pt x="287" y="64"/>
                  </a:lnTo>
                  <a:lnTo>
                    <a:pt x="301" y="73"/>
                  </a:lnTo>
                  <a:lnTo>
                    <a:pt x="313" y="75"/>
                  </a:lnTo>
                  <a:lnTo>
                    <a:pt x="293" y="75"/>
                  </a:lnTo>
                  <a:lnTo>
                    <a:pt x="276" y="77"/>
                  </a:lnTo>
                  <a:lnTo>
                    <a:pt x="261" y="79"/>
                  </a:lnTo>
                  <a:lnTo>
                    <a:pt x="253" y="79"/>
                  </a:lnTo>
                  <a:lnTo>
                    <a:pt x="250" y="77"/>
                  </a:lnTo>
                  <a:lnTo>
                    <a:pt x="247" y="77"/>
                  </a:lnTo>
                  <a:lnTo>
                    <a:pt x="242" y="75"/>
                  </a:lnTo>
                  <a:lnTo>
                    <a:pt x="239" y="75"/>
                  </a:lnTo>
                  <a:lnTo>
                    <a:pt x="244" y="83"/>
                  </a:lnTo>
                  <a:lnTo>
                    <a:pt x="250" y="93"/>
                  </a:lnTo>
                  <a:lnTo>
                    <a:pt x="250" y="108"/>
                  </a:lnTo>
                  <a:lnTo>
                    <a:pt x="242" y="124"/>
                  </a:lnTo>
                  <a:lnTo>
                    <a:pt x="242" y="131"/>
                  </a:lnTo>
                  <a:lnTo>
                    <a:pt x="242" y="137"/>
                  </a:lnTo>
                  <a:lnTo>
                    <a:pt x="236" y="145"/>
                  </a:lnTo>
                  <a:lnTo>
                    <a:pt x="233" y="151"/>
                  </a:lnTo>
                  <a:lnTo>
                    <a:pt x="233" y="145"/>
                  </a:lnTo>
                  <a:lnTo>
                    <a:pt x="233" y="139"/>
                  </a:lnTo>
                  <a:lnTo>
                    <a:pt x="230" y="135"/>
                  </a:lnTo>
                  <a:lnTo>
                    <a:pt x="225" y="133"/>
                  </a:lnTo>
                  <a:lnTo>
                    <a:pt x="216" y="128"/>
                  </a:lnTo>
                  <a:lnTo>
                    <a:pt x="205" y="122"/>
                  </a:lnTo>
                  <a:lnTo>
                    <a:pt x="193" y="114"/>
                  </a:lnTo>
                  <a:lnTo>
                    <a:pt x="193" y="104"/>
                  </a:lnTo>
                  <a:lnTo>
                    <a:pt x="176" y="133"/>
                  </a:lnTo>
                  <a:lnTo>
                    <a:pt x="151" y="159"/>
                  </a:lnTo>
                  <a:lnTo>
                    <a:pt x="128" y="182"/>
                  </a:lnTo>
                  <a:lnTo>
                    <a:pt x="111" y="201"/>
                  </a:lnTo>
                  <a:lnTo>
                    <a:pt x="114" y="184"/>
                  </a:lnTo>
                  <a:lnTo>
                    <a:pt x="114" y="164"/>
                  </a:lnTo>
                  <a:lnTo>
                    <a:pt x="122" y="139"/>
                  </a:lnTo>
                  <a:lnTo>
                    <a:pt x="151" y="108"/>
                  </a:lnTo>
                  <a:lnTo>
                    <a:pt x="145" y="110"/>
                  </a:lnTo>
                  <a:lnTo>
                    <a:pt x="139" y="112"/>
                  </a:lnTo>
                  <a:lnTo>
                    <a:pt x="134" y="116"/>
                  </a:lnTo>
                  <a:lnTo>
                    <a:pt x="128" y="122"/>
                  </a:lnTo>
                  <a:lnTo>
                    <a:pt x="117" y="133"/>
                  </a:lnTo>
                  <a:lnTo>
                    <a:pt x="103" y="141"/>
                  </a:lnTo>
                  <a:lnTo>
                    <a:pt x="85" y="149"/>
                  </a:lnTo>
                  <a:lnTo>
                    <a:pt x="68" y="157"/>
                  </a:lnTo>
                  <a:lnTo>
                    <a:pt x="51" y="166"/>
                  </a:lnTo>
                  <a:lnTo>
                    <a:pt x="32" y="174"/>
                  </a:lnTo>
                  <a:lnTo>
                    <a:pt x="15" y="182"/>
                  </a:lnTo>
                  <a:lnTo>
                    <a:pt x="0" y="190"/>
                  </a:lnTo>
                  <a:lnTo>
                    <a:pt x="23" y="174"/>
                  </a:lnTo>
                  <a:lnTo>
                    <a:pt x="43" y="157"/>
                  </a:lnTo>
                  <a:lnTo>
                    <a:pt x="60" y="143"/>
                  </a:lnTo>
                  <a:lnTo>
                    <a:pt x="77" y="128"/>
                  </a:lnTo>
                  <a:lnTo>
                    <a:pt x="91" y="116"/>
                  </a:lnTo>
                  <a:lnTo>
                    <a:pt x="105" y="106"/>
                  </a:lnTo>
                  <a:lnTo>
                    <a:pt x="120" y="97"/>
                  </a:lnTo>
                  <a:lnTo>
                    <a:pt x="134" y="91"/>
                  </a:lnTo>
                  <a:lnTo>
                    <a:pt x="137" y="87"/>
                  </a:lnTo>
                  <a:lnTo>
                    <a:pt x="134" y="87"/>
                  </a:lnTo>
                  <a:lnTo>
                    <a:pt x="128" y="89"/>
                  </a:lnTo>
                  <a:lnTo>
                    <a:pt x="108" y="95"/>
                  </a:lnTo>
                  <a:lnTo>
                    <a:pt x="94" y="97"/>
                  </a:lnTo>
                  <a:lnTo>
                    <a:pt x="77" y="97"/>
                  </a:lnTo>
                  <a:lnTo>
                    <a:pt x="49" y="100"/>
                  </a:lnTo>
                  <a:lnTo>
                    <a:pt x="66" y="95"/>
                  </a:lnTo>
                  <a:lnTo>
                    <a:pt x="83" y="89"/>
                  </a:lnTo>
                  <a:lnTo>
                    <a:pt x="100" y="81"/>
                  </a:lnTo>
                  <a:lnTo>
                    <a:pt x="117" y="73"/>
                  </a:lnTo>
                  <a:lnTo>
                    <a:pt x="137" y="67"/>
                  </a:lnTo>
                  <a:lnTo>
                    <a:pt x="159" y="60"/>
                  </a:lnTo>
                  <a:lnTo>
                    <a:pt x="179" y="58"/>
                  </a:lnTo>
                  <a:lnTo>
                    <a:pt x="193" y="58"/>
                  </a:lnTo>
                  <a:lnTo>
                    <a:pt x="199" y="52"/>
                  </a:lnTo>
                  <a:lnTo>
                    <a:pt x="208" y="42"/>
                  </a:lnTo>
                  <a:lnTo>
                    <a:pt x="216" y="31"/>
                  </a:lnTo>
                  <a:lnTo>
                    <a:pt x="225" y="23"/>
                  </a:lnTo>
                  <a:lnTo>
                    <a:pt x="230" y="17"/>
                  </a:lnTo>
                  <a:lnTo>
                    <a:pt x="236" y="11"/>
                  </a:lnTo>
                  <a:lnTo>
                    <a:pt x="239" y="5"/>
                  </a:lnTo>
                  <a:lnTo>
                    <a:pt x="242" y="3"/>
                  </a:lnTo>
                  <a:lnTo>
                    <a:pt x="247" y="0"/>
                  </a:lnTo>
                  <a:close/>
                </a:path>
              </a:pathLst>
            </a:custGeom>
            <a:solidFill>
              <a:srgbClr val="FF47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7" name="Freeform 40"/>
            <p:cNvSpPr>
              <a:spLocks/>
            </p:cNvSpPr>
            <p:nvPr/>
          </p:nvSpPr>
          <p:spPr bwMode="auto">
            <a:xfrm>
              <a:off x="3855" y="1434"/>
              <a:ext cx="284" cy="159"/>
            </a:xfrm>
            <a:custGeom>
              <a:avLst/>
              <a:gdLst>
                <a:gd name="T0" fmla="*/ 202 w 284"/>
                <a:gd name="T1" fmla="*/ 6 h 159"/>
                <a:gd name="T2" fmla="*/ 185 w 284"/>
                <a:gd name="T3" fmla="*/ 22 h 159"/>
                <a:gd name="T4" fmla="*/ 196 w 284"/>
                <a:gd name="T5" fmla="*/ 27 h 159"/>
                <a:gd name="T6" fmla="*/ 241 w 284"/>
                <a:gd name="T7" fmla="*/ 20 h 159"/>
                <a:gd name="T8" fmla="*/ 258 w 284"/>
                <a:gd name="T9" fmla="*/ 20 h 159"/>
                <a:gd name="T10" fmla="*/ 275 w 284"/>
                <a:gd name="T11" fmla="*/ 24 h 159"/>
                <a:gd name="T12" fmla="*/ 275 w 284"/>
                <a:gd name="T13" fmla="*/ 31 h 159"/>
                <a:gd name="T14" fmla="*/ 275 w 284"/>
                <a:gd name="T15" fmla="*/ 45 h 159"/>
                <a:gd name="T16" fmla="*/ 273 w 284"/>
                <a:gd name="T17" fmla="*/ 51 h 159"/>
                <a:gd name="T18" fmla="*/ 247 w 284"/>
                <a:gd name="T19" fmla="*/ 53 h 159"/>
                <a:gd name="T20" fmla="*/ 230 w 284"/>
                <a:gd name="T21" fmla="*/ 62 h 159"/>
                <a:gd name="T22" fmla="*/ 230 w 284"/>
                <a:gd name="T23" fmla="*/ 76 h 159"/>
                <a:gd name="T24" fmla="*/ 219 w 284"/>
                <a:gd name="T25" fmla="*/ 88 h 159"/>
                <a:gd name="T26" fmla="*/ 204 w 284"/>
                <a:gd name="T27" fmla="*/ 103 h 159"/>
                <a:gd name="T28" fmla="*/ 187 w 284"/>
                <a:gd name="T29" fmla="*/ 105 h 159"/>
                <a:gd name="T30" fmla="*/ 168 w 284"/>
                <a:gd name="T31" fmla="*/ 95 h 159"/>
                <a:gd name="T32" fmla="*/ 148 w 284"/>
                <a:gd name="T33" fmla="*/ 97 h 159"/>
                <a:gd name="T34" fmla="*/ 122 w 284"/>
                <a:gd name="T35" fmla="*/ 117 h 159"/>
                <a:gd name="T36" fmla="*/ 99 w 284"/>
                <a:gd name="T37" fmla="*/ 130 h 159"/>
                <a:gd name="T38" fmla="*/ 54 w 284"/>
                <a:gd name="T39" fmla="*/ 146 h 159"/>
                <a:gd name="T40" fmla="*/ 40 w 284"/>
                <a:gd name="T41" fmla="*/ 144 h 159"/>
                <a:gd name="T42" fmla="*/ 45 w 284"/>
                <a:gd name="T43" fmla="*/ 121 h 159"/>
                <a:gd name="T44" fmla="*/ 43 w 284"/>
                <a:gd name="T45" fmla="*/ 111 h 159"/>
                <a:gd name="T46" fmla="*/ 77 w 284"/>
                <a:gd name="T47" fmla="*/ 91 h 159"/>
                <a:gd name="T48" fmla="*/ 77 w 284"/>
                <a:gd name="T49" fmla="*/ 84 h 159"/>
                <a:gd name="T50" fmla="*/ 48 w 284"/>
                <a:gd name="T51" fmla="*/ 91 h 159"/>
                <a:gd name="T52" fmla="*/ 37 w 284"/>
                <a:gd name="T53" fmla="*/ 91 h 159"/>
                <a:gd name="T54" fmla="*/ 14 w 284"/>
                <a:gd name="T55" fmla="*/ 91 h 159"/>
                <a:gd name="T56" fmla="*/ 17 w 284"/>
                <a:gd name="T57" fmla="*/ 82 h 159"/>
                <a:gd name="T58" fmla="*/ 37 w 284"/>
                <a:gd name="T59" fmla="*/ 68 h 159"/>
                <a:gd name="T60" fmla="*/ 48 w 284"/>
                <a:gd name="T61" fmla="*/ 62 h 159"/>
                <a:gd name="T62" fmla="*/ 71 w 284"/>
                <a:gd name="T63" fmla="*/ 51 h 159"/>
                <a:gd name="T64" fmla="*/ 74 w 284"/>
                <a:gd name="T65" fmla="*/ 43 h 159"/>
                <a:gd name="T66" fmla="*/ 63 w 284"/>
                <a:gd name="T67" fmla="*/ 33 h 159"/>
                <a:gd name="T68" fmla="*/ 77 w 284"/>
                <a:gd name="T69" fmla="*/ 27 h 159"/>
                <a:gd name="T70" fmla="*/ 105 w 284"/>
                <a:gd name="T71" fmla="*/ 20 h 159"/>
                <a:gd name="T72" fmla="*/ 116 w 284"/>
                <a:gd name="T73" fmla="*/ 16 h 159"/>
                <a:gd name="T74" fmla="*/ 119 w 284"/>
                <a:gd name="T75" fmla="*/ 10 h 159"/>
                <a:gd name="T76" fmla="*/ 131 w 284"/>
                <a:gd name="T77" fmla="*/ 10 h 159"/>
                <a:gd name="T78" fmla="*/ 162 w 284"/>
                <a:gd name="T79" fmla="*/ 20 h 159"/>
                <a:gd name="T80" fmla="*/ 176 w 284"/>
                <a:gd name="T81" fmla="*/ 22 h 159"/>
                <a:gd name="T82" fmla="*/ 196 w 284"/>
                <a:gd name="T83" fmla="*/ 8 h 159"/>
                <a:gd name="T84" fmla="*/ 210 w 284"/>
                <a:gd name="T85" fmla="*/ 0 h 159"/>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84"/>
                <a:gd name="T130" fmla="*/ 0 h 159"/>
                <a:gd name="T131" fmla="*/ 284 w 284"/>
                <a:gd name="T132" fmla="*/ 159 h 159"/>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84" h="159">
                  <a:moveTo>
                    <a:pt x="210" y="0"/>
                  </a:moveTo>
                  <a:lnTo>
                    <a:pt x="202" y="6"/>
                  </a:lnTo>
                  <a:lnTo>
                    <a:pt x="193" y="16"/>
                  </a:lnTo>
                  <a:lnTo>
                    <a:pt x="185" y="22"/>
                  </a:lnTo>
                  <a:lnTo>
                    <a:pt x="185" y="27"/>
                  </a:lnTo>
                  <a:lnTo>
                    <a:pt x="196" y="27"/>
                  </a:lnTo>
                  <a:lnTo>
                    <a:pt x="219" y="24"/>
                  </a:lnTo>
                  <a:lnTo>
                    <a:pt x="241" y="20"/>
                  </a:lnTo>
                  <a:lnTo>
                    <a:pt x="258" y="18"/>
                  </a:lnTo>
                  <a:lnTo>
                    <a:pt x="258" y="20"/>
                  </a:lnTo>
                  <a:lnTo>
                    <a:pt x="267" y="22"/>
                  </a:lnTo>
                  <a:lnTo>
                    <a:pt x="275" y="24"/>
                  </a:lnTo>
                  <a:lnTo>
                    <a:pt x="284" y="24"/>
                  </a:lnTo>
                  <a:lnTo>
                    <a:pt x="275" y="31"/>
                  </a:lnTo>
                  <a:lnTo>
                    <a:pt x="273" y="37"/>
                  </a:lnTo>
                  <a:lnTo>
                    <a:pt x="275" y="45"/>
                  </a:lnTo>
                  <a:lnTo>
                    <a:pt x="281" y="51"/>
                  </a:lnTo>
                  <a:lnTo>
                    <a:pt x="273" y="51"/>
                  </a:lnTo>
                  <a:lnTo>
                    <a:pt x="258" y="53"/>
                  </a:lnTo>
                  <a:lnTo>
                    <a:pt x="247" y="53"/>
                  </a:lnTo>
                  <a:lnTo>
                    <a:pt x="236" y="57"/>
                  </a:lnTo>
                  <a:lnTo>
                    <a:pt x="230" y="62"/>
                  </a:lnTo>
                  <a:lnTo>
                    <a:pt x="230" y="68"/>
                  </a:lnTo>
                  <a:lnTo>
                    <a:pt x="230" y="76"/>
                  </a:lnTo>
                  <a:lnTo>
                    <a:pt x="227" y="82"/>
                  </a:lnTo>
                  <a:lnTo>
                    <a:pt x="219" y="88"/>
                  </a:lnTo>
                  <a:lnTo>
                    <a:pt x="213" y="95"/>
                  </a:lnTo>
                  <a:lnTo>
                    <a:pt x="204" y="103"/>
                  </a:lnTo>
                  <a:lnTo>
                    <a:pt x="199" y="109"/>
                  </a:lnTo>
                  <a:lnTo>
                    <a:pt x="187" y="105"/>
                  </a:lnTo>
                  <a:lnTo>
                    <a:pt x="179" y="101"/>
                  </a:lnTo>
                  <a:lnTo>
                    <a:pt x="168" y="95"/>
                  </a:lnTo>
                  <a:lnTo>
                    <a:pt x="159" y="93"/>
                  </a:lnTo>
                  <a:lnTo>
                    <a:pt x="148" y="97"/>
                  </a:lnTo>
                  <a:lnTo>
                    <a:pt x="136" y="107"/>
                  </a:lnTo>
                  <a:lnTo>
                    <a:pt x="122" y="117"/>
                  </a:lnTo>
                  <a:lnTo>
                    <a:pt x="114" y="128"/>
                  </a:lnTo>
                  <a:lnTo>
                    <a:pt x="99" y="130"/>
                  </a:lnTo>
                  <a:lnTo>
                    <a:pt x="77" y="136"/>
                  </a:lnTo>
                  <a:lnTo>
                    <a:pt x="54" y="146"/>
                  </a:lnTo>
                  <a:lnTo>
                    <a:pt x="31" y="159"/>
                  </a:lnTo>
                  <a:lnTo>
                    <a:pt x="40" y="144"/>
                  </a:lnTo>
                  <a:lnTo>
                    <a:pt x="45" y="130"/>
                  </a:lnTo>
                  <a:lnTo>
                    <a:pt x="45" y="121"/>
                  </a:lnTo>
                  <a:lnTo>
                    <a:pt x="31" y="121"/>
                  </a:lnTo>
                  <a:lnTo>
                    <a:pt x="43" y="111"/>
                  </a:lnTo>
                  <a:lnTo>
                    <a:pt x="60" y="99"/>
                  </a:lnTo>
                  <a:lnTo>
                    <a:pt x="77" y="91"/>
                  </a:lnTo>
                  <a:lnTo>
                    <a:pt x="82" y="84"/>
                  </a:lnTo>
                  <a:lnTo>
                    <a:pt x="77" y="84"/>
                  </a:lnTo>
                  <a:lnTo>
                    <a:pt x="63" y="86"/>
                  </a:lnTo>
                  <a:lnTo>
                    <a:pt x="48" y="91"/>
                  </a:lnTo>
                  <a:lnTo>
                    <a:pt x="40" y="95"/>
                  </a:lnTo>
                  <a:lnTo>
                    <a:pt x="37" y="91"/>
                  </a:lnTo>
                  <a:lnTo>
                    <a:pt x="26" y="91"/>
                  </a:lnTo>
                  <a:lnTo>
                    <a:pt x="14" y="91"/>
                  </a:lnTo>
                  <a:lnTo>
                    <a:pt x="0" y="95"/>
                  </a:lnTo>
                  <a:lnTo>
                    <a:pt x="17" y="82"/>
                  </a:lnTo>
                  <a:lnTo>
                    <a:pt x="31" y="74"/>
                  </a:lnTo>
                  <a:lnTo>
                    <a:pt x="37" y="68"/>
                  </a:lnTo>
                  <a:lnTo>
                    <a:pt x="34" y="66"/>
                  </a:lnTo>
                  <a:lnTo>
                    <a:pt x="48" y="62"/>
                  </a:lnTo>
                  <a:lnTo>
                    <a:pt x="63" y="55"/>
                  </a:lnTo>
                  <a:lnTo>
                    <a:pt x="71" y="51"/>
                  </a:lnTo>
                  <a:lnTo>
                    <a:pt x="77" y="47"/>
                  </a:lnTo>
                  <a:lnTo>
                    <a:pt x="74" y="43"/>
                  </a:lnTo>
                  <a:lnTo>
                    <a:pt x="71" y="37"/>
                  </a:lnTo>
                  <a:lnTo>
                    <a:pt x="63" y="33"/>
                  </a:lnTo>
                  <a:lnTo>
                    <a:pt x="57" y="29"/>
                  </a:lnTo>
                  <a:lnTo>
                    <a:pt x="77" y="27"/>
                  </a:lnTo>
                  <a:lnTo>
                    <a:pt x="94" y="22"/>
                  </a:lnTo>
                  <a:lnTo>
                    <a:pt x="105" y="20"/>
                  </a:lnTo>
                  <a:lnTo>
                    <a:pt x="114" y="18"/>
                  </a:lnTo>
                  <a:lnTo>
                    <a:pt x="116" y="16"/>
                  </a:lnTo>
                  <a:lnTo>
                    <a:pt x="119" y="12"/>
                  </a:lnTo>
                  <a:lnTo>
                    <a:pt x="119" y="10"/>
                  </a:lnTo>
                  <a:lnTo>
                    <a:pt x="116" y="8"/>
                  </a:lnTo>
                  <a:lnTo>
                    <a:pt x="131" y="10"/>
                  </a:lnTo>
                  <a:lnTo>
                    <a:pt x="148" y="16"/>
                  </a:lnTo>
                  <a:lnTo>
                    <a:pt x="162" y="20"/>
                  </a:lnTo>
                  <a:lnTo>
                    <a:pt x="170" y="27"/>
                  </a:lnTo>
                  <a:lnTo>
                    <a:pt x="176" y="22"/>
                  </a:lnTo>
                  <a:lnTo>
                    <a:pt x="187" y="16"/>
                  </a:lnTo>
                  <a:lnTo>
                    <a:pt x="196" y="8"/>
                  </a:lnTo>
                  <a:lnTo>
                    <a:pt x="202" y="4"/>
                  </a:lnTo>
                  <a:lnTo>
                    <a:pt x="210" y="0"/>
                  </a:lnTo>
                  <a:close/>
                </a:path>
              </a:pathLst>
            </a:custGeom>
            <a:solidFill>
              <a:srgbClr val="991E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8" name="Freeform 41"/>
            <p:cNvSpPr>
              <a:spLocks/>
            </p:cNvSpPr>
            <p:nvPr/>
          </p:nvSpPr>
          <p:spPr bwMode="auto">
            <a:xfrm>
              <a:off x="3812" y="1120"/>
              <a:ext cx="191" cy="124"/>
            </a:xfrm>
            <a:custGeom>
              <a:avLst/>
              <a:gdLst>
                <a:gd name="T0" fmla="*/ 97 w 191"/>
                <a:gd name="T1" fmla="*/ 4 h 124"/>
                <a:gd name="T2" fmla="*/ 97 w 191"/>
                <a:gd name="T3" fmla="*/ 19 h 124"/>
                <a:gd name="T4" fmla="*/ 108 w 191"/>
                <a:gd name="T5" fmla="*/ 21 h 124"/>
                <a:gd name="T6" fmla="*/ 137 w 191"/>
                <a:gd name="T7" fmla="*/ 16 h 124"/>
                <a:gd name="T8" fmla="*/ 151 w 191"/>
                <a:gd name="T9" fmla="*/ 16 h 124"/>
                <a:gd name="T10" fmla="*/ 168 w 191"/>
                <a:gd name="T11" fmla="*/ 19 h 124"/>
                <a:gd name="T12" fmla="*/ 171 w 191"/>
                <a:gd name="T13" fmla="*/ 23 h 124"/>
                <a:gd name="T14" fmla="*/ 185 w 191"/>
                <a:gd name="T15" fmla="*/ 35 h 124"/>
                <a:gd name="T16" fmla="*/ 185 w 191"/>
                <a:gd name="T17" fmla="*/ 39 h 124"/>
                <a:gd name="T18" fmla="*/ 168 w 191"/>
                <a:gd name="T19" fmla="*/ 41 h 124"/>
                <a:gd name="T20" fmla="*/ 162 w 191"/>
                <a:gd name="T21" fmla="*/ 47 h 124"/>
                <a:gd name="T22" fmla="*/ 171 w 191"/>
                <a:gd name="T23" fmla="*/ 58 h 124"/>
                <a:gd name="T24" fmla="*/ 174 w 191"/>
                <a:gd name="T25" fmla="*/ 70 h 124"/>
                <a:gd name="T26" fmla="*/ 174 w 191"/>
                <a:gd name="T27" fmla="*/ 80 h 124"/>
                <a:gd name="T28" fmla="*/ 162 w 191"/>
                <a:gd name="T29" fmla="*/ 82 h 124"/>
                <a:gd name="T30" fmla="*/ 137 w 191"/>
                <a:gd name="T31" fmla="*/ 74 h 124"/>
                <a:gd name="T32" fmla="*/ 128 w 191"/>
                <a:gd name="T33" fmla="*/ 76 h 124"/>
                <a:gd name="T34" fmla="*/ 120 w 191"/>
                <a:gd name="T35" fmla="*/ 91 h 124"/>
                <a:gd name="T36" fmla="*/ 111 w 191"/>
                <a:gd name="T37" fmla="*/ 101 h 124"/>
                <a:gd name="T38" fmla="*/ 91 w 191"/>
                <a:gd name="T39" fmla="*/ 116 h 124"/>
                <a:gd name="T40" fmla="*/ 77 w 191"/>
                <a:gd name="T41" fmla="*/ 111 h 124"/>
                <a:gd name="T42" fmla="*/ 63 w 191"/>
                <a:gd name="T43" fmla="*/ 95 h 124"/>
                <a:gd name="T44" fmla="*/ 52 w 191"/>
                <a:gd name="T45" fmla="*/ 87 h 124"/>
                <a:gd name="T46" fmla="*/ 60 w 191"/>
                <a:gd name="T47" fmla="*/ 68 h 124"/>
                <a:gd name="T48" fmla="*/ 54 w 191"/>
                <a:gd name="T49" fmla="*/ 64 h 124"/>
                <a:gd name="T50" fmla="*/ 43 w 191"/>
                <a:gd name="T51" fmla="*/ 70 h 124"/>
                <a:gd name="T52" fmla="*/ 32 w 191"/>
                <a:gd name="T53" fmla="*/ 72 h 124"/>
                <a:gd name="T54" fmla="*/ 15 w 191"/>
                <a:gd name="T55" fmla="*/ 70 h 124"/>
                <a:gd name="T56" fmla="*/ 12 w 191"/>
                <a:gd name="T57" fmla="*/ 64 h 124"/>
                <a:gd name="T58" fmla="*/ 15 w 191"/>
                <a:gd name="T59" fmla="*/ 54 h 124"/>
                <a:gd name="T60" fmla="*/ 18 w 191"/>
                <a:gd name="T61" fmla="*/ 47 h 124"/>
                <a:gd name="T62" fmla="*/ 26 w 191"/>
                <a:gd name="T63" fmla="*/ 39 h 124"/>
                <a:gd name="T64" fmla="*/ 23 w 191"/>
                <a:gd name="T65" fmla="*/ 33 h 124"/>
                <a:gd name="T66" fmla="*/ 9 w 191"/>
                <a:gd name="T67" fmla="*/ 25 h 124"/>
                <a:gd name="T68" fmla="*/ 12 w 191"/>
                <a:gd name="T69" fmla="*/ 21 h 124"/>
                <a:gd name="T70" fmla="*/ 32 w 191"/>
                <a:gd name="T71" fmla="*/ 16 h 124"/>
                <a:gd name="T72" fmla="*/ 35 w 191"/>
                <a:gd name="T73" fmla="*/ 12 h 124"/>
                <a:gd name="T74" fmla="*/ 35 w 191"/>
                <a:gd name="T75" fmla="*/ 8 h 124"/>
                <a:gd name="T76" fmla="*/ 46 w 191"/>
                <a:gd name="T77" fmla="*/ 8 h 124"/>
                <a:gd name="T78" fmla="*/ 74 w 191"/>
                <a:gd name="T79" fmla="*/ 16 h 124"/>
                <a:gd name="T80" fmla="*/ 88 w 191"/>
                <a:gd name="T81" fmla="*/ 19 h 124"/>
                <a:gd name="T82" fmla="*/ 94 w 191"/>
                <a:gd name="T83" fmla="*/ 6 h 124"/>
                <a:gd name="T84" fmla="*/ 97 w 191"/>
                <a:gd name="T85" fmla="*/ 0 h 124"/>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91"/>
                <a:gd name="T130" fmla="*/ 0 h 124"/>
                <a:gd name="T131" fmla="*/ 191 w 191"/>
                <a:gd name="T132" fmla="*/ 124 h 124"/>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91" h="124">
                  <a:moveTo>
                    <a:pt x="97" y="0"/>
                  </a:moveTo>
                  <a:lnTo>
                    <a:pt x="97" y="4"/>
                  </a:lnTo>
                  <a:lnTo>
                    <a:pt x="97" y="12"/>
                  </a:lnTo>
                  <a:lnTo>
                    <a:pt x="97" y="19"/>
                  </a:lnTo>
                  <a:lnTo>
                    <a:pt x="97" y="21"/>
                  </a:lnTo>
                  <a:lnTo>
                    <a:pt x="108" y="21"/>
                  </a:lnTo>
                  <a:lnTo>
                    <a:pt x="123" y="19"/>
                  </a:lnTo>
                  <a:lnTo>
                    <a:pt x="137" y="16"/>
                  </a:lnTo>
                  <a:lnTo>
                    <a:pt x="145" y="14"/>
                  </a:lnTo>
                  <a:lnTo>
                    <a:pt x="151" y="16"/>
                  </a:lnTo>
                  <a:lnTo>
                    <a:pt x="159" y="19"/>
                  </a:lnTo>
                  <a:lnTo>
                    <a:pt x="168" y="19"/>
                  </a:lnTo>
                  <a:lnTo>
                    <a:pt x="174" y="19"/>
                  </a:lnTo>
                  <a:lnTo>
                    <a:pt x="171" y="23"/>
                  </a:lnTo>
                  <a:lnTo>
                    <a:pt x="176" y="29"/>
                  </a:lnTo>
                  <a:lnTo>
                    <a:pt x="185" y="35"/>
                  </a:lnTo>
                  <a:lnTo>
                    <a:pt x="191" y="39"/>
                  </a:lnTo>
                  <a:lnTo>
                    <a:pt x="185" y="39"/>
                  </a:lnTo>
                  <a:lnTo>
                    <a:pt x="176" y="41"/>
                  </a:lnTo>
                  <a:lnTo>
                    <a:pt x="168" y="41"/>
                  </a:lnTo>
                  <a:lnTo>
                    <a:pt x="162" y="43"/>
                  </a:lnTo>
                  <a:lnTo>
                    <a:pt x="162" y="47"/>
                  </a:lnTo>
                  <a:lnTo>
                    <a:pt x="165" y="54"/>
                  </a:lnTo>
                  <a:lnTo>
                    <a:pt x="171" y="58"/>
                  </a:lnTo>
                  <a:lnTo>
                    <a:pt x="174" y="64"/>
                  </a:lnTo>
                  <a:lnTo>
                    <a:pt x="174" y="70"/>
                  </a:lnTo>
                  <a:lnTo>
                    <a:pt x="174" y="74"/>
                  </a:lnTo>
                  <a:lnTo>
                    <a:pt x="174" y="80"/>
                  </a:lnTo>
                  <a:lnTo>
                    <a:pt x="174" y="87"/>
                  </a:lnTo>
                  <a:lnTo>
                    <a:pt x="162" y="82"/>
                  </a:lnTo>
                  <a:lnTo>
                    <a:pt x="148" y="78"/>
                  </a:lnTo>
                  <a:lnTo>
                    <a:pt x="137" y="74"/>
                  </a:lnTo>
                  <a:lnTo>
                    <a:pt x="131" y="72"/>
                  </a:lnTo>
                  <a:lnTo>
                    <a:pt x="128" y="76"/>
                  </a:lnTo>
                  <a:lnTo>
                    <a:pt x="123" y="82"/>
                  </a:lnTo>
                  <a:lnTo>
                    <a:pt x="120" y="91"/>
                  </a:lnTo>
                  <a:lnTo>
                    <a:pt x="120" y="99"/>
                  </a:lnTo>
                  <a:lnTo>
                    <a:pt x="111" y="101"/>
                  </a:lnTo>
                  <a:lnTo>
                    <a:pt x="100" y="107"/>
                  </a:lnTo>
                  <a:lnTo>
                    <a:pt x="91" y="116"/>
                  </a:lnTo>
                  <a:lnTo>
                    <a:pt x="83" y="124"/>
                  </a:lnTo>
                  <a:lnTo>
                    <a:pt x="77" y="111"/>
                  </a:lnTo>
                  <a:lnTo>
                    <a:pt x="71" y="101"/>
                  </a:lnTo>
                  <a:lnTo>
                    <a:pt x="63" y="95"/>
                  </a:lnTo>
                  <a:lnTo>
                    <a:pt x="52" y="95"/>
                  </a:lnTo>
                  <a:lnTo>
                    <a:pt x="52" y="87"/>
                  </a:lnTo>
                  <a:lnTo>
                    <a:pt x="57" y="76"/>
                  </a:lnTo>
                  <a:lnTo>
                    <a:pt x="60" y="68"/>
                  </a:lnTo>
                  <a:lnTo>
                    <a:pt x="60" y="64"/>
                  </a:lnTo>
                  <a:lnTo>
                    <a:pt x="54" y="64"/>
                  </a:lnTo>
                  <a:lnTo>
                    <a:pt x="49" y="66"/>
                  </a:lnTo>
                  <a:lnTo>
                    <a:pt x="43" y="70"/>
                  </a:lnTo>
                  <a:lnTo>
                    <a:pt x="37" y="74"/>
                  </a:lnTo>
                  <a:lnTo>
                    <a:pt x="32" y="72"/>
                  </a:lnTo>
                  <a:lnTo>
                    <a:pt x="23" y="70"/>
                  </a:lnTo>
                  <a:lnTo>
                    <a:pt x="15" y="70"/>
                  </a:lnTo>
                  <a:lnTo>
                    <a:pt x="9" y="72"/>
                  </a:lnTo>
                  <a:lnTo>
                    <a:pt x="12" y="64"/>
                  </a:lnTo>
                  <a:lnTo>
                    <a:pt x="15" y="58"/>
                  </a:lnTo>
                  <a:lnTo>
                    <a:pt x="15" y="54"/>
                  </a:lnTo>
                  <a:lnTo>
                    <a:pt x="12" y="52"/>
                  </a:lnTo>
                  <a:lnTo>
                    <a:pt x="18" y="47"/>
                  </a:lnTo>
                  <a:lnTo>
                    <a:pt x="23" y="43"/>
                  </a:lnTo>
                  <a:lnTo>
                    <a:pt x="26" y="39"/>
                  </a:lnTo>
                  <a:lnTo>
                    <a:pt x="29" y="37"/>
                  </a:lnTo>
                  <a:lnTo>
                    <a:pt x="23" y="33"/>
                  </a:lnTo>
                  <a:lnTo>
                    <a:pt x="18" y="29"/>
                  </a:lnTo>
                  <a:lnTo>
                    <a:pt x="9" y="25"/>
                  </a:lnTo>
                  <a:lnTo>
                    <a:pt x="0" y="23"/>
                  </a:lnTo>
                  <a:lnTo>
                    <a:pt x="12" y="21"/>
                  </a:lnTo>
                  <a:lnTo>
                    <a:pt x="23" y="19"/>
                  </a:lnTo>
                  <a:lnTo>
                    <a:pt x="32" y="16"/>
                  </a:lnTo>
                  <a:lnTo>
                    <a:pt x="35" y="14"/>
                  </a:lnTo>
                  <a:lnTo>
                    <a:pt x="35" y="12"/>
                  </a:lnTo>
                  <a:lnTo>
                    <a:pt x="35" y="10"/>
                  </a:lnTo>
                  <a:lnTo>
                    <a:pt x="35" y="8"/>
                  </a:lnTo>
                  <a:lnTo>
                    <a:pt x="32" y="6"/>
                  </a:lnTo>
                  <a:lnTo>
                    <a:pt x="46" y="8"/>
                  </a:lnTo>
                  <a:lnTo>
                    <a:pt x="60" y="12"/>
                  </a:lnTo>
                  <a:lnTo>
                    <a:pt x="74" y="16"/>
                  </a:lnTo>
                  <a:lnTo>
                    <a:pt x="86" y="21"/>
                  </a:lnTo>
                  <a:lnTo>
                    <a:pt x="88" y="19"/>
                  </a:lnTo>
                  <a:lnTo>
                    <a:pt x="91" y="12"/>
                  </a:lnTo>
                  <a:lnTo>
                    <a:pt x="94" y="6"/>
                  </a:lnTo>
                  <a:lnTo>
                    <a:pt x="94" y="2"/>
                  </a:lnTo>
                  <a:lnTo>
                    <a:pt x="97" y="0"/>
                  </a:lnTo>
                  <a:close/>
                </a:path>
              </a:pathLst>
            </a:custGeom>
            <a:solidFill>
              <a:srgbClr val="FF301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69" name="Freeform 42"/>
            <p:cNvSpPr>
              <a:spLocks/>
            </p:cNvSpPr>
            <p:nvPr/>
          </p:nvSpPr>
          <p:spPr bwMode="auto">
            <a:xfrm>
              <a:off x="4735" y="2389"/>
              <a:ext cx="159" cy="207"/>
            </a:xfrm>
            <a:custGeom>
              <a:avLst/>
              <a:gdLst>
                <a:gd name="T0" fmla="*/ 88 w 159"/>
                <a:gd name="T1" fmla="*/ 0 h 207"/>
                <a:gd name="T2" fmla="*/ 82 w 159"/>
                <a:gd name="T3" fmla="*/ 19 h 207"/>
                <a:gd name="T4" fmla="*/ 74 w 159"/>
                <a:gd name="T5" fmla="*/ 33 h 207"/>
                <a:gd name="T6" fmla="*/ 57 w 159"/>
                <a:gd name="T7" fmla="*/ 44 h 207"/>
                <a:gd name="T8" fmla="*/ 28 w 159"/>
                <a:gd name="T9" fmla="*/ 46 h 207"/>
                <a:gd name="T10" fmla="*/ 31 w 159"/>
                <a:gd name="T11" fmla="*/ 54 h 207"/>
                <a:gd name="T12" fmla="*/ 31 w 159"/>
                <a:gd name="T13" fmla="*/ 62 h 207"/>
                <a:gd name="T14" fmla="*/ 28 w 159"/>
                <a:gd name="T15" fmla="*/ 69 h 207"/>
                <a:gd name="T16" fmla="*/ 17 w 159"/>
                <a:gd name="T17" fmla="*/ 73 h 207"/>
                <a:gd name="T18" fmla="*/ 23 w 159"/>
                <a:gd name="T19" fmla="*/ 81 h 207"/>
                <a:gd name="T20" fmla="*/ 23 w 159"/>
                <a:gd name="T21" fmla="*/ 91 h 207"/>
                <a:gd name="T22" fmla="*/ 17 w 159"/>
                <a:gd name="T23" fmla="*/ 99 h 207"/>
                <a:gd name="T24" fmla="*/ 6 w 159"/>
                <a:gd name="T25" fmla="*/ 106 h 207"/>
                <a:gd name="T26" fmla="*/ 17 w 159"/>
                <a:gd name="T27" fmla="*/ 112 h 207"/>
                <a:gd name="T28" fmla="*/ 20 w 159"/>
                <a:gd name="T29" fmla="*/ 122 h 207"/>
                <a:gd name="T30" fmla="*/ 11 w 159"/>
                <a:gd name="T31" fmla="*/ 130 h 207"/>
                <a:gd name="T32" fmla="*/ 0 w 159"/>
                <a:gd name="T33" fmla="*/ 137 h 207"/>
                <a:gd name="T34" fmla="*/ 11 w 159"/>
                <a:gd name="T35" fmla="*/ 139 h 207"/>
                <a:gd name="T36" fmla="*/ 17 w 159"/>
                <a:gd name="T37" fmla="*/ 145 h 207"/>
                <a:gd name="T38" fmla="*/ 14 w 159"/>
                <a:gd name="T39" fmla="*/ 153 h 207"/>
                <a:gd name="T40" fmla="*/ 8 w 159"/>
                <a:gd name="T41" fmla="*/ 159 h 207"/>
                <a:gd name="T42" fmla="*/ 23 w 159"/>
                <a:gd name="T43" fmla="*/ 161 h 207"/>
                <a:gd name="T44" fmla="*/ 31 w 159"/>
                <a:gd name="T45" fmla="*/ 168 h 207"/>
                <a:gd name="T46" fmla="*/ 37 w 159"/>
                <a:gd name="T47" fmla="*/ 176 h 207"/>
                <a:gd name="T48" fmla="*/ 34 w 159"/>
                <a:gd name="T49" fmla="*/ 182 h 207"/>
                <a:gd name="T50" fmla="*/ 51 w 159"/>
                <a:gd name="T51" fmla="*/ 184 h 207"/>
                <a:gd name="T52" fmla="*/ 62 w 159"/>
                <a:gd name="T53" fmla="*/ 188 h 207"/>
                <a:gd name="T54" fmla="*/ 71 w 159"/>
                <a:gd name="T55" fmla="*/ 196 h 207"/>
                <a:gd name="T56" fmla="*/ 74 w 159"/>
                <a:gd name="T57" fmla="*/ 207 h 207"/>
                <a:gd name="T58" fmla="*/ 74 w 159"/>
                <a:gd name="T59" fmla="*/ 194 h 207"/>
                <a:gd name="T60" fmla="*/ 79 w 159"/>
                <a:gd name="T61" fmla="*/ 182 h 207"/>
                <a:gd name="T62" fmla="*/ 88 w 159"/>
                <a:gd name="T63" fmla="*/ 178 h 207"/>
                <a:gd name="T64" fmla="*/ 99 w 159"/>
                <a:gd name="T65" fmla="*/ 184 h 207"/>
                <a:gd name="T66" fmla="*/ 99 w 159"/>
                <a:gd name="T67" fmla="*/ 174 h 207"/>
                <a:gd name="T68" fmla="*/ 108 w 159"/>
                <a:gd name="T69" fmla="*/ 168 h 207"/>
                <a:gd name="T70" fmla="*/ 119 w 159"/>
                <a:gd name="T71" fmla="*/ 166 h 207"/>
                <a:gd name="T72" fmla="*/ 130 w 159"/>
                <a:gd name="T73" fmla="*/ 168 h 207"/>
                <a:gd name="T74" fmla="*/ 122 w 159"/>
                <a:gd name="T75" fmla="*/ 157 h 207"/>
                <a:gd name="T76" fmla="*/ 122 w 159"/>
                <a:gd name="T77" fmla="*/ 147 h 207"/>
                <a:gd name="T78" fmla="*/ 128 w 159"/>
                <a:gd name="T79" fmla="*/ 141 h 207"/>
                <a:gd name="T80" fmla="*/ 139 w 159"/>
                <a:gd name="T81" fmla="*/ 141 h 207"/>
                <a:gd name="T82" fmla="*/ 130 w 159"/>
                <a:gd name="T83" fmla="*/ 126 h 207"/>
                <a:gd name="T84" fmla="*/ 133 w 159"/>
                <a:gd name="T85" fmla="*/ 114 h 207"/>
                <a:gd name="T86" fmla="*/ 145 w 159"/>
                <a:gd name="T87" fmla="*/ 108 h 207"/>
                <a:gd name="T88" fmla="*/ 159 w 159"/>
                <a:gd name="T89" fmla="*/ 106 h 207"/>
                <a:gd name="T90" fmla="*/ 147 w 159"/>
                <a:gd name="T91" fmla="*/ 95 h 207"/>
                <a:gd name="T92" fmla="*/ 145 w 159"/>
                <a:gd name="T93" fmla="*/ 87 h 207"/>
                <a:gd name="T94" fmla="*/ 145 w 159"/>
                <a:gd name="T95" fmla="*/ 79 h 207"/>
                <a:gd name="T96" fmla="*/ 153 w 159"/>
                <a:gd name="T97" fmla="*/ 75 h 207"/>
                <a:gd name="T98" fmla="*/ 139 w 159"/>
                <a:gd name="T99" fmla="*/ 75 h 207"/>
                <a:gd name="T100" fmla="*/ 130 w 159"/>
                <a:gd name="T101" fmla="*/ 71 h 207"/>
                <a:gd name="T102" fmla="*/ 130 w 159"/>
                <a:gd name="T103" fmla="*/ 64 h 207"/>
                <a:gd name="T104" fmla="*/ 136 w 159"/>
                <a:gd name="T105" fmla="*/ 58 h 207"/>
                <a:gd name="T106" fmla="*/ 122 w 159"/>
                <a:gd name="T107" fmla="*/ 58 h 207"/>
                <a:gd name="T108" fmla="*/ 116 w 159"/>
                <a:gd name="T109" fmla="*/ 54 h 207"/>
                <a:gd name="T110" fmla="*/ 116 w 159"/>
                <a:gd name="T111" fmla="*/ 48 h 207"/>
                <a:gd name="T112" fmla="*/ 119 w 159"/>
                <a:gd name="T113" fmla="*/ 42 h 207"/>
                <a:gd name="T114" fmla="*/ 108 w 159"/>
                <a:gd name="T115" fmla="*/ 40 h 207"/>
                <a:gd name="T116" fmla="*/ 94 w 159"/>
                <a:gd name="T117" fmla="*/ 33 h 207"/>
                <a:gd name="T118" fmla="*/ 88 w 159"/>
                <a:gd name="T119" fmla="*/ 23 h 207"/>
                <a:gd name="T120" fmla="*/ 94 w 159"/>
                <a:gd name="T121" fmla="*/ 7 h 207"/>
                <a:gd name="T122" fmla="*/ 88 w 159"/>
                <a:gd name="T123" fmla="*/ 0 h 20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59"/>
                <a:gd name="T187" fmla="*/ 0 h 207"/>
                <a:gd name="T188" fmla="*/ 159 w 159"/>
                <a:gd name="T189" fmla="*/ 207 h 20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59" h="207">
                  <a:moveTo>
                    <a:pt x="88" y="0"/>
                  </a:moveTo>
                  <a:lnTo>
                    <a:pt x="82" y="19"/>
                  </a:lnTo>
                  <a:lnTo>
                    <a:pt x="74" y="33"/>
                  </a:lnTo>
                  <a:lnTo>
                    <a:pt x="57" y="44"/>
                  </a:lnTo>
                  <a:lnTo>
                    <a:pt x="28" y="46"/>
                  </a:lnTo>
                  <a:lnTo>
                    <a:pt x="31" y="54"/>
                  </a:lnTo>
                  <a:lnTo>
                    <a:pt x="31" y="62"/>
                  </a:lnTo>
                  <a:lnTo>
                    <a:pt x="28" y="69"/>
                  </a:lnTo>
                  <a:lnTo>
                    <a:pt x="17" y="73"/>
                  </a:lnTo>
                  <a:lnTo>
                    <a:pt x="23" y="81"/>
                  </a:lnTo>
                  <a:lnTo>
                    <a:pt x="23" y="91"/>
                  </a:lnTo>
                  <a:lnTo>
                    <a:pt x="17" y="99"/>
                  </a:lnTo>
                  <a:lnTo>
                    <a:pt x="6" y="106"/>
                  </a:lnTo>
                  <a:lnTo>
                    <a:pt x="17" y="112"/>
                  </a:lnTo>
                  <a:lnTo>
                    <a:pt x="20" y="122"/>
                  </a:lnTo>
                  <a:lnTo>
                    <a:pt x="11" y="130"/>
                  </a:lnTo>
                  <a:lnTo>
                    <a:pt x="0" y="137"/>
                  </a:lnTo>
                  <a:lnTo>
                    <a:pt x="11" y="139"/>
                  </a:lnTo>
                  <a:lnTo>
                    <a:pt x="17" y="145"/>
                  </a:lnTo>
                  <a:lnTo>
                    <a:pt x="14" y="153"/>
                  </a:lnTo>
                  <a:lnTo>
                    <a:pt x="8" y="159"/>
                  </a:lnTo>
                  <a:lnTo>
                    <a:pt x="23" y="161"/>
                  </a:lnTo>
                  <a:lnTo>
                    <a:pt x="31" y="168"/>
                  </a:lnTo>
                  <a:lnTo>
                    <a:pt x="37" y="176"/>
                  </a:lnTo>
                  <a:lnTo>
                    <a:pt x="34" y="182"/>
                  </a:lnTo>
                  <a:lnTo>
                    <a:pt x="51" y="184"/>
                  </a:lnTo>
                  <a:lnTo>
                    <a:pt x="62" y="188"/>
                  </a:lnTo>
                  <a:lnTo>
                    <a:pt x="71" y="196"/>
                  </a:lnTo>
                  <a:lnTo>
                    <a:pt x="74" y="207"/>
                  </a:lnTo>
                  <a:lnTo>
                    <a:pt x="74" y="194"/>
                  </a:lnTo>
                  <a:lnTo>
                    <a:pt x="79" y="182"/>
                  </a:lnTo>
                  <a:lnTo>
                    <a:pt x="88" y="178"/>
                  </a:lnTo>
                  <a:lnTo>
                    <a:pt x="99" y="184"/>
                  </a:lnTo>
                  <a:lnTo>
                    <a:pt x="99" y="174"/>
                  </a:lnTo>
                  <a:lnTo>
                    <a:pt x="108" y="168"/>
                  </a:lnTo>
                  <a:lnTo>
                    <a:pt x="119" y="166"/>
                  </a:lnTo>
                  <a:lnTo>
                    <a:pt x="130" y="168"/>
                  </a:lnTo>
                  <a:lnTo>
                    <a:pt x="122" y="157"/>
                  </a:lnTo>
                  <a:lnTo>
                    <a:pt x="122" y="147"/>
                  </a:lnTo>
                  <a:lnTo>
                    <a:pt x="128" y="141"/>
                  </a:lnTo>
                  <a:lnTo>
                    <a:pt x="139" y="141"/>
                  </a:lnTo>
                  <a:lnTo>
                    <a:pt x="130" y="126"/>
                  </a:lnTo>
                  <a:lnTo>
                    <a:pt x="133" y="114"/>
                  </a:lnTo>
                  <a:lnTo>
                    <a:pt x="145" y="108"/>
                  </a:lnTo>
                  <a:lnTo>
                    <a:pt x="159" y="106"/>
                  </a:lnTo>
                  <a:lnTo>
                    <a:pt x="147" y="95"/>
                  </a:lnTo>
                  <a:lnTo>
                    <a:pt x="145" y="87"/>
                  </a:lnTo>
                  <a:lnTo>
                    <a:pt x="145" y="79"/>
                  </a:lnTo>
                  <a:lnTo>
                    <a:pt x="153" y="75"/>
                  </a:lnTo>
                  <a:lnTo>
                    <a:pt x="139" y="75"/>
                  </a:lnTo>
                  <a:lnTo>
                    <a:pt x="130" y="71"/>
                  </a:lnTo>
                  <a:lnTo>
                    <a:pt x="130" y="64"/>
                  </a:lnTo>
                  <a:lnTo>
                    <a:pt x="136" y="58"/>
                  </a:lnTo>
                  <a:lnTo>
                    <a:pt x="122" y="58"/>
                  </a:lnTo>
                  <a:lnTo>
                    <a:pt x="116" y="54"/>
                  </a:lnTo>
                  <a:lnTo>
                    <a:pt x="116" y="48"/>
                  </a:lnTo>
                  <a:lnTo>
                    <a:pt x="119" y="42"/>
                  </a:lnTo>
                  <a:lnTo>
                    <a:pt x="108" y="40"/>
                  </a:lnTo>
                  <a:lnTo>
                    <a:pt x="94" y="33"/>
                  </a:lnTo>
                  <a:lnTo>
                    <a:pt x="88" y="23"/>
                  </a:lnTo>
                  <a:lnTo>
                    <a:pt x="94" y="7"/>
                  </a:lnTo>
                  <a:lnTo>
                    <a:pt x="88"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0" name="Freeform 43"/>
            <p:cNvSpPr>
              <a:spLocks/>
            </p:cNvSpPr>
            <p:nvPr/>
          </p:nvSpPr>
          <p:spPr bwMode="auto">
            <a:xfrm>
              <a:off x="2447" y="2488"/>
              <a:ext cx="321" cy="151"/>
            </a:xfrm>
            <a:custGeom>
              <a:avLst/>
              <a:gdLst>
                <a:gd name="T0" fmla="*/ 6 w 321"/>
                <a:gd name="T1" fmla="*/ 23 h 151"/>
                <a:gd name="T2" fmla="*/ 23 w 321"/>
                <a:gd name="T3" fmla="*/ 33 h 151"/>
                <a:gd name="T4" fmla="*/ 40 w 321"/>
                <a:gd name="T5" fmla="*/ 29 h 151"/>
                <a:gd name="T6" fmla="*/ 57 w 321"/>
                <a:gd name="T7" fmla="*/ 11 h 151"/>
                <a:gd name="T8" fmla="*/ 71 w 321"/>
                <a:gd name="T9" fmla="*/ 9 h 151"/>
                <a:gd name="T10" fmla="*/ 80 w 321"/>
                <a:gd name="T11" fmla="*/ 15 h 151"/>
                <a:gd name="T12" fmla="*/ 97 w 321"/>
                <a:gd name="T13" fmla="*/ 13 h 151"/>
                <a:gd name="T14" fmla="*/ 145 w 321"/>
                <a:gd name="T15" fmla="*/ 0 h 151"/>
                <a:gd name="T16" fmla="*/ 159 w 321"/>
                <a:gd name="T17" fmla="*/ 11 h 151"/>
                <a:gd name="T18" fmla="*/ 159 w 321"/>
                <a:gd name="T19" fmla="*/ 21 h 151"/>
                <a:gd name="T20" fmla="*/ 171 w 321"/>
                <a:gd name="T21" fmla="*/ 23 h 151"/>
                <a:gd name="T22" fmla="*/ 199 w 321"/>
                <a:gd name="T23" fmla="*/ 23 h 151"/>
                <a:gd name="T24" fmla="*/ 233 w 321"/>
                <a:gd name="T25" fmla="*/ 25 h 151"/>
                <a:gd name="T26" fmla="*/ 259 w 321"/>
                <a:gd name="T27" fmla="*/ 27 h 151"/>
                <a:gd name="T28" fmla="*/ 264 w 321"/>
                <a:gd name="T29" fmla="*/ 36 h 151"/>
                <a:gd name="T30" fmla="*/ 259 w 321"/>
                <a:gd name="T31" fmla="*/ 44 h 151"/>
                <a:gd name="T32" fmla="*/ 264 w 321"/>
                <a:gd name="T33" fmla="*/ 52 h 151"/>
                <a:gd name="T34" fmla="*/ 290 w 321"/>
                <a:gd name="T35" fmla="*/ 58 h 151"/>
                <a:gd name="T36" fmla="*/ 298 w 321"/>
                <a:gd name="T37" fmla="*/ 64 h 151"/>
                <a:gd name="T38" fmla="*/ 293 w 321"/>
                <a:gd name="T39" fmla="*/ 71 h 151"/>
                <a:gd name="T40" fmla="*/ 293 w 321"/>
                <a:gd name="T41" fmla="*/ 77 h 151"/>
                <a:gd name="T42" fmla="*/ 313 w 321"/>
                <a:gd name="T43" fmla="*/ 79 h 151"/>
                <a:gd name="T44" fmla="*/ 318 w 321"/>
                <a:gd name="T45" fmla="*/ 85 h 151"/>
                <a:gd name="T46" fmla="*/ 310 w 321"/>
                <a:gd name="T47" fmla="*/ 91 h 151"/>
                <a:gd name="T48" fmla="*/ 310 w 321"/>
                <a:gd name="T49" fmla="*/ 100 h 151"/>
                <a:gd name="T50" fmla="*/ 321 w 321"/>
                <a:gd name="T51" fmla="*/ 108 h 151"/>
                <a:gd name="T52" fmla="*/ 315 w 321"/>
                <a:gd name="T53" fmla="*/ 118 h 151"/>
                <a:gd name="T54" fmla="*/ 298 w 321"/>
                <a:gd name="T55" fmla="*/ 116 h 151"/>
                <a:gd name="T56" fmla="*/ 290 w 321"/>
                <a:gd name="T57" fmla="*/ 122 h 151"/>
                <a:gd name="T58" fmla="*/ 290 w 321"/>
                <a:gd name="T59" fmla="*/ 133 h 151"/>
                <a:gd name="T60" fmla="*/ 276 w 321"/>
                <a:gd name="T61" fmla="*/ 137 h 151"/>
                <a:gd name="T62" fmla="*/ 256 w 321"/>
                <a:gd name="T63" fmla="*/ 124 h 151"/>
                <a:gd name="T64" fmla="*/ 247 w 321"/>
                <a:gd name="T65" fmla="*/ 128 h 151"/>
                <a:gd name="T66" fmla="*/ 247 w 321"/>
                <a:gd name="T67" fmla="*/ 147 h 151"/>
                <a:gd name="T68" fmla="*/ 225 w 321"/>
                <a:gd name="T69" fmla="*/ 145 h 151"/>
                <a:gd name="T70" fmla="*/ 179 w 321"/>
                <a:gd name="T71" fmla="*/ 120 h 151"/>
                <a:gd name="T72" fmla="*/ 156 w 321"/>
                <a:gd name="T73" fmla="*/ 122 h 151"/>
                <a:gd name="T74" fmla="*/ 162 w 321"/>
                <a:gd name="T75" fmla="*/ 145 h 151"/>
                <a:gd name="T76" fmla="*/ 142 w 321"/>
                <a:gd name="T77" fmla="*/ 143 h 151"/>
                <a:gd name="T78" fmla="*/ 111 w 321"/>
                <a:gd name="T79" fmla="*/ 106 h 151"/>
                <a:gd name="T80" fmla="*/ 100 w 321"/>
                <a:gd name="T81" fmla="*/ 102 h 151"/>
                <a:gd name="T82" fmla="*/ 94 w 321"/>
                <a:gd name="T83" fmla="*/ 120 h 151"/>
                <a:gd name="T84" fmla="*/ 74 w 321"/>
                <a:gd name="T85" fmla="*/ 118 h 151"/>
                <a:gd name="T86" fmla="*/ 66 w 321"/>
                <a:gd name="T87" fmla="*/ 81 h 151"/>
                <a:gd name="T88" fmla="*/ 57 w 321"/>
                <a:gd name="T89" fmla="*/ 73 h 151"/>
                <a:gd name="T90" fmla="*/ 43 w 321"/>
                <a:gd name="T91" fmla="*/ 77 h 151"/>
                <a:gd name="T92" fmla="*/ 34 w 321"/>
                <a:gd name="T93" fmla="*/ 73 h 151"/>
                <a:gd name="T94" fmla="*/ 32 w 321"/>
                <a:gd name="T95" fmla="*/ 50 h 151"/>
                <a:gd name="T96" fmla="*/ 15 w 321"/>
                <a:gd name="T97" fmla="*/ 36 h 151"/>
                <a:gd name="T98" fmla="*/ 6 w 321"/>
                <a:gd name="T99" fmla="*/ 29 h 151"/>
                <a:gd name="T100" fmla="*/ 0 w 321"/>
                <a:gd name="T101" fmla="*/ 25 h 151"/>
                <a:gd name="T102" fmla="*/ 0 w 321"/>
                <a:gd name="T103" fmla="*/ 19 h 151"/>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1"/>
                <a:gd name="T157" fmla="*/ 0 h 151"/>
                <a:gd name="T158" fmla="*/ 321 w 321"/>
                <a:gd name="T159" fmla="*/ 151 h 151"/>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1" h="151">
                  <a:moveTo>
                    <a:pt x="0" y="19"/>
                  </a:moveTo>
                  <a:lnTo>
                    <a:pt x="6" y="23"/>
                  </a:lnTo>
                  <a:lnTo>
                    <a:pt x="15" y="29"/>
                  </a:lnTo>
                  <a:lnTo>
                    <a:pt x="23" y="33"/>
                  </a:lnTo>
                  <a:lnTo>
                    <a:pt x="32" y="33"/>
                  </a:lnTo>
                  <a:lnTo>
                    <a:pt x="40" y="29"/>
                  </a:lnTo>
                  <a:lnTo>
                    <a:pt x="49" y="19"/>
                  </a:lnTo>
                  <a:lnTo>
                    <a:pt x="57" y="11"/>
                  </a:lnTo>
                  <a:lnTo>
                    <a:pt x="66" y="7"/>
                  </a:lnTo>
                  <a:lnTo>
                    <a:pt x="71" y="9"/>
                  </a:lnTo>
                  <a:lnTo>
                    <a:pt x="77" y="11"/>
                  </a:lnTo>
                  <a:lnTo>
                    <a:pt x="80" y="15"/>
                  </a:lnTo>
                  <a:lnTo>
                    <a:pt x="83" y="17"/>
                  </a:lnTo>
                  <a:lnTo>
                    <a:pt x="97" y="13"/>
                  </a:lnTo>
                  <a:lnTo>
                    <a:pt x="120" y="7"/>
                  </a:lnTo>
                  <a:lnTo>
                    <a:pt x="145" y="0"/>
                  </a:lnTo>
                  <a:lnTo>
                    <a:pt x="156" y="3"/>
                  </a:lnTo>
                  <a:lnTo>
                    <a:pt x="159" y="11"/>
                  </a:lnTo>
                  <a:lnTo>
                    <a:pt x="159" y="17"/>
                  </a:lnTo>
                  <a:lnTo>
                    <a:pt x="159" y="21"/>
                  </a:lnTo>
                  <a:lnTo>
                    <a:pt x="162" y="23"/>
                  </a:lnTo>
                  <a:lnTo>
                    <a:pt x="171" y="23"/>
                  </a:lnTo>
                  <a:lnTo>
                    <a:pt x="182" y="23"/>
                  </a:lnTo>
                  <a:lnTo>
                    <a:pt x="199" y="23"/>
                  </a:lnTo>
                  <a:lnTo>
                    <a:pt x="216" y="23"/>
                  </a:lnTo>
                  <a:lnTo>
                    <a:pt x="233" y="25"/>
                  </a:lnTo>
                  <a:lnTo>
                    <a:pt x="247" y="25"/>
                  </a:lnTo>
                  <a:lnTo>
                    <a:pt x="259" y="27"/>
                  </a:lnTo>
                  <a:lnTo>
                    <a:pt x="264" y="29"/>
                  </a:lnTo>
                  <a:lnTo>
                    <a:pt x="264" y="36"/>
                  </a:lnTo>
                  <a:lnTo>
                    <a:pt x="261" y="40"/>
                  </a:lnTo>
                  <a:lnTo>
                    <a:pt x="259" y="44"/>
                  </a:lnTo>
                  <a:lnTo>
                    <a:pt x="256" y="48"/>
                  </a:lnTo>
                  <a:lnTo>
                    <a:pt x="264" y="52"/>
                  </a:lnTo>
                  <a:lnTo>
                    <a:pt x="278" y="54"/>
                  </a:lnTo>
                  <a:lnTo>
                    <a:pt x="290" y="58"/>
                  </a:lnTo>
                  <a:lnTo>
                    <a:pt x="298" y="62"/>
                  </a:lnTo>
                  <a:lnTo>
                    <a:pt x="298" y="64"/>
                  </a:lnTo>
                  <a:lnTo>
                    <a:pt x="295" y="69"/>
                  </a:lnTo>
                  <a:lnTo>
                    <a:pt x="293" y="71"/>
                  </a:lnTo>
                  <a:lnTo>
                    <a:pt x="290" y="75"/>
                  </a:lnTo>
                  <a:lnTo>
                    <a:pt x="293" y="77"/>
                  </a:lnTo>
                  <a:lnTo>
                    <a:pt x="304" y="79"/>
                  </a:lnTo>
                  <a:lnTo>
                    <a:pt x="313" y="79"/>
                  </a:lnTo>
                  <a:lnTo>
                    <a:pt x="318" y="83"/>
                  </a:lnTo>
                  <a:lnTo>
                    <a:pt x="318" y="85"/>
                  </a:lnTo>
                  <a:lnTo>
                    <a:pt x="313" y="89"/>
                  </a:lnTo>
                  <a:lnTo>
                    <a:pt x="310" y="91"/>
                  </a:lnTo>
                  <a:lnTo>
                    <a:pt x="307" y="95"/>
                  </a:lnTo>
                  <a:lnTo>
                    <a:pt x="310" y="100"/>
                  </a:lnTo>
                  <a:lnTo>
                    <a:pt x="315" y="104"/>
                  </a:lnTo>
                  <a:lnTo>
                    <a:pt x="321" y="108"/>
                  </a:lnTo>
                  <a:lnTo>
                    <a:pt x="321" y="114"/>
                  </a:lnTo>
                  <a:lnTo>
                    <a:pt x="315" y="118"/>
                  </a:lnTo>
                  <a:lnTo>
                    <a:pt x="307" y="118"/>
                  </a:lnTo>
                  <a:lnTo>
                    <a:pt x="298" y="116"/>
                  </a:lnTo>
                  <a:lnTo>
                    <a:pt x="293" y="118"/>
                  </a:lnTo>
                  <a:lnTo>
                    <a:pt x="290" y="122"/>
                  </a:lnTo>
                  <a:lnTo>
                    <a:pt x="290" y="126"/>
                  </a:lnTo>
                  <a:lnTo>
                    <a:pt x="290" y="133"/>
                  </a:lnTo>
                  <a:lnTo>
                    <a:pt x="284" y="137"/>
                  </a:lnTo>
                  <a:lnTo>
                    <a:pt x="276" y="137"/>
                  </a:lnTo>
                  <a:lnTo>
                    <a:pt x="267" y="131"/>
                  </a:lnTo>
                  <a:lnTo>
                    <a:pt x="256" y="124"/>
                  </a:lnTo>
                  <a:lnTo>
                    <a:pt x="250" y="122"/>
                  </a:lnTo>
                  <a:lnTo>
                    <a:pt x="247" y="128"/>
                  </a:lnTo>
                  <a:lnTo>
                    <a:pt x="247" y="137"/>
                  </a:lnTo>
                  <a:lnTo>
                    <a:pt x="247" y="147"/>
                  </a:lnTo>
                  <a:lnTo>
                    <a:pt x="242" y="151"/>
                  </a:lnTo>
                  <a:lnTo>
                    <a:pt x="225" y="145"/>
                  </a:lnTo>
                  <a:lnTo>
                    <a:pt x="202" y="133"/>
                  </a:lnTo>
                  <a:lnTo>
                    <a:pt x="179" y="120"/>
                  </a:lnTo>
                  <a:lnTo>
                    <a:pt x="162" y="116"/>
                  </a:lnTo>
                  <a:lnTo>
                    <a:pt x="156" y="122"/>
                  </a:lnTo>
                  <a:lnTo>
                    <a:pt x="159" y="135"/>
                  </a:lnTo>
                  <a:lnTo>
                    <a:pt x="162" y="145"/>
                  </a:lnTo>
                  <a:lnTo>
                    <a:pt x="156" y="151"/>
                  </a:lnTo>
                  <a:lnTo>
                    <a:pt x="142" y="143"/>
                  </a:lnTo>
                  <a:lnTo>
                    <a:pt x="125" y="124"/>
                  </a:lnTo>
                  <a:lnTo>
                    <a:pt x="111" y="106"/>
                  </a:lnTo>
                  <a:lnTo>
                    <a:pt x="102" y="97"/>
                  </a:lnTo>
                  <a:lnTo>
                    <a:pt x="100" y="102"/>
                  </a:lnTo>
                  <a:lnTo>
                    <a:pt x="100" y="110"/>
                  </a:lnTo>
                  <a:lnTo>
                    <a:pt x="94" y="120"/>
                  </a:lnTo>
                  <a:lnTo>
                    <a:pt x="85" y="124"/>
                  </a:lnTo>
                  <a:lnTo>
                    <a:pt x="74" y="118"/>
                  </a:lnTo>
                  <a:lnTo>
                    <a:pt x="68" y="100"/>
                  </a:lnTo>
                  <a:lnTo>
                    <a:pt x="66" y="81"/>
                  </a:lnTo>
                  <a:lnTo>
                    <a:pt x="63" y="73"/>
                  </a:lnTo>
                  <a:lnTo>
                    <a:pt x="57" y="73"/>
                  </a:lnTo>
                  <a:lnTo>
                    <a:pt x="51" y="75"/>
                  </a:lnTo>
                  <a:lnTo>
                    <a:pt x="43" y="77"/>
                  </a:lnTo>
                  <a:lnTo>
                    <a:pt x="37" y="77"/>
                  </a:lnTo>
                  <a:lnTo>
                    <a:pt x="34" y="73"/>
                  </a:lnTo>
                  <a:lnTo>
                    <a:pt x="34" y="62"/>
                  </a:lnTo>
                  <a:lnTo>
                    <a:pt x="32" y="50"/>
                  </a:lnTo>
                  <a:lnTo>
                    <a:pt x="20" y="40"/>
                  </a:lnTo>
                  <a:lnTo>
                    <a:pt x="15" y="36"/>
                  </a:lnTo>
                  <a:lnTo>
                    <a:pt x="12" y="33"/>
                  </a:lnTo>
                  <a:lnTo>
                    <a:pt x="6" y="29"/>
                  </a:lnTo>
                  <a:lnTo>
                    <a:pt x="3" y="27"/>
                  </a:lnTo>
                  <a:lnTo>
                    <a:pt x="0" y="25"/>
                  </a:lnTo>
                  <a:lnTo>
                    <a:pt x="0" y="23"/>
                  </a:lnTo>
                  <a:lnTo>
                    <a:pt x="0" y="19"/>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1" name="Freeform 44"/>
            <p:cNvSpPr>
              <a:spLocks/>
            </p:cNvSpPr>
            <p:nvPr/>
          </p:nvSpPr>
          <p:spPr bwMode="auto">
            <a:xfrm>
              <a:off x="2691" y="1085"/>
              <a:ext cx="188" cy="186"/>
            </a:xfrm>
            <a:custGeom>
              <a:avLst/>
              <a:gdLst>
                <a:gd name="T0" fmla="*/ 80 w 188"/>
                <a:gd name="T1" fmla="*/ 4 h 186"/>
                <a:gd name="T2" fmla="*/ 83 w 188"/>
                <a:gd name="T3" fmla="*/ 14 h 186"/>
                <a:gd name="T4" fmla="*/ 86 w 188"/>
                <a:gd name="T5" fmla="*/ 23 h 186"/>
                <a:gd name="T6" fmla="*/ 91 w 188"/>
                <a:gd name="T7" fmla="*/ 37 h 186"/>
                <a:gd name="T8" fmla="*/ 83 w 188"/>
                <a:gd name="T9" fmla="*/ 49 h 186"/>
                <a:gd name="T10" fmla="*/ 60 w 188"/>
                <a:gd name="T11" fmla="*/ 66 h 186"/>
                <a:gd name="T12" fmla="*/ 37 w 188"/>
                <a:gd name="T13" fmla="*/ 89 h 186"/>
                <a:gd name="T14" fmla="*/ 9 w 188"/>
                <a:gd name="T15" fmla="*/ 122 h 186"/>
                <a:gd name="T16" fmla="*/ 15 w 188"/>
                <a:gd name="T17" fmla="*/ 122 h 186"/>
                <a:gd name="T18" fmla="*/ 40 w 188"/>
                <a:gd name="T19" fmla="*/ 107 h 186"/>
                <a:gd name="T20" fmla="*/ 49 w 188"/>
                <a:gd name="T21" fmla="*/ 99 h 186"/>
                <a:gd name="T22" fmla="*/ 54 w 188"/>
                <a:gd name="T23" fmla="*/ 93 h 186"/>
                <a:gd name="T24" fmla="*/ 49 w 188"/>
                <a:gd name="T25" fmla="*/ 105 h 186"/>
                <a:gd name="T26" fmla="*/ 34 w 188"/>
                <a:gd name="T27" fmla="*/ 140 h 186"/>
                <a:gd name="T28" fmla="*/ 32 w 188"/>
                <a:gd name="T29" fmla="*/ 165 h 186"/>
                <a:gd name="T30" fmla="*/ 32 w 188"/>
                <a:gd name="T31" fmla="*/ 181 h 186"/>
                <a:gd name="T32" fmla="*/ 34 w 188"/>
                <a:gd name="T33" fmla="*/ 177 h 186"/>
                <a:gd name="T34" fmla="*/ 40 w 188"/>
                <a:gd name="T35" fmla="*/ 163 h 186"/>
                <a:gd name="T36" fmla="*/ 51 w 188"/>
                <a:gd name="T37" fmla="*/ 146 h 186"/>
                <a:gd name="T38" fmla="*/ 74 w 188"/>
                <a:gd name="T39" fmla="*/ 117 h 186"/>
                <a:gd name="T40" fmla="*/ 80 w 188"/>
                <a:gd name="T41" fmla="*/ 132 h 186"/>
                <a:gd name="T42" fmla="*/ 97 w 188"/>
                <a:gd name="T43" fmla="*/ 167 h 186"/>
                <a:gd name="T44" fmla="*/ 105 w 188"/>
                <a:gd name="T45" fmla="*/ 163 h 186"/>
                <a:gd name="T46" fmla="*/ 117 w 188"/>
                <a:gd name="T47" fmla="*/ 111 h 186"/>
                <a:gd name="T48" fmla="*/ 111 w 188"/>
                <a:gd name="T49" fmla="*/ 84 h 186"/>
                <a:gd name="T50" fmla="*/ 117 w 188"/>
                <a:gd name="T51" fmla="*/ 89 h 186"/>
                <a:gd name="T52" fmla="*/ 131 w 188"/>
                <a:gd name="T53" fmla="*/ 101 h 186"/>
                <a:gd name="T54" fmla="*/ 171 w 188"/>
                <a:gd name="T55" fmla="*/ 105 h 186"/>
                <a:gd name="T56" fmla="*/ 168 w 188"/>
                <a:gd name="T57" fmla="*/ 91 h 186"/>
                <a:gd name="T58" fmla="*/ 145 w 188"/>
                <a:gd name="T59" fmla="*/ 56 h 186"/>
                <a:gd name="T60" fmla="*/ 128 w 188"/>
                <a:gd name="T61" fmla="*/ 51 h 186"/>
                <a:gd name="T62" fmla="*/ 131 w 188"/>
                <a:gd name="T63" fmla="*/ 49 h 186"/>
                <a:gd name="T64" fmla="*/ 145 w 188"/>
                <a:gd name="T65" fmla="*/ 47 h 186"/>
                <a:gd name="T66" fmla="*/ 168 w 188"/>
                <a:gd name="T67" fmla="*/ 33 h 186"/>
                <a:gd name="T68" fmla="*/ 176 w 188"/>
                <a:gd name="T69" fmla="*/ 23 h 186"/>
                <a:gd name="T70" fmla="*/ 157 w 188"/>
                <a:gd name="T71" fmla="*/ 23 h 186"/>
                <a:gd name="T72" fmla="*/ 137 w 188"/>
                <a:gd name="T73" fmla="*/ 25 h 186"/>
                <a:gd name="T74" fmla="*/ 105 w 188"/>
                <a:gd name="T75" fmla="*/ 37 h 186"/>
                <a:gd name="T76" fmla="*/ 94 w 188"/>
                <a:gd name="T77" fmla="*/ 37 h 186"/>
                <a:gd name="T78" fmla="*/ 88 w 188"/>
                <a:gd name="T79" fmla="*/ 23 h 186"/>
                <a:gd name="T80" fmla="*/ 83 w 188"/>
                <a:gd name="T81" fmla="*/ 12 h 186"/>
                <a:gd name="T82" fmla="*/ 83 w 188"/>
                <a:gd name="T83" fmla="*/ 2 h 186"/>
                <a:gd name="T84" fmla="*/ 80 w 188"/>
                <a:gd name="T85" fmla="*/ 0 h 18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88"/>
                <a:gd name="T130" fmla="*/ 0 h 186"/>
                <a:gd name="T131" fmla="*/ 188 w 188"/>
                <a:gd name="T132" fmla="*/ 186 h 18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88" h="186">
                  <a:moveTo>
                    <a:pt x="80" y="0"/>
                  </a:moveTo>
                  <a:lnTo>
                    <a:pt x="80" y="4"/>
                  </a:lnTo>
                  <a:lnTo>
                    <a:pt x="83" y="8"/>
                  </a:lnTo>
                  <a:lnTo>
                    <a:pt x="83" y="14"/>
                  </a:lnTo>
                  <a:lnTo>
                    <a:pt x="86" y="18"/>
                  </a:lnTo>
                  <a:lnTo>
                    <a:pt x="86" y="23"/>
                  </a:lnTo>
                  <a:lnTo>
                    <a:pt x="88" y="29"/>
                  </a:lnTo>
                  <a:lnTo>
                    <a:pt x="91" y="37"/>
                  </a:lnTo>
                  <a:lnTo>
                    <a:pt x="91" y="45"/>
                  </a:lnTo>
                  <a:lnTo>
                    <a:pt x="83" y="49"/>
                  </a:lnTo>
                  <a:lnTo>
                    <a:pt x="71" y="58"/>
                  </a:lnTo>
                  <a:lnTo>
                    <a:pt x="60" y="66"/>
                  </a:lnTo>
                  <a:lnTo>
                    <a:pt x="49" y="76"/>
                  </a:lnTo>
                  <a:lnTo>
                    <a:pt x="37" y="89"/>
                  </a:lnTo>
                  <a:lnTo>
                    <a:pt x="23" y="105"/>
                  </a:lnTo>
                  <a:lnTo>
                    <a:pt x="9" y="122"/>
                  </a:lnTo>
                  <a:lnTo>
                    <a:pt x="0" y="130"/>
                  </a:lnTo>
                  <a:lnTo>
                    <a:pt x="15" y="122"/>
                  </a:lnTo>
                  <a:lnTo>
                    <a:pt x="29" y="113"/>
                  </a:lnTo>
                  <a:lnTo>
                    <a:pt x="40" y="107"/>
                  </a:lnTo>
                  <a:lnTo>
                    <a:pt x="46" y="103"/>
                  </a:lnTo>
                  <a:lnTo>
                    <a:pt x="49" y="99"/>
                  </a:lnTo>
                  <a:lnTo>
                    <a:pt x="51" y="97"/>
                  </a:lnTo>
                  <a:lnTo>
                    <a:pt x="54" y="93"/>
                  </a:lnTo>
                  <a:lnTo>
                    <a:pt x="57" y="91"/>
                  </a:lnTo>
                  <a:lnTo>
                    <a:pt x="49" y="105"/>
                  </a:lnTo>
                  <a:lnTo>
                    <a:pt x="43" y="122"/>
                  </a:lnTo>
                  <a:lnTo>
                    <a:pt x="34" y="140"/>
                  </a:lnTo>
                  <a:lnTo>
                    <a:pt x="34" y="157"/>
                  </a:lnTo>
                  <a:lnTo>
                    <a:pt x="32" y="165"/>
                  </a:lnTo>
                  <a:lnTo>
                    <a:pt x="32" y="173"/>
                  </a:lnTo>
                  <a:lnTo>
                    <a:pt x="32" y="181"/>
                  </a:lnTo>
                  <a:lnTo>
                    <a:pt x="32" y="186"/>
                  </a:lnTo>
                  <a:lnTo>
                    <a:pt x="34" y="177"/>
                  </a:lnTo>
                  <a:lnTo>
                    <a:pt x="37" y="171"/>
                  </a:lnTo>
                  <a:lnTo>
                    <a:pt x="40" y="163"/>
                  </a:lnTo>
                  <a:lnTo>
                    <a:pt x="43" y="157"/>
                  </a:lnTo>
                  <a:lnTo>
                    <a:pt x="51" y="146"/>
                  </a:lnTo>
                  <a:lnTo>
                    <a:pt x="63" y="132"/>
                  </a:lnTo>
                  <a:lnTo>
                    <a:pt x="74" y="117"/>
                  </a:lnTo>
                  <a:lnTo>
                    <a:pt x="77" y="105"/>
                  </a:lnTo>
                  <a:lnTo>
                    <a:pt x="80" y="132"/>
                  </a:lnTo>
                  <a:lnTo>
                    <a:pt x="88" y="151"/>
                  </a:lnTo>
                  <a:lnTo>
                    <a:pt x="97" y="167"/>
                  </a:lnTo>
                  <a:lnTo>
                    <a:pt x="103" y="184"/>
                  </a:lnTo>
                  <a:lnTo>
                    <a:pt x="105" y="163"/>
                  </a:lnTo>
                  <a:lnTo>
                    <a:pt x="114" y="138"/>
                  </a:lnTo>
                  <a:lnTo>
                    <a:pt x="117" y="111"/>
                  </a:lnTo>
                  <a:lnTo>
                    <a:pt x="108" y="87"/>
                  </a:lnTo>
                  <a:lnTo>
                    <a:pt x="111" y="84"/>
                  </a:lnTo>
                  <a:lnTo>
                    <a:pt x="114" y="87"/>
                  </a:lnTo>
                  <a:lnTo>
                    <a:pt x="117" y="89"/>
                  </a:lnTo>
                  <a:lnTo>
                    <a:pt x="120" y="93"/>
                  </a:lnTo>
                  <a:lnTo>
                    <a:pt x="131" y="101"/>
                  </a:lnTo>
                  <a:lnTo>
                    <a:pt x="151" y="103"/>
                  </a:lnTo>
                  <a:lnTo>
                    <a:pt x="171" y="105"/>
                  </a:lnTo>
                  <a:lnTo>
                    <a:pt x="188" y="109"/>
                  </a:lnTo>
                  <a:lnTo>
                    <a:pt x="168" y="91"/>
                  </a:lnTo>
                  <a:lnTo>
                    <a:pt x="157" y="72"/>
                  </a:lnTo>
                  <a:lnTo>
                    <a:pt x="145" y="56"/>
                  </a:lnTo>
                  <a:lnTo>
                    <a:pt x="128" y="54"/>
                  </a:lnTo>
                  <a:lnTo>
                    <a:pt x="128" y="51"/>
                  </a:lnTo>
                  <a:lnTo>
                    <a:pt x="131" y="49"/>
                  </a:lnTo>
                  <a:lnTo>
                    <a:pt x="134" y="49"/>
                  </a:lnTo>
                  <a:lnTo>
                    <a:pt x="145" y="47"/>
                  </a:lnTo>
                  <a:lnTo>
                    <a:pt x="157" y="41"/>
                  </a:lnTo>
                  <a:lnTo>
                    <a:pt x="168" y="33"/>
                  </a:lnTo>
                  <a:lnTo>
                    <a:pt x="188" y="20"/>
                  </a:lnTo>
                  <a:lnTo>
                    <a:pt x="176" y="23"/>
                  </a:lnTo>
                  <a:lnTo>
                    <a:pt x="168" y="25"/>
                  </a:lnTo>
                  <a:lnTo>
                    <a:pt x="157" y="23"/>
                  </a:lnTo>
                  <a:lnTo>
                    <a:pt x="148" y="23"/>
                  </a:lnTo>
                  <a:lnTo>
                    <a:pt x="137" y="25"/>
                  </a:lnTo>
                  <a:lnTo>
                    <a:pt x="120" y="29"/>
                  </a:lnTo>
                  <a:lnTo>
                    <a:pt x="105" y="37"/>
                  </a:lnTo>
                  <a:lnTo>
                    <a:pt x="97" y="43"/>
                  </a:lnTo>
                  <a:lnTo>
                    <a:pt x="94" y="37"/>
                  </a:lnTo>
                  <a:lnTo>
                    <a:pt x="91" y="29"/>
                  </a:lnTo>
                  <a:lnTo>
                    <a:pt x="88" y="23"/>
                  </a:lnTo>
                  <a:lnTo>
                    <a:pt x="86" y="16"/>
                  </a:lnTo>
                  <a:lnTo>
                    <a:pt x="83" y="12"/>
                  </a:lnTo>
                  <a:lnTo>
                    <a:pt x="83" y="8"/>
                  </a:lnTo>
                  <a:lnTo>
                    <a:pt x="83" y="2"/>
                  </a:lnTo>
                  <a:lnTo>
                    <a:pt x="83" y="0"/>
                  </a:lnTo>
                  <a:lnTo>
                    <a:pt x="80" y="0"/>
                  </a:lnTo>
                  <a:close/>
                </a:path>
              </a:pathLst>
            </a:custGeom>
            <a:solidFill>
              <a:srgbClr val="B2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2" name="Freeform 45"/>
            <p:cNvSpPr>
              <a:spLocks/>
            </p:cNvSpPr>
            <p:nvPr/>
          </p:nvSpPr>
          <p:spPr bwMode="auto">
            <a:xfrm>
              <a:off x="1499" y="2414"/>
              <a:ext cx="256" cy="322"/>
            </a:xfrm>
            <a:custGeom>
              <a:avLst/>
              <a:gdLst>
                <a:gd name="T0" fmla="*/ 154 w 256"/>
                <a:gd name="T1" fmla="*/ 6 h 322"/>
                <a:gd name="T2" fmla="*/ 148 w 256"/>
                <a:gd name="T3" fmla="*/ 27 h 322"/>
                <a:gd name="T4" fmla="*/ 159 w 256"/>
                <a:gd name="T5" fmla="*/ 39 h 322"/>
                <a:gd name="T6" fmla="*/ 199 w 256"/>
                <a:gd name="T7" fmla="*/ 48 h 322"/>
                <a:gd name="T8" fmla="*/ 208 w 256"/>
                <a:gd name="T9" fmla="*/ 60 h 322"/>
                <a:gd name="T10" fmla="*/ 202 w 256"/>
                <a:gd name="T11" fmla="*/ 68 h 322"/>
                <a:gd name="T12" fmla="*/ 210 w 256"/>
                <a:gd name="T13" fmla="*/ 85 h 322"/>
                <a:gd name="T14" fmla="*/ 253 w 256"/>
                <a:gd name="T15" fmla="*/ 120 h 322"/>
                <a:gd name="T16" fmla="*/ 244 w 256"/>
                <a:gd name="T17" fmla="*/ 136 h 322"/>
                <a:gd name="T18" fmla="*/ 225 w 256"/>
                <a:gd name="T19" fmla="*/ 141 h 322"/>
                <a:gd name="T20" fmla="*/ 230 w 256"/>
                <a:gd name="T21" fmla="*/ 159 h 322"/>
                <a:gd name="T22" fmla="*/ 256 w 256"/>
                <a:gd name="T23" fmla="*/ 217 h 322"/>
                <a:gd name="T24" fmla="*/ 244 w 256"/>
                <a:gd name="T25" fmla="*/ 235 h 322"/>
                <a:gd name="T26" fmla="*/ 227 w 256"/>
                <a:gd name="T27" fmla="*/ 231 h 322"/>
                <a:gd name="T28" fmla="*/ 219 w 256"/>
                <a:gd name="T29" fmla="*/ 242 h 322"/>
                <a:gd name="T30" fmla="*/ 222 w 256"/>
                <a:gd name="T31" fmla="*/ 271 h 322"/>
                <a:gd name="T32" fmla="*/ 208 w 256"/>
                <a:gd name="T33" fmla="*/ 281 h 322"/>
                <a:gd name="T34" fmla="*/ 196 w 256"/>
                <a:gd name="T35" fmla="*/ 277 h 322"/>
                <a:gd name="T36" fmla="*/ 185 w 256"/>
                <a:gd name="T37" fmla="*/ 283 h 322"/>
                <a:gd name="T38" fmla="*/ 191 w 256"/>
                <a:gd name="T39" fmla="*/ 299 h 322"/>
                <a:gd name="T40" fmla="*/ 182 w 256"/>
                <a:gd name="T41" fmla="*/ 308 h 322"/>
                <a:gd name="T42" fmla="*/ 165 w 256"/>
                <a:gd name="T43" fmla="*/ 302 h 322"/>
                <a:gd name="T44" fmla="*/ 154 w 256"/>
                <a:gd name="T45" fmla="*/ 306 h 322"/>
                <a:gd name="T46" fmla="*/ 148 w 256"/>
                <a:gd name="T47" fmla="*/ 320 h 322"/>
                <a:gd name="T48" fmla="*/ 128 w 256"/>
                <a:gd name="T49" fmla="*/ 320 h 322"/>
                <a:gd name="T50" fmla="*/ 120 w 256"/>
                <a:gd name="T51" fmla="*/ 306 h 322"/>
                <a:gd name="T52" fmla="*/ 108 w 256"/>
                <a:gd name="T53" fmla="*/ 297 h 322"/>
                <a:gd name="T54" fmla="*/ 91 w 256"/>
                <a:gd name="T55" fmla="*/ 302 h 322"/>
                <a:gd name="T56" fmla="*/ 80 w 256"/>
                <a:gd name="T57" fmla="*/ 291 h 322"/>
                <a:gd name="T58" fmla="*/ 88 w 256"/>
                <a:gd name="T59" fmla="*/ 271 h 322"/>
                <a:gd name="T60" fmla="*/ 80 w 256"/>
                <a:gd name="T61" fmla="*/ 262 h 322"/>
                <a:gd name="T62" fmla="*/ 51 w 256"/>
                <a:gd name="T63" fmla="*/ 271 h 322"/>
                <a:gd name="T64" fmla="*/ 40 w 256"/>
                <a:gd name="T65" fmla="*/ 252 h 322"/>
                <a:gd name="T66" fmla="*/ 63 w 256"/>
                <a:gd name="T67" fmla="*/ 198 h 322"/>
                <a:gd name="T68" fmla="*/ 49 w 256"/>
                <a:gd name="T69" fmla="*/ 182 h 322"/>
                <a:gd name="T70" fmla="*/ 15 w 256"/>
                <a:gd name="T71" fmla="*/ 194 h 322"/>
                <a:gd name="T72" fmla="*/ 0 w 256"/>
                <a:gd name="T73" fmla="*/ 186 h 322"/>
                <a:gd name="T74" fmla="*/ 17 w 256"/>
                <a:gd name="T75" fmla="*/ 167 h 322"/>
                <a:gd name="T76" fmla="*/ 46 w 256"/>
                <a:gd name="T77" fmla="*/ 147 h 322"/>
                <a:gd name="T78" fmla="*/ 66 w 256"/>
                <a:gd name="T79" fmla="*/ 130 h 322"/>
                <a:gd name="T80" fmla="*/ 60 w 256"/>
                <a:gd name="T81" fmla="*/ 126 h 322"/>
                <a:gd name="T82" fmla="*/ 29 w 256"/>
                <a:gd name="T83" fmla="*/ 130 h 322"/>
                <a:gd name="T84" fmla="*/ 15 w 256"/>
                <a:gd name="T85" fmla="*/ 118 h 322"/>
                <a:gd name="T86" fmla="*/ 34 w 256"/>
                <a:gd name="T87" fmla="*/ 103 h 322"/>
                <a:gd name="T88" fmla="*/ 66 w 256"/>
                <a:gd name="T89" fmla="*/ 93 h 322"/>
                <a:gd name="T90" fmla="*/ 88 w 256"/>
                <a:gd name="T91" fmla="*/ 83 h 322"/>
                <a:gd name="T92" fmla="*/ 85 w 256"/>
                <a:gd name="T93" fmla="*/ 77 h 322"/>
                <a:gd name="T94" fmla="*/ 74 w 256"/>
                <a:gd name="T95" fmla="*/ 66 h 322"/>
                <a:gd name="T96" fmla="*/ 80 w 256"/>
                <a:gd name="T97" fmla="*/ 56 h 322"/>
                <a:gd name="T98" fmla="*/ 120 w 256"/>
                <a:gd name="T99" fmla="*/ 41 h 322"/>
                <a:gd name="T100" fmla="*/ 137 w 256"/>
                <a:gd name="T101" fmla="*/ 23 h 322"/>
                <a:gd name="T102" fmla="*/ 145 w 256"/>
                <a:gd name="T103" fmla="*/ 13 h 322"/>
                <a:gd name="T104" fmla="*/ 148 w 256"/>
                <a:gd name="T105" fmla="*/ 6 h 322"/>
                <a:gd name="T106" fmla="*/ 156 w 256"/>
                <a:gd name="T107" fmla="*/ 0 h 32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256"/>
                <a:gd name="T163" fmla="*/ 0 h 322"/>
                <a:gd name="T164" fmla="*/ 256 w 256"/>
                <a:gd name="T165" fmla="*/ 322 h 322"/>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256" h="322">
                  <a:moveTo>
                    <a:pt x="156" y="0"/>
                  </a:moveTo>
                  <a:lnTo>
                    <a:pt x="154" y="6"/>
                  </a:lnTo>
                  <a:lnTo>
                    <a:pt x="151" y="17"/>
                  </a:lnTo>
                  <a:lnTo>
                    <a:pt x="148" y="27"/>
                  </a:lnTo>
                  <a:lnTo>
                    <a:pt x="148" y="35"/>
                  </a:lnTo>
                  <a:lnTo>
                    <a:pt x="159" y="39"/>
                  </a:lnTo>
                  <a:lnTo>
                    <a:pt x="179" y="44"/>
                  </a:lnTo>
                  <a:lnTo>
                    <a:pt x="199" y="48"/>
                  </a:lnTo>
                  <a:lnTo>
                    <a:pt x="208" y="54"/>
                  </a:lnTo>
                  <a:lnTo>
                    <a:pt x="208" y="60"/>
                  </a:lnTo>
                  <a:lnTo>
                    <a:pt x="205" y="64"/>
                  </a:lnTo>
                  <a:lnTo>
                    <a:pt x="202" y="68"/>
                  </a:lnTo>
                  <a:lnTo>
                    <a:pt x="199" y="72"/>
                  </a:lnTo>
                  <a:lnTo>
                    <a:pt x="210" y="85"/>
                  </a:lnTo>
                  <a:lnTo>
                    <a:pt x="233" y="101"/>
                  </a:lnTo>
                  <a:lnTo>
                    <a:pt x="253" y="120"/>
                  </a:lnTo>
                  <a:lnTo>
                    <a:pt x="256" y="132"/>
                  </a:lnTo>
                  <a:lnTo>
                    <a:pt x="244" y="136"/>
                  </a:lnTo>
                  <a:lnTo>
                    <a:pt x="233" y="138"/>
                  </a:lnTo>
                  <a:lnTo>
                    <a:pt x="225" y="141"/>
                  </a:lnTo>
                  <a:lnTo>
                    <a:pt x="222" y="143"/>
                  </a:lnTo>
                  <a:lnTo>
                    <a:pt x="230" y="159"/>
                  </a:lnTo>
                  <a:lnTo>
                    <a:pt x="244" y="188"/>
                  </a:lnTo>
                  <a:lnTo>
                    <a:pt x="256" y="217"/>
                  </a:lnTo>
                  <a:lnTo>
                    <a:pt x="256" y="233"/>
                  </a:lnTo>
                  <a:lnTo>
                    <a:pt x="244" y="235"/>
                  </a:lnTo>
                  <a:lnTo>
                    <a:pt x="236" y="233"/>
                  </a:lnTo>
                  <a:lnTo>
                    <a:pt x="227" y="231"/>
                  </a:lnTo>
                  <a:lnTo>
                    <a:pt x="222" y="233"/>
                  </a:lnTo>
                  <a:lnTo>
                    <a:pt x="219" y="242"/>
                  </a:lnTo>
                  <a:lnTo>
                    <a:pt x="222" y="256"/>
                  </a:lnTo>
                  <a:lnTo>
                    <a:pt x="222" y="271"/>
                  </a:lnTo>
                  <a:lnTo>
                    <a:pt x="216" y="279"/>
                  </a:lnTo>
                  <a:lnTo>
                    <a:pt x="208" y="281"/>
                  </a:lnTo>
                  <a:lnTo>
                    <a:pt x="202" y="279"/>
                  </a:lnTo>
                  <a:lnTo>
                    <a:pt x="196" y="277"/>
                  </a:lnTo>
                  <a:lnTo>
                    <a:pt x="188" y="277"/>
                  </a:lnTo>
                  <a:lnTo>
                    <a:pt x="185" y="283"/>
                  </a:lnTo>
                  <a:lnTo>
                    <a:pt x="188" y="291"/>
                  </a:lnTo>
                  <a:lnTo>
                    <a:pt x="191" y="299"/>
                  </a:lnTo>
                  <a:lnTo>
                    <a:pt x="188" y="306"/>
                  </a:lnTo>
                  <a:lnTo>
                    <a:pt x="182" y="308"/>
                  </a:lnTo>
                  <a:lnTo>
                    <a:pt x="173" y="306"/>
                  </a:lnTo>
                  <a:lnTo>
                    <a:pt x="165" y="302"/>
                  </a:lnTo>
                  <a:lnTo>
                    <a:pt x="159" y="302"/>
                  </a:lnTo>
                  <a:lnTo>
                    <a:pt x="154" y="306"/>
                  </a:lnTo>
                  <a:lnTo>
                    <a:pt x="151" y="314"/>
                  </a:lnTo>
                  <a:lnTo>
                    <a:pt x="148" y="320"/>
                  </a:lnTo>
                  <a:lnTo>
                    <a:pt x="139" y="322"/>
                  </a:lnTo>
                  <a:lnTo>
                    <a:pt x="128" y="320"/>
                  </a:lnTo>
                  <a:lnTo>
                    <a:pt x="122" y="314"/>
                  </a:lnTo>
                  <a:lnTo>
                    <a:pt x="120" y="306"/>
                  </a:lnTo>
                  <a:lnTo>
                    <a:pt x="114" y="299"/>
                  </a:lnTo>
                  <a:lnTo>
                    <a:pt x="108" y="297"/>
                  </a:lnTo>
                  <a:lnTo>
                    <a:pt x="100" y="299"/>
                  </a:lnTo>
                  <a:lnTo>
                    <a:pt x="91" y="302"/>
                  </a:lnTo>
                  <a:lnTo>
                    <a:pt x="83" y="299"/>
                  </a:lnTo>
                  <a:lnTo>
                    <a:pt x="80" y="291"/>
                  </a:lnTo>
                  <a:lnTo>
                    <a:pt x="85" y="281"/>
                  </a:lnTo>
                  <a:lnTo>
                    <a:pt x="88" y="271"/>
                  </a:lnTo>
                  <a:lnTo>
                    <a:pt x="88" y="262"/>
                  </a:lnTo>
                  <a:lnTo>
                    <a:pt x="80" y="262"/>
                  </a:lnTo>
                  <a:lnTo>
                    <a:pt x="66" y="266"/>
                  </a:lnTo>
                  <a:lnTo>
                    <a:pt x="51" y="271"/>
                  </a:lnTo>
                  <a:lnTo>
                    <a:pt x="40" y="268"/>
                  </a:lnTo>
                  <a:lnTo>
                    <a:pt x="40" y="252"/>
                  </a:lnTo>
                  <a:lnTo>
                    <a:pt x="51" y="225"/>
                  </a:lnTo>
                  <a:lnTo>
                    <a:pt x="63" y="198"/>
                  </a:lnTo>
                  <a:lnTo>
                    <a:pt x="63" y="182"/>
                  </a:lnTo>
                  <a:lnTo>
                    <a:pt x="49" y="182"/>
                  </a:lnTo>
                  <a:lnTo>
                    <a:pt x="32" y="188"/>
                  </a:lnTo>
                  <a:lnTo>
                    <a:pt x="15" y="194"/>
                  </a:lnTo>
                  <a:lnTo>
                    <a:pt x="0" y="192"/>
                  </a:lnTo>
                  <a:lnTo>
                    <a:pt x="0" y="186"/>
                  </a:lnTo>
                  <a:lnTo>
                    <a:pt x="6" y="178"/>
                  </a:lnTo>
                  <a:lnTo>
                    <a:pt x="17" y="167"/>
                  </a:lnTo>
                  <a:lnTo>
                    <a:pt x="32" y="157"/>
                  </a:lnTo>
                  <a:lnTo>
                    <a:pt x="46" y="147"/>
                  </a:lnTo>
                  <a:lnTo>
                    <a:pt x="60" y="136"/>
                  </a:lnTo>
                  <a:lnTo>
                    <a:pt x="66" y="130"/>
                  </a:lnTo>
                  <a:lnTo>
                    <a:pt x="68" y="126"/>
                  </a:lnTo>
                  <a:lnTo>
                    <a:pt x="60" y="126"/>
                  </a:lnTo>
                  <a:lnTo>
                    <a:pt x="43" y="130"/>
                  </a:lnTo>
                  <a:lnTo>
                    <a:pt x="29" y="130"/>
                  </a:lnTo>
                  <a:lnTo>
                    <a:pt x="17" y="124"/>
                  </a:lnTo>
                  <a:lnTo>
                    <a:pt x="15" y="118"/>
                  </a:lnTo>
                  <a:lnTo>
                    <a:pt x="23" y="110"/>
                  </a:lnTo>
                  <a:lnTo>
                    <a:pt x="34" y="103"/>
                  </a:lnTo>
                  <a:lnTo>
                    <a:pt x="49" y="97"/>
                  </a:lnTo>
                  <a:lnTo>
                    <a:pt x="66" y="93"/>
                  </a:lnTo>
                  <a:lnTo>
                    <a:pt x="80" y="87"/>
                  </a:lnTo>
                  <a:lnTo>
                    <a:pt x="88" y="83"/>
                  </a:lnTo>
                  <a:lnTo>
                    <a:pt x="91" y="81"/>
                  </a:lnTo>
                  <a:lnTo>
                    <a:pt x="85" y="77"/>
                  </a:lnTo>
                  <a:lnTo>
                    <a:pt x="80" y="70"/>
                  </a:lnTo>
                  <a:lnTo>
                    <a:pt x="74" y="66"/>
                  </a:lnTo>
                  <a:lnTo>
                    <a:pt x="71" y="60"/>
                  </a:lnTo>
                  <a:lnTo>
                    <a:pt x="80" y="56"/>
                  </a:lnTo>
                  <a:lnTo>
                    <a:pt x="100" y="50"/>
                  </a:lnTo>
                  <a:lnTo>
                    <a:pt x="120" y="41"/>
                  </a:lnTo>
                  <a:lnTo>
                    <a:pt x="134" y="29"/>
                  </a:lnTo>
                  <a:lnTo>
                    <a:pt x="137" y="23"/>
                  </a:lnTo>
                  <a:lnTo>
                    <a:pt x="142" y="19"/>
                  </a:lnTo>
                  <a:lnTo>
                    <a:pt x="145" y="13"/>
                  </a:lnTo>
                  <a:lnTo>
                    <a:pt x="148" y="8"/>
                  </a:lnTo>
                  <a:lnTo>
                    <a:pt x="148" y="6"/>
                  </a:lnTo>
                  <a:lnTo>
                    <a:pt x="154" y="2"/>
                  </a:lnTo>
                  <a:lnTo>
                    <a:pt x="156" y="0"/>
                  </a:lnTo>
                  <a:close/>
                </a:path>
              </a:pathLst>
            </a:custGeom>
            <a:solidFill>
              <a:srgbClr val="D8A5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3" name="Freeform 46"/>
            <p:cNvSpPr>
              <a:spLocks/>
            </p:cNvSpPr>
            <p:nvPr/>
          </p:nvSpPr>
          <p:spPr bwMode="auto">
            <a:xfrm>
              <a:off x="1008" y="2688"/>
              <a:ext cx="429" cy="275"/>
            </a:xfrm>
            <a:custGeom>
              <a:avLst/>
              <a:gdLst>
                <a:gd name="T0" fmla="*/ 335 w 429"/>
                <a:gd name="T1" fmla="*/ 6 h 275"/>
                <a:gd name="T2" fmla="*/ 321 w 429"/>
                <a:gd name="T3" fmla="*/ 23 h 275"/>
                <a:gd name="T4" fmla="*/ 304 w 429"/>
                <a:gd name="T5" fmla="*/ 37 h 275"/>
                <a:gd name="T6" fmla="*/ 284 w 429"/>
                <a:gd name="T7" fmla="*/ 64 h 275"/>
                <a:gd name="T8" fmla="*/ 295 w 429"/>
                <a:gd name="T9" fmla="*/ 73 h 275"/>
                <a:gd name="T10" fmla="*/ 341 w 429"/>
                <a:gd name="T11" fmla="*/ 68 h 275"/>
                <a:gd name="T12" fmla="*/ 372 w 429"/>
                <a:gd name="T13" fmla="*/ 79 h 275"/>
                <a:gd name="T14" fmla="*/ 415 w 429"/>
                <a:gd name="T15" fmla="*/ 99 h 275"/>
                <a:gd name="T16" fmla="*/ 403 w 429"/>
                <a:gd name="T17" fmla="*/ 104 h 275"/>
                <a:gd name="T18" fmla="*/ 355 w 429"/>
                <a:gd name="T19" fmla="*/ 108 h 275"/>
                <a:gd name="T20" fmla="*/ 341 w 429"/>
                <a:gd name="T21" fmla="*/ 104 h 275"/>
                <a:gd name="T22" fmla="*/ 332 w 429"/>
                <a:gd name="T23" fmla="*/ 104 h 275"/>
                <a:gd name="T24" fmla="*/ 335 w 429"/>
                <a:gd name="T25" fmla="*/ 116 h 275"/>
                <a:gd name="T26" fmla="*/ 344 w 429"/>
                <a:gd name="T27" fmla="*/ 147 h 275"/>
                <a:gd name="T28" fmla="*/ 335 w 429"/>
                <a:gd name="T29" fmla="*/ 178 h 275"/>
                <a:gd name="T30" fmla="*/ 327 w 429"/>
                <a:gd name="T31" fmla="*/ 198 h 275"/>
                <a:gd name="T32" fmla="*/ 318 w 429"/>
                <a:gd name="T33" fmla="*/ 198 h 275"/>
                <a:gd name="T34" fmla="*/ 315 w 429"/>
                <a:gd name="T35" fmla="*/ 184 h 275"/>
                <a:gd name="T36" fmla="*/ 298 w 429"/>
                <a:gd name="T37" fmla="*/ 174 h 275"/>
                <a:gd name="T38" fmla="*/ 270 w 429"/>
                <a:gd name="T39" fmla="*/ 153 h 275"/>
                <a:gd name="T40" fmla="*/ 256 w 429"/>
                <a:gd name="T41" fmla="*/ 161 h 275"/>
                <a:gd name="T42" fmla="*/ 227 w 429"/>
                <a:gd name="T43" fmla="*/ 201 h 275"/>
                <a:gd name="T44" fmla="*/ 190 w 429"/>
                <a:gd name="T45" fmla="*/ 234 h 275"/>
                <a:gd name="T46" fmla="*/ 159 w 429"/>
                <a:gd name="T47" fmla="*/ 262 h 275"/>
                <a:gd name="T48" fmla="*/ 156 w 429"/>
                <a:gd name="T49" fmla="*/ 250 h 275"/>
                <a:gd name="T50" fmla="*/ 168 w 429"/>
                <a:gd name="T51" fmla="*/ 188 h 275"/>
                <a:gd name="T52" fmla="*/ 199 w 429"/>
                <a:gd name="T53" fmla="*/ 149 h 275"/>
                <a:gd name="T54" fmla="*/ 182 w 429"/>
                <a:gd name="T55" fmla="*/ 159 h 275"/>
                <a:gd name="T56" fmla="*/ 159 w 429"/>
                <a:gd name="T57" fmla="*/ 180 h 275"/>
                <a:gd name="T58" fmla="*/ 117 w 429"/>
                <a:gd name="T59" fmla="*/ 203 h 275"/>
                <a:gd name="T60" fmla="*/ 68 w 429"/>
                <a:gd name="T61" fmla="*/ 225 h 275"/>
                <a:gd name="T62" fmla="*/ 20 w 429"/>
                <a:gd name="T63" fmla="*/ 246 h 275"/>
                <a:gd name="T64" fmla="*/ 31 w 429"/>
                <a:gd name="T65" fmla="*/ 236 h 275"/>
                <a:gd name="T66" fmla="*/ 85 w 429"/>
                <a:gd name="T67" fmla="*/ 194 h 275"/>
                <a:gd name="T68" fmla="*/ 125 w 429"/>
                <a:gd name="T69" fmla="*/ 157 h 275"/>
                <a:gd name="T70" fmla="*/ 165 w 429"/>
                <a:gd name="T71" fmla="*/ 132 h 275"/>
                <a:gd name="T72" fmla="*/ 188 w 429"/>
                <a:gd name="T73" fmla="*/ 120 h 275"/>
                <a:gd name="T74" fmla="*/ 182 w 429"/>
                <a:gd name="T75" fmla="*/ 118 h 275"/>
                <a:gd name="T76" fmla="*/ 159 w 429"/>
                <a:gd name="T77" fmla="*/ 128 h 275"/>
                <a:gd name="T78" fmla="*/ 139 w 429"/>
                <a:gd name="T79" fmla="*/ 132 h 275"/>
                <a:gd name="T80" fmla="*/ 119 w 429"/>
                <a:gd name="T81" fmla="*/ 132 h 275"/>
                <a:gd name="T82" fmla="*/ 88 w 429"/>
                <a:gd name="T83" fmla="*/ 132 h 275"/>
                <a:gd name="T84" fmla="*/ 80 w 429"/>
                <a:gd name="T85" fmla="*/ 132 h 275"/>
                <a:gd name="T86" fmla="*/ 102 w 429"/>
                <a:gd name="T87" fmla="*/ 124 h 275"/>
                <a:gd name="T88" fmla="*/ 125 w 429"/>
                <a:gd name="T89" fmla="*/ 116 h 275"/>
                <a:gd name="T90" fmla="*/ 148 w 429"/>
                <a:gd name="T91" fmla="*/ 106 h 275"/>
                <a:gd name="T92" fmla="*/ 173 w 429"/>
                <a:gd name="T93" fmla="*/ 93 h 275"/>
                <a:gd name="T94" fmla="*/ 205 w 429"/>
                <a:gd name="T95" fmla="*/ 85 h 275"/>
                <a:gd name="T96" fmla="*/ 233 w 429"/>
                <a:gd name="T97" fmla="*/ 81 h 275"/>
                <a:gd name="T98" fmla="*/ 256 w 429"/>
                <a:gd name="T99" fmla="*/ 79 h 275"/>
                <a:gd name="T100" fmla="*/ 273 w 429"/>
                <a:gd name="T101" fmla="*/ 68 h 275"/>
                <a:gd name="T102" fmla="*/ 295 w 429"/>
                <a:gd name="T103" fmla="*/ 40 h 275"/>
                <a:gd name="T104" fmla="*/ 318 w 429"/>
                <a:gd name="T105" fmla="*/ 21 h 275"/>
                <a:gd name="T106" fmla="*/ 329 w 429"/>
                <a:gd name="T107" fmla="*/ 6 h 275"/>
                <a:gd name="T108" fmla="*/ 341 w 429"/>
                <a:gd name="T109" fmla="*/ 0 h 2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29"/>
                <a:gd name="T166" fmla="*/ 0 h 275"/>
                <a:gd name="T167" fmla="*/ 429 w 429"/>
                <a:gd name="T168" fmla="*/ 275 h 275"/>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29" h="275">
                  <a:moveTo>
                    <a:pt x="341" y="0"/>
                  </a:moveTo>
                  <a:lnTo>
                    <a:pt x="335" y="6"/>
                  </a:lnTo>
                  <a:lnTo>
                    <a:pt x="329" y="15"/>
                  </a:lnTo>
                  <a:lnTo>
                    <a:pt x="321" y="23"/>
                  </a:lnTo>
                  <a:lnTo>
                    <a:pt x="312" y="29"/>
                  </a:lnTo>
                  <a:lnTo>
                    <a:pt x="304" y="37"/>
                  </a:lnTo>
                  <a:lnTo>
                    <a:pt x="293" y="52"/>
                  </a:lnTo>
                  <a:lnTo>
                    <a:pt x="284" y="64"/>
                  </a:lnTo>
                  <a:lnTo>
                    <a:pt x="281" y="75"/>
                  </a:lnTo>
                  <a:lnTo>
                    <a:pt x="295" y="73"/>
                  </a:lnTo>
                  <a:lnTo>
                    <a:pt x="315" y="70"/>
                  </a:lnTo>
                  <a:lnTo>
                    <a:pt x="341" y="68"/>
                  </a:lnTo>
                  <a:lnTo>
                    <a:pt x="358" y="73"/>
                  </a:lnTo>
                  <a:lnTo>
                    <a:pt x="372" y="79"/>
                  </a:lnTo>
                  <a:lnTo>
                    <a:pt x="395" y="89"/>
                  </a:lnTo>
                  <a:lnTo>
                    <a:pt x="415" y="99"/>
                  </a:lnTo>
                  <a:lnTo>
                    <a:pt x="429" y="101"/>
                  </a:lnTo>
                  <a:lnTo>
                    <a:pt x="403" y="104"/>
                  </a:lnTo>
                  <a:lnTo>
                    <a:pt x="378" y="106"/>
                  </a:lnTo>
                  <a:lnTo>
                    <a:pt x="355" y="108"/>
                  </a:lnTo>
                  <a:lnTo>
                    <a:pt x="346" y="106"/>
                  </a:lnTo>
                  <a:lnTo>
                    <a:pt x="341" y="104"/>
                  </a:lnTo>
                  <a:lnTo>
                    <a:pt x="338" y="104"/>
                  </a:lnTo>
                  <a:lnTo>
                    <a:pt x="332" y="104"/>
                  </a:lnTo>
                  <a:lnTo>
                    <a:pt x="327" y="104"/>
                  </a:lnTo>
                  <a:lnTo>
                    <a:pt x="335" y="116"/>
                  </a:lnTo>
                  <a:lnTo>
                    <a:pt x="344" y="128"/>
                  </a:lnTo>
                  <a:lnTo>
                    <a:pt x="344" y="147"/>
                  </a:lnTo>
                  <a:lnTo>
                    <a:pt x="332" y="170"/>
                  </a:lnTo>
                  <a:lnTo>
                    <a:pt x="335" y="178"/>
                  </a:lnTo>
                  <a:lnTo>
                    <a:pt x="332" y="188"/>
                  </a:lnTo>
                  <a:lnTo>
                    <a:pt x="327" y="198"/>
                  </a:lnTo>
                  <a:lnTo>
                    <a:pt x="318" y="205"/>
                  </a:lnTo>
                  <a:lnTo>
                    <a:pt x="318" y="198"/>
                  </a:lnTo>
                  <a:lnTo>
                    <a:pt x="318" y="190"/>
                  </a:lnTo>
                  <a:lnTo>
                    <a:pt x="315" y="184"/>
                  </a:lnTo>
                  <a:lnTo>
                    <a:pt x="310" y="180"/>
                  </a:lnTo>
                  <a:lnTo>
                    <a:pt x="298" y="174"/>
                  </a:lnTo>
                  <a:lnTo>
                    <a:pt x="281" y="165"/>
                  </a:lnTo>
                  <a:lnTo>
                    <a:pt x="270" y="153"/>
                  </a:lnTo>
                  <a:lnTo>
                    <a:pt x="267" y="141"/>
                  </a:lnTo>
                  <a:lnTo>
                    <a:pt x="256" y="161"/>
                  </a:lnTo>
                  <a:lnTo>
                    <a:pt x="241" y="182"/>
                  </a:lnTo>
                  <a:lnTo>
                    <a:pt x="227" y="201"/>
                  </a:lnTo>
                  <a:lnTo>
                    <a:pt x="207" y="217"/>
                  </a:lnTo>
                  <a:lnTo>
                    <a:pt x="190" y="234"/>
                  </a:lnTo>
                  <a:lnTo>
                    <a:pt x="173" y="248"/>
                  </a:lnTo>
                  <a:lnTo>
                    <a:pt x="159" y="262"/>
                  </a:lnTo>
                  <a:lnTo>
                    <a:pt x="151" y="275"/>
                  </a:lnTo>
                  <a:lnTo>
                    <a:pt x="156" y="250"/>
                  </a:lnTo>
                  <a:lnTo>
                    <a:pt x="156" y="223"/>
                  </a:lnTo>
                  <a:lnTo>
                    <a:pt x="168" y="188"/>
                  </a:lnTo>
                  <a:lnTo>
                    <a:pt x="205" y="147"/>
                  </a:lnTo>
                  <a:lnTo>
                    <a:pt x="199" y="149"/>
                  </a:lnTo>
                  <a:lnTo>
                    <a:pt x="190" y="153"/>
                  </a:lnTo>
                  <a:lnTo>
                    <a:pt x="182" y="159"/>
                  </a:lnTo>
                  <a:lnTo>
                    <a:pt x="173" y="167"/>
                  </a:lnTo>
                  <a:lnTo>
                    <a:pt x="159" y="180"/>
                  </a:lnTo>
                  <a:lnTo>
                    <a:pt x="139" y="192"/>
                  </a:lnTo>
                  <a:lnTo>
                    <a:pt x="117" y="203"/>
                  </a:lnTo>
                  <a:lnTo>
                    <a:pt x="94" y="213"/>
                  </a:lnTo>
                  <a:lnTo>
                    <a:pt x="68" y="225"/>
                  </a:lnTo>
                  <a:lnTo>
                    <a:pt x="43" y="236"/>
                  </a:lnTo>
                  <a:lnTo>
                    <a:pt x="20" y="246"/>
                  </a:lnTo>
                  <a:lnTo>
                    <a:pt x="0" y="258"/>
                  </a:lnTo>
                  <a:lnTo>
                    <a:pt x="31" y="236"/>
                  </a:lnTo>
                  <a:lnTo>
                    <a:pt x="60" y="215"/>
                  </a:lnTo>
                  <a:lnTo>
                    <a:pt x="85" y="194"/>
                  </a:lnTo>
                  <a:lnTo>
                    <a:pt x="105" y="176"/>
                  </a:lnTo>
                  <a:lnTo>
                    <a:pt x="125" y="157"/>
                  </a:lnTo>
                  <a:lnTo>
                    <a:pt x="145" y="143"/>
                  </a:lnTo>
                  <a:lnTo>
                    <a:pt x="165" y="132"/>
                  </a:lnTo>
                  <a:lnTo>
                    <a:pt x="185" y="124"/>
                  </a:lnTo>
                  <a:lnTo>
                    <a:pt x="188" y="120"/>
                  </a:lnTo>
                  <a:lnTo>
                    <a:pt x="188" y="118"/>
                  </a:lnTo>
                  <a:lnTo>
                    <a:pt x="182" y="118"/>
                  </a:lnTo>
                  <a:lnTo>
                    <a:pt x="173" y="122"/>
                  </a:lnTo>
                  <a:lnTo>
                    <a:pt x="159" y="128"/>
                  </a:lnTo>
                  <a:lnTo>
                    <a:pt x="148" y="132"/>
                  </a:lnTo>
                  <a:lnTo>
                    <a:pt x="139" y="132"/>
                  </a:lnTo>
                  <a:lnTo>
                    <a:pt x="131" y="132"/>
                  </a:lnTo>
                  <a:lnTo>
                    <a:pt x="119" y="132"/>
                  </a:lnTo>
                  <a:lnTo>
                    <a:pt x="105" y="132"/>
                  </a:lnTo>
                  <a:lnTo>
                    <a:pt x="88" y="132"/>
                  </a:lnTo>
                  <a:lnTo>
                    <a:pt x="68" y="134"/>
                  </a:lnTo>
                  <a:lnTo>
                    <a:pt x="80" y="132"/>
                  </a:lnTo>
                  <a:lnTo>
                    <a:pt x="91" y="128"/>
                  </a:lnTo>
                  <a:lnTo>
                    <a:pt x="102" y="124"/>
                  </a:lnTo>
                  <a:lnTo>
                    <a:pt x="114" y="120"/>
                  </a:lnTo>
                  <a:lnTo>
                    <a:pt x="125" y="116"/>
                  </a:lnTo>
                  <a:lnTo>
                    <a:pt x="136" y="112"/>
                  </a:lnTo>
                  <a:lnTo>
                    <a:pt x="148" y="106"/>
                  </a:lnTo>
                  <a:lnTo>
                    <a:pt x="159" y="99"/>
                  </a:lnTo>
                  <a:lnTo>
                    <a:pt x="173" y="93"/>
                  </a:lnTo>
                  <a:lnTo>
                    <a:pt x="188" y="89"/>
                  </a:lnTo>
                  <a:lnTo>
                    <a:pt x="205" y="85"/>
                  </a:lnTo>
                  <a:lnTo>
                    <a:pt x="219" y="83"/>
                  </a:lnTo>
                  <a:lnTo>
                    <a:pt x="233" y="81"/>
                  </a:lnTo>
                  <a:lnTo>
                    <a:pt x="247" y="79"/>
                  </a:lnTo>
                  <a:lnTo>
                    <a:pt x="256" y="79"/>
                  </a:lnTo>
                  <a:lnTo>
                    <a:pt x="264" y="79"/>
                  </a:lnTo>
                  <a:lnTo>
                    <a:pt x="273" y="68"/>
                  </a:lnTo>
                  <a:lnTo>
                    <a:pt x="284" y="54"/>
                  </a:lnTo>
                  <a:lnTo>
                    <a:pt x="295" y="40"/>
                  </a:lnTo>
                  <a:lnTo>
                    <a:pt x="307" y="29"/>
                  </a:lnTo>
                  <a:lnTo>
                    <a:pt x="318" y="21"/>
                  </a:lnTo>
                  <a:lnTo>
                    <a:pt x="324" y="13"/>
                  </a:lnTo>
                  <a:lnTo>
                    <a:pt x="329" y="6"/>
                  </a:lnTo>
                  <a:lnTo>
                    <a:pt x="332" y="2"/>
                  </a:lnTo>
                  <a:lnTo>
                    <a:pt x="341"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4" name="Freeform 47"/>
            <p:cNvSpPr>
              <a:spLocks/>
            </p:cNvSpPr>
            <p:nvPr/>
          </p:nvSpPr>
          <p:spPr bwMode="auto">
            <a:xfrm>
              <a:off x="2277" y="1803"/>
              <a:ext cx="426" cy="240"/>
            </a:xfrm>
            <a:custGeom>
              <a:avLst/>
              <a:gdLst>
                <a:gd name="T0" fmla="*/ 125 w 426"/>
                <a:gd name="T1" fmla="*/ 10 h 240"/>
                <a:gd name="T2" fmla="*/ 153 w 426"/>
                <a:gd name="T3" fmla="*/ 35 h 240"/>
                <a:gd name="T4" fmla="*/ 145 w 426"/>
                <a:gd name="T5" fmla="*/ 41 h 240"/>
                <a:gd name="T6" fmla="*/ 119 w 426"/>
                <a:gd name="T7" fmla="*/ 39 h 240"/>
                <a:gd name="T8" fmla="*/ 85 w 426"/>
                <a:gd name="T9" fmla="*/ 35 h 240"/>
                <a:gd name="T10" fmla="*/ 54 w 426"/>
                <a:gd name="T11" fmla="*/ 29 h 240"/>
                <a:gd name="T12" fmla="*/ 43 w 426"/>
                <a:gd name="T13" fmla="*/ 31 h 240"/>
                <a:gd name="T14" fmla="*/ 11 w 426"/>
                <a:gd name="T15" fmla="*/ 37 h 240"/>
                <a:gd name="T16" fmla="*/ 14 w 426"/>
                <a:gd name="T17" fmla="*/ 46 h 240"/>
                <a:gd name="T18" fmla="*/ 17 w 426"/>
                <a:gd name="T19" fmla="*/ 68 h 240"/>
                <a:gd name="T20" fmla="*/ 23 w 426"/>
                <a:gd name="T21" fmla="*/ 79 h 240"/>
                <a:gd name="T22" fmla="*/ 60 w 426"/>
                <a:gd name="T23" fmla="*/ 83 h 240"/>
                <a:gd name="T24" fmla="*/ 82 w 426"/>
                <a:gd name="T25" fmla="*/ 95 h 240"/>
                <a:gd name="T26" fmla="*/ 82 w 426"/>
                <a:gd name="T27" fmla="*/ 114 h 240"/>
                <a:gd name="T28" fmla="*/ 99 w 426"/>
                <a:gd name="T29" fmla="*/ 134 h 240"/>
                <a:gd name="T30" fmla="*/ 122 w 426"/>
                <a:gd name="T31" fmla="*/ 157 h 240"/>
                <a:gd name="T32" fmla="*/ 148 w 426"/>
                <a:gd name="T33" fmla="*/ 159 h 240"/>
                <a:gd name="T34" fmla="*/ 176 w 426"/>
                <a:gd name="T35" fmla="*/ 143 h 240"/>
                <a:gd name="T36" fmla="*/ 204 w 426"/>
                <a:gd name="T37" fmla="*/ 147 h 240"/>
                <a:gd name="T38" fmla="*/ 244 w 426"/>
                <a:gd name="T39" fmla="*/ 178 h 240"/>
                <a:gd name="T40" fmla="*/ 267 w 426"/>
                <a:gd name="T41" fmla="*/ 192 h 240"/>
                <a:gd name="T42" fmla="*/ 295 w 426"/>
                <a:gd name="T43" fmla="*/ 198 h 240"/>
                <a:gd name="T44" fmla="*/ 329 w 426"/>
                <a:gd name="T45" fmla="*/ 213 h 240"/>
                <a:gd name="T46" fmla="*/ 363 w 426"/>
                <a:gd name="T47" fmla="*/ 231 h 240"/>
                <a:gd name="T48" fmla="*/ 369 w 426"/>
                <a:gd name="T49" fmla="*/ 217 h 240"/>
                <a:gd name="T50" fmla="*/ 363 w 426"/>
                <a:gd name="T51" fmla="*/ 184 h 240"/>
                <a:gd name="T52" fmla="*/ 366 w 426"/>
                <a:gd name="T53" fmla="*/ 167 h 240"/>
                <a:gd name="T54" fmla="*/ 318 w 426"/>
                <a:gd name="T55" fmla="*/ 134 h 240"/>
                <a:gd name="T56" fmla="*/ 318 w 426"/>
                <a:gd name="T57" fmla="*/ 126 h 240"/>
                <a:gd name="T58" fmla="*/ 358 w 426"/>
                <a:gd name="T59" fmla="*/ 138 h 240"/>
                <a:gd name="T60" fmla="*/ 375 w 426"/>
                <a:gd name="T61" fmla="*/ 138 h 240"/>
                <a:gd name="T62" fmla="*/ 409 w 426"/>
                <a:gd name="T63" fmla="*/ 138 h 240"/>
                <a:gd name="T64" fmla="*/ 400 w 426"/>
                <a:gd name="T65" fmla="*/ 124 h 240"/>
                <a:gd name="T66" fmla="*/ 372 w 426"/>
                <a:gd name="T67" fmla="*/ 103 h 240"/>
                <a:gd name="T68" fmla="*/ 355 w 426"/>
                <a:gd name="T69" fmla="*/ 91 h 240"/>
                <a:gd name="T70" fmla="*/ 321 w 426"/>
                <a:gd name="T71" fmla="*/ 77 h 240"/>
                <a:gd name="T72" fmla="*/ 315 w 426"/>
                <a:gd name="T73" fmla="*/ 64 h 240"/>
                <a:gd name="T74" fmla="*/ 332 w 426"/>
                <a:gd name="T75" fmla="*/ 50 h 240"/>
                <a:gd name="T76" fmla="*/ 318 w 426"/>
                <a:gd name="T77" fmla="*/ 41 h 240"/>
                <a:gd name="T78" fmla="*/ 270 w 426"/>
                <a:gd name="T79" fmla="*/ 31 h 240"/>
                <a:gd name="T80" fmla="*/ 253 w 426"/>
                <a:gd name="T81" fmla="*/ 23 h 240"/>
                <a:gd name="T82" fmla="*/ 250 w 426"/>
                <a:gd name="T83" fmla="*/ 17 h 240"/>
                <a:gd name="T84" fmla="*/ 233 w 426"/>
                <a:gd name="T85" fmla="*/ 17 h 240"/>
                <a:gd name="T86" fmla="*/ 187 w 426"/>
                <a:gd name="T87" fmla="*/ 33 h 240"/>
                <a:gd name="T88" fmla="*/ 162 w 426"/>
                <a:gd name="T89" fmla="*/ 37 h 240"/>
                <a:gd name="T90" fmla="*/ 136 w 426"/>
                <a:gd name="T91" fmla="*/ 13 h 240"/>
                <a:gd name="T92" fmla="*/ 114 w 426"/>
                <a:gd name="T93" fmla="*/ 0 h 240"/>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26"/>
                <a:gd name="T142" fmla="*/ 0 h 240"/>
                <a:gd name="T143" fmla="*/ 426 w 426"/>
                <a:gd name="T144" fmla="*/ 240 h 240"/>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26" h="240">
                  <a:moveTo>
                    <a:pt x="114" y="0"/>
                  </a:moveTo>
                  <a:lnTo>
                    <a:pt x="125" y="10"/>
                  </a:lnTo>
                  <a:lnTo>
                    <a:pt x="139" y="23"/>
                  </a:lnTo>
                  <a:lnTo>
                    <a:pt x="153" y="35"/>
                  </a:lnTo>
                  <a:lnTo>
                    <a:pt x="153" y="41"/>
                  </a:lnTo>
                  <a:lnTo>
                    <a:pt x="145" y="41"/>
                  </a:lnTo>
                  <a:lnTo>
                    <a:pt x="133" y="39"/>
                  </a:lnTo>
                  <a:lnTo>
                    <a:pt x="119" y="39"/>
                  </a:lnTo>
                  <a:lnTo>
                    <a:pt x="102" y="37"/>
                  </a:lnTo>
                  <a:lnTo>
                    <a:pt x="85" y="35"/>
                  </a:lnTo>
                  <a:lnTo>
                    <a:pt x="68" y="33"/>
                  </a:lnTo>
                  <a:lnTo>
                    <a:pt x="54" y="29"/>
                  </a:lnTo>
                  <a:lnTo>
                    <a:pt x="45" y="27"/>
                  </a:lnTo>
                  <a:lnTo>
                    <a:pt x="43" y="31"/>
                  </a:lnTo>
                  <a:lnTo>
                    <a:pt x="28" y="35"/>
                  </a:lnTo>
                  <a:lnTo>
                    <a:pt x="11" y="37"/>
                  </a:lnTo>
                  <a:lnTo>
                    <a:pt x="0" y="37"/>
                  </a:lnTo>
                  <a:lnTo>
                    <a:pt x="14" y="46"/>
                  </a:lnTo>
                  <a:lnTo>
                    <a:pt x="20" y="58"/>
                  </a:lnTo>
                  <a:lnTo>
                    <a:pt x="17" y="68"/>
                  </a:lnTo>
                  <a:lnTo>
                    <a:pt x="9" y="77"/>
                  </a:lnTo>
                  <a:lnTo>
                    <a:pt x="23" y="79"/>
                  </a:lnTo>
                  <a:lnTo>
                    <a:pt x="43" y="79"/>
                  </a:lnTo>
                  <a:lnTo>
                    <a:pt x="60" y="83"/>
                  </a:lnTo>
                  <a:lnTo>
                    <a:pt x="77" y="87"/>
                  </a:lnTo>
                  <a:lnTo>
                    <a:pt x="82" y="95"/>
                  </a:lnTo>
                  <a:lnTo>
                    <a:pt x="82" y="103"/>
                  </a:lnTo>
                  <a:lnTo>
                    <a:pt x="82" y="114"/>
                  </a:lnTo>
                  <a:lnTo>
                    <a:pt x="88" y="124"/>
                  </a:lnTo>
                  <a:lnTo>
                    <a:pt x="99" y="134"/>
                  </a:lnTo>
                  <a:lnTo>
                    <a:pt x="111" y="145"/>
                  </a:lnTo>
                  <a:lnTo>
                    <a:pt x="122" y="157"/>
                  </a:lnTo>
                  <a:lnTo>
                    <a:pt x="131" y="165"/>
                  </a:lnTo>
                  <a:lnTo>
                    <a:pt x="148" y="159"/>
                  </a:lnTo>
                  <a:lnTo>
                    <a:pt x="162" y="149"/>
                  </a:lnTo>
                  <a:lnTo>
                    <a:pt x="176" y="143"/>
                  </a:lnTo>
                  <a:lnTo>
                    <a:pt x="190" y="141"/>
                  </a:lnTo>
                  <a:lnTo>
                    <a:pt x="204" y="147"/>
                  </a:lnTo>
                  <a:lnTo>
                    <a:pt x="224" y="161"/>
                  </a:lnTo>
                  <a:lnTo>
                    <a:pt x="244" y="178"/>
                  </a:lnTo>
                  <a:lnTo>
                    <a:pt x="258" y="192"/>
                  </a:lnTo>
                  <a:lnTo>
                    <a:pt x="267" y="192"/>
                  </a:lnTo>
                  <a:lnTo>
                    <a:pt x="281" y="194"/>
                  </a:lnTo>
                  <a:lnTo>
                    <a:pt x="295" y="198"/>
                  </a:lnTo>
                  <a:lnTo>
                    <a:pt x="312" y="205"/>
                  </a:lnTo>
                  <a:lnTo>
                    <a:pt x="329" y="213"/>
                  </a:lnTo>
                  <a:lnTo>
                    <a:pt x="346" y="221"/>
                  </a:lnTo>
                  <a:lnTo>
                    <a:pt x="363" y="231"/>
                  </a:lnTo>
                  <a:lnTo>
                    <a:pt x="380" y="240"/>
                  </a:lnTo>
                  <a:lnTo>
                    <a:pt x="369" y="217"/>
                  </a:lnTo>
                  <a:lnTo>
                    <a:pt x="360" y="196"/>
                  </a:lnTo>
                  <a:lnTo>
                    <a:pt x="363" y="184"/>
                  </a:lnTo>
                  <a:lnTo>
                    <a:pt x="383" y="182"/>
                  </a:lnTo>
                  <a:lnTo>
                    <a:pt x="366" y="167"/>
                  </a:lnTo>
                  <a:lnTo>
                    <a:pt x="341" y="151"/>
                  </a:lnTo>
                  <a:lnTo>
                    <a:pt x="318" y="134"/>
                  </a:lnTo>
                  <a:lnTo>
                    <a:pt x="309" y="126"/>
                  </a:lnTo>
                  <a:lnTo>
                    <a:pt x="318" y="126"/>
                  </a:lnTo>
                  <a:lnTo>
                    <a:pt x="338" y="130"/>
                  </a:lnTo>
                  <a:lnTo>
                    <a:pt x="358" y="138"/>
                  </a:lnTo>
                  <a:lnTo>
                    <a:pt x="369" y="145"/>
                  </a:lnTo>
                  <a:lnTo>
                    <a:pt x="375" y="138"/>
                  </a:lnTo>
                  <a:lnTo>
                    <a:pt x="389" y="136"/>
                  </a:lnTo>
                  <a:lnTo>
                    <a:pt x="409" y="138"/>
                  </a:lnTo>
                  <a:lnTo>
                    <a:pt x="426" y="143"/>
                  </a:lnTo>
                  <a:lnTo>
                    <a:pt x="400" y="124"/>
                  </a:lnTo>
                  <a:lnTo>
                    <a:pt x="383" y="112"/>
                  </a:lnTo>
                  <a:lnTo>
                    <a:pt x="372" y="103"/>
                  </a:lnTo>
                  <a:lnTo>
                    <a:pt x="375" y="99"/>
                  </a:lnTo>
                  <a:lnTo>
                    <a:pt x="355" y="91"/>
                  </a:lnTo>
                  <a:lnTo>
                    <a:pt x="335" y="83"/>
                  </a:lnTo>
                  <a:lnTo>
                    <a:pt x="321" y="77"/>
                  </a:lnTo>
                  <a:lnTo>
                    <a:pt x="315" y="70"/>
                  </a:lnTo>
                  <a:lnTo>
                    <a:pt x="315" y="64"/>
                  </a:lnTo>
                  <a:lnTo>
                    <a:pt x="324" y="56"/>
                  </a:lnTo>
                  <a:lnTo>
                    <a:pt x="332" y="50"/>
                  </a:lnTo>
                  <a:lnTo>
                    <a:pt x="341" y="46"/>
                  </a:lnTo>
                  <a:lnTo>
                    <a:pt x="318" y="41"/>
                  </a:lnTo>
                  <a:lnTo>
                    <a:pt x="292" y="35"/>
                  </a:lnTo>
                  <a:lnTo>
                    <a:pt x="270" y="31"/>
                  </a:lnTo>
                  <a:lnTo>
                    <a:pt x="258" y="27"/>
                  </a:lnTo>
                  <a:lnTo>
                    <a:pt x="253" y="23"/>
                  </a:lnTo>
                  <a:lnTo>
                    <a:pt x="253" y="19"/>
                  </a:lnTo>
                  <a:lnTo>
                    <a:pt x="250" y="17"/>
                  </a:lnTo>
                  <a:lnTo>
                    <a:pt x="253" y="13"/>
                  </a:lnTo>
                  <a:lnTo>
                    <a:pt x="233" y="17"/>
                  </a:lnTo>
                  <a:lnTo>
                    <a:pt x="210" y="23"/>
                  </a:lnTo>
                  <a:lnTo>
                    <a:pt x="187" y="33"/>
                  </a:lnTo>
                  <a:lnTo>
                    <a:pt x="173" y="41"/>
                  </a:lnTo>
                  <a:lnTo>
                    <a:pt x="162" y="37"/>
                  </a:lnTo>
                  <a:lnTo>
                    <a:pt x="148" y="25"/>
                  </a:lnTo>
                  <a:lnTo>
                    <a:pt x="136" y="13"/>
                  </a:lnTo>
                  <a:lnTo>
                    <a:pt x="128" y="6"/>
                  </a:lnTo>
                  <a:lnTo>
                    <a:pt x="114" y="0"/>
                  </a:lnTo>
                  <a:close/>
                </a:path>
              </a:pathLst>
            </a:custGeom>
            <a:solidFill>
              <a:srgbClr val="C1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5" name="Freeform 48"/>
            <p:cNvSpPr>
              <a:spLocks/>
            </p:cNvSpPr>
            <p:nvPr/>
          </p:nvSpPr>
          <p:spPr bwMode="auto">
            <a:xfrm>
              <a:off x="2112" y="2688"/>
              <a:ext cx="284" cy="221"/>
            </a:xfrm>
            <a:custGeom>
              <a:avLst/>
              <a:gdLst>
                <a:gd name="T0" fmla="*/ 31 w 284"/>
                <a:gd name="T1" fmla="*/ 4 h 221"/>
                <a:gd name="T2" fmla="*/ 45 w 284"/>
                <a:gd name="T3" fmla="*/ 14 h 221"/>
                <a:gd name="T4" fmla="*/ 51 w 284"/>
                <a:gd name="T5" fmla="*/ 27 h 221"/>
                <a:gd name="T6" fmla="*/ 68 w 284"/>
                <a:gd name="T7" fmla="*/ 47 h 221"/>
                <a:gd name="T8" fmla="*/ 88 w 284"/>
                <a:gd name="T9" fmla="*/ 45 h 221"/>
                <a:gd name="T10" fmla="*/ 122 w 284"/>
                <a:gd name="T11" fmla="*/ 31 h 221"/>
                <a:gd name="T12" fmla="*/ 147 w 284"/>
                <a:gd name="T13" fmla="*/ 27 h 221"/>
                <a:gd name="T14" fmla="*/ 173 w 284"/>
                <a:gd name="T15" fmla="*/ 25 h 221"/>
                <a:gd name="T16" fmla="*/ 201 w 284"/>
                <a:gd name="T17" fmla="*/ 25 h 221"/>
                <a:gd name="T18" fmla="*/ 227 w 284"/>
                <a:gd name="T19" fmla="*/ 23 h 221"/>
                <a:gd name="T20" fmla="*/ 213 w 284"/>
                <a:gd name="T21" fmla="*/ 29 h 221"/>
                <a:gd name="T22" fmla="*/ 184 w 284"/>
                <a:gd name="T23" fmla="*/ 45 h 221"/>
                <a:gd name="T24" fmla="*/ 170 w 284"/>
                <a:gd name="T25" fmla="*/ 47 h 221"/>
                <a:gd name="T26" fmla="*/ 159 w 284"/>
                <a:gd name="T27" fmla="*/ 50 h 221"/>
                <a:gd name="T28" fmla="*/ 164 w 284"/>
                <a:gd name="T29" fmla="*/ 54 h 221"/>
                <a:gd name="T30" fmla="*/ 187 w 284"/>
                <a:gd name="T31" fmla="*/ 56 h 221"/>
                <a:gd name="T32" fmla="*/ 213 w 284"/>
                <a:gd name="T33" fmla="*/ 62 h 221"/>
                <a:gd name="T34" fmla="*/ 235 w 284"/>
                <a:gd name="T35" fmla="*/ 72 h 221"/>
                <a:gd name="T36" fmla="*/ 258 w 284"/>
                <a:gd name="T37" fmla="*/ 85 h 221"/>
                <a:gd name="T38" fmla="*/ 278 w 284"/>
                <a:gd name="T39" fmla="*/ 95 h 221"/>
                <a:gd name="T40" fmla="*/ 272 w 284"/>
                <a:gd name="T41" fmla="*/ 97 h 221"/>
                <a:gd name="T42" fmla="*/ 252 w 284"/>
                <a:gd name="T43" fmla="*/ 93 h 221"/>
                <a:gd name="T44" fmla="*/ 224 w 284"/>
                <a:gd name="T45" fmla="*/ 95 h 221"/>
                <a:gd name="T46" fmla="*/ 176 w 284"/>
                <a:gd name="T47" fmla="*/ 93 h 221"/>
                <a:gd name="T48" fmla="*/ 179 w 284"/>
                <a:gd name="T49" fmla="*/ 99 h 221"/>
                <a:gd name="T50" fmla="*/ 204 w 284"/>
                <a:gd name="T51" fmla="*/ 126 h 221"/>
                <a:gd name="T52" fmla="*/ 221 w 284"/>
                <a:gd name="T53" fmla="*/ 153 h 221"/>
                <a:gd name="T54" fmla="*/ 235 w 284"/>
                <a:gd name="T55" fmla="*/ 175 h 221"/>
                <a:gd name="T56" fmla="*/ 235 w 284"/>
                <a:gd name="T57" fmla="*/ 178 h 221"/>
                <a:gd name="T58" fmla="*/ 201 w 284"/>
                <a:gd name="T59" fmla="*/ 165 h 221"/>
                <a:gd name="T60" fmla="*/ 164 w 284"/>
                <a:gd name="T61" fmla="*/ 149 h 221"/>
                <a:gd name="T62" fmla="*/ 130 w 284"/>
                <a:gd name="T63" fmla="*/ 124 h 221"/>
                <a:gd name="T64" fmla="*/ 116 w 284"/>
                <a:gd name="T65" fmla="*/ 111 h 221"/>
                <a:gd name="T66" fmla="*/ 119 w 284"/>
                <a:gd name="T67" fmla="*/ 120 h 221"/>
                <a:gd name="T68" fmla="*/ 127 w 284"/>
                <a:gd name="T69" fmla="*/ 149 h 221"/>
                <a:gd name="T70" fmla="*/ 113 w 284"/>
                <a:gd name="T71" fmla="*/ 196 h 221"/>
                <a:gd name="T72" fmla="*/ 99 w 284"/>
                <a:gd name="T73" fmla="*/ 182 h 221"/>
                <a:gd name="T74" fmla="*/ 68 w 284"/>
                <a:gd name="T75" fmla="*/ 124 h 221"/>
                <a:gd name="T76" fmla="*/ 71 w 284"/>
                <a:gd name="T77" fmla="*/ 99 h 221"/>
                <a:gd name="T78" fmla="*/ 65 w 284"/>
                <a:gd name="T79" fmla="*/ 101 h 221"/>
                <a:gd name="T80" fmla="*/ 57 w 284"/>
                <a:gd name="T81" fmla="*/ 116 h 221"/>
                <a:gd name="T82" fmla="*/ 25 w 284"/>
                <a:gd name="T83" fmla="*/ 130 h 221"/>
                <a:gd name="T84" fmla="*/ 8 w 284"/>
                <a:gd name="T85" fmla="*/ 132 h 221"/>
                <a:gd name="T86" fmla="*/ 17 w 284"/>
                <a:gd name="T87" fmla="*/ 111 h 221"/>
                <a:gd name="T88" fmla="*/ 31 w 284"/>
                <a:gd name="T89" fmla="*/ 85 h 221"/>
                <a:gd name="T90" fmla="*/ 59 w 284"/>
                <a:gd name="T91" fmla="*/ 64 h 221"/>
                <a:gd name="T92" fmla="*/ 68 w 284"/>
                <a:gd name="T93" fmla="*/ 52 h 221"/>
                <a:gd name="T94" fmla="*/ 51 w 284"/>
                <a:gd name="T95" fmla="*/ 31 h 221"/>
                <a:gd name="T96" fmla="*/ 39 w 284"/>
                <a:gd name="T97" fmla="*/ 14 h 221"/>
                <a:gd name="T98" fmla="*/ 28 w 284"/>
                <a:gd name="T99" fmla="*/ 4 h 221"/>
                <a:gd name="T100" fmla="*/ 28 w 284"/>
                <a:gd name="T101" fmla="*/ 0 h 22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284"/>
                <a:gd name="T154" fmla="*/ 0 h 221"/>
                <a:gd name="T155" fmla="*/ 284 w 284"/>
                <a:gd name="T156" fmla="*/ 221 h 22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284" h="221">
                  <a:moveTo>
                    <a:pt x="28" y="0"/>
                  </a:moveTo>
                  <a:lnTo>
                    <a:pt x="31" y="4"/>
                  </a:lnTo>
                  <a:lnTo>
                    <a:pt x="39" y="8"/>
                  </a:lnTo>
                  <a:lnTo>
                    <a:pt x="45" y="14"/>
                  </a:lnTo>
                  <a:lnTo>
                    <a:pt x="48" y="21"/>
                  </a:lnTo>
                  <a:lnTo>
                    <a:pt x="51" y="27"/>
                  </a:lnTo>
                  <a:lnTo>
                    <a:pt x="59" y="37"/>
                  </a:lnTo>
                  <a:lnTo>
                    <a:pt x="68" y="47"/>
                  </a:lnTo>
                  <a:lnTo>
                    <a:pt x="79" y="52"/>
                  </a:lnTo>
                  <a:lnTo>
                    <a:pt x="88" y="45"/>
                  </a:lnTo>
                  <a:lnTo>
                    <a:pt x="105" y="39"/>
                  </a:lnTo>
                  <a:lnTo>
                    <a:pt x="122" y="31"/>
                  </a:lnTo>
                  <a:lnTo>
                    <a:pt x="139" y="27"/>
                  </a:lnTo>
                  <a:lnTo>
                    <a:pt x="147" y="27"/>
                  </a:lnTo>
                  <a:lnTo>
                    <a:pt x="159" y="25"/>
                  </a:lnTo>
                  <a:lnTo>
                    <a:pt x="173" y="25"/>
                  </a:lnTo>
                  <a:lnTo>
                    <a:pt x="187" y="25"/>
                  </a:lnTo>
                  <a:lnTo>
                    <a:pt x="201" y="25"/>
                  </a:lnTo>
                  <a:lnTo>
                    <a:pt x="215" y="23"/>
                  </a:lnTo>
                  <a:lnTo>
                    <a:pt x="227" y="23"/>
                  </a:lnTo>
                  <a:lnTo>
                    <a:pt x="232" y="21"/>
                  </a:lnTo>
                  <a:lnTo>
                    <a:pt x="213" y="29"/>
                  </a:lnTo>
                  <a:lnTo>
                    <a:pt x="196" y="37"/>
                  </a:lnTo>
                  <a:lnTo>
                    <a:pt x="184" y="45"/>
                  </a:lnTo>
                  <a:lnTo>
                    <a:pt x="176" y="47"/>
                  </a:lnTo>
                  <a:lnTo>
                    <a:pt x="170" y="47"/>
                  </a:lnTo>
                  <a:lnTo>
                    <a:pt x="164" y="50"/>
                  </a:lnTo>
                  <a:lnTo>
                    <a:pt x="159" y="50"/>
                  </a:lnTo>
                  <a:lnTo>
                    <a:pt x="153" y="52"/>
                  </a:lnTo>
                  <a:lnTo>
                    <a:pt x="164" y="54"/>
                  </a:lnTo>
                  <a:lnTo>
                    <a:pt x="176" y="54"/>
                  </a:lnTo>
                  <a:lnTo>
                    <a:pt x="187" y="56"/>
                  </a:lnTo>
                  <a:lnTo>
                    <a:pt x="198" y="60"/>
                  </a:lnTo>
                  <a:lnTo>
                    <a:pt x="213" y="62"/>
                  </a:lnTo>
                  <a:lnTo>
                    <a:pt x="224" y="66"/>
                  </a:lnTo>
                  <a:lnTo>
                    <a:pt x="235" y="72"/>
                  </a:lnTo>
                  <a:lnTo>
                    <a:pt x="247" y="81"/>
                  </a:lnTo>
                  <a:lnTo>
                    <a:pt x="258" y="85"/>
                  </a:lnTo>
                  <a:lnTo>
                    <a:pt x="269" y="91"/>
                  </a:lnTo>
                  <a:lnTo>
                    <a:pt x="278" y="95"/>
                  </a:lnTo>
                  <a:lnTo>
                    <a:pt x="284" y="101"/>
                  </a:lnTo>
                  <a:lnTo>
                    <a:pt x="272" y="97"/>
                  </a:lnTo>
                  <a:lnTo>
                    <a:pt x="264" y="95"/>
                  </a:lnTo>
                  <a:lnTo>
                    <a:pt x="252" y="93"/>
                  </a:lnTo>
                  <a:lnTo>
                    <a:pt x="241" y="93"/>
                  </a:lnTo>
                  <a:lnTo>
                    <a:pt x="224" y="95"/>
                  </a:lnTo>
                  <a:lnTo>
                    <a:pt x="201" y="95"/>
                  </a:lnTo>
                  <a:lnTo>
                    <a:pt x="176" y="93"/>
                  </a:lnTo>
                  <a:lnTo>
                    <a:pt x="159" y="87"/>
                  </a:lnTo>
                  <a:lnTo>
                    <a:pt x="179" y="99"/>
                  </a:lnTo>
                  <a:lnTo>
                    <a:pt x="193" y="114"/>
                  </a:lnTo>
                  <a:lnTo>
                    <a:pt x="204" y="126"/>
                  </a:lnTo>
                  <a:lnTo>
                    <a:pt x="213" y="140"/>
                  </a:lnTo>
                  <a:lnTo>
                    <a:pt x="221" y="153"/>
                  </a:lnTo>
                  <a:lnTo>
                    <a:pt x="227" y="165"/>
                  </a:lnTo>
                  <a:lnTo>
                    <a:pt x="235" y="175"/>
                  </a:lnTo>
                  <a:lnTo>
                    <a:pt x="247" y="184"/>
                  </a:lnTo>
                  <a:lnTo>
                    <a:pt x="235" y="178"/>
                  </a:lnTo>
                  <a:lnTo>
                    <a:pt x="218" y="171"/>
                  </a:lnTo>
                  <a:lnTo>
                    <a:pt x="201" y="165"/>
                  </a:lnTo>
                  <a:lnTo>
                    <a:pt x="181" y="157"/>
                  </a:lnTo>
                  <a:lnTo>
                    <a:pt x="164" y="149"/>
                  </a:lnTo>
                  <a:lnTo>
                    <a:pt x="145" y="138"/>
                  </a:lnTo>
                  <a:lnTo>
                    <a:pt x="130" y="124"/>
                  </a:lnTo>
                  <a:lnTo>
                    <a:pt x="119" y="107"/>
                  </a:lnTo>
                  <a:lnTo>
                    <a:pt x="116" y="111"/>
                  </a:lnTo>
                  <a:lnTo>
                    <a:pt x="116" y="114"/>
                  </a:lnTo>
                  <a:lnTo>
                    <a:pt x="119" y="120"/>
                  </a:lnTo>
                  <a:lnTo>
                    <a:pt x="122" y="126"/>
                  </a:lnTo>
                  <a:lnTo>
                    <a:pt x="127" y="149"/>
                  </a:lnTo>
                  <a:lnTo>
                    <a:pt x="122" y="171"/>
                  </a:lnTo>
                  <a:lnTo>
                    <a:pt x="113" y="196"/>
                  </a:lnTo>
                  <a:lnTo>
                    <a:pt x="110" y="221"/>
                  </a:lnTo>
                  <a:lnTo>
                    <a:pt x="99" y="182"/>
                  </a:lnTo>
                  <a:lnTo>
                    <a:pt x="79" y="151"/>
                  </a:lnTo>
                  <a:lnTo>
                    <a:pt x="68" y="124"/>
                  </a:lnTo>
                  <a:lnTo>
                    <a:pt x="71" y="103"/>
                  </a:lnTo>
                  <a:lnTo>
                    <a:pt x="71" y="99"/>
                  </a:lnTo>
                  <a:lnTo>
                    <a:pt x="68" y="99"/>
                  </a:lnTo>
                  <a:lnTo>
                    <a:pt x="65" y="101"/>
                  </a:lnTo>
                  <a:lnTo>
                    <a:pt x="62" y="105"/>
                  </a:lnTo>
                  <a:lnTo>
                    <a:pt x="57" y="116"/>
                  </a:lnTo>
                  <a:lnTo>
                    <a:pt x="45" y="124"/>
                  </a:lnTo>
                  <a:lnTo>
                    <a:pt x="25" y="130"/>
                  </a:lnTo>
                  <a:lnTo>
                    <a:pt x="0" y="142"/>
                  </a:lnTo>
                  <a:lnTo>
                    <a:pt x="8" y="132"/>
                  </a:lnTo>
                  <a:lnTo>
                    <a:pt x="14" y="122"/>
                  </a:lnTo>
                  <a:lnTo>
                    <a:pt x="17" y="111"/>
                  </a:lnTo>
                  <a:lnTo>
                    <a:pt x="22" y="99"/>
                  </a:lnTo>
                  <a:lnTo>
                    <a:pt x="31" y="85"/>
                  </a:lnTo>
                  <a:lnTo>
                    <a:pt x="45" y="72"/>
                  </a:lnTo>
                  <a:lnTo>
                    <a:pt x="59" y="64"/>
                  </a:lnTo>
                  <a:lnTo>
                    <a:pt x="74" y="58"/>
                  </a:lnTo>
                  <a:lnTo>
                    <a:pt x="68" y="52"/>
                  </a:lnTo>
                  <a:lnTo>
                    <a:pt x="59" y="41"/>
                  </a:lnTo>
                  <a:lnTo>
                    <a:pt x="51" y="31"/>
                  </a:lnTo>
                  <a:lnTo>
                    <a:pt x="45" y="23"/>
                  </a:lnTo>
                  <a:lnTo>
                    <a:pt x="39" y="14"/>
                  </a:lnTo>
                  <a:lnTo>
                    <a:pt x="34" y="8"/>
                  </a:lnTo>
                  <a:lnTo>
                    <a:pt x="28" y="4"/>
                  </a:lnTo>
                  <a:lnTo>
                    <a:pt x="25" y="2"/>
                  </a:lnTo>
                  <a:lnTo>
                    <a:pt x="28" y="0"/>
                  </a:lnTo>
                  <a:close/>
                </a:path>
              </a:pathLst>
            </a:custGeom>
            <a:solidFill>
              <a:srgbClr val="FFCC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6" name="Freeform 49"/>
            <p:cNvSpPr>
              <a:spLocks/>
            </p:cNvSpPr>
            <p:nvPr/>
          </p:nvSpPr>
          <p:spPr bwMode="auto">
            <a:xfrm>
              <a:off x="2825" y="1849"/>
              <a:ext cx="303" cy="336"/>
            </a:xfrm>
            <a:custGeom>
              <a:avLst/>
              <a:gdLst>
                <a:gd name="T0" fmla="*/ 51 w 303"/>
                <a:gd name="T1" fmla="*/ 45 h 336"/>
                <a:gd name="T2" fmla="*/ 59 w 303"/>
                <a:gd name="T3" fmla="*/ 57 h 336"/>
                <a:gd name="T4" fmla="*/ 65 w 303"/>
                <a:gd name="T5" fmla="*/ 72 h 336"/>
                <a:gd name="T6" fmla="*/ 82 w 303"/>
                <a:gd name="T7" fmla="*/ 95 h 336"/>
                <a:gd name="T8" fmla="*/ 105 w 303"/>
                <a:gd name="T9" fmla="*/ 88 h 336"/>
                <a:gd name="T10" fmla="*/ 139 w 303"/>
                <a:gd name="T11" fmla="*/ 55 h 336"/>
                <a:gd name="T12" fmla="*/ 167 w 303"/>
                <a:gd name="T13" fmla="*/ 39 h 336"/>
                <a:gd name="T14" fmla="*/ 196 w 303"/>
                <a:gd name="T15" fmla="*/ 28 h 336"/>
                <a:gd name="T16" fmla="*/ 227 w 303"/>
                <a:gd name="T17" fmla="*/ 16 h 336"/>
                <a:gd name="T18" fmla="*/ 250 w 303"/>
                <a:gd name="T19" fmla="*/ 4 h 336"/>
                <a:gd name="T20" fmla="*/ 238 w 303"/>
                <a:gd name="T21" fmla="*/ 18 h 336"/>
                <a:gd name="T22" fmla="*/ 204 w 303"/>
                <a:gd name="T23" fmla="*/ 53 h 336"/>
                <a:gd name="T24" fmla="*/ 187 w 303"/>
                <a:gd name="T25" fmla="*/ 62 h 336"/>
                <a:gd name="T26" fmla="*/ 176 w 303"/>
                <a:gd name="T27" fmla="*/ 68 h 336"/>
                <a:gd name="T28" fmla="*/ 184 w 303"/>
                <a:gd name="T29" fmla="*/ 70 h 336"/>
                <a:gd name="T30" fmla="*/ 207 w 303"/>
                <a:gd name="T31" fmla="*/ 68 h 336"/>
                <a:gd name="T32" fmla="*/ 233 w 303"/>
                <a:gd name="T33" fmla="*/ 70 h 336"/>
                <a:gd name="T34" fmla="*/ 255 w 303"/>
                <a:gd name="T35" fmla="*/ 76 h 336"/>
                <a:gd name="T36" fmla="*/ 278 w 303"/>
                <a:gd name="T37" fmla="*/ 86 h 336"/>
                <a:gd name="T38" fmla="*/ 298 w 303"/>
                <a:gd name="T39" fmla="*/ 97 h 336"/>
                <a:gd name="T40" fmla="*/ 295 w 303"/>
                <a:gd name="T41" fmla="*/ 101 h 336"/>
                <a:gd name="T42" fmla="*/ 272 w 303"/>
                <a:gd name="T43" fmla="*/ 101 h 336"/>
                <a:gd name="T44" fmla="*/ 255 w 303"/>
                <a:gd name="T45" fmla="*/ 105 h 336"/>
                <a:gd name="T46" fmla="*/ 233 w 303"/>
                <a:gd name="T47" fmla="*/ 115 h 336"/>
                <a:gd name="T48" fmla="*/ 207 w 303"/>
                <a:gd name="T49" fmla="*/ 123 h 336"/>
                <a:gd name="T50" fmla="*/ 184 w 303"/>
                <a:gd name="T51" fmla="*/ 125 h 336"/>
                <a:gd name="T52" fmla="*/ 207 w 303"/>
                <a:gd name="T53" fmla="*/ 150 h 336"/>
                <a:gd name="T54" fmla="*/ 238 w 303"/>
                <a:gd name="T55" fmla="*/ 214 h 336"/>
                <a:gd name="T56" fmla="*/ 244 w 303"/>
                <a:gd name="T57" fmla="*/ 231 h 336"/>
                <a:gd name="T58" fmla="*/ 213 w 303"/>
                <a:gd name="T59" fmla="*/ 223 h 336"/>
                <a:gd name="T60" fmla="*/ 173 w 303"/>
                <a:gd name="T61" fmla="*/ 212 h 336"/>
                <a:gd name="T62" fmla="*/ 142 w 303"/>
                <a:gd name="T63" fmla="*/ 187 h 336"/>
                <a:gd name="T64" fmla="*/ 128 w 303"/>
                <a:gd name="T65" fmla="*/ 173 h 336"/>
                <a:gd name="T66" fmla="*/ 128 w 303"/>
                <a:gd name="T67" fmla="*/ 185 h 336"/>
                <a:gd name="T68" fmla="*/ 136 w 303"/>
                <a:gd name="T69" fmla="*/ 225 h 336"/>
                <a:gd name="T70" fmla="*/ 116 w 303"/>
                <a:gd name="T71" fmla="*/ 301 h 336"/>
                <a:gd name="T72" fmla="*/ 102 w 303"/>
                <a:gd name="T73" fmla="*/ 284 h 336"/>
                <a:gd name="T74" fmla="*/ 74 w 303"/>
                <a:gd name="T75" fmla="*/ 210 h 336"/>
                <a:gd name="T76" fmla="*/ 79 w 303"/>
                <a:gd name="T77" fmla="*/ 173 h 336"/>
                <a:gd name="T78" fmla="*/ 74 w 303"/>
                <a:gd name="T79" fmla="*/ 177 h 336"/>
                <a:gd name="T80" fmla="*/ 62 w 303"/>
                <a:gd name="T81" fmla="*/ 202 h 336"/>
                <a:gd name="T82" fmla="*/ 28 w 303"/>
                <a:gd name="T83" fmla="*/ 233 h 336"/>
                <a:gd name="T84" fmla="*/ 11 w 303"/>
                <a:gd name="T85" fmla="*/ 243 h 336"/>
                <a:gd name="T86" fmla="*/ 23 w 303"/>
                <a:gd name="T87" fmla="*/ 210 h 336"/>
                <a:gd name="T88" fmla="*/ 40 w 303"/>
                <a:gd name="T89" fmla="*/ 165 h 336"/>
                <a:gd name="T90" fmla="*/ 74 w 303"/>
                <a:gd name="T91" fmla="*/ 123 h 336"/>
                <a:gd name="T92" fmla="*/ 82 w 303"/>
                <a:gd name="T93" fmla="*/ 103 h 336"/>
                <a:gd name="T94" fmla="*/ 65 w 303"/>
                <a:gd name="T95" fmla="*/ 78 h 336"/>
                <a:gd name="T96" fmla="*/ 57 w 303"/>
                <a:gd name="T97" fmla="*/ 59 h 336"/>
                <a:gd name="T98" fmla="*/ 45 w 303"/>
                <a:gd name="T99" fmla="*/ 47 h 336"/>
                <a:gd name="T100" fmla="*/ 45 w 303"/>
                <a:gd name="T101" fmla="*/ 41 h 3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303"/>
                <a:gd name="T154" fmla="*/ 0 h 336"/>
                <a:gd name="T155" fmla="*/ 303 w 303"/>
                <a:gd name="T156" fmla="*/ 336 h 3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303" h="336">
                  <a:moveTo>
                    <a:pt x="45" y="41"/>
                  </a:moveTo>
                  <a:lnTo>
                    <a:pt x="51" y="45"/>
                  </a:lnTo>
                  <a:lnTo>
                    <a:pt x="54" y="51"/>
                  </a:lnTo>
                  <a:lnTo>
                    <a:pt x="59" y="57"/>
                  </a:lnTo>
                  <a:lnTo>
                    <a:pt x="62" y="64"/>
                  </a:lnTo>
                  <a:lnTo>
                    <a:pt x="65" y="72"/>
                  </a:lnTo>
                  <a:lnTo>
                    <a:pt x="74" y="84"/>
                  </a:lnTo>
                  <a:lnTo>
                    <a:pt x="82" y="95"/>
                  </a:lnTo>
                  <a:lnTo>
                    <a:pt x="93" y="99"/>
                  </a:lnTo>
                  <a:lnTo>
                    <a:pt x="105" y="88"/>
                  </a:lnTo>
                  <a:lnTo>
                    <a:pt x="119" y="72"/>
                  </a:lnTo>
                  <a:lnTo>
                    <a:pt x="139" y="55"/>
                  </a:lnTo>
                  <a:lnTo>
                    <a:pt x="159" y="43"/>
                  </a:lnTo>
                  <a:lnTo>
                    <a:pt x="167" y="39"/>
                  </a:lnTo>
                  <a:lnTo>
                    <a:pt x="179" y="35"/>
                  </a:lnTo>
                  <a:lnTo>
                    <a:pt x="196" y="28"/>
                  </a:lnTo>
                  <a:lnTo>
                    <a:pt x="210" y="22"/>
                  </a:lnTo>
                  <a:lnTo>
                    <a:pt x="227" y="16"/>
                  </a:lnTo>
                  <a:lnTo>
                    <a:pt x="238" y="10"/>
                  </a:lnTo>
                  <a:lnTo>
                    <a:pt x="250" y="4"/>
                  </a:lnTo>
                  <a:lnTo>
                    <a:pt x="255" y="0"/>
                  </a:lnTo>
                  <a:lnTo>
                    <a:pt x="238" y="18"/>
                  </a:lnTo>
                  <a:lnTo>
                    <a:pt x="218" y="37"/>
                  </a:lnTo>
                  <a:lnTo>
                    <a:pt x="204" y="53"/>
                  </a:lnTo>
                  <a:lnTo>
                    <a:pt x="193" y="59"/>
                  </a:lnTo>
                  <a:lnTo>
                    <a:pt x="187" y="62"/>
                  </a:lnTo>
                  <a:lnTo>
                    <a:pt x="181" y="66"/>
                  </a:lnTo>
                  <a:lnTo>
                    <a:pt x="176" y="68"/>
                  </a:lnTo>
                  <a:lnTo>
                    <a:pt x="173" y="72"/>
                  </a:lnTo>
                  <a:lnTo>
                    <a:pt x="184" y="70"/>
                  </a:lnTo>
                  <a:lnTo>
                    <a:pt x="196" y="70"/>
                  </a:lnTo>
                  <a:lnTo>
                    <a:pt x="207" y="68"/>
                  </a:lnTo>
                  <a:lnTo>
                    <a:pt x="221" y="68"/>
                  </a:lnTo>
                  <a:lnTo>
                    <a:pt x="233" y="70"/>
                  </a:lnTo>
                  <a:lnTo>
                    <a:pt x="244" y="72"/>
                  </a:lnTo>
                  <a:lnTo>
                    <a:pt x="255" y="76"/>
                  </a:lnTo>
                  <a:lnTo>
                    <a:pt x="267" y="84"/>
                  </a:lnTo>
                  <a:lnTo>
                    <a:pt x="278" y="86"/>
                  </a:lnTo>
                  <a:lnTo>
                    <a:pt x="289" y="90"/>
                  </a:lnTo>
                  <a:lnTo>
                    <a:pt x="298" y="97"/>
                  </a:lnTo>
                  <a:lnTo>
                    <a:pt x="303" y="103"/>
                  </a:lnTo>
                  <a:lnTo>
                    <a:pt x="295" y="101"/>
                  </a:lnTo>
                  <a:lnTo>
                    <a:pt x="284" y="99"/>
                  </a:lnTo>
                  <a:lnTo>
                    <a:pt x="272" y="101"/>
                  </a:lnTo>
                  <a:lnTo>
                    <a:pt x="261" y="103"/>
                  </a:lnTo>
                  <a:lnTo>
                    <a:pt x="255" y="105"/>
                  </a:lnTo>
                  <a:lnTo>
                    <a:pt x="244" y="111"/>
                  </a:lnTo>
                  <a:lnTo>
                    <a:pt x="233" y="115"/>
                  </a:lnTo>
                  <a:lnTo>
                    <a:pt x="218" y="119"/>
                  </a:lnTo>
                  <a:lnTo>
                    <a:pt x="207" y="123"/>
                  </a:lnTo>
                  <a:lnTo>
                    <a:pt x="196" y="125"/>
                  </a:lnTo>
                  <a:lnTo>
                    <a:pt x="184" y="125"/>
                  </a:lnTo>
                  <a:lnTo>
                    <a:pt x="176" y="123"/>
                  </a:lnTo>
                  <a:lnTo>
                    <a:pt x="207" y="150"/>
                  </a:lnTo>
                  <a:lnTo>
                    <a:pt x="227" y="181"/>
                  </a:lnTo>
                  <a:lnTo>
                    <a:pt x="238" y="214"/>
                  </a:lnTo>
                  <a:lnTo>
                    <a:pt x="255" y="235"/>
                  </a:lnTo>
                  <a:lnTo>
                    <a:pt x="244" y="231"/>
                  </a:lnTo>
                  <a:lnTo>
                    <a:pt x="230" y="227"/>
                  </a:lnTo>
                  <a:lnTo>
                    <a:pt x="213" y="223"/>
                  </a:lnTo>
                  <a:lnTo>
                    <a:pt x="193" y="218"/>
                  </a:lnTo>
                  <a:lnTo>
                    <a:pt x="173" y="212"/>
                  </a:lnTo>
                  <a:lnTo>
                    <a:pt x="156" y="204"/>
                  </a:lnTo>
                  <a:lnTo>
                    <a:pt x="142" y="187"/>
                  </a:lnTo>
                  <a:lnTo>
                    <a:pt x="130" y="167"/>
                  </a:lnTo>
                  <a:lnTo>
                    <a:pt x="128" y="173"/>
                  </a:lnTo>
                  <a:lnTo>
                    <a:pt x="128" y="179"/>
                  </a:lnTo>
                  <a:lnTo>
                    <a:pt x="128" y="185"/>
                  </a:lnTo>
                  <a:lnTo>
                    <a:pt x="133" y="194"/>
                  </a:lnTo>
                  <a:lnTo>
                    <a:pt x="136" y="225"/>
                  </a:lnTo>
                  <a:lnTo>
                    <a:pt x="128" y="262"/>
                  </a:lnTo>
                  <a:lnTo>
                    <a:pt x="116" y="301"/>
                  </a:lnTo>
                  <a:lnTo>
                    <a:pt x="110" y="336"/>
                  </a:lnTo>
                  <a:lnTo>
                    <a:pt x="102" y="284"/>
                  </a:lnTo>
                  <a:lnTo>
                    <a:pt x="85" y="243"/>
                  </a:lnTo>
                  <a:lnTo>
                    <a:pt x="74" y="210"/>
                  </a:lnTo>
                  <a:lnTo>
                    <a:pt x="79" y="177"/>
                  </a:lnTo>
                  <a:lnTo>
                    <a:pt x="79" y="173"/>
                  </a:lnTo>
                  <a:lnTo>
                    <a:pt x="76" y="173"/>
                  </a:lnTo>
                  <a:lnTo>
                    <a:pt x="74" y="177"/>
                  </a:lnTo>
                  <a:lnTo>
                    <a:pt x="71" y="183"/>
                  </a:lnTo>
                  <a:lnTo>
                    <a:pt x="62" y="202"/>
                  </a:lnTo>
                  <a:lnTo>
                    <a:pt x="48" y="216"/>
                  </a:lnTo>
                  <a:lnTo>
                    <a:pt x="28" y="233"/>
                  </a:lnTo>
                  <a:lnTo>
                    <a:pt x="0" y="260"/>
                  </a:lnTo>
                  <a:lnTo>
                    <a:pt x="11" y="243"/>
                  </a:lnTo>
                  <a:lnTo>
                    <a:pt x="20" y="227"/>
                  </a:lnTo>
                  <a:lnTo>
                    <a:pt x="23" y="210"/>
                  </a:lnTo>
                  <a:lnTo>
                    <a:pt x="28" y="189"/>
                  </a:lnTo>
                  <a:lnTo>
                    <a:pt x="40" y="165"/>
                  </a:lnTo>
                  <a:lnTo>
                    <a:pt x="54" y="142"/>
                  </a:lnTo>
                  <a:lnTo>
                    <a:pt x="74" y="123"/>
                  </a:lnTo>
                  <a:lnTo>
                    <a:pt x="88" y="111"/>
                  </a:lnTo>
                  <a:lnTo>
                    <a:pt x="82" y="103"/>
                  </a:lnTo>
                  <a:lnTo>
                    <a:pt x="74" y="90"/>
                  </a:lnTo>
                  <a:lnTo>
                    <a:pt x="65" y="78"/>
                  </a:lnTo>
                  <a:lnTo>
                    <a:pt x="59" y="68"/>
                  </a:lnTo>
                  <a:lnTo>
                    <a:pt x="57" y="59"/>
                  </a:lnTo>
                  <a:lnTo>
                    <a:pt x="51" y="53"/>
                  </a:lnTo>
                  <a:lnTo>
                    <a:pt x="45" y="47"/>
                  </a:lnTo>
                  <a:lnTo>
                    <a:pt x="42" y="45"/>
                  </a:lnTo>
                  <a:lnTo>
                    <a:pt x="45" y="41"/>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7" name="Freeform 50"/>
            <p:cNvSpPr>
              <a:spLocks/>
            </p:cNvSpPr>
            <p:nvPr/>
          </p:nvSpPr>
          <p:spPr bwMode="auto">
            <a:xfrm>
              <a:off x="2612" y="1549"/>
              <a:ext cx="173" cy="128"/>
            </a:xfrm>
            <a:custGeom>
              <a:avLst/>
              <a:gdLst>
                <a:gd name="T0" fmla="*/ 159 w 173"/>
                <a:gd name="T1" fmla="*/ 116 h 128"/>
                <a:gd name="T2" fmla="*/ 111 w 173"/>
                <a:gd name="T3" fmla="*/ 93 h 128"/>
                <a:gd name="T4" fmla="*/ 71 w 173"/>
                <a:gd name="T5" fmla="*/ 97 h 128"/>
                <a:gd name="T6" fmla="*/ 37 w 173"/>
                <a:gd name="T7" fmla="*/ 112 h 128"/>
                <a:gd name="T8" fmla="*/ 23 w 173"/>
                <a:gd name="T9" fmla="*/ 118 h 128"/>
                <a:gd name="T10" fmla="*/ 14 w 173"/>
                <a:gd name="T11" fmla="*/ 114 h 128"/>
                <a:gd name="T12" fmla="*/ 11 w 173"/>
                <a:gd name="T13" fmla="*/ 110 h 128"/>
                <a:gd name="T14" fmla="*/ 6 w 173"/>
                <a:gd name="T15" fmla="*/ 108 h 128"/>
                <a:gd name="T16" fmla="*/ 6 w 173"/>
                <a:gd name="T17" fmla="*/ 103 h 128"/>
                <a:gd name="T18" fmla="*/ 6 w 173"/>
                <a:gd name="T19" fmla="*/ 99 h 128"/>
                <a:gd name="T20" fmla="*/ 6 w 173"/>
                <a:gd name="T21" fmla="*/ 95 h 128"/>
                <a:gd name="T22" fmla="*/ 0 w 173"/>
                <a:gd name="T23" fmla="*/ 91 h 128"/>
                <a:gd name="T24" fmla="*/ 0 w 173"/>
                <a:gd name="T25" fmla="*/ 85 h 128"/>
                <a:gd name="T26" fmla="*/ 3 w 173"/>
                <a:gd name="T27" fmla="*/ 79 h 128"/>
                <a:gd name="T28" fmla="*/ 0 w 173"/>
                <a:gd name="T29" fmla="*/ 70 h 128"/>
                <a:gd name="T30" fmla="*/ 0 w 173"/>
                <a:gd name="T31" fmla="*/ 56 h 128"/>
                <a:gd name="T32" fmla="*/ 3 w 173"/>
                <a:gd name="T33" fmla="*/ 50 h 128"/>
                <a:gd name="T34" fmla="*/ 6 w 173"/>
                <a:gd name="T35" fmla="*/ 50 h 128"/>
                <a:gd name="T36" fmla="*/ 6 w 173"/>
                <a:gd name="T37" fmla="*/ 48 h 128"/>
                <a:gd name="T38" fmla="*/ 3 w 173"/>
                <a:gd name="T39" fmla="*/ 39 h 128"/>
                <a:gd name="T40" fmla="*/ 6 w 173"/>
                <a:gd name="T41" fmla="*/ 35 h 128"/>
                <a:gd name="T42" fmla="*/ 11 w 173"/>
                <a:gd name="T43" fmla="*/ 35 h 128"/>
                <a:gd name="T44" fmla="*/ 11 w 173"/>
                <a:gd name="T45" fmla="*/ 31 h 128"/>
                <a:gd name="T46" fmla="*/ 11 w 173"/>
                <a:gd name="T47" fmla="*/ 25 h 128"/>
                <a:gd name="T48" fmla="*/ 14 w 173"/>
                <a:gd name="T49" fmla="*/ 23 h 128"/>
                <a:gd name="T50" fmla="*/ 23 w 173"/>
                <a:gd name="T51" fmla="*/ 23 h 128"/>
                <a:gd name="T52" fmla="*/ 25 w 173"/>
                <a:gd name="T53" fmla="*/ 21 h 128"/>
                <a:gd name="T54" fmla="*/ 28 w 173"/>
                <a:gd name="T55" fmla="*/ 17 h 128"/>
                <a:gd name="T56" fmla="*/ 28 w 173"/>
                <a:gd name="T57" fmla="*/ 15 h 128"/>
                <a:gd name="T58" fmla="*/ 31 w 173"/>
                <a:gd name="T59" fmla="*/ 13 h 128"/>
                <a:gd name="T60" fmla="*/ 34 w 173"/>
                <a:gd name="T61" fmla="*/ 13 h 128"/>
                <a:gd name="T62" fmla="*/ 37 w 173"/>
                <a:gd name="T63" fmla="*/ 6 h 128"/>
                <a:gd name="T64" fmla="*/ 40 w 173"/>
                <a:gd name="T65" fmla="*/ 4 h 128"/>
                <a:gd name="T66" fmla="*/ 45 w 173"/>
                <a:gd name="T67" fmla="*/ 9 h 128"/>
                <a:gd name="T68" fmla="*/ 51 w 173"/>
                <a:gd name="T69" fmla="*/ 6 h 128"/>
                <a:gd name="T70" fmla="*/ 57 w 173"/>
                <a:gd name="T71" fmla="*/ 2 h 128"/>
                <a:gd name="T72" fmla="*/ 62 w 173"/>
                <a:gd name="T73" fmla="*/ 0 h 128"/>
                <a:gd name="T74" fmla="*/ 71 w 173"/>
                <a:gd name="T75" fmla="*/ 4 h 128"/>
                <a:gd name="T76" fmla="*/ 82 w 173"/>
                <a:gd name="T77" fmla="*/ 21 h 128"/>
                <a:gd name="T78" fmla="*/ 88 w 173"/>
                <a:gd name="T79" fmla="*/ 68 h 128"/>
                <a:gd name="T80" fmla="*/ 122 w 173"/>
                <a:gd name="T81" fmla="*/ 91 h 128"/>
                <a:gd name="T82" fmla="*/ 156 w 173"/>
                <a:gd name="T83" fmla="*/ 110 h 128"/>
                <a:gd name="T84" fmla="*/ 173 w 173"/>
                <a:gd name="T85" fmla="*/ 128 h 12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73"/>
                <a:gd name="T130" fmla="*/ 0 h 128"/>
                <a:gd name="T131" fmla="*/ 173 w 173"/>
                <a:gd name="T132" fmla="*/ 128 h 12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73" h="128">
                  <a:moveTo>
                    <a:pt x="173" y="128"/>
                  </a:moveTo>
                  <a:lnTo>
                    <a:pt x="159" y="116"/>
                  </a:lnTo>
                  <a:lnTo>
                    <a:pt x="136" y="103"/>
                  </a:lnTo>
                  <a:lnTo>
                    <a:pt x="111" y="93"/>
                  </a:lnTo>
                  <a:lnTo>
                    <a:pt x="91" y="91"/>
                  </a:lnTo>
                  <a:lnTo>
                    <a:pt x="71" y="97"/>
                  </a:lnTo>
                  <a:lnTo>
                    <a:pt x="51" y="103"/>
                  </a:lnTo>
                  <a:lnTo>
                    <a:pt x="37" y="112"/>
                  </a:lnTo>
                  <a:lnTo>
                    <a:pt x="28" y="116"/>
                  </a:lnTo>
                  <a:lnTo>
                    <a:pt x="23" y="118"/>
                  </a:lnTo>
                  <a:lnTo>
                    <a:pt x="17" y="116"/>
                  </a:lnTo>
                  <a:lnTo>
                    <a:pt x="14" y="114"/>
                  </a:lnTo>
                  <a:lnTo>
                    <a:pt x="14" y="112"/>
                  </a:lnTo>
                  <a:lnTo>
                    <a:pt x="11" y="110"/>
                  </a:lnTo>
                  <a:lnTo>
                    <a:pt x="8" y="108"/>
                  </a:lnTo>
                  <a:lnTo>
                    <a:pt x="6" y="108"/>
                  </a:lnTo>
                  <a:lnTo>
                    <a:pt x="6" y="106"/>
                  </a:lnTo>
                  <a:lnTo>
                    <a:pt x="6" y="103"/>
                  </a:lnTo>
                  <a:lnTo>
                    <a:pt x="6" y="101"/>
                  </a:lnTo>
                  <a:lnTo>
                    <a:pt x="6" y="99"/>
                  </a:lnTo>
                  <a:lnTo>
                    <a:pt x="6" y="97"/>
                  </a:lnTo>
                  <a:lnTo>
                    <a:pt x="6" y="95"/>
                  </a:lnTo>
                  <a:lnTo>
                    <a:pt x="3" y="93"/>
                  </a:lnTo>
                  <a:lnTo>
                    <a:pt x="0" y="91"/>
                  </a:lnTo>
                  <a:lnTo>
                    <a:pt x="0" y="89"/>
                  </a:lnTo>
                  <a:lnTo>
                    <a:pt x="0" y="85"/>
                  </a:lnTo>
                  <a:lnTo>
                    <a:pt x="3" y="81"/>
                  </a:lnTo>
                  <a:lnTo>
                    <a:pt x="3" y="79"/>
                  </a:lnTo>
                  <a:lnTo>
                    <a:pt x="3" y="75"/>
                  </a:lnTo>
                  <a:lnTo>
                    <a:pt x="0" y="70"/>
                  </a:lnTo>
                  <a:lnTo>
                    <a:pt x="0" y="62"/>
                  </a:lnTo>
                  <a:lnTo>
                    <a:pt x="0" y="56"/>
                  </a:lnTo>
                  <a:lnTo>
                    <a:pt x="0" y="50"/>
                  </a:lnTo>
                  <a:lnTo>
                    <a:pt x="3" y="50"/>
                  </a:lnTo>
                  <a:lnTo>
                    <a:pt x="6" y="50"/>
                  </a:lnTo>
                  <a:lnTo>
                    <a:pt x="8" y="50"/>
                  </a:lnTo>
                  <a:lnTo>
                    <a:pt x="6" y="48"/>
                  </a:lnTo>
                  <a:lnTo>
                    <a:pt x="3" y="44"/>
                  </a:lnTo>
                  <a:lnTo>
                    <a:pt x="3" y="39"/>
                  </a:lnTo>
                  <a:lnTo>
                    <a:pt x="3" y="37"/>
                  </a:lnTo>
                  <a:lnTo>
                    <a:pt x="6" y="35"/>
                  </a:lnTo>
                  <a:lnTo>
                    <a:pt x="8" y="35"/>
                  </a:lnTo>
                  <a:lnTo>
                    <a:pt x="11" y="35"/>
                  </a:lnTo>
                  <a:lnTo>
                    <a:pt x="11" y="33"/>
                  </a:lnTo>
                  <a:lnTo>
                    <a:pt x="11" y="31"/>
                  </a:lnTo>
                  <a:lnTo>
                    <a:pt x="11" y="27"/>
                  </a:lnTo>
                  <a:lnTo>
                    <a:pt x="11" y="25"/>
                  </a:lnTo>
                  <a:lnTo>
                    <a:pt x="14" y="23"/>
                  </a:lnTo>
                  <a:lnTo>
                    <a:pt x="20" y="23"/>
                  </a:lnTo>
                  <a:lnTo>
                    <a:pt x="23" y="23"/>
                  </a:lnTo>
                  <a:lnTo>
                    <a:pt x="25" y="23"/>
                  </a:lnTo>
                  <a:lnTo>
                    <a:pt x="25" y="21"/>
                  </a:lnTo>
                  <a:lnTo>
                    <a:pt x="28" y="19"/>
                  </a:lnTo>
                  <a:lnTo>
                    <a:pt x="28" y="17"/>
                  </a:lnTo>
                  <a:lnTo>
                    <a:pt x="28" y="15"/>
                  </a:lnTo>
                  <a:lnTo>
                    <a:pt x="31" y="13"/>
                  </a:lnTo>
                  <a:lnTo>
                    <a:pt x="34" y="13"/>
                  </a:lnTo>
                  <a:lnTo>
                    <a:pt x="37" y="9"/>
                  </a:lnTo>
                  <a:lnTo>
                    <a:pt x="37" y="6"/>
                  </a:lnTo>
                  <a:lnTo>
                    <a:pt x="37" y="4"/>
                  </a:lnTo>
                  <a:lnTo>
                    <a:pt x="40" y="4"/>
                  </a:lnTo>
                  <a:lnTo>
                    <a:pt x="43" y="6"/>
                  </a:lnTo>
                  <a:lnTo>
                    <a:pt x="45" y="9"/>
                  </a:lnTo>
                  <a:lnTo>
                    <a:pt x="48" y="9"/>
                  </a:lnTo>
                  <a:lnTo>
                    <a:pt x="51" y="6"/>
                  </a:lnTo>
                  <a:lnTo>
                    <a:pt x="54" y="4"/>
                  </a:lnTo>
                  <a:lnTo>
                    <a:pt x="57" y="2"/>
                  </a:lnTo>
                  <a:lnTo>
                    <a:pt x="60" y="0"/>
                  </a:lnTo>
                  <a:lnTo>
                    <a:pt x="62" y="0"/>
                  </a:lnTo>
                  <a:lnTo>
                    <a:pt x="65" y="2"/>
                  </a:lnTo>
                  <a:lnTo>
                    <a:pt x="71" y="4"/>
                  </a:lnTo>
                  <a:lnTo>
                    <a:pt x="74" y="6"/>
                  </a:lnTo>
                  <a:lnTo>
                    <a:pt x="82" y="21"/>
                  </a:lnTo>
                  <a:lnTo>
                    <a:pt x="85" y="44"/>
                  </a:lnTo>
                  <a:lnTo>
                    <a:pt x="88" y="68"/>
                  </a:lnTo>
                  <a:lnTo>
                    <a:pt x="99" y="83"/>
                  </a:lnTo>
                  <a:lnTo>
                    <a:pt x="122" y="91"/>
                  </a:lnTo>
                  <a:lnTo>
                    <a:pt x="142" y="99"/>
                  </a:lnTo>
                  <a:lnTo>
                    <a:pt x="156" y="110"/>
                  </a:lnTo>
                  <a:lnTo>
                    <a:pt x="167" y="118"/>
                  </a:lnTo>
                  <a:lnTo>
                    <a:pt x="173" y="128"/>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8" name="Freeform 51"/>
            <p:cNvSpPr>
              <a:spLocks/>
            </p:cNvSpPr>
            <p:nvPr/>
          </p:nvSpPr>
          <p:spPr bwMode="auto">
            <a:xfrm>
              <a:off x="3546" y="1822"/>
              <a:ext cx="301" cy="119"/>
            </a:xfrm>
            <a:custGeom>
              <a:avLst/>
              <a:gdLst>
                <a:gd name="T0" fmla="*/ 249 w 301"/>
                <a:gd name="T1" fmla="*/ 78 h 119"/>
                <a:gd name="T2" fmla="*/ 224 w 301"/>
                <a:gd name="T3" fmla="*/ 72 h 119"/>
                <a:gd name="T4" fmla="*/ 230 w 301"/>
                <a:gd name="T5" fmla="*/ 66 h 119"/>
                <a:gd name="T6" fmla="*/ 269 w 301"/>
                <a:gd name="T7" fmla="*/ 53 h 119"/>
                <a:gd name="T8" fmla="*/ 281 w 301"/>
                <a:gd name="T9" fmla="*/ 45 h 119"/>
                <a:gd name="T10" fmla="*/ 295 w 301"/>
                <a:gd name="T11" fmla="*/ 37 h 119"/>
                <a:gd name="T12" fmla="*/ 289 w 301"/>
                <a:gd name="T13" fmla="*/ 31 h 119"/>
                <a:gd name="T14" fmla="*/ 278 w 301"/>
                <a:gd name="T15" fmla="*/ 20 h 119"/>
                <a:gd name="T16" fmla="*/ 269 w 301"/>
                <a:gd name="T17" fmla="*/ 16 h 119"/>
                <a:gd name="T18" fmla="*/ 247 w 301"/>
                <a:gd name="T19" fmla="*/ 25 h 119"/>
                <a:gd name="T20" fmla="*/ 230 w 301"/>
                <a:gd name="T21" fmla="*/ 25 h 119"/>
                <a:gd name="T22" fmla="*/ 221 w 301"/>
                <a:gd name="T23" fmla="*/ 14 h 119"/>
                <a:gd name="T24" fmla="*/ 201 w 301"/>
                <a:gd name="T25" fmla="*/ 8 h 119"/>
                <a:gd name="T26" fmla="*/ 179 w 301"/>
                <a:gd name="T27" fmla="*/ 2 h 119"/>
                <a:gd name="T28" fmla="*/ 164 w 301"/>
                <a:gd name="T29" fmla="*/ 8 h 119"/>
                <a:gd name="T30" fmla="*/ 156 w 301"/>
                <a:gd name="T31" fmla="*/ 25 h 119"/>
                <a:gd name="T32" fmla="*/ 139 w 301"/>
                <a:gd name="T33" fmla="*/ 29 h 119"/>
                <a:gd name="T34" fmla="*/ 102 w 301"/>
                <a:gd name="T35" fmla="*/ 25 h 119"/>
                <a:gd name="T36" fmla="*/ 82 w 301"/>
                <a:gd name="T37" fmla="*/ 22 h 119"/>
                <a:gd name="T38" fmla="*/ 65 w 301"/>
                <a:gd name="T39" fmla="*/ 27 h 119"/>
                <a:gd name="T40" fmla="*/ 39 w 301"/>
                <a:gd name="T41" fmla="*/ 29 h 119"/>
                <a:gd name="T42" fmla="*/ 11 w 301"/>
                <a:gd name="T43" fmla="*/ 27 h 119"/>
                <a:gd name="T44" fmla="*/ 17 w 301"/>
                <a:gd name="T45" fmla="*/ 35 h 119"/>
                <a:gd name="T46" fmla="*/ 37 w 301"/>
                <a:gd name="T47" fmla="*/ 51 h 119"/>
                <a:gd name="T48" fmla="*/ 45 w 301"/>
                <a:gd name="T49" fmla="*/ 62 h 119"/>
                <a:gd name="T50" fmla="*/ 85 w 301"/>
                <a:gd name="T51" fmla="*/ 66 h 119"/>
                <a:gd name="T52" fmla="*/ 91 w 301"/>
                <a:gd name="T53" fmla="*/ 70 h 119"/>
                <a:gd name="T54" fmla="*/ 65 w 301"/>
                <a:gd name="T55" fmla="*/ 74 h 119"/>
                <a:gd name="T56" fmla="*/ 54 w 301"/>
                <a:gd name="T57" fmla="*/ 78 h 119"/>
                <a:gd name="T58" fmla="*/ 37 w 301"/>
                <a:gd name="T59" fmla="*/ 89 h 119"/>
                <a:gd name="T60" fmla="*/ 48 w 301"/>
                <a:gd name="T61" fmla="*/ 93 h 119"/>
                <a:gd name="T62" fmla="*/ 71 w 301"/>
                <a:gd name="T63" fmla="*/ 97 h 119"/>
                <a:gd name="T64" fmla="*/ 88 w 301"/>
                <a:gd name="T65" fmla="*/ 97 h 119"/>
                <a:gd name="T66" fmla="*/ 113 w 301"/>
                <a:gd name="T67" fmla="*/ 97 h 119"/>
                <a:gd name="T68" fmla="*/ 122 w 301"/>
                <a:gd name="T69" fmla="*/ 103 h 119"/>
                <a:gd name="T70" fmla="*/ 122 w 301"/>
                <a:gd name="T71" fmla="*/ 115 h 119"/>
                <a:gd name="T72" fmla="*/ 133 w 301"/>
                <a:gd name="T73" fmla="*/ 115 h 119"/>
                <a:gd name="T74" fmla="*/ 161 w 301"/>
                <a:gd name="T75" fmla="*/ 107 h 119"/>
                <a:gd name="T76" fmla="*/ 176 w 301"/>
                <a:gd name="T77" fmla="*/ 105 h 119"/>
                <a:gd name="T78" fmla="*/ 179 w 301"/>
                <a:gd name="T79" fmla="*/ 109 h 119"/>
                <a:gd name="T80" fmla="*/ 190 w 301"/>
                <a:gd name="T81" fmla="*/ 105 h 119"/>
                <a:gd name="T82" fmla="*/ 204 w 301"/>
                <a:gd name="T83" fmla="*/ 84 h 119"/>
                <a:gd name="T84" fmla="*/ 215 w 301"/>
                <a:gd name="T85" fmla="*/ 76 h 119"/>
                <a:gd name="T86" fmla="*/ 244 w 301"/>
                <a:gd name="T87" fmla="*/ 80 h 119"/>
                <a:gd name="T88" fmla="*/ 261 w 301"/>
                <a:gd name="T89" fmla="*/ 80 h 11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01"/>
                <a:gd name="T136" fmla="*/ 0 h 119"/>
                <a:gd name="T137" fmla="*/ 301 w 301"/>
                <a:gd name="T138" fmla="*/ 119 h 119"/>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01" h="119">
                  <a:moveTo>
                    <a:pt x="261" y="80"/>
                  </a:moveTo>
                  <a:lnTo>
                    <a:pt x="249" y="78"/>
                  </a:lnTo>
                  <a:lnTo>
                    <a:pt x="235" y="74"/>
                  </a:lnTo>
                  <a:lnTo>
                    <a:pt x="224" y="72"/>
                  </a:lnTo>
                  <a:lnTo>
                    <a:pt x="218" y="70"/>
                  </a:lnTo>
                  <a:lnTo>
                    <a:pt x="230" y="66"/>
                  </a:lnTo>
                  <a:lnTo>
                    <a:pt x="249" y="60"/>
                  </a:lnTo>
                  <a:lnTo>
                    <a:pt x="269" y="53"/>
                  </a:lnTo>
                  <a:lnTo>
                    <a:pt x="284" y="49"/>
                  </a:lnTo>
                  <a:lnTo>
                    <a:pt x="281" y="45"/>
                  </a:lnTo>
                  <a:lnTo>
                    <a:pt x="286" y="41"/>
                  </a:lnTo>
                  <a:lnTo>
                    <a:pt x="295" y="37"/>
                  </a:lnTo>
                  <a:lnTo>
                    <a:pt x="301" y="33"/>
                  </a:lnTo>
                  <a:lnTo>
                    <a:pt x="289" y="31"/>
                  </a:lnTo>
                  <a:lnTo>
                    <a:pt x="281" y="27"/>
                  </a:lnTo>
                  <a:lnTo>
                    <a:pt x="278" y="20"/>
                  </a:lnTo>
                  <a:lnTo>
                    <a:pt x="278" y="14"/>
                  </a:lnTo>
                  <a:lnTo>
                    <a:pt x="269" y="16"/>
                  </a:lnTo>
                  <a:lnTo>
                    <a:pt x="258" y="20"/>
                  </a:lnTo>
                  <a:lnTo>
                    <a:pt x="247" y="25"/>
                  </a:lnTo>
                  <a:lnTo>
                    <a:pt x="238" y="27"/>
                  </a:lnTo>
                  <a:lnTo>
                    <a:pt x="230" y="25"/>
                  </a:lnTo>
                  <a:lnTo>
                    <a:pt x="227" y="20"/>
                  </a:lnTo>
                  <a:lnTo>
                    <a:pt x="221" y="14"/>
                  </a:lnTo>
                  <a:lnTo>
                    <a:pt x="213" y="10"/>
                  </a:lnTo>
                  <a:lnTo>
                    <a:pt x="201" y="8"/>
                  </a:lnTo>
                  <a:lnTo>
                    <a:pt x="190" y="4"/>
                  </a:lnTo>
                  <a:lnTo>
                    <a:pt x="179" y="2"/>
                  </a:lnTo>
                  <a:lnTo>
                    <a:pt x="170" y="0"/>
                  </a:lnTo>
                  <a:lnTo>
                    <a:pt x="164" y="8"/>
                  </a:lnTo>
                  <a:lnTo>
                    <a:pt x="159" y="16"/>
                  </a:lnTo>
                  <a:lnTo>
                    <a:pt x="156" y="25"/>
                  </a:lnTo>
                  <a:lnTo>
                    <a:pt x="150" y="29"/>
                  </a:lnTo>
                  <a:lnTo>
                    <a:pt x="139" y="29"/>
                  </a:lnTo>
                  <a:lnTo>
                    <a:pt x="122" y="27"/>
                  </a:lnTo>
                  <a:lnTo>
                    <a:pt x="102" y="25"/>
                  </a:lnTo>
                  <a:lnTo>
                    <a:pt x="88" y="20"/>
                  </a:lnTo>
                  <a:lnTo>
                    <a:pt x="82" y="22"/>
                  </a:lnTo>
                  <a:lnTo>
                    <a:pt x="73" y="25"/>
                  </a:lnTo>
                  <a:lnTo>
                    <a:pt x="65" y="27"/>
                  </a:lnTo>
                  <a:lnTo>
                    <a:pt x="54" y="27"/>
                  </a:lnTo>
                  <a:lnTo>
                    <a:pt x="39" y="29"/>
                  </a:lnTo>
                  <a:lnTo>
                    <a:pt x="25" y="29"/>
                  </a:lnTo>
                  <a:lnTo>
                    <a:pt x="11" y="27"/>
                  </a:lnTo>
                  <a:lnTo>
                    <a:pt x="0" y="27"/>
                  </a:lnTo>
                  <a:lnTo>
                    <a:pt x="17" y="35"/>
                  </a:lnTo>
                  <a:lnTo>
                    <a:pt x="31" y="45"/>
                  </a:lnTo>
                  <a:lnTo>
                    <a:pt x="37" y="51"/>
                  </a:lnTo>
                  <a:lnTo>
                    <a:pt x="28" y="58"/>
                  </a:lnTo>
                  <a:lnTo>
                    <a:pt x="45" y="62"/>
                  </a:lnTo>
                  <a:lnTo>
                    <a:pt x="68" y="64"/>
                  </a:lnTo>
                  <a:lnTo>
                    <a:pt x="85" y="66"/>
                  </a:lnTo>
                  <a:lnTo>
                    <a:pt x="96" y="68"/>
                  </a:lnTo>
                  <a:lnTo>
                    <a:pt x="91" y="70"/>
                  </a:lnTo>
                  <a:lnTo>
                    <a:pt x="79" y="74"/>
                  </a:lnTo>
                  <a:lnTo>
                    <a:pt x="65" y="74"/>
                  </a:lnTo>
                  <a:lnTo>
                    <a:pt x="54" y="74"/>
                  </a:lnTo>
                  <a:lnTo>
                    <a:pt x="54" y="78"/>
                  </a:lnTo>
                  <a:lnTo>
                    <a:pt x="48" y="84"/>
                  </a:lnTo>
                  <a:lnTo>
                    <a:pt x="37" y="89"/>
                  </a:lnTo>
                  <a:lnTo>
                    <a:pt x="25" y="91"/>
                  </a:lnTo>
                  <a:lnTo>
                    <a:pt x="48" y="93"/>
                  </a:lnTo>
                  <a:lnTo>
                    <a:pt x="62" y="95"/>
                  </a:lnTo>
                  <a:lnTo>
                    <a:pt x="71" y="97"/>
                  </a:lnTo>
                  <a:lnTo>
                    <a:pt x="71" y="99"/>
                  </a:lnTo>
                  <a:lnTo>
                    <a:pt x="88" y="97"/>
                  </a:lnTo>
                  <a:lnTo>
                    <a:pt x="102" y="97"/>
                  </a:lnTo>
                  <a:lnTo>
                    <a:pt x="113" y="97"/>
                  </a:lnTo>
                  <a:lnTo>
                    <a:pt x="119" y="99"/>
                  </a:lnTo>
                  <a:lnTo>
                    <a:pt x="122" y="103"/>
                  </a:lnTo>
                  <a:lnTo>
                    <a:pt x="125" y="109"/>
                  </a:lnTo>
                  <a:lnTo>
                    <a:pt x="122" y="115"/>
                  </a:lnTo>
                  <a:lnTo>
                    <a:pt x="119" y="119"/>
                  </a:lnTo>
                  <a:lnTo>
                    <a:pt x="133" y="115"/>
                  </a:lnTo>
                  <a:lnTo>
                    <a:pt x="150" y="109"/>
                  </a:lnTo>
                  <a:lnTo>
                    <a:pt x="161" y="107"/>
                  </a:lnTo>
                  <a:lnTo>
                    <a:pt x="170" y="105"/>
                  </a:lnTo>
                  <a:lnTo>
                    <a:pt x="176" y="105"/>
                  </a:lnTo>
                  <a:lnTo>
                    <a:pt x="179" y="107"/>
                  </a:lnTo>
                  <a:lnTo>
                    <a:pt x="179" y="109"/>
                  </a:lnTo>
                  <a:lnTo>
                    <a:pt x="181" y="111"/>
                  </a:lnTo>
                  <a:lnTo>
                    <a:pt x="190" y="105"/>
                  </a:lnTo>
                  <a:lnTo>
                    <a:pt x="198" y="95"/>
                  </a:lnTo>
                  <a:lnTo>
                    <a:pt x="204" y="84"/>
                  </a:lnTo>
                  <a:lnTo>
                    <a:pt x="207" y="76"/>
                  </a:lnTo>
                  <a:lnTo>
                    <a:pt x="215" y="76"/>
                  </a:lnTo>
                  <a:lnTo>
                    <a:pt x="230" y="78"/>
                  </a:lnTo>
                  <a:lnTo>
                    <a:pt x="244" y="80"/>
                  </a:lnTo>
                  <a:lnTo>
                    <a:pt x="252" y="82"/>
                  </a:lnTo>
                  <a:lnTo>
                    <a:pt x="261" y="8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79" name="Freeform 52"/>
            <p:cNvSpPr>
              <a:spLocks/>
            </p:cNvSpPr>
            <p:nvPr/>
          </p:nvSpPr>
          <p:spPr bwMode="auto">
            <a:xfrm>
              <a:off x="4284" y="1314"/>
              <a:ext cx="147" cy="268"/>
            </a:xfrm>
            <a:custGeom>
              <a:avLst/>
              <a:gdLst>
                <a:gd name="T0" fmla="*/ 42 w 147"/>
                <a:gd name="T1" fmla="*/ 27 h 268"/>
                <a:gd name="T2" fmla="*/ 54 w 147"/>
                <a:gd name="T3" fmla="*/ 97 h 268"/>
                <a:gd name="T4" fmla="*/ 88 w 147"/>
                <a:gd name="T5" fmla="*/ 126 h 268"/>
                <a:gd name="T6" fmla="*/ 127 w 147"/>
                <a:gd name="T7" fmla="*/ 134 h 268"/>
                <a:gd name="T8" fmla="*/ 144 w 147"/>
                <a:gd name="T9" fmla="*/ 138 h 268"/>
                <a:gd name="T10" fmla="*/ 147 w 147"/>
                <a:gd name="T11" fmla="*/ 149 h 268"/>
                <a:gd name="T12" fmla="*/ 144 w 147"/>
                <a:gd name="T13" fmla="*/ 159 h 268"/>
                <a:gd name="T14" fmla="*/ 144 w 147"/>
                <a:gd name="T15" fmla="*/ 165 h 268"/>
                <a:gd name="T16" fmla="*/ 142 w 147"/>
                <a:gd name="T17" fmla="*/ 171 h 268"/>
                <a:gd name="T18" fmla="*/ 139 w 147"/>
                <a:gd name="T19" fmla="*/ 175 h 268"/>
                <a:gd name="T20" fmla="*/ 136 w 147"/>
                <a:gd name="T21" fmla="*/ 182 h 268"/>
                <a:gd name="T22" fmla="*/ 136 w 147"/>
                <a:gd name="T23" fmla="*/ 190 h 268"/>
                <a:gd name="T24" fmla="*/ 130 w 147"/>
                <a:gd name="T25" fmla="*/ 198 h 268"/>
                <a:gd name="T26" fmla="*/ 122 w 147"/>
                <a:gd name="T27" fmla="*/ 204 h 268"/>
                <a:gd name="T28" fmla="*/ 116 w 147"/>
                <a:gd name="T29" fmla="*/ 215 h 268"/>
                <a:gd name="T30" fmla="*/ 102 w 147"/>
                <a:gd name="T31" fmla="*/ 237 h 268"/>
                <a:gd name="T32" fmla="*/ 93 w 147"/>
                <a:gd name="T33" fmla="*/ 241 h 268"/>
                <a:gd name="T34" fmla="*/ 93 w 147"/>
                <a:gd name="T35" fmla="*/ 237 h 268"/>
                <a:gd name="T36" fmla="*/ 90 w 147"/>
                <a:gd name="T37" fmla="*/ 241 h 268"/>
                <a:gd name="T38" fmla="*/ 85 w 147"/>
                <a:gd name="T39" fmla="*/ 254 h 268"/>
                <a:gd name="T40" fmla="*/ 79 w 147"/>
                <a:gd name="T41" fmla="*/ 256 h 268"/>
                <a:gd name="T42" fmla="*/ 73 w 147"/>
                <a:gd name="T43" fmla="*/ 254 h 268"/>
                <a:gd name="T44" fmla="*/ 68 w 147"/>
                <a:gd name="T45" fmla="*/ 256 h 268"/>
                <a:gd name="T46" fmla="*/ 65 w 147"/>
                <a:gd name="T47" fmla="*/ 262 h 268"/>
                <a:gd name="T48" fmla="*/ 59 w 147"/>
                <a:gd name="T49" fmla="*/ 264 h 268"/>
                <a:gd name="T50" fmla="*/ 54 w 147"/>
                <a:gd name="T51" fmla="*/ 258 h 268"/>
                <a:gd name="T52" fmla="*/ 48 w 147"/>
                <a:gd name="T53" fmla="*/ 258 h 268"/>
                <a:gd name="T54" fmla="*/ 45 w 147"/>
                <a:gd name="T55" fmla="*/ 264 h 268"/>
                <a:gd name="T56" fmla="*/ 39 w 147"/>
                <a:gd name="T57" fmla="*/ 264 h 268"/>
                <a:gd name="T58" fmla="*/ 37 w 147"/>
                <a:gd name="T59" fmla="*/ 262 h 268"/>
                <a:gd name="T60" fmla="*/ 34 w 147"/>
                <a:gd name="T61" fmla="*/ 260 h 268"/>
                <a:gd name="T62" fmla="*/ 28 w 147"/>
                <a:gd name="T63" fmla="*/ 266 h 268"/>
                <a:gd name="T64" fmla="*/ 22 w 147"/>
                <a:gd name="T65" fmla="*/ 266 h 268"/>
                <a:gd name="T66" fmla="*/ 22 w 147"/>
                <a:gd name="T67" fmla="*/ 258 h 268"/>
                <a:gd name="T68" fmla="*/ 17 w 147"/>
                <a:gd name="T69" fmla="*/ 252 h 268"/>
                <a:gd name="T70" fmla="*/ 8 w 147"/>
                <a:gd name="T71" fmla="*/ 256 h 268"/>
                <a:gd name="T72" fmla="*/ 5 w 147"/>
                <a:gd name="T73" fmla="*/ 252 h 268"/>
                <a:gd name="T74" fmla="*/ 2 w 147"/>
                <a:gd name="T75" fmla="*/ 241 h 268"/>
                <a:gd name="T76" fmla="*/ 5 w 147"/>
                <a:gd name="T77" fmla="*/ 211 h 268"/>
                <a:gd name="T78" fmla="*/ 51 w 147"/>
                <a:gd name="T79" fmla="*/ 147 h 268"/>
                <a:gd name="T80" fmla="*/ 45 w 147"/>
                <a:gd name="T81" fmla="*/ 89 h 268"/>
                <a:gd name="T82" fmla="*/ 37 w 147"/>
                <a:gd name="T83" fmla="*/ 35 h 268"/>
                <a:gd name="T84" fmla="*/ 42 w 147"/>
                <a:gd name="T85" fmla="*/ 0 h 268"/>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47"/>
                <a:gd name="T130" fmla="*/ 0 h 268"/>
                <a:gd name="T131" fmla="*/ 147 w 147"/>
                <a:gd name="T132" fmla="*/ 268 h 268"/>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47" h="268">
                  <a:moveTo>
                    <a:pt x="42" y="0"/>
                  </a:moveTo>
                  <a:lnTo>
                    <a:pt x="42" y="27"/>
                  </a:lnTo>
                  <a:lnTo>
                    <a:pt x="48" y="62"/>
                  </a:lnTo>
                  <a:lnTo>
                    <a:pt x="54" y="97"/>
                  </a:lnTo>
                  <a:lnTo>
                    <a:pt x="68" y="118"/>
                  </a:lnTo>
                  <a:lnTo>
                    <a:pt x="88" y="126"/>
                  </a:lnTo>
                  <a:lnTo>
                    <a:pt x="107" y="130"/>
                  </a:lnTo>
                  <a:lnTo>
                    <a:pt x="127" y="134"/>
                  </a:lnTo>
                  <a:lnTo>
                    <a:pt x="139" y="136"/>
                  </a:lnTo>
                  <a:lnTo>
                    <a:pt x="144" y="138"/>
                  </a:lnTo>
                  <a:lnTo>
                    <a:pt x="147" y="144"/>
                  </a:lnTo>
                  <a:lnTo>
                    <a:pt x="147" y="149"/>
                  </a:lnTo>
                  <a:lnTo>
                    <a:pt x="144" y="155"/>
                  </a:lnTo>
                  <a:lnTo>
                    <a:pt x="144" y="159"/>
                  </a:lnTo>
                  <a:lnTo>
                    <a:pt x="144" y="161"/>
                  </a:lnTo>
                  <a:lnTo>
                    <a:pt x="144" y="165"/>
                  </a:lnTo>
                  <a:lnTo>
                    <a:pt x="144" y="169"/>
                  </a:lnTo>
                  <a:lnTo>
                    <a:pt x="142" y="171"/>
                  </a:lnTo>
                  <a:lnTo>
                    <a:pt x="142" y="173"/>
                  </a:lnTo>
                  <a:lnTo>
                    <a:pt x="139" y="175"/>
                  </a:lnTo>
                  <a:lnTo>
                    <a:pt x="136" y="177"/>
                  </a:lnTo>
                  <a:lnTo>
                    <a:pt x="136" y="182"/>
                  </a:lnTo>
                  <a:lnTo>
                    <a:pt x="136" y="186"/>
                  </a:lnTo>
                  <a:lnTo>
                    <a:pt x="136" y="190"/>
                  </a:lnTo>
                  <a:lnTo>
                    <a:pt x="133" y="194"/>
                  </a:lnTo>
                  <a:lnTo>
                    <a:pt x="130" y="198"/>
                  </a:lnTo>
                  <a:lnTo>
                    <a:pt x="127" y="200"/>
                  </a:lnTo>
                  <a:lnTo>
                    <a:pt x="122" y="204"/>
                  </a:lnTo>
                  <a:lnTo>
                    <a:pt x="119" y="208"/>
                  </a:lnTo>
                  <a:lnTo>
                    <a:pt x="116" y="215"/>
                  </a:lnTo>
                  <a:lnTo>
                    <a:pt x="107" y="227"/>
                  </a:lnTo>
                  <a:lnTo>
                    <a:pt x="102" y="237"/>
                  </a:lnTo>
                  <a:lnTo>
                    <a:pt x="96" y="244"/>
                  </a:lnTo>
                  <a:lnTo>
                    <a:pt x="93" y="241"/>
                  </a:lnTo>
                  <a:lnTo>
                    <a:pt x="93" y="239"/>
                  </a:lnTo>
                  <a:lnTo>
                    <a:pt x="93" y="237"/>
                  </a:lnTo>
                  <a:lnTo>
                    <a:pt x="90" y="235"/>
                  </a:lnTo>
                  <a:lnTo>
                    <a:pt x="90" y="241"/>
                  </a:lnTo>
                  <a:lnTo>
                    <a:pt x="88" y="248"/>
                  </a:lnTo>
                  <a:lnTo>
                    <a:pt x="85" y="254"/>
                  </a:lnTo>
                  <a:lnTo>
                    <a:pt x="82" y="256"/>
                  </a:lnTo>
                  <a:lnTo>
                    <a:pt x="79" y="256"/>
                  </a:lnTo>
                  <a:lnTo>
                    <a:pt x="76" y="254"/>
                  </a:lnTo>
                  <a:lnTo>
                    <a:pt x="73" y="254"/>
                  </a:lnTo>
                  <a:lnTo>
                    <a:pt x="71" y="254"/>
                  </a:lnTo>
                  <a:lnTo>
                    <a:pt x="68" y="256"/>
                  </a:lnTo>
                  <a:lnTo>
                    <a:pt x="68" y="260"/>
                  </a:lnTo>
                  <a:lnTo>
                    <a:pt x="65" y="262"/>
                  </a:lnTo>
                  <a:lnTo>
                    <a:pt x="62" y="264"/>
                  </a:lnTo>
                  <a:lnTo>
                    <a:pt x="59" y="264"/>
                  </a:lnTo>
                  <a:lnTo>
                    <a:pt x="56" y="260"/>
                  </a:lnTo>
                  <a:lnTo>
                    <a:pt x="54" y="258"/>
                  </a:lnTo>
                  <a:lnTo>
                    <a:pt x="51" y="256"/>
                  </a:lnTo>
                  <a:lnTo>
                    <a:pt x="48" y="258"/>
                  </a:lnTo>
                  <a:lnTo>
                    <a:pt x="45" y="260"/>
                  </a:lnTo>
                  <a:lnTo>
                    <a:pt x="45" y="264"/>
                  </a:lnTo>
                  <a:lnTo>
                    <a:pt x="42" y="264"/>
                  </a:lnTo>
                  <a:lnTo>
                    <a:pt x="39" y="264"/>
                  </a:lnTo>
                  <a:lnTo>
                    <a:pt x="37" y="264"/>
                  </a:lnTo>
                  <a:lnTo>
                    <a:pt x="37" y="262"/>
                  </a:lnTo>
                  <a:lnTo>
                    <a:pt x="37" y="260"/>
                  </a:lnTo>
                  <a:lnTo>
                    <a:pt x="34" y="260"/>
                  </a:lnTo>
                  <a:lnTo>
                    <a:pt x="31" y="264"/>
                  </a:lnTo>
                  <a:lnTo>
                    <a:pt x="28" y="266"/>
                  </a:lnTo>
                  <a:lnTo>
                    <a:pt x="25" y="268"/>
                  </a:lnTo>
                  <a:lnTo>
                    <a:pt x="22" y="266"/>
                  </a:lnTo>
                  <a:lnTo>
                    <a:pt x="22" y="262"/>
                  </a:lnTo>
                  <a:lnTo>
                    <a:pt x="22" y="258"/>
                  </a:lnTo>
                  <a:lnTo>
                    <a:pt x="20" y="254"/>
                  </a:lnTo>
                  <a:lnTo>
                    <a:pt x="17" y="252"/>
                  </a:lnTo>
                  <a:lnTo>
                    <a:pt x="11" y="254"/>
                  </a:lnTo>
                  <a:lnTo>
                    <a:pt x="8" y="256"/>
                  </a:lnTo>
                  <a:lnTo>
                    <a:pt x="8" y="254"/>
                  </a:lnTo>
                  <a:lnTo>
                    <a:pt x="5" y="252"/>
                  </a:lnTo>
                  <a:lnTo>
                    <a:pt x="2" y="246"/>
                  </a:lnTo>
                  <a:lnTo>
                    <a:pt x="2" y="241"/>
                  </a:lnTo>
                  <a:lnTo>
                    <a:pt x="0" y="235"/>
                  </a:lnTo>
                  <a:lnTo>
                    <a:pt x="5" y="211"/>
                  </a:lnTo>
                  <a:lnTo>
                    <a:pt x="28" y="180"/>
                  </a:lnTo>
                  <a:lnTo>
                    <a:pt x="51" y="147"/>
                  </a:lnTo>
                  <a:lnTo>
                    <a:pt x="54" y="118"/>
                  </a:lnTo>
                  <a:lnTo>
                    <a:pt x="45" y="89"/>
                  </a:lnTo>
                  <a:lnTo>
                    <a:pt x="39" y="62"/>
                  </a:lnTo>
                  <a:lnTo>
                    <a:pt x="37" y="35"/>
                  </a:lnTo>
                  <a:lnTo>
                    <a:pt x="37" y="19"/>
                  </a:lnTo>
                  <a:lnTo>
                    <a:pt x="42" y="0"/>
                  </a:lnTo>
                  <a:close/>
                </a:path>
              </a:pathLst>
            </a:custGeom>
            <a:solidFill>
              <a:srgbClr val="0066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0" name="Freeform 53"/>
            <p:cNvSpPr>
              <a:spLocks/>
            </p:cNvSpPr>
            <p:nvPr/>
          </p:nvSpPr>
          <p:spPr bwMode="auto">
            <a:xfrm>
              <a:off x="2496" y="2928"/>
              <a:ext cx="139" cy="106"/>
            </a:xfrm>
            <a:custGeom>
              <a:avLst/>
              <a:gdLst>
                <a:gd name="T0" fmla="*/ 60 w 139"/>
                <a:gd name="T1" fmla="*/ 58 h 106"/>
                <a:gd name="T2" fmla="*/ 40 w 139"/>
                <a:gd name="T3" fmla="*/ 50 h 106"/>
                <a:gd name="T4" fmla="*/ 17 w 139"/>
                <a:gd name="T5" fmla="*/ 35 h 106"/>
                <a:gd name="T6" fmla="*/ 0 w 139"/>
                <a:gd name="T7" fmla="*/ 19 h 106"/>
                <a:gd name="T8" fmla="*/ 0 w 139"/>
                <a:gd name="T9" fmla="*/ 4 h 106"/>
                <a:gd name="T10" fmla="*/ 8 w 139"/>
                <a:gd name="T11" fmla="*/ 0 h 106"/>
                <a:gd name="T12" fmla="*/ 20 w 139"/>
                <a:gd name="T13" fmla="*/ 11 h 106"/>
                <a:gd name="T14" fmla="*/ 31 w 139"/>
                <a:gd name="T15" fmla="*/ 29 h 106"/>
                <a:gd name="T16" fmla="*/ 45 w 139"/>
                <a:gd name="T17" fmla="*/ 42 h 106"/>
                <a:gd name="T18" fmla="*/ 60 w 139"/>
                <a:gd name="T19" fmla="*/ 37 h 106"/>
                <a:gd name="T20" fmla="*/ 82 w 139"/>
                <a:gd name="T21" fmla="*/ 33 h 106"/>
                <a:gd name="T22" fmla="*/ 105 w 139"/>
                <a:gd name="T23" fmla="*/ 33 h 106"/>
                <a:gd name="T24" fmla="*/ 119 w 139"/>
                <a:gd name="T25" fmla="*/ 46 h 106"/>
                <a:gd name="T26" fmla="*/ 133 w 139"/>
                <a:gd name="T27" fmla="*/ 52 h 106"/>
                <a:gd name="T28" fmla="*/ 139 w 139"/>
                <a:gd name="T29" fmla="*/ 68 h 106"/>
                <a:gd name="T30" fmla="*/ 133 w 139"/>
                <a:gd name="T31" fmla="*/ 87 h 106"/>
                <a:gd name="T32" fmla="*/ 111 w 139"/>
                <a:gd name="T33" fmla="*/ 106 h 106"/>
                <a:gd name="T34" fmla="*/ 96 w 139"/>
                <a:gd name="T35" fmla="*/ 97 h 106"/>
                <a:gd name="T36" fmla="*/ 79 w 139"/>
                <a:gd name="T37" fmla="*/ 83 h 106"/>
                <a:gd name="T38" fmla="*/ 65 w 139"/>
                <a:gd name="T39" fmla="*/ 68 h 106"/>
                <a:gd name="T40" fmla="*/ 60 w 139"/>
                <a:gd name="T41" fmla="*/ 58 h 10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39"/>
                <a:gd name="T64" fmla="*/ 0 h 106"/>
                <a:gd name="T65" fmla="*/ 139 w 139"/>
                <a:gd name="T66" fmla="*/ 106 h 10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39" h="106">
                  <a:moveTo>
                    <a:pt x="60" y="58"/>
                  </a:moveTo>
                  <a:lnTo>
                    <a:pt x="40" y="50"/>
                  </a:lnTo>
                  <a:lnTo>
                    <a:pt x="17" y="35"/>
                  </a:lnTo>
                  <a:lnTo>
                    <a:pt x="0" y="19"/>
                  </a:lnTo>
                  <a:lnTo>
                    <a:pt x="0" y="4"/>
                  </a:lnTo>
                  <a:lnTo>
                    <a:pt x="8" y="0"/>
                  </a:lnTo>
                  <a:lnTo>
                    <a:pt x="20" y="11"/>
                  </a:lnTo>
                  <a:lnTo>
                    <a:pt x="31" y="29"/>
                  </a:lnTo>
                  <a:lnTo>
                    <a:pt x="45" y="42"/>
                  </a:lnTo>
                  <a:lnTo>
                    <a:pt x="60" y="37"/>
                  </a:lnTo>
                  <a:lnTo>
                    <a:pt x="82" y="33"/>
                  </a:lnTo>
                  <a:lnTo>
                    <a:pt x="105" y="33"/>
                  </a:lnTo>
                  <a:lnTo>
                    <a:pt x="119" y="46"/>
                  </a:lnTo>
                  <a:lnTo>
                    <a:pt x="133" y="52"/>
                  </a:lnTo>
                  <a:lnTo>
                    <a:pt x="139" y="68"/>
                  </a:lnTo>
                  <a:lnTo>
                    <a:pt x="133" y="87"/>
                  </a:lnTo>
                  <a:lnTo>
                    <a:pt x="111" y="106"/>
                  </a:lnTo>
                  <a:lnTo>
                    <a:pt x="96" y="97"/>
                  </a:lnTo>
                  <a:lnTo>
                    <a:pt x="79" y="83"/>
                  </a:lnTo>
                  <a:lnTo>
                    <a:pt x="65" y="68"/>
                  </a:lnTo>
                  <a:lnTo>
                    <a:pt x="60" y="5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1" name="Freeform 54"/>
            <p:cNvSpPr>
              <a:spLocks/>
            </p:cNvSpPr>
            <p:nvPr/>
          </p:nvSpPr>
          <p:spPr bwMode="auto">
            <a:xfrm>
              <a:off x="2256" y="2976"/>
              <a:ext cx="593" cy="409"/>
            </a:xfrm>
            <a:custGeom>
              <a:avLst/>
              <a:gdLst>
                <a:gd name="T0" fmla="*/ 130 w 593"/>
                <a:gd name="T1" fmla="*/ 389 h 409"/>
                <a:gd name="T2" fmla="*/ 107 w 593"/>
                <a:gd name="T3" fmla="*/ 405 h 409"/>
                <a:gd name="T4" fmla="*/ 22 w 593"/>
                <a:gd name="T5" fmla="*/ 374 h 409"/>
                <a:gd name="T6" fmla="*/ 17 w 593"/>
                <a:gd name="T7" fmla="*/ 343 h 409"/>
                <a:gd name="T8" fmla="*/ 59 w 593"/>
                <a:gd name="T9" fmla="*/ 356 h 409"/>
                <a:gd name="T10" fmla="*/ 76 w 593"/>
                <a:gd name="T11" fmla="*/ 345 h 409"/>
                <a:gd name="T12" fmla="*/ 159 w 593"/>
                <a:gd name="T13" fmla="*/ 263 h 409"/>
                <a:gd name="T14" fmla="*/ 244 w 593"/>
                <a:gd name="T15" fmla="*/ 252 h 409"/>
                <a:gd name="T16" fmla="*/ 266 w 593"/>
                <a:gd name="T17" fmla="*/ 244 h 409"/>
                <a:gd name="T18" fmla="*/ 272 w 593"/>
                <a:gd name="T19" fmla="*/ 219 h 409"/>
                <a:gd name="T20" fmla="*/ 201 w 593"/>
                <a:gd name="T21" fmla="*/ 213 h 409"/>
                <a:gd name="T22" fmla="*/ 159 w 593"/>
                <a:gd name="T23" fmla="*/ 199 h 409"/>
                <a:gd name="T24" fmla="*/ 130 w 593"/>
                <a:gd name="T25" fmla="*/ 178 h 409"/>
                <a:gd name="T26" fmla="*/ 150 w 593"/>
                <a:gd name="T27" fmla="*/ 162 h 409"/>
                <a:gd name="T28" fmla="*/ 181 w 593"/>
                <a:gd name="T29" fmla="*/ 172 h 409"/>
                <a:gd name="T30" fmla="*/ 195 w 593"/>
                <a:gd name="T31" fmla="*/ 186 h 409"/>
                <a:gd name="T32" fmla="*/ 249 w 593"/>
                <a:gd name="T33" fmla="*/ 186 h 409"/>
                <a:gd name="T34" fmla="*/ 235 w 593"/>
                <a:gd name="T35" fmla="*/ 155 h 409"/>
                <a:gd name="T36" fmla="*/ 232 w 593"/>
                <a:gd name="T37" fmla="*/ 137 h 409"/>
                <a:gd name="T38" fmla="*/ 193 w 593"/>
                <a:gd name="T39" fmla="*/ 126 h 409"/>
                <a:gd name="T40" fmla="*/ 178 w 593"/>
                <a:gd name="T41" fmla="*/ 108 h 409"/>
                <a:gd name="T42" fmla="*/ 170 w 593"/>
                <a:gd name="T43" fmla="*/ 93 h 409"/>
                <a:gd name="T44" fmla="*/ 161 w 593"/>
                <a:gd name="T45" fmla="*/ 58 h 409"/>
                <a:gd name="T46" fmla="*/ 184 w 593"/>
                <a:gd name="T47" fmla="*/ 9 h 409"/>
                <a:gd name="T48" fmla="*/ 193 w 593"/>
                <a:gd name="T49" fmla="*/ 21 h 409"/>
                <a:gd name="T50" fmla="*/ 238 w 593"/>
                <a:gd name="T51" fmla="*/ 13 h 409"/>
                <a:gd name="T52" fmla="*/ 298 w 593"/>
                <a:gd name="T53" fmla="*/ 31 h 409"/>
                <a:gd name="T54" fmla="*/ 295 w 593"/>
                <a:gd name="T55" fmla="*/ 46 h 409"/>
                <a:gd name="T56" fmla="*/ 306 w 593"/>
                <a:gd name="T57" fmla="*/ 73 h 409"/>
                <a:gd name="T58" fmla="*/ 315 w 593"/>
                <a:gd name="T59" fmla="*/ 83 h 409"/>
                <a:gd name="T60" fmla="*/ 283 w 593"/>
                <a:gd name="T61" fmla="*/ 110 h 409"/>
                <a:gd name="T62" fmla="*/ 335 w 593"/>
                <a:gd name="T63" fmla="*/ 124 h 409"/>
                <a:gd name="T64" fmla="*/ 405 w 593"/>
                <a:gd name="T65" fmla="*/ 126 h 409"/>
                <a:gd name="T66" fmla="*/ 448 w 593"/>
                <a:gd name="T67" fmla="*/ 162 h 409"/>
                <a:gd name="T68" fmla="*/ 459 w 593"/>
                <a:gd name="T69" fmla="*/ 201 h 409"/>
                <a:gd name="T70" fmla="*/ 459 w 593"/>
                <a:gd name="T71" fmla="*/ 238 h 409"/>
                <a:gd name="T72" fmla="*/ 434 w 593"/>
                <a:gd name="T73" fmla="*/ 236 h 409"/>
                <a:gd name="T74" fmla="*/ 420 w 593"/>
                <a:gd name="T75" fmla="*/ 223 h 409"/>
                <a:gd name="T76" fmla="*/ 417 w 593"/>
                <a:gd name="T77" fmla="*/ 203 h 409"/>
                <a:gd name="T78" fmla="*/ 417 w 593"/>
                <a:gd name="T79" fmla="*/ 192 h 409"/>
                <a:gd name="T80" fmla="*/ 400 w 593"/>
                <a:gd name="T81" fmla="*/ 159 h 409"/>
                <a:gd name="T82" fmla="*/ 380 w 593"/>
                <a:gd name="T83" fmla="*/ 157 h 409"/>
                <a:gd name="T84" fmla="*/ 383 w 593"/>
                <a:gd name="T85" fmla="*/ 215 h 409"/>
                <a:gd name="T86" fmla="*/ 388 w 593"/>
                <a:gd name="T87" fmla="*/ 252 h 409"/>
                <a:gd name="T88" fmla="*/ 423 w 593"/>
                <a:gd name="T89" fmla="*/ 300 h 409"/>
                <a:gd name="T90" fmla="*/ 454 w 593"/>
                <a:gd name="T91" fmla="*/ 300 h 409"/>
                <a:gd name="T92" fmla="*/ 528 w 593"/>
                <a:gd name="T93" fmla="*/ 294 h 409"/>
                <a:gd name="T94" fmla="*/ 564 w 593"/>
                <a:gd name="T95" fmla="*/ 294 h 409"/>
                <a:gd name="T96" fmla="*/ 573 w 593"/>
                <a:gd name="T97" fmla="*/ 370 h 409"/>
                <a:gd name="T98" fmla="*/ 556 w 593"/>
                <a:gd name="T99" fmla="*/ 349 h 409"/>
                <a:gd name="T100" fmla="*/ 539 w 593"/>
                <a:gd name="T101" fmla="*/ 333 h 409"/>
                <a:gd name="T102" fmla="*/ 479 w 593"/>
                <a:gd name="T103" fmla="*/ 341 h 409"/>
                <a:gd name="T104" fmla="*/ 391 w 593"/>
                <a:gd name="T105" fmla="*/ 358 h 409"/>
                <a:gd name="T106" fmla="*/ 332 w 593"/>
                <a:gd name="T107" fmla="*/ 308 h 409"/>
                <a:gd name="T108" fmla="*/ 255 w 593"/>
                <a:gd name="T109" fmla="*/ 296 h 409"/>
                <a:gd name="T110" fmla="*/ 193 w 593"/>
                <a:gd name="T111" fmla="*/ 306 h 40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3"/>
                <a:gd name="T169" fmla="*/ 0 h 409"/>
                <a:gd name="T170" fmla="*/ 593 w 593"/>
                <a:gd name="T171" fmla="*/ 409 h 409"/>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3" h="409">
                  <a:moveTo>
                    <a:pt x="184" y="318"/>
                  </a:moveTo>
                  <a:lnTo>
                    <a:pt x="170" y="345"/>
                  </a:lnTo>
                  <a:lnTo>
                    <a:pt x="159" y="366"/>
                  </a:lnTo>
                  <a:lnTo>
                    <a:pt x="144" y="380"/>
                  </a:lnTo>
                  <a:lnTo>
                    <a:pt x="133" y="389"/>
                  </a:lnTo>
                  <a:lnTo>
                    <a:pt x="130" y="389"/>
                  </a:lnTo>
                  <a:lnTo>
                    <a:pt x="127" y="386"/>
                  </a:lnTo>
                  <a:lnTo>
                    <a:pt x="122" y="386"/>
                  </a:lnTo>
                  <a:lnTo>
                    <a:pt x="116" y="382"/>
                  </a:lnTo>
                  <a:lnTo>
                    <a:pt x="116" y="389"/>
                  </a:lnTo>
                  <a:lnTo>
                    <a:pt x="116" y="399"/>
                  </a:lnTo>
                  <a:lnTo>
                    <a:pt x="107" y="405"/>
                  </a:lnTo>
                  <a:lnTo>
                    <a:pt x="96" y="409"/>
                  </a:lnTo>
                  <a:lnTo>
                    <a:pt x="85" y="405"/>
                  </a:lnTo>
                  <a:lnTo>
                    <a:pt x="71" y="397"/>
                  </a:lnTo>
                  <a:lnTo>
                    <a:pt x="56" y="389"/>
                  </a:lnTo>
                  <a:lnTo>
                    <a:pt x="37" y="380"/>
                  </a:lnTo>
                  <a:lnTo>
                    <a:pt x="22" y="374"/>
                  </a:lnTo>
                  <a:lnTo>
                    <a:pt x="11" y="366"/>
                  </a:lnTo>
                  <a:lnTo>
                    <a:pt x="2" y="358"/>
                  </a:lnTo>
                  <a:lnTo>
                    <a:pt x="0" y="349"/>
                  </a:lnTo>
                  <a:lnTo>
                    <a:pt x="2" y="343"/>
                  </a:lnTo>
                  <a:lnTo>
                    <a:pt x="11" y="343"/>
                  </a:lnTo>
                  <a:lnTo>
                    <a:pt x="17" y="343"/>
                  </a:lnTo>
                  <a:lnTo>
                    <a:pt x="22" y="345"/>
                  </a:lnTo>
                  <a:lnTo>
                    <a:pt x="28" y="349"/>
                  </a:lnTo>
                  <a:lnTo>
                    <a:pt x="37" y="353"/>
                  </a:lnTo>
                  <a:lnTo>
                    <a:pt x="45" y="356"/>
                  </a:lnTo>
                  <a:lnTo>
                    <a:pt x="51" y="356"/>
                  </a:lnTo>
                  <a:lnTo>
                    <a:pt x="59" y="356"/>
                  </a:lnTo>
                  <a:lnTo>
                    <a:pt x="68" y="356"/>
                  </a:lnTo>
                  <a:lnTo>
                    <a:pt x="76" y="356"/>
                  </a:lnTo>
                  <a:lnTo>
                    <a:pt x="88" y="356"/>
                  </a:lnTo>
                  <a:lnTo>
                    <a:pt x="82" y="351"/>
                  </a:lnTo>
                  <a:lnTo>
                    <a:pt x="79" y="349"/>
                  </a:lnTo>
                  <a:lnTo>
                    <a:pt x="76" y="345"/>
                  </a:lnTo>
                  <a:lnTo>
                    <a:pt x="73" y="345"/>
                  </a:lnTo>
                  <a:lnTo>
                    <a:pt x="99" y="331"/>
                  </a:lnTo>
                  <a:lnTo>
                    <a:pt x="122" y="308"/>
                  </a:lnTo>
                  <a:lnTo>
                    <a:pt x="139" y="285"/>
                  </a:lnTo>
                  <a:lnTo>
                    <a:pt x="153" y="271"/>
                  </a:lnTo>
                  <a:lnTo>
                    <a:pt x="159" y="263"/>
                  </a:lnTo>
                  <a:lnTo>
                    <a:pt x="167" y="256"/>
                  </a:lnTo>
                  <a:lnTo>
                    <a:pt x="181" y="254"/>
                  </a:lnTo>
                  <a:lnTo>
                    <a:pt x="190" y="254"/>
                  </a:lnTo>
                  <a:lnTo>
                    <a:pt x="204" y="254"/>
                  </a:lnTo>
                  <a:lnTo>
                    <a:pt x="224" y="252"/>
                  </a:lnTo>
                  <a:lnTo>
                    <a:pt x="244" y="252"/>
                  </a:lnTo>
                  <a:lnTo>
                    <a:pt x="258" y="254"/>
                  </a:lnTo>
                  <a:lnTo>
                    <a:pt x="261" y="254"/>
                  </a:lnTo>
                  <a:lnTo>
                    <a:pt x="264" y="252"/>
                  </a:lnTo>
                  <a:lnTo>
                    <a:pt x="269" y="250"/>
                  </a:lnTo>
                  <a:lnTo>
                    <a:pt x="272" y="248"/>
                  </a:lnTo>
                  <a:lnTo>
                    <a:pt x="266" y="244"/>
                  </a:lnTo>
                  <a:lnTo>
                    <a:pt x="266" y="240"/>
                  </a:lnTo>
                  <a:lnTo>
                    <a:pt x="266" y="238"/>
                  </a:lnTo>
                  <a:lnTo>
                    <a:pt x="269" y="234"/>
                  </a:lnTo>
                  <a:lnTo>
                    <a:pt x="272" y="232"/>
                  </a:lnTo>
                  <a:lnTo>
                    <a:pt x="272" y="225"/>
                  </a:lnTo>
                  <a:lnTo>
                    <a:pt x="272" y="219"/>
                  </a:lnTo>
                  <a:lnTo>
                    <a:pt x="269" y="213"/>
                  </a:lnTo>
                  <a:lnTo>
                    <a:pt x="261" y="217"/>
                  </a:lnTo>
                  <a:lnTo>
                    <a:pt x="244" y="219"/>
                  </a:lnTo>
                  <a:lnTo>
                    <a:pt x="227" y="219"/>
                  </a:lnTo>
                  <a:lnTo>
                    <a:pt x="212" y="217"/>
                  </a:lnTo>
                  <a:lnTo>
                    <a:pt x="201" y="213"/>
                  </a:lnTo>
                  <a:lnTo>
                    <a:pt x="187" y="209"/>
                  </a:lnTo>
                  <a:lnTo>
                    <a:pt x="170" y="205"/>
                  </a:lnTo>
                  <a:lnTo>
                    <a:pt x="156" y="201"/>
                  </a:lnTo>
                  <a:lnTo>
                    <a:pt x="159" y="199"/>
                  </a:lnTo>
                  <a:lnTo>
                    <a:pt x="161" y="197"/>
                  </a:lnTo>
                  <a:lnTo>
                    <a:pt x="142" y="195"/>
                  </a:lnTo>
                  <a:lnTo>
                    <a:pt x="130" y="188"/>
                  </a:lnTo>
                  <a:lnTo>
                    <a:pt x="127" y="182"/>
                  </a:lnTo>
                  <a:lnTo>
                    <a:pt x="133" y="180"/>
                  </a:lnTo>
                  <a:lnTo>
                    <a:pt x="130" y="178"/>
                  </a:lnTo>
                  <a:lnTo>
                    <a:pt x="133" y="174"/>
                  </a:lnTo>
                  <a:lnTo>
                    <a:pt x="136" y="172"/>
                  </a:lnTo>
                  <a:lnTo>
                    <a:pt x="142" y="170"/>
                  </a:lnTo>
                  <a:lnTo>
                    <a:pt x="142" y="168"/>
                  </a:lnTo>
                  <a:lnTo>
                    <a:pt x="144" y="164"/>
                  </a:lnTo>
                  <a:lnTo>
                    <a:pt x="150" y="162"/>
                  </a:lnTo>
                  <a:lnTo>
                    <a:pt x="153" y="164"/>
                  </a:lnTo>
                  <a:lnTo>
                    <a:pt x="156" y="159"/>
                  </a:lnTo>
                  <a:lnTo>
                    <a:pt x="164" y="159"/>
                  </a:lnTo>
                  <a:lnTo>
                    <a:pt x="170" y="164"/>
                  </a:lnTo>
                  <a:lnTo>
                    <a:pt x="176" y="170"/>
                  </a:lnTo>
                  <a:lnTo>
                    <a:pt x="181" y="172"/>
                  </a:lnTo>
                  <a:lnTo>
                    <a:pt x="184" y="176"/>
                  </a:lnTo>
                  <a:lnTo>
                    <a:pt x="184" y="180"/>
                  </a:lnTo>
                  <a:lnTo>
                    <a:pt x="181" y="186"/>
                  </a:lnTo>
                  <a:lnTo>
                    <a:pt x="184" y="184"/>
                  </a:lnTo>
                  <a:lnTo>
                    <a:pt x="187" y="184"/>
                  </a:lnTo>
                  <a:lnTo>
                    <a:pt x="195" y="186"/>
                  </a:lnTo>
                  <a:lnTo>
                    <a:pt x="204" y="188"/>
                  </a:lnTo>
                  <a:lnTo>
                    <a:pt x="212" y="186"/>
                  </a:lnTo>
                  <a:lnTo>
                    <a:pt x="221" y="186"/>
                  </a:lnTo>
                  <a:lnTo>
                    <a:pt x="232" y="186"/>
                  </a:lnTo>
                  <a:lnTo>
                    <a:pt x="241" y="186"/>
                  </a:lnTo>
                  <a:lnTo>
                    <a:pt x="249" y="186"/>
                  </a:lnTo>
                  <a:lnTo>
                    <a:pt x="249" y="184"/>
                  </a:lnTo>
                  <a:lnTo>
                    <a:pt x="249" y="182"/>
                  </a:lnTo>
                  <a:lnTo>
                    <a:pt x="247" y="178"/>
                  </a:lnTo>
                  <a:lnTo>
                    <a:pt x="244" y="174"/>
                  </a:lnTo>
                  <a:lnTo>
                    <a:pt x="235" y="164"/>
                  </a:lnTo>
                  <a:lnTo>
                    <a:pt x="235" y="155"/>
                  </a:lnTo>
                  <a:lnTo>
                    <a:pt x="238" y="149"/>
                  </a:lnTo>
                  <a:lnTo>
                    <a:pt x="244" y="147"/>
                  </a:lnTo>
                  <a:lnTo>
                    <a:pt x="244" y="145"/>
                  </a:lnTo>
                  <a:lnTo>
                    <a:pt x="241" y="141"/>
                  </a:lnTo>
                  <a:lnTo>
                    <a:pt x="238" y="139"/>
                  </a:lnTo>
                  <a:lnTo>
                    <a:pt x="232" y="137"/>
                  </a:lnTo>
                  <a:lnTo>
                    <a:pt x="244" y="131"/>
                  </a:lnTo>
                  <a:lnTo>
                    <a:pt x="238" y="122"/>
                  </a:lnTo>
                  <a:lnTo>
                    <a:pt x="230" y="122"/>
                  </a:lnTo>
                  <a:lnTo>
                    <a:pt x="215" y="122"/>
                  </a:lnTo>
                  <a:lnTo>
                    <a:pt x="204" y="126"/>
                  </a:lnTo>
                  <a:lnTo>
                    <a:pt x="193" y="126"/>
                  </a:lnTo>
                  <a:lnTo>
                    <a:pt x="190" y="124"/>
                  </a:lnTo>
                  <a:lnTo>
                    <a:pt x="187" y="120"/>
                  </a:lnTo>
                  <a:lnTo>
                    <a:pt x="184" y="116"/>
                  </a:lnTo>
                  <a:lnTo>
                    <a:pt x="181" y="114"/>
                  </a:lnTo>
                  <a:lnTo>
                    <a:pt x="181" y="110"/>
                  </a:lnTo>
                  <a:lnTo>
                    <a:pt x="178" y="108"/>
                  </a:lnTo>
                  <a:lnTo>
                    <a:pt x="176" y="106"/>
                  </a:lnTo>
                  <a:lnTo>
                    <a:pt x="170" y="106"/>
                  </a:lnTo>
                  <a:lnTo>
                    <a:pt x="167" y="104"/>
                  </a:lnTo>
                  <a:lnTo>
                    <a:pt x="164" y="100"/>
                  </a:lnTo>
                  <a:lnTo>
                    <a:pt x="167" y="95"/>
                  </a:lnTo>
                  <a:lnTo>
                    <a:pt x="170" y="93"/>
                  </a:lnTo>
                  <a:lnTo>
                    <a:pt x="173" y="89"/>
                  </a:lnTo>
                  <a:lnTo>
                    <a:pt x="173" y="85"/>
                  </a:lnTo>
                  <a:lnTo>
                    <a:pt x="170" y="83"/>
                  </a:lnTo>
                  <a:lnTo>
                    <a:pt x="164" y="77"/>
                  </a:lnTo>
                  <a:lnTo>
                    <a:pt x="161" y="69"/>
                  </a:lnTo>
                  <a:lnTo>
                    <a:pt x="161" y="58"/>
                  </a:lnTo>
                  <a:lnTo>
                    <a:pt x="170" y="48"/>
                  </a:lnTo>
                  <a:lnTo>
                    <a:pt x="161" y="42"/>
                  </a:lnTo>
                  <a:lnTo>
                    <a:pt x="159" y="34"/>
                  </a:lnTo>
                  <a:lnTo>
                    <a:pt x="161" y="23"/>
                  </a:lnTo>
                  <a:lnTo>
                    <a:pt x="173" y="15"/>
                  </a:lnTo>
                  <a:lnTo>
                    <a:pt x="184" y="9"/>
                  </a:lnTo>
                  <a:lnTo>
                    <a:pt x="198" y="5"/>
                  </a:lnTo>
                  <a:lnTo>
                    <a:pt x="212" y="0"/>
                  </a:lnTo>
                  <a:lnTo>
                    <a:pt x="227" y="3"/>
                  </a:lnTo>
                  <a:lnTo>
                    <a:pt x="212" y="5"/>
                  </a:lnTo>
                  <a:lnTo>
                    <a:pt x="201" y="13"/>
                  </a:lnTo>
                  <a:lnTo>
                    <a:pt x="193" y="21"/>
                  </a:lnTo>
                  <a:lnTo>
                    <a:pt x="190" y="29"/>
                  </a:lnTo>
                  <a:lnTo>
                    <a:pt x="198" y="21"/>
                  </a:lnTo>
                  <a:lnTo>
                    <a:pt x="215" y="17"/>
                  </a:lnTo>
                  <a:lnTo>
                    <a:pt x="232" y="13"/>
                  </a:lnTo>
                  <a:lnTo>
                    <a:pt x="244" y="11"/>
                  </a:lnTo>
                  <a:lnTo>
                    <a:pt x="238" y="13"/>
                  </a:lnTo>
                  <a:lnTo>
                    <a:pt x="232" y="15"/>
                  </a:lnTo>
                  <a:lnTo>
                    <a:pt x="230" y="19"/>
                  </a:lnTo>
                  <a:lnTo>
                    <a:pt x="227" y="21"/>
                  </a:lnTo>
                  <a:lnTo>
                    <a:pt x="249" y="17"/>
                  </a:lnTo>
                  <a:lnTo>
                    <a:pt x="275" y="21"/>
                  </a:lnTo>
                  <a:lnTo>
                    <a:pt x="298" y="31"/>
                  </a:lnTo>
                  <a:lnTo>
                    <a:pt x="309" y="36"/>
                  </a:lnTo>
                  <a:lnTo>
                    <a:pt x="306" y="40"/>
                  </a:lnTo>
                  <a:lnTo>
                    <a:pt x="300" y="42"/>
                  </a:lnTo>
                  <a:lnTo>
                    <a:pt x="292" y="46"/>
                  </a:lnTo>
                  <a:lnTo>
                    <a:pt x="295" y="46"/>
                  </a:lnTo>
                  <a:lnTo>
                    <a:pt x="298" y="46"/>
                  </a:lnTo>
                  <a:lnTo>
                    <a:pt x="303" y="46"/>
                  </a:lnTo>
                  <a:lnTo>
                    <a:pt x="309" y="46"/>
                  </a:lnTo>
                  <a:lnTo>
                    <a:pt x="312" y="52"/>
                  </a:lnTo>
                  <a:lnTo>
                    <a:pt x="309" y="62"/>
                  </a:lnTo>
                  <a:lnTo>
                    <a:pt x="306" y="73"/>
                  </a:lnTo>
                  <a:lnTo>
                    <a:pt x="300" y="79"/>
                  </a:lnTo>
                  <a:lnTo>
                    <a:pt x="303" y="79"/>
                  </a:lnTo>
                  <a:lnTo>
                    <a:pt x="309" y="77"/>
                  </a:lnTo>
                  <a:lnTo>
                    <a:pt x="315" y="77"/>
                  </a:lnTo>
                  <a:lnTo>
                    <a:pt x="320" y="77"/>
                  </a:lnTo>
                  <a:lnTo>
                    <a:pt x="315" y="83"/>
                  </a:lnTo>
                  <a:lnTo>
                    <a:pt x="303" y="89"/>
                  </a:lnTo>
                  <a:lnTo>
                    <a:pt x="292" y="95"/>
                  </a:lnTo>
                  <a:lnTo>
                    <a:pt x="286" y="100"/>
                  </a:lnTo>
                  <a:lnTo>
                    <a:pt x="283" y="102"/>
                  </a:lnTo>
                  <a:lnTo>
                    <a:pt x="283" y="106"/>
                  </a:lnTo>
                  <a:lnTo>
                    <a:pt x="283" y="110"/>
                  </a:lnTo>
                  <a:lnTo>
                    <a:pt x="286" y="116"/>
                  </a:lnTo>
                  <a:lnTo>
                    <a:pt x="306" y="110"/>
                  </a:lnTo>
                  <a:lnTo>
                    <a:pt x="306" y="126"/>
                  </a:lnTo>
                  <a:lnTo>
                    <a:pt x="318" y="122"/>
                  </a:lnTo>
                  <a:lnTo>
                    <a:pt x="326" y="122"/>
                  </a:lnTo>
                  <a:lnTo>
                    <a:pt x="335" y="124"/>
                  </a:lnTo>
                  <a:lnTo>
                    <a:pt x="343" y="126"/>
                  </a:lnTo>
                  <a:lnTo>
                    <a:pt x="352" y="124"/>
                  </a:lnTo>
                  <a:lnTo>
                    <a:pt x="363" y="124"/>
                  </a:lnTo>
                  <a:lnTo>
                    <a:pt x="377" y="124"/>
                  </a:lnTo>
                  <a:lnTo>
                    <a:pt x="391" y="124"/>
                  </a:lnTo>
                  <a:lnTo>
                    <a:pt x="405" y="126"/>
                  </a:lnTo>
                  <a:lnTo>
                    <a:pt x="417" y="128"/>
                  </a:lnTo>
                  <a:lnTo>
                    <a:pt x="428" y="128"/>
                  </a:lnTo>
                  <a:lnTo>
                    <a:pt x="434" y="131"/>
                  </a:lnTo>
                  <a:lnTo>
                    <a:pt x="440" y="137"/>
                  </a:lnTo>
                  <a:lnTo>
                    <a:pt x="445" y="149"/>
                  </a:lnTo>
                  <a:lnTo>
                    <a:pt x="448" y="162"/>
                  </a:lnTo>
                  <a:lnTo>
                    <a:pt x="448" y="170"/>
                  </a:lnTo>
                  <a:lnTo>
                    <a:pt x="448" y="178"/>
                  </a:lnTo>
                  <a:lnTo>
                    <a:pt x="451" y="184"/>
                  </a:lnTo>
                  <a:lnTo>
                    <a:pt x="457" y="190"/>
                  </a:lnTo>
                  <a:lnTo>
                    <a:pt x="462" y="197"/>
                  </a:lnTo>
                  <a:lnTo>
                    <a:pt x="459" y="201"/>
                  </a:lnTo>
                  <a:lnTo>
                    <a:pt x="462" y="205"/>
                  </a:lnTo>
                  <a:lnTo>
                    <a:pt x="468" y="211"/>
                  </a:lnTo>
                  <a:lnTo>
                    <a:pt x="471" y="217"/>
                  </a:lnTo>
                  <a:lnTo>
                    <a:pt x="468" y="225"/>
                  </a:lnTo>
                  <a:lnTo>
                    <a:pt x="462" y="234"/>
                  </a:lnTo>
                  <a:lnTo>
                    <a:pt x="459" y="238"/>
                  </a:lnTo>
                  <a:lnTo>
                    <a:pt x="454" y="238"/>
                  </a:lnTo>
                  <a:lnTo>
                    <a:pt x="451" y="236"/>
                  </a:lnTo>
                  <a:lnTo>
                    <a:pt x="448" y="234"/>
                  </a:lnTo>
                  <a:lnTo>
                    <a:pt x="442" y="236"/>
                  </a:lnTo>
                  <a:lnTo>
                    <a:pt x="437" y="236"/>
                  </a:lnTo>
                  <a:lnTo>
                    <a:pt x="434" y="236"/>
                  </a:lnTo>
                  <a:lnTo>
                    <a:pt x="434" y="232"/>
                  </a:lnTo>
                  <a:lnTo>
                    <a:pt x="428" y="236"/>
                  </a:lnTo>
                  <a:lnTo>
                    <a:pt x="425" y="232"/>
                  </a:lnTo>
                  <a:lnTo>
                    <a:pt x="423" y="228"/>
                  </a:lnTo>
                  <a:lnTo>
                    <a:pt x="423" y="221"/>
                  </a:lnTo>
                  <a:lnTo>
                    <a:pt x="420" y="223"/>
                  </a:lnTo>
                  <a:lnTo>
                    <a:pt x="414" y="225"/>
                  </a:lnTo>
                  <a:lnTo>
                    <a:pt x="411" y="223"/>
                  </a:lnTo>
                  <a:lnTo>
                    <a:pt x="408" y="213"/>
                  </a:lnTo>
                  <a:lnTo>
                    <a:pt x="411" y="209"/>
                  </a:lnTo>
                  <a:lnTo>
                    <a:pt x="414" y="205"/>
                  </a:lnTo>
                  <a:lnTo>
                    <a:pt x="417" y="203"/>
                  </a:lnTo>
                  <a:lnTo>
                    <a:pt x="423" y="201"/>
                  </a:lnTo>
                  <a:lnTo>
                    <a:pt x="423" y="199"/>
                  </a:lnTo>
                  <a:lnTo>
                    <a:pt x="423" y="197"/>
                  </a:lnTo>
                  <a:lnTo>
                    <a:pt x="420" y="197"/>
                  </a:lnTo>
                  <a:lnTo>
                    <a:pt x="417" y="195"/>
                  </a:lnTo>
                  <a:lnTo>
                    <a:pt x="417" y="192"/>
                  </a:lnTo>
                  <a:lnTo>
                    <a:pt x="420" y="188"/>
                  </a:lnTo>
                  <a:lnTo>
                    <a:pt x="420" y="184"/>
                  </a:lnTo>
                  <a:lnTo>
                    <a:pt x="417" y="178"/>
                  </a:lnTo>
                  <a:lnTo>
                    <a:pt x="411" y="174"/>
                  </a:lnTo>
                  <a:lnTo>
                    <a:pt x="403" y="166"/>
                  </a:lnTo>
                  <a:lnTo>
                    <a:pt x="400" y="159"/>
                  </a:lnTo>
                  <a:lnTo>
                    <a:pt x="397" y="153"/>
                  </a:lnTo>
                  <a:lnTo>
                    <a:pt x="394" y="155"/>
                  </a:lnTo>
                  <a:lnTo>
                    <a:pt x="388" y="157"/>
                  </a:lnTo>
                  <a:lnTo>
                    <a:pt x="383" y="157"/>
                  </a:lnTo>
                  <a:lnTo>
                    <a:pt x="380" y="157"/>
                  </a:lnTo>
                  <a:lnTo>
                    <a:pt x="374" y="159"/>
                  </a:lnTo>
                  <a:lnTo>
                    <a:pt x="366" y="164"/>
                  </a:lnTo>
                  <a:lnTo>
                    <a:pt x="357" y="164"/>
                  </a:lnTo>
                  <a:lnTo>
                    <a:pt x="371" y="180"/>
                  </a:lnTo>
                  <a:lnTo>
                    <a:pt x="380" y="199"/>
                  </a:lnTo>
                  <a:lnTo>
                    <a:pt x="383" y="215"/>
                  </a:lnTo>
                  <a:lnTo>
                    <a:pt x="383" y="228"/>
                  </a:lnTo>
                  <a:lnTo>
                    <a:pt x="388" y="234"/>
                  </a:lnTo>
                  <a:lnTo>
                    <a:pt x="386" y="238"/>
                  </a:lnTo>
                  <a:lnTo>
                    <a:pt x="383" y="244"/>
                  </a:lnTo>
                  <a:lnTo>
                    <a:pt x="380" y="248"/>
                  </a:lnTo>
                  <a:lnTo>
                    <a:pt x="388" y="252"/>
                  </a:lnTo>
                  <a:lnTo>
                    <a:pt x="394" y="259"/>
                  </a:lnTo>
                  <a:lnTo>
                    <a:pt x="394" y="265"/>
                  </a:lnTo>
                  <a:lnTo>
                    <a:pt x="388" y="269"/>
                  </a:lnTo>
                  <a:lnTo>
                    <a:pt x="400" y="279"/>
                  </a:lnTo>
                  <a:lnTo>
                    <a:pt x="411" y="289"/>
                  </a:lnTo>
                  <a:lnTo>
                    <a:pt x="423" y="300"/>
                  </a:lnTo>
                  <a:lnTo>
                    <a:pt x="425" y="308"/>
                  </a:lnTo>
                  <a:lnTo>
                    <a:pt x="428" y="306"/>
                  </a:lnTo>
                  <a:lnTo>
                    <a:pt x="434" y="304"/>
                  </a:lnTo>
                  <a:lnTo>
                    <a:pt x="440" y="302"/>
                  </a:lnTo>
                  <a:lnTo>
                    <a:pt x="454" y="300"/>
                  </a:lnTo>
                  <a:lnTo>
                    <a:pt x="479" y="294"/>
                  </a:lnTo>
                  <a:lnTo>
                    <a:pt x="505" y="287"/>
                  </a:lnTo>
                  <a:lnTo>
                    <a:pt x="519" y="281"/>
                  </a:lnTo>
                  <a:lnTo>
                    <a:pt x="519" y="283"/>
                  </a:lnTo>
                  <a:lnTo>
                    <a:pt x="525" y="289"/>
                  </a:lnTo>
                  <a:lnTo>
                    <a:pt x="528" y="294"/>
                  </a:lnTo>
                  <a:lnTo>
                    <a:pt x="528" y="298"/>
                  </a:lnTo>
                  <a:lnTo>
                    <a:pt x="533" y="294"/>
                  </a:lnTo>
                  <a:lnTo>
                    <a:pt x="545" y="292"/>
                  </a:lnTo>
                  <a:lnTo>
                    <a:pt x="556" y="292"/>
                  </a:lnTo>
                  <a:lnTo>
                    <a:pt x="564" y="292"/>
                  </a:lnTo>
                  <a:lnTo>
                    <a:pt x="564" y="294"/>
                  </a:lnTo>
                  <a:lnTo>
                    <a:pt x="567" y="298"/>
                  </a:lnTo>
                  <a:lnTo>
                    <a:pt x="573" y="308"/>
                  </a:lnTo>
                  <a:lnTo>
                    <a:pt x="584" y="323"/>
                  </a:lnTo>
                  <a:lnTo>
                    <a:pt x="593" y="339"/>
                  </a:lnTo>
                  <a:lnTo>
                    <a:pt x="587" y="358"/>
                  </a:lnTo>
                  <a:lnTo>
                    <a:pt x="573" y="370"/>
                  </a:lnTo>
                  <a:lnTo>
                    <a:pt x="556" y="380"/>
                  </a:lnTo>
                  <a:lnTo>
                    <a:pt x="547" y="372"/>
                  </a:lnTo>
                  <a:lnTo>
                    <a:pt x="547" y="366"/>
                  </a:lnTo>
                  <a:lnTo>
                    <a:pt x="553" y="360"/>
                  </a:lnTo>
                  <a:lnTo>
                    <a:pt x="556" y="356"/>
                  </a:lnTo>
                  <a:lnTo>
                    <a:pt x="556" y="349"/>
                  </a:lnTo>
                  <a:lnTo>
                    <a:pt x="550" y="341"/>
                  </a:lnTo>
                  <a:lnTo>
                    <a:pt x="542" y="335"/>
                  </a:lnTo>
                  <a:lnTo>
                    <a:pt x="533" y="329"/>
                  </a:lnTo>
                  <a:lnTo>
                    <a:pt x="533" y="333"/>
                  </a:lnTo>
                  <a:lnTo>
                    <a:pt x="536" y="333"/>
                  </a:lnTo>
                  <a:lnTo>
                    <a:pt x="539" y="333"/>
                  </a:lnTo>
                  <a:lnTo>
                    <a:pt x="539" y="335"/>
                  </a:lnTo>
                  <a:lnTo>
                    <a:pt x="533" y="335"/>
                  </a:lnTo>
                  <a:lnTo>
                    <a:pt x="525" y="335"/>
                  </a:lnTo>
                  <a:lnTo>
                    <a:pt x="513" y="337"/>
                  </a:lnTo>
                  <a:lnTo>
                    <a:pt x="496" y="339"/>
                  </a:lnTo>
                  <a:lnTo>
                    <a:pt x="479" y="341"/>
                  </a:lnTo>
                  <a:lnTo>
                    <a:pt x="459" y="345"/>
                  </a:lnTo>
                  <a:lnTo>
                    <a:pt x="442" y="349"/>
                  </a:lnTo>
                  <a:lnTo>
                    <a:pt x="428" y="353"/>
                  </a:lnTo>
                  <a:lnTo>
                    <a:pt x="417" y="356"/>
                  </a:lnTo>
                  <a:lnTo>
                    <a:pt x="403" y="358"/>
                  </a:lnTo>
                  <a:lnTo>
                    <a:pt x="391" y="358"/>
                  </a:lnTo>
                  <a:lnTo>
                    <a:pt x="383" y="356"/>
                  </a:lnTo>
                  <a:lnTo>
                    <a:pt x="380" y="349"/>
                  </a:lnTo>
                  <a:lnTo>
                    <a:pt x="371" y="341"/>
                  </a:lnTo>
                  <a:lnTo>
                    <a:pt x="357" y="331"/>
                  </a:lnTo>
                  <a:lnTo>
                    <a:pt x="343" y="318"/>
                  </a:lnTo>
                  <a:lnTo>
                    <a:pt x="332" y="308"/>
                  </a:lnTo>
                  <a:lnTo>
                    <a:pt x="326" y="302"/>
                  </a:lnTo>
                  <a:lnTo>
                    <a:pt x="318" y="298"/>
                  </a:lnTo>
                  <a:lnTo>
                    <a:pt x="303" y="298"/>
                  </a:lnTo>
                  <a:lnTo>
                    <a:pt x="286" y="296"/>
                  </a:lnTo>
                  <a:lnTo>
                    <a:pt x="272" y="296"/>
                  </a:lnTo>
                  <a:lnTo>
                    <a:pt x="255" y="296"/>
                  </a:lnTo>
                  <a:lnTo>
                    <a:pt x="232" y="298"/>
                  </a:lnTo>
                  <a:lnTo>
                    <a:pt x="212" y="298"/>
                  </a:lnTo>
                  <a:lnTo>
                    <a:pt x="207" y="300"/>
                  </a:lnTo>
                  <a:lnTo>
                    <a:pt x="201" y="304"/>
                  </a:lnTo>
                  <a:lnTo>
                    <a:pt x="195" y="306"/>
                  </a:lnTo>
                  <a:lnTo>
                    <a:pt x="193" y="306"/>
                  </a:lnTo>
                  <a:lnTo>
                    <a:pt x="184" y="318"/>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2" name="Freeform 55"/>
            <p:cNvSpPr>
              <a:spLocks/>
            </p:cNvSpPr>
            <p:nvPr/>
          </p:nvSpPr>
          <p:spPr bwMode="auto">
            <a:xfrm>
              <a:off x="1392" y="2880"/>
              <a:ext cx="454" cy="491"/>
            </a:xfrm>
            <a:custGeom>
              <a:avLst/>
              <a:gdLst>
                <a:gd name="T0" fmla="*/ 139 w 454"/>
                <a:gd name="T1" fmla="*/ 72 h 491"/>
                <a:gd name="T2" fmla="*/ 165 w 454"/>
                <a:gd name="T3" fmla="*/ 31 h 491"/>
                <a:gd name="T4" fmla="*/ 241 w 454"/>
                <a:gd name="T5" fmla="*/ 16 h 491"/>
                <a:gd name="T6" fmla="*/ 273 w 454"/>
                <a:gd name="T7" fmla="*/ 25 h 491"/>
                <a:gd name="T8" fmla="*/ 292 w 454"/>
                <a:gd name="T9" fmla="*/ 16 h 491"/>
                <a:gd name="T10" fmla="*/ 315 w 454"/>
                <a:gd name="T11" fmla="*/ 66 h 491"/>
                <a:gd name="T12" fmla="*/ 318 w 454"/>
                <a:gd name="T13" fmla="*/ 78 h 491"/>
                <a:gd name="T14" fmla="*/ 346 w 454"/>
                <a:gd name="T15" fmla="*/ 101 h 491"/>
                <a:gd name="T16" fmla="*/ 295 w 454"/>
                <a:gd name="T17" fmla="*/ 109 h 491"/>
                <a:gd name="T18" fmla="*/ 312 w 454"/>
                <a:gd name="T19" fmla="*/ 120 h 491"/>
                <a:gd name="T20" fmla="*/ 261 w 454"/>
                <a:gd name="T21" fmla="*/ 109 h 491"/>
                <a:gd name="T22" fmla="*/ 250 w 454"/>
                <a:gd name="T23" fmla="*/ 117 h 491"/>
                <a:gd name="T24" fmla="*/ 264 w 454"/>
                <a:gd name="T25" fmla="*/ 120 h 491"/>
                <a:gd name="T26" fmla="*/ 295 w 454"/>
                <a:gd name="T27" fmla="*/ 167 h 491"/>
                <a:gd name="T28" fmla="*/ 301 w 454"/>
                <a:gd name="T29" fmla="*/ 202 h 491"/>
                <a:gd name="T30" fmla="*/ 304 w 454"/>
                <a:gd name="T31" fmla="*/ 231 h 491"/>
                <a:gd name="T32" fmla="*/ 378 w 454"/>
                <a:gd name="T33" fmla="*/ 278 h 491"/>
                <a:gd name="T34" fmla="*/ 432 w 454"/>
                <a:gd name="T35" fmla="*/ 340 h 491"/>
                <a:gd name="T36" fmla="*/ 375 w 454"/>
                <a:gd name="T37" fmla="*/ 353 h 491"/>
                <a:gd name="T38" fmla="*/ 375 w 454"/>
                <a:gd name="T39" fmla="*/ 392 h 491"/>
                <a:gd name="T40" fmla="*/ 417 w 454"/>
                <a:gd name="T41" fmla="*/ 431 h 491"/>
                <a:gd name="T42" fmla="*/ 454 w 454"/>
                <a:gd name="T43" fmla="*/ 454 h 491"/>
                <a:gd name="T44" fmla="*/ 403 w 454"/>
                <a:gd name="T45" fmla="*/ 491 h 491"/>
                <a:gd name="T46" fmla="*/ 355 w 454"/>
                <a:gd name="T47" fmla="*/ 481 h 491"/>
                <a:gd name="T48" fmla="*/ 380 w 454"/>
                <a:gd name="T49" fmla="*/ 468 h 491"/>
                <a:gd name="T50" fmla="*/ 383 w 454"/>
                <a:gd name="T51" fmla="*/ 456 h 491"/>
                <a:gd name="T52" fmla="*/ 395 w 454"/>
                <a:gd name="T53" fmla="*/ 448 h 491"/>
                <a:gd name="T54" fmla="*/ 349 w 454"/>
                <a:gd name="T55" fmla="*/ 423 h 491"/>
                <a:gd name="T56" fmla="*/ 295 w 454"/>
                <a:gd name="T57" fmla="*/ 394 h 491"/>
                <a:gd name="T58" fmla="*/ 256 w 454"/>
                <a:gd name="T59" fmla="*/ 386 h 491"/>
                <a:gd name="T60" fmla="*/ 193 w 454"/>
                <a:gd name="T61" fmla="*/ 367 h 491"/>
                <a:gd name="T62" fmla="*/ 148 w 454"/>
                <a:gd name="T63" fmla="*/ 400 h 491"/>
                <a:gd name="T64" fmla="*/ 105 w 454"/>
                <a:gd name="T65" fmla="*/ 454 h 491"/>
                <a:gd name="T66" fmla="*/ 82 w 454"/>
                <a:gd name="T67" fmla="*/ 475 h 491"/>
                <a:gd name="T68" fmla="*/ 37 w 454"/>
                <a:gd name="T69" fmla="*/ 456 h 491"/>
                <a:gd name="T70" fmla="*/ 0 w 454"/>
                <a:gd name="T71" fmla="*/ 433 h 491"/>
                <a:gd name="T72" fmla="*/ 17 w 454"/>
                <a:gd name="T73" fmla="*/ 429 h 491"/>
                <a:gd name="T74" fmla="*/ 43 w 454"/>
                <a:gd name="T75" fmla="*/ 427 h 491"/>
                <a:gd name="T76" fmla="*/ 63 w 454"/>
                <a:gd name="T77" fmla="*/ 427 h 491"/>
                <a:gd name="T78" fmla="*/ 99 w 454"/>
                <a:gd name="T79" fmla="*/ 396 h 491"/>
                <a:gd name="T80" fmla="*/ 108 w 454"/>
                <a:gd name="T81" fmla="*/ 334 h 491"/>
                <a:gd name="T82" fmla="*/ 153 w 454"/>
                <a:gd name="T83" fmla="*/ 285 h 491"/>
                <a:gd name="T84" fmla="*/ 204 w 454"/>
                <a:gd name="T85" fmla="*/ 229 h 491"/>
                <a:gd name="T86" fmla="*/ 213 w 454"/>
                <a:gd name="T87" fmla="*/ 219 h 491"/>
                <a:gd name="T88" fmla="*/ 204 w 454"/>
                <a:gd name="T89" fmla="*/ 206 h 491"/>
                <a:gd name="T90" fmla="*/ 207 w 454"/>
                <a:gd name="T91" fmla="*/ 134 h 491"/>
                <a:gd name="T92" fmla="*/ 190 w 454"/>
                <a:gd name="T93" fmla="*/ 124 h 491"/>
                <a:gd name="T94" fmla="*/ 170 w 454"/>
                <a:gd name="T95" fmla="*/ 111 h 491"/>
                <a:gd name="T96" fmla="*/ 165 w 454"/>
                <a:gd name="T97" fmla="*/ 103 h 491"/>
                <a:gd name="T98" fmla="*/ 156 w 454"/>
                <a:gd name="T99" fmla="*/ 93 h 491"/>
                <a:gd name="T100" fmla="*/ 153 w 454"/>
                <a:gd name="T101" fmla="*/ 80 h 49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454"/>
                <a:gd name="T154" fmla="*/ 0 h 491"/>
                <a:gd name="T155" fmla="*/ 454 w 454"/>
                <a:gd name="T156" fmla="*/ 491 h 49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454" h="491">
                  <a:moveTo>
                    <a:pt x="153" y="66"/>
                  </a:moveTo>
                  <a:lnTo>
                    <a:pt x="148" y="66"/>
                  </a:lnTo>
                  <a:lnTo>
                    <a:pt x="145" y="66"/>
                  </a:lnTo>
                  <a:lnTo>
                    <a:pt x="142" y="68"/>
                  </a:lnTo>
                  <a:lnTo>
                    <a:pt x="139" y="72"/>
                  </a:lnTo>
                  <a:lnTo>
                    <a:pt x="133" y="64"/>
                  </a:lnTo>
                  <a:lnTo>
                    <a:pt x="136" y="53"/>
                  </a:lnTo>
                  <a:lnTo>
                    <a:pt x="145" y="45"/>
                  </a:lnTo>
                  <a:lnTo>
                    <a:pt x="162" y="43"/>
                  </a:lnTo>
                  <a:lnTo>
                    <a:pt x="165" y="31"/>
                  </a:lnTo>
                  <a:lnTo>
                    <a:pt x="176" y="23"/>
                  </a:lnTo>
                  <a:lnTo>
                    <a:pt x="187" y="16"/>
                  </a:lnTo>
                  <a:lnTo>
                    <a:pt x="204" y="16"/>
                  </a:lnTo>
                  <a:lnTo>
                    <a:pt x="224" y="18"/>
                  </a:lnTo>
                  <a:lnTo>
                    <a:pt x="241" y="16"/>
                  </a:lnTo>
                  <a:lnTo>
                    <a:pt x="256" y="12"/>
                  </a:lnTo>
                  <a:lnTo>
                    <a:pt x="258" y="0"/>
                  </a:lnTo>
                  <a:lnTo>
                    <a:pt x="267" y="4"/>
                  </a:lnTo>
                  <a:lnTo>
                    <a:pt x="273" y="14"/>
                  </a:lnTo>
                  <a:lnTo>
                    <a:pt x="273" y="25"/>
                  </a:lnTo>
                  <a:lnTo>
                    <a:pt x="258" y="33"/>
                  </a:lnTo>
                  <a:lnTo>
                    <a:pt x="270" y="35"/>
                  </a:lnTo>
                  <a:lnTo>
                    <a:pt x="284" y="35"/>
                  </a:lnTo>
                  <a:lnTo>
                    <a:pt x="292" y="29"/>
                  </a:lnTo>
                  <a:lnTo>
                    <a:pt x="292" y="16"/>
                  </a:lnTo>
                  <a:lnTo>
                    <a:pt x="307" y="23"/>
                  </a:lnTo>
                  <a:lnTo>
                    <a:pt x="321" y="35"/>
                  </a:lnTo>
                  <a:lnTo>
                    <a:pt x="326" y="47"/>
                  </a:lnTo>
                  <a:lnTo>
                    <a:pt x="324" y="60"/>
                  </a:lnTo>
                  <a:lnTo>
                    <a:pt x="315" y="66"/>
                  </a:lnTo>
                  <a:lnTo>
                    <a:pt x="307" y="70"/>
                  </a:lnTo>
                  <a:lnTo>
                    <a:pt x="298" y="72"/>
                  </a:lnTo>
                  <a:lnTo>
                    <a:pt x="292" y="72"/>
                  </a:lnTo>
                  <a:lnTo>
                    <a:pt x="304" y="76"/>
                  </a:lnTo>
                  <a:lnTo>
                    <a:pt x="318" y="78"/>
                  </a:lnTo>
                  <a:lnTo>
                    <a:pt x="329" y="76"/>
                  </a:lnTo>
                  <a:lnTo>
                    <a:pt x="338" y="72"/>
                  </a:lnTo>
                  <a:lnTo>
                    <a:pt x="344" y="80"/>
                  </a:lnTo>
                  <a:lnTo>
                    <a:pt x="346" y="91"/>
                  </a:lnTo>
                  <a:lnTo>
                    <a:pt x="346" y="101"/>
                  </a:lnTo>
                  <a:lnTo>
                    <a:pt x="344" y="107"/>
                  </a:lnTo>
                  <a:lnTo>
                    <a:pt x="332" y="111"/>
                  </a:lnTo>
                  <a:lnTo>
                    <a:pt x="321" y="111"/>
                  </a:lnTo>
                  <a:lnTo>
                    <a:pt x="307" y="111"/>
                  </a:lnTo>
                  <a:lnTo>
                    <a:pt x="295" y="109"/>
                  </a:lnTo>
                  <a:lnTo>
                    <a:pt x="301" y="111"/>
                  </a:lnTo>
                  <a:lnTo>
                    <a:pt x="309" y="113"/>
                  </a:lnTo>
                  <a:lnTo>
                    <a:pt x="315" y="115"/>
                  </a:lnTo>
                  <a:lnTo>
                    <a:pt x="321" y="117"/>
                  </a:lnTo>
                  <a:lnTo>
                    <a:pt x="312" y="120"/>
                  </a:lnTo>
                  <a:lnTo>
                    <a:pt x="301" y="122"/>
                  </a:lnTo>
                  <a:lnTo>
                    <a:pt x="284" y="122"/>
                  </a:lnTo>
                  <a:lnTo>
                    <a:pt x="273" y="117"/>
                  </a:lnTo>
                  <a:lnTo>
                    <a:pt x="264" y="111"/>
                  </a:lnTo>
                  <a:lnTo>
                    <a:pt x="261" y="109"/>
                  </a:lnTo>
                  <a:lnTo>
                    <a:pt x="258" y="109"/>
                  </a:lnTo>
                  <a:lnTo>
                    <a:pt x="256" y="109"/>
                  </a:lnTo>
                  <a:lnTo>
                    <a:pt x="253" y="113"/>
                  </a:lnTo>
                  <a:lnTo>
                    <a:pt x="250" y="115"/>
                  </a:lnTo>
                  <a:lnTo>
                    <a:pt x="250" y="117"/>
                  </a:lnTo>
                  <a:lnTo>
                    <a:pt x="250" y="120"/>
                  </a:lnTo>
                  <a:lnTo>
                    <a:pt x="256" y="120"/>
                  </a:lnTo>
                  <a:lnTo>
                    <a:pt x="261" y="120"/>
                  </a:lnTo>
                  <a:lnTo>
                    <a:pt x="264" y="120"/>
                  </a:lnTo>
                  <a:lnTo>
                    <a:pt x="270" y="124"/>
                  </a:lnTo>
                  <a:lnTo>
                    <a:pt x="278" y="126"/>
                  </a:lnTo>
                  <a:lnTo>
                    <a:pt x="287" y="134"/>
                  </a:lnTo>
                  <a:lnTo>
                    <a:pt x="292" y="148"/>
                  </a:lnTo>
                  <a:lnTo>
                    <a:pt x="295" y="167"/>
                  </a:lnTo>
                  <a:lnTo>
                    <a:pt x="295" y="184"/>
                  </a:lnTo>
                  <a:lnTo>
                    <a:pt x="295" y="192"/>
                  </a:lnTo>
                  <a:lnTo>
                    <a:pt x="298" y="194"/>
                  </a:lnTo>
                  <a:lnTo>
                    <a:pt x="301" y="198"/>
                  </a:lnTo>
                  <a:lnTo>
                    <a:pt x="301" y="202"/>
                  </a:lnTo>
                  <a:lnTo>
                    <a:pt x="304" y="206"/>
                  </a:lnTo>
                  <a:lnTo>
                    <a:pt x="301" y="208"/>
                  </a:lnTo>
                  <a:lnTo>
                    <a:pt x="292" y="210"/>
                  </a:lnTo>
                  <a:lnTo>
                    <a:pt x="295" y="221"/>
                  </a:lnTo>
                  <a:lnTo>
                    <a:pt x="304" y="231"/>
                  </a:lnTo>
                  <a:lnTo>
                    <a:pt x="309" y="237"/>
                  </a:lnTo>
                  <a:lnTo>
                    <a:pt x="321" y="241"/>
                  </a:lnTo>
                  <a:lnTo>
                    <a:pt x="332" y="250"/>
                  </a:lnTo>
                  <a:lnTo>
                    <a:pt x="355" y="262"/>
                  </a:lnTo>
                  <a:lnTo>
                    <a:pt x="378" y="278"/>
                  </a:lnTo>
                  <a:lnTo>
                    <a:pt x="397" y="295"/>
                  </a:lnTo>
                  <a:lnTo>
                    <a:pt x="412" y="309"/>
                  </a:lnTo>
                  <a:lnTo>
                    <a:pt x="420" y="322"/>
                  </a:lnTo>
                  <a:lnTo>
                    <a:pt x="426" y="332"/>
                  </a:lnTo>
                  <a:lnTo>
                    <a:pt x="432" y="340"/>
                  </a:lnTo>
                  <a:lnTo>
                    <a:pt x="420" y="340"/>
                  </a:lnTo>
                  <a:lnTo>
                    <a:pt x="406" y="342"/>
                  </a:lnTo>
                  <a:lnTo>
                    <a:pt x="392" y="345"/>
                  </a:lnTo>
                  <a:lnTo>
                    <a:pt x="383" y="349"/>
                  </a:lnTo>
                  <a:lnTo>
                    <a:pt x="375" y="353"/>
                  </a:lnTo>
                  <a:lnTo>
                    <a:pt x="366" y="359"/>
                  </a:lnTo>
                  <a:lnTo>
                    <a:pt x="355" y="365"/>
                  </a:lnTo>
                  <a:lnTo>
                    <a:pt x="346" y="369"/>
                  </a:lnTo>
                  <a:lnTo>
                    <a:pt x="358" y="380"/>
                  </a:lnTo>
                  <a:lnTo>
                    <a:pt x="375" y="392"/>
                  </a:lnTo>
                  <a:lnTo>
                    <a:pt x="386" y="404"/>
                  </a:lnTo>
                  <a:lnTo>
                    <a:pt x="395" y="415"/>
                  </a:lnTo>
                  <a:lnTo>
                    <a:pt x="403" y="421"/>
                  </a:lnTo>
                  <a:lnTo>
                    <a:pt x="412" y="427"/>
                  </a:lnTo>
                  <a:lnTo>
                    <a:pt x="417" y="431"/>
                  </a:lnTo>
                  <a:lnTo>
                    <a:pt x="426" y="433"/>
                  </a:lnTo>
                  <a:lnTo>
                    <a:pt x="437" y="437"/>
                  </a:lnTo>
                  <a:lnTo>
                    <a:pt x="446" y="444"/>
                  </a:lnTo>
                  <a:lnTo>
                    <a:pt x="451" y="450"/>
                  </a:lnTo>
                  <a:lnTo>
                    <a:pt x="454" y="454"/>
                  </a:lnTo>
                  <a:lnTo>
                    <a:pt x="454" y="458"/>
                  </a:lnTo>
                  <a:lnTo>
                    <a:pt x="449" y="466"/>
                  </a:lnTo>
                  <a:lnTo>
                    <a:pt x="437" y="477"/>
                  </a:lnTo>
                  <a:lnTo>
                    <a:pt x="420" y="485"/>
                  </a:lnTo>
                  <a:lnTo>
                    <a:pt x="403" y="491"/>
                  </a:lnTo>
                  <a:lnTo>
                    <a:pt x="383" y="491"/>
                  </a:lnTo>
                  <a:lnTo>
                    <a:pt x="369" y="489"/>
                  </a:lnTo>
                  <a:lnTo>
                    <a:pt x="358" y="487"/>
                  </a:lnTo>
                  <a:lnTo>
                    <a:pt x="352" y="485"/>
                  </a:lnTo>
                  <a:lnTo>
                    <a:pt x="355" y="481"/>
                  </a:lnTo>
                  <a:lnTo>
                    <a:pt x="361" y="477"/>
                  </a:lnTo>
                  <a:lnTo>
                    <a:pt x="366" y="475"/>
                  </a:lnTo>
                  <a:lnTo>
                    <a:pt x="372" y="475"/>
                  </a:lnTo>
                  <a:lnTo>
                    <a:pt x="378" y="473"/>
                  </a:lnTo>
                  <a:lnTo>
                    <a:pt x="380" y="468"/>
                  </a:lnTo>
                  <a:lnTo>
                    <a:pt x="383" y="464"/>
                  </a:lnTo>
                  <a:lnTo>
                    <a:pt x="375" y="464"/>
                  </a:lnTo>
                  <a:lnTo>
                    <a:pt x="375" y="462"/>
                  </a:lnTo>
                  <a:lnTo>
                    <a:pt x="380" y="458"/>
                  </a:lnTo>
                  <a:lnTo>
                    <a:pt x="383" y="456"/>
                  </a:lnTo>
                  <a:lnTo>
                    <a:pt x="383" y="454"/>
                  </a:lnTo>
                  <a:lnTo>
                    <a:pt x="389" y="458"/>
                  </a:lnTo>
                  <a:lnTo>
                    <a:pt x="392" y="454"/>
                  </a:lnTo>
                  <a:lnTo>
                    <a:pt x="395" y="450"/>
                  </a:lnTo>
                  <a:lnTo>
                    <a:pt x="395" y="448"/>
                  </a:lnTo>
                  <a:lnTo>
                    <a:pt x="389" y="444"/>
                  </a:lnTo>
                  <a:lnTo>
                    <a:pt x="383" y="442"/>
                  </a:lnTo>
                  <a:lnTo>
                    <a:pt x="375" y="437"/>
                  </a:lnTo>
                  <a:lnTo>
                    <a:pt x="363" y="431"/>
                  </a:lnTo>
                  <a:lnTo>
                    <a:pt x="349" y="423"/>
                  </a:lnTo>
                  <a:lnTo>
                    <a:pt x="335" y="415"/>
                  </a:lnTo>
                  <a:lnTo>
                    <a:pt x="324" y="406"/>
                  </a:lnTo>
                  <a:lnTo>
                    <a:pt x="309" y="400"/>
                  </a:lnTo>
                  <a:lnTo>
                    <a:pt x="301" y="396"/>
                  </a:lnTo>
                  <a:lnTo>
                    <a:pt x="295" y="394"/>
                  </a:lnTo>
                  <a:lnTo>
                    <a:pt x="292" y="390"/>
                  </a:lnTo>
                  <a:lnTo>
                    <a:pt x="292" y="388"/>
                  </a:lnTo>
                  <a:lnTo>
                    <a:pt x="292" y="386"/>
                  </a:lnTo>
                  <a:lnTo>
                    <a:pt x="275" y="388"/>
                  </a:lnTo>
                  <a:lnTo>
                    <a:pt x="256" y="386"/>
                  </a:lnTo>
                  <a:lnTo>
                    <a:pt x="241" y="384"/>
                  </a:lnTo>
                  <a:lnTo>
                    <a:pt x="227" y="380"/>
                  </a:lnTo>
                  <a:lnTo>
                    <a:pt x="216" y="375"/>
                  </a:lnTo>
                  <a:lnTo>
                    <a:pt x="204" y="369"/>
                  </a:lnTo>
                  <a:lnTo>
                    <a:pt x="193" y="367"/>
                  </a:lnTo>
                  <a:lnTo>
                    <a:pt x="182" y="369"/>
                  </a:lnTo>
                  <a:lnTo>
                    <a:pt x="179" y="375"/>
                  </a:lnTo>
                  <a:lnTo>
                    <a:pt x="173" y="384"/>
                  </a:lnTo>
                  <a:lnTo>
                    <a:pt x="162" y="392"/>
                  </a:lnTo>
                  <a:lnTo>
                    <a:pt x="148" y="400"/>
                  </a:lnTo>
                  <a:lnTo>
                    <a:pt x="136" y="409"/>
                  </a:lnTo>
                  <a:lnTo>
                    <a:pt x="122" y="419"/>
                  </a:lnTo>
                  <a:lnTo>
                    <a:pt x="111" y="431"/>
                  </a:lnTo>
                  <a:lnTo>
                    <a:pt x="105" y="444"/>
                  </a:lnTo>
                  <a:lnTo>
                    <a:pt x="105" y="454"/>
                  </a:lnTo>
                  <a:lnTo>
                    <a:pt x="102" y="464"/>
                  </a:lnTo>
                  <a:lnTo>
                    <a:pt x="99" y="470"/>
                  </a:lnTo>
                  <a:lnTo>
                    <a:pt x="91" y="475"/>
                  </a:lnTo>
                  <a:lnTo>
                    <a:pt x="88" y="475"/>
                  </a:lnTo>
                  <a:lnTo>
                    <a:pt x="82" y="475"/>
                  </a:lnTo>
                  <a:lnTo>
                    <a:pt x="77" y="473"/>
                  </a:lnTo>
                  <a:lnTo>
                    <a:pt x="65" y="468"/>
                  </a:lnTo>
                  <a:lnTo>
                    <a:pt x="57" y="462"/>
                  </a:lnTo>
                  <a:lnTo>
                    <a:pt x="48" y="458"/>
                  </a:lnTo>
                  <a:lnTo>
                    <a:pt x="37" y="456"/>
                  </a:lnTo>
                  <a:lnTo>
                    <a:pt x="28" y="454"/>
                  </a:lnTo>
                  <a:lnTo>
                    <a:pt x="20" y="450"/>
                  </a:lnTo>
                  <a:lnTo>
                    <a:pt x="11" y="446"/>
                  </a:lnTo>
                  <a:lnTo>
                    <a:pt x="3" y="439"/>
                  </a:lnTo>
                  <a:lnTo>
                    <a:pt x="0" y="433"/>
                  </a:lnTo>
                  <a:lnTo>
                    <a:pt x="0" y="429"/>
                  </a:lnTo>
                  <a:lnTo>
                    <a:pt x="3" y="427"/>
                  </a:lnTo>
                  <a:lnTo>
                    <a:pt x="9" y="427"/>
                  </a:lnTo>
                  <a:lnTo>
                    <a:pt x="14" y="427"/>
                  </a:lnTo>
                  <a:lnTo>
                    <a:pt x="17" y="429"/>
                  </a:lnTo>
                  <a:lnTo>
                    <a:pt x="26" y="431"/>
                  </a:lnTo>
                  <a:lnTo>
                    <a:pt x="34" y="431"/>
                  </a:lnTo>
                  <a:lnTo>
                    <a:pt x="46" y="431"/>
                  </a:lnTo>
                  <a:lnTo>
                    <a:pt x="40" y="427"/>
                  </a:lnTo>
                  <a:lnTo>
                    <a:pt x="43" y="427"/>
                  </a:lnTo>
                  <a:lnTo>
                    <a:pt x="46" y="425"/>
                  </a:lnTo>
                  <a:lnTo>
                    <a:pt x="54" y="423"/>
                  </a:lnTo>
                  <a:lnTo>
                    <a:pt x="60" y="423"/>
                  </a:lnTo>
                  <a:lnTo>
                    <a:pt x="60" y="427"/>
                  </a:lnTo>
                  <a:lnTo>
                    <a:pt x="63" y="427"/>
                  </a:lnTo>
                  <a:lnTo>
                    <a:pt x="68" y="427"/>
                  </a:lnTo>
                  <a:lnTo>
                    <a:pt x="71" y="427"/>
                  </a:lnTo>
                  <a:lnTo>
                    <a:pt x="74" y="427"/>
                  </a:lnTo>
                  <a:lnTo>
                    <a:pt x="82" y="417"/>
                  </a:lnTo>
                  <a:lnTo>
                    <a:pt x="99" y="396"/>
                  </a:lnTo>
                  <a:lnTo>
                    <a:pt x="116" y="373"/>
                  </a:lnTo>
                  <a:lnTo>
                    <a:pt x="125" y="357"/>
                  </a:lnTo>
                  <a:lnTo>
                    <a:pt x="119" y="351"/>
                  </a:lnTo>
                  <a:lnTo>
                    <a:pt x="114" y="342"/>
                  </a:lnTo>
                  <a:lnTo>
                    <a:pt x="108" y="334"/>
                  </a:lnTo>
                  <a:lnTo>
                    <a:pt x="105" y="330"/>
                  </a:lnTo>
                  <a:lnTo>
                    <a:pt x="114" y="322"/>
                  </a:lnTo>
                  <a:lnTo>
                    <a:pt x="125" y="314"/>
                  </a:lnTo>
                  <a:lnTo>
                    <a:pt x="139" y="301"/>
                  </a:lnTo>
                  <a:lnTo>
                    <a:pt x="153" y="285"/>
                  </a:lnTo>
                  <a:lnTo>
                    <a:pt x="165" y="268"/>
                  </a:lnTo>
                  <a:lnTo>
                    <a:pt x="176" y="252"/>
                  </a:lnTo>
                  <a:lnTo>
                    <a:pt x="185" y="239"/>
                  </a:lnTo>
                  <a:lnTo>
                    <a:pt x="193" y="231"/>
                  </a:lnTo>
                  <a:lnTo>
                    <a:pt x="204" y="229"/>
                  </a:lnTo>
                  <a:lnTo>
                    <a:pt x="213" y="227"/>
                  </a:lnTo>
                  <a:lnTo>
                    <a:pt x="219" y="223"/>
                  </a:lnTo>
                  <a:lnTo>
                    <a:pt x="219" y="219"/>
                  </a:lnTo>
                  <a:lnTo>
                    <a:pt x="216" y="219"/>
                  </a:lnTo>
                  <a:lnTo>
                    <a:pt x="213" y="219"/>
                  </a:lnTo>
                  <a:lnTo>
                    <a:pt x="207" y="219"/>
                  </a:lnTo>
                  <a:lnTo>
                    <a:pt x="204" y="219"/>
                  </a:lnTo>
                  <a:lnTo>
                    <a:pt x="207" y="212"/>
                  </a:lnTo>
                  <a:lnTo>
                    <a:pt x="207" y="210"/>
                  </a:lnTo>
                  <a:lnTo>
                    <a:pt x="204" y="206"/>
                  </a:lnTo>
                  <a:lnTo>
                    <a:pt x="199" y="202"/>
                  </a:lnTo>
                  <a:lnTo>
                    <a:pt x="193" y="192"/>
                  </a:lnTo>
                  <a:lnTo>
                    <a:pt x="190" y="173"/>
                  </a:lnTo>
                  <a:lnTo>
                    <a:pt x="193" y="153"/>
                  </a:lnTo>
                  <a:lnTo>
                    <a:pt x="207" y="134"/>
                  </a:lnTo>
                  <a:lnTo>
                    <a:pt x="207" y="130"/>
                  </a:lnTo>
                  <a:lnTo>
                    <a:pt x="207" y="128"/>
                  </a:lnTo>
                  <a:lnTo>
                    <a:pt x="204" y="124"/>
                  </a:lnTo>
                  <a:lnTo>
                    <a:pt x="199" y="124"/>
                  </a:lnTo>
                  <a:lnTo>
                    <a:pt x="190" y="124"/>
                  </a:lnTo>
                  <a:lnTo>
                    <a:pt x="182" y="124"/>
                  </a:lnTo>
                  <a:lnTo>
                    <a:pt x="173" y="122"/>
                  </a:lnTo>
                  <a:lnTo>
                    <a:pt x="170" y="117"/>
                  </a:lnTo>
                  <a:lnTo>
                    <a:pt x="170" y="115"/>
                  </a:lnTo>
                  <a:lnTo>
                    <a:pt x="170" y="111"/>
                  </a:lnTo>
                  <a:lnTo>
                    <a:pt x="168" y="109"/>
                  </a:lnTo>
                  <a:lnTo>
                    <a:pt x="168" y="107"/>
                  </a:lnTo>
                  <a:lnTo>
                    <a:pt x="168" y="105"/>
                  </a:lnTo>
                  <a:lnTo>
                    <a:pt x="165" y="103"/>
                  </a:lnTo>
                  <a:lnTo>
                    <a:pt x="162" y="101"/>
                  </a:lnTo>
                  <a:lnTo>
                    <a:pt x="156" y="101"/>
                  </a:lnTo>
                  <a:lnTo>
                    <a:pt x="156" y="99"/>
                  </a:lnTo>
                  <a:lnTo>
                    <a:pt x="153" y="95"/>
                  </a:lnTo>
                  <a:lnTo>
                    <a:pt x="156" y="93"/>
                  </a:lnTo>
                  <a:lnTo>
                    <a:pt x="159" y="91"/>
                  </a:lnTo>
                  <a:lnTo>
                    <a:pt x="162" y="89"/>
                  </a:lnTo>
                  <a:lnTo>
                    <a:pt x="159" y="87"/>
                  </a:lnTo>
                  <a:lnTo>
                    <a:pt x="156" y="82"/>
                  </a:lnTo>
                  <a:lnTo>
                    <a:pt x="153" y="80"/>
                  </a:lnTo>
                  <a:lnTo>
                    <a:pt x="153" y="76"/>
                  </a:lnTo>
                  <a:lnTo>
                    <a:pt x="153" y="72"/>
                  </a:lnTo>
                  <a:lnTo>
                    <a:pt x="153"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3" name="Freeform 56"/>
            <p:cNvSpPr>
              <a:spLocks/>
            </p:cNvSpPr>
            <p:nvPr/>
          </p:nvSpPr>
          <p:spPr bwMode="auto">
            <a:xfrm>
              <a:off x="1344" y="3024"/>
              <a:ext cx="253" cy="117"/>
            </a:xfrm>
            <a:custGeom>
              <a:avLst/>
              <a:gdLst>
                <a:gd name="T0" fmla="*/ 179 w 253"/>
                <a:gd name="T1" fmla="*/ 74 h 117"/>
                <a:gd name="T2" fmla="*/ 176 w 253"/>
                <a:gd name="T3" fmla="*/ 82 h 117"/>
                <a:gd name="T4" fmla="*/ 168 w 253"/>
                <a:gd name="T5" fmla="*/ 86 h 117"/>
                <a:gd name="T6" fmla="*/ 151 w 253"/>
                <a:gd name="T7" fmla="*/ 82 h 117"/>
                <a:gd name="T8" fmla="*/ 125 w 253"/>
                <a:gd name="T9" fmla="*/ 82 h 117"/>
                <a:gd name="T10" fmla="*/ 88 w 253"/>
                <a:gd name="T11" fmla="*/ 76 h 117"/>
                <a:gd name="T12" fmla="*/ 80 w 253"/>
                <a:gd name="T13" fmla="*/ 60 h 117"/>
                <a:gd name="T14" fmla="*/ 71 w 253"/>
                <a:gd name="T15" fmla="*/ 51 h 117"/>
                <a:gd name="T16" fmla="*/ 63 w 253"/>
                <a:gd name="T17" fmla="*/ 41 h 117"/>
                <a:gd name="T18" fmla="*/ 54 w 253"/>
                <a:gd name="T19" fmla="*/ 45 h 117"/>
                <a:gd name="T20" fmla="*/ 60 w 253"/>
                <a:gd name="T21" fmla="*/ 53 h 117"/>
                <a:gd name="T22" fmla="*/ 60 w 253"/>
                <a:gd name="T23" fmla="*/ 60 h 117"/>
                <a:gd name="T24" fmla="*/ 46 w 253"/>
                <a:gd name="T25" fmla="*/ 56 h 117"/>
                <a:gd name="T26" fmla="*/ 23 w 253"/>
                <a:gd name="T27" fmla="*/ 45 h 117"/>
                <a:gd name="T28" fmla="*/ 15 w 253"/>
                <a:gd name="T29" fmla="*/ 49 h 117"/>
                <a:gd name="T30" fmla="*/ 26 w 253"/>
                <a:gd name="T31" fmla="*/ 58 h 117"/>
                <a:gd name="T32" fmla="*/ 35 w 253"/>
                <a:gd name="T33" fmla="*/ 62 h 117"/>
                <a:gd name="T34" fmla="*/ 26 w 253"/>
                <a:gd name="T35" fmla="*/ 64 h 117"/>
                <a:gd name="T36" fmla="*/ 9 w 253"/>
                <a:gd name="T37" fmla="*/ 64 h 117"/>
                <a:gd name="T38" fmla="*/ 0 w 253"/>
                <a:gd name="T39" fmla="*/ 66 h 117"/>
                <a:gd name="T40" fmla="*/ 12 w 253"/>
                <a:gd name="T41" fmla="*/ 72 h 117"/>
                <a:gd name="T42" fmla="*/ 32 w 253"/>
                <a:gd name="T43" fmla="*/ 74 h 117"/>
                <a:gd name="T44" fmla="*/ 29 w 253"/>
                <a:gd name="T45" fmla="*/ 76 h 117"/>
                <a:gd name="T46" fmla="*/ 18 w 253"/>
                <a:gd name="T47" fmla="*/ 80 h 117"/>
                <a:gd name="T48" fmla="*/ 6 w 253"/>
                <a:gd name="T49" fmla="*/ 84 h 117"/>
                <a:gd name="T50" fmla="*/ 12 w 253"/>
                <a:gd name="T51" fmla="*/ 91 h 117"/>
                <a:gd name="T52" fmla="*/ 29 w 253"/>
                <a:gd name="T53" fmla="*/ 86 h 117"/>
                <a:gd name="T54" fmla="*/ 37 w 253"/>
                <a:gd name="T55" fmla="*/ 86 h 117"/>
                <a:gd name="T56" fmla="*/ 29 w 253"/>
                <a:gd name="T57" fmla="*/ 91 h 117"/>
                <a:gd name="T58" fmla="*/ 23 w 253"/>
                <a:gd name="T59" fmla="*/ 101 h 117"/>
                <a:gd name="T60" fmla="*/ 23 w 253"/>
                <a:gd name="T61" fmla="*/ 105 h 117"/>
                <a:gd name="T62" fmla="*/ 35 w 253"/>
                <a:gd name="T63" fmla="*/ 99 h 117"/>
                <a:gd name="T64" fmla="*/ 46 w 253"/>
                <a:gd name="T65" fmla="*/ 93 h 117"/>
                <a:gd name="T66" fmla="*/ 77 w 253"/>
                <a:gd name="T67" fmla="*/ 93 h 117"/>
                <a:gd name="T68" fmla="*/ 105 w 253"/>
                <a:gd name="T69" fmla="*/ 101 h 117"/>
                <a:gd name="T70" fmla="*/ 123 w 253"/>
                <a:gd name="T71" fmla="*/ 109 h 117"/>
                <a:gd name="T72" fmla="*/ 154 w 253"/>
                <a:gd name="T73" fmla="*/ 117 h 117"/>
                <a:gd name="T74" fmla="*/ 199 w 253"/>
                <a:gd name="T75" fmla="*/ 113 h 117"/>
                <a:gd name="T76" fmla="*/ 222 w 253"/>
                <a:gd name="T77" fmla="*/ 91 h 117"/>
                <a:gd name="T78" fmla="*/ 230 w 253"/>
                <a:gd name="T79" fmla="*/ 70 h 117"/>
                <a:gd name="T80" fmla="*/ 245 w 253"/>
                <a:gd name="T81" fmla="*/ 49 h 117"/>
                <a:gd name="T82" fmla="*/ 245 w 253"/>
                <a:gd name="T83" fmla="*/ 10 h 117"/>
                <a:gd name="T84" fmla="*/ 188 w 253"/>
                <a:gd name="T85" fmla="*/ 8 h 117"/>
                <a:gd name="T86" fmla="*/ 179 w 253"/>
                <a:gd name="T87" fmla="*/ 35 h 117"/>
                <a:gd name="T88" fmla="*/ 171 w 253"/>
                <a:gd name="T89" fmla="*/ 66 h 117"/>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253"/>
                <a:gd name="T136" fmla="*/ 0 h 117"/>
                <a:gd name="T137" fmla="*/ 253 w 253"/>
                <a:gd name="T138" fmla="*/ 117 h 117"/>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253" h="117">
                  <a:moveTo>
                    <a:pt x="171" y="66"/>
                  </a:moveTo>
                  <a:lnTo>
                    <a:pt x="179" y="70"/>
                  </a:lnTo>
                  <a:lnTo>
                    <a:pt x="179" y="74"/>
                  </a:lnTo>
                  <a:lnTo>
                    <a:pt x="179" y="76"/>
                  </a:lnTo>
                  <a:lnTo>
                    <a:pt x="176" y="80"/>
                  </a:lnTo>
                  <a:lnTo>
                    <a:pt x="176" y="82"/>
                  </a:lnTo>
                  <a:lnTo>
                    <a:pt x="176" y="84"/>
                  </a:lnTo>
                  <a:lnTo>
                    <a:pt x="174" y="86"/>
                  </a:lnTo>
                  <a:lnTo>
                    <a:pt x="168" y="86"/>
                  </a:lnTo>
                  <a:lnTo>
                    <a:pt x="165" y="86"/>
                  </a:lnTo>
                  <a:lnTo>
                    <a:pt x="159" y="84"/>
                  </a:lnTo>
                  <a:lnTo>
                    <a:pt x="151" y="82"/>
                  </a:lnTo>
                  <a:lnTo>
                    <a:pt x="140" y="82"/>
                  </a:lnTo>
                  <a:lnTo>
                    <a:pt x="134" y="82"/>
                  </a:lnTo>
                  <a:lnTo>
                    <a:pt x="125" y="82"/>
                  </a:lnTo>
                  <a:lnTo>
                    <a:pt x="111" y="80"/>
                  </a:lnTo>
                  <a:lnTo>
                    <a:pt x="97" y="78"/>
                  </a:lnTo>
                  <a:lnTo>
                    <a:pt x="88" y="76"/>
                  </a:lnTo>
                  <a:lnTo>
                    <a:pt x="86" y="70"/>
                  </a:lnTo>
                  <a:lnTo>
                    <a:pt x="83" y="66"/>
                  </a:lnTo>
                  <a:lnTo>
                    <a:pt x="80" y="60"/>
                  </a:lnTo>
                  <a:lnTo>
                    <a:pt x="77" y="56"/>
                  </a:lnTo>
                  <a:lnTo>
                    <a:pt x="74" y="53"/>
                  </a:lnTo>
                  <a:lnTo>
                    <a:pt x="71" y="51"/>
                  </a:lnTo>
                  <a:lnTo>
                    <a:pt x="66" y="47"/>
                  </a:lnTo>
                  <a:lnTo>
                    <a:pt x="63" y="43"/>
                  </a:lnTo>
                  <a:lnTo>
                    <a:pt x="63" y="41"/>
                  </a:lnTo>
                  <a:lnTo>
                    <a:pt x="60" y="41"/>
                  </a:lnTo>
                  <a:lnTo>
                    <a:pt x="57" y="43"/>
                  </a:lnTo>
                  <a:lnTo>
                    <a:pt x="54" y="45"/>
                  </a:lnTo>
                  <a:lnTo>
                    <a:pt x="54" y="47"/>
                  </a:lnTo>
                  <a:lnTo>
                    <a:pt x="57" y="49"/>
                  </a:lnTo>
                  <a:lnTo>
                    <a:pt x="60" y="53"/>
                  </a:lnTo>
                  <a:lnTo>
                    <a:pt x="60" y="56"/>
                  </a:lnTo>
                  <a:lnTo>
                    <a:pt x="60" y="58"/>
                  </a:lnTo>
                  <a:lnTo>
                    <a:pt x="60" y="60"/>
                  </a:lnTo>
                  <a:lnTo>
                    <a:pt x="57" y="60"/>
                  </a:lnTo>
                  <a:lnTo>
                    <a:pt x="54" y="60"/>
                  </a:lnTo>
                  <a:lnTo>
                    <a:pt x="46" y="56"/>
                  </a:lnTo>
                  <a:lnTo>
                    <a:pt x="37" y="51"/>
                  </a:lnTo>
                  <a:lnTo>
                    <a:pt x="29" y="49"/>
                  </a:lnTo>
                  <a:lnTo>
                    <a:pt x="23" y="45"/>
                  </a:lnTo>
                  <a:lnTo>
                    <a:pt x="18" y="45"/>
                  </a:lnTo>
                  <a:lnTo>
                    <a:pt x="15" y="47"/>
                  </a:lnTo>
                  <a:lnTo>
                    <a:pt x="15" y="49"/>
                  </a:lnTo>
                  <a:lnTo>
                    <a:pt x="18" y="53"/>
                  </a:lnTo>
                  <a:lnTo>
                    <a:pt x="23" y="56"/>
                  </a:lnTo>
                  <a:lnTo>
                    <a:pt x="26" y="58"/>
                  </a:lnTo>
                  <a:lnTo>
                    <a:pt x="32" y="60"/>
                  </a:lnTo>
                  <a:lnTo>
                    <a:pt x="35" y="62"/>
                  </a:lnTo>
                  <a:lnTo>
                    <a:pt x="35" y="64"/>
                  </a:lnTo>
                  <a:lnTo>
                    <a:pt x="32" y="64"/>
                  </a:lnTo>
                  <a:lnTo>
                    <a:pt x="26" y="64"/>
                  </a:lnTo>
                  <a:lnTo>
                    <a:pt x="23" y="64"/>
                  </a:lnTo>
                  <a:lnTo>
                    <a:pt x="15" y="64"/>
                  </a:lnTo>
                  <a:lnTo>
                    <a:pt x="9" y="64"/>
                  </a:lnTo>
                  <a:lnTo>
                    <a:pt x="3" y="64"/>
                  </a:lnTo>
                  <a:lnTo>
                    <a:pt x="0" y="64"/>
                  </a:lnTo>
                  <a:lnTo>
                    <a:pt x="0" y="66"/>
                  </a:lnTo>
                  <a:lnTo>
                    <a:pt x="0" y="70"/>
                  </a:lnTo>
                  <a:lnTo>
                    <a:pt x="3" y="70"/>
                  </a:lnTo>
                  <a:lnTo>
                    <a:pt x="12" y="72"/>
                  </a:lnTo>
                  <a:lnTo>
                    <a:pt x="18" y="74"/>
                  </a:lnTo>
                  <a:lnTo>
                    <a:pt x="26" y="74"/>
                  </a:lnTo>
                  <a:lnTo>
                    <a:pt x="32" y="74"/>
                  </a:lnTo>
                  <a:lnTo>
                    <a:pt x="35" y="74"/>
                  </a:lnTo>
                  <a:lnTo>
                    <a:pt x="29" y="76"/>
                  </a:lnTo>
                  <a:lnTo>
                    <a:pt x="26" y="76"/>
                  </a:lnTo>
                  <a:lnTo>
                    <a:pt x="23" y="78"/>
                  </a:lnTo>
                  <a:lnTo>
                    <a:pt x="18" y="80"/>
                  </a:lnTo>
                  <a:lnTo>
                    <a:pt x="12" y="82"/>
                  </a:lnTo>
                  <a:lnTo>
                    <a:pt x="9" y="82"/>
                  </a:lnTo>
                  <a:lnTo>
                    <a:pt x="6" y="84"/>
                  </a:lnTo>
                  <a:lnTo>
                    <a:pt x="6" y="86"/>
                  </a:lnTo>
                  <a:lnTo>
                    <a:pt x="9" y="89"/>
                  </a:lnTo>
                  <a:lnTo>
                    <a:pt x="12" y="91"/>
                  </a:lnTo>
                  <a:lnTo>
                    <a:pt x="18" y="89"/>
                  </a:lnTo>
                  <a:lnTo>
                    <a:pt x="23" y="86"/>
                  </a:lnTo>
                  <a:lnTo>
                    <a:pt x="29" y="86"/>
                  </a:lnTo>
                  <a:lnTo>
                    <a:pt x="32" y="86"/>
                  </a:lnTo>
                  <a:lnTo>
                    <a:pt x="35" y="86"/>
                  </a:lnTo>
                  <a:lnTo>
                    <a:pt x="37" y="86"/>
                  </a:lnTo>
                  <a:lnTo>
                    <a:pt x="35" y="89"/>
                  </a:lnTo>
                  <a:lnTo>
                    <a:pt x="32" y="91"/>
                  </a:lnTo>
                  <a:lnTo>
                    <a:pt x="29" y="91"/>
                  </a:lnTo>
                  <a:lnTo>
                    <a:pt x="26" y="95"/>
                  </a:lnTo>
                  <a:lnTo>
                    <a:pt x="26" y="97"/>
                  </a:lnTo>
                  <a:lnTo>
                    <a:pt x="23" y="101"/>
                  </a:lnTo>
                  <a:lnTo>
                    <a:pt x="20" y="101"/>
                  </a:lnTo>
                  <a:lnTo>
                    <a:pt x="20" y="103"/>
                  </a:lnTo>
                  <a:lnTo>
                    <a:pt x="23" y="105"/>
                  </a:lnTo>
                  <a:lnTo>
                    <a:pt x="26" y="103"/>
                  </a:lnTo>
                  <a:lnTo>
                    <a:pt x="29" y="101"/>
                  </a:lnTo>
                  <a:lnTo>
                    <a:pt x="35" y="99"/>
                  </a:lnTo>
                  <a:lnTo>
                    <a:pt x="37" y="95"/>
                  </a:lnTo>
                  <a:lnTo>
                    <a:pt x="40" y="93"/>
                  </a:lnTo>
                  <a:lnTo>
                    <a:pt x="46" y="93"/>
                  </a:lnTo>
                  <a:lnTo>
                    <a:pt x="57" y="95"/>
                  </a:lnTo>
                  <a:lnTo>
                    <a:pt x="69" y="95"/>
                  </a:lnTo>
                  <a:lnTo>
                    <a:pt x="77" y="93"/>
                  </a:lnTo>
                  <a:lnTo>
                    <a:pt x="83" y="95"/>
                  </a:lnTo>
                  <a:lnTo>
                    <a:pt x="94" y="97"/>
                  </a:lnTo>
                  <a:lnTo>
                    <a:pt x="105" y="101"/>
                  </a:lnTo>
                  <a:lnTo>
                    <a:pt x="111" y="103"/>
                  </a:lnTo>
                  <a:lnTo>
                    <a:pt x="117" y="105"/>
                  </a:lnTo>
                  <a:lnTo>
                    <a:pt x="123" y="109"/>
                  </a:lnTo>
                  <a:lnTo>
                    <a:pt x="131" y="111"/>
                  </a:lnTo>
                  <a:lnTo>
                    <a:pt x="142" y="115"/>
                  </a:lnTo>
                  <a:lnTo>
                    <a:pt x="154" y="117"/>
                  </a:lnTo>
                  <a:lnTo>
                    <a:pt x="168" y="117"/>
                  </a:lnTo>
                  <a:lnTo>
                    <a:pt x="182" y="117"/>
                  </a:lnTo>
                  <a:lnTo>
                    <a:pt x="199" y="113"/>
                  </a:lnTo>
                  <a:lnTo>
                    <a:pt x="205" y="109"/>
                  </a:lnTo>
                  <a:lnTo>
                    <a:pt x="213" y="101"/>
                  </a:lnTo>
                  <a:lnTo>
                    <a:pt x="222" y="91"/>
                  </a:lnTo>
                  <a:lnTo>
                    <a:pt x="222" y="80"/>
                  </a:lnTo>
                  <a:lnTo>
                    <a:pt x="228" y="80"/>
                  </a:lnTo>
                  <a:lnTo>
                    <a:pt x="230" y="70"/>
                  </a:lnTo>
                  <a:lnTo>
                    <a:pt x="233" y="62"/>
                  </a:lnTo>
                  <a:lnTo>
                    <a:pt x="239" y="56"/>
                  </a:lnTo>
                  <a:lnTo>
                    <a:pt x="245" y="49"/>
                  </a:lnTo>
                  <a:lnTo>
                    <a:pt x="253" y="41"/>
                  </a:lnTo>
                  <a:lnTo>
                    <a:pt x="253" y="27"/>
                  </a:lnTo>
                  <a:lnTo>
                    <a:pt x="245" y="10"/>
                  </a:lnTo>
                  <a:lnTo>
                    <a:pt x="216" y="0"/>
                  </a:lnTo>
                  <a:lnTo>
                    <a:pt x="199" y="2"/>
                  </a:lnTo>
                  <a:lnTo>
                    <a:pt x="188" y="8"/>
                  </a:lnTo>
                  <a:lnTo>
                    <a:pt x="179" y="18"/>
                  </a:lnTo>
                  <a:lnTo>
                    <a:pt x="179" y="27"/>
                  </a:lnTo>
                  <a:lnTo>
                    <a:pt x="179" y="35"/>
                  </a:lnTo>
                  <a:lnTo>
                    <a:pt x="176" y="49"/>
                  </a:lnTo>
                  <a:lnTo>
                    <a:pt x="174" y="60"/>
                  </a:lnTo>
                  <a:lnTo>
                    <a:pt x="171" y="66"/>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4" name="Freeform 57"/>
            <p:cNvSpPr>
              <a:spLocks/>
            </p:cNvSpPr>
            <p:nvPr/>
          </p:nvSpPr>
          <p:spPr bwMode="auto">
            <a:xfrm>
              <a:off x="1872" y="2832"/>
              <a:ext cx="454" cy="491"/>
            </a:xfrm>
            <a:custGeom>
              <a:avLst/>
              <a:gdLst>
                <a:gd name="T0" fmla="*/ 66 w 454"/>
                <a:gd name="T1" fmla="*/ 21 h 491"/>
                <a:gd name="T2" fmla="*/ 74 w 454"/>
                <a:gd name="T3" fmla="*/ 21 h 491"/>
                <a:gd name="T4" fmla="*/ 117 w 454"/>
                <a:gd name="T5" fmla="*/ 0 h 491"/>
                <a:gd name="T6" fmla="*/ 154 w 454"/>
                <a:gd name="T7" fmla="*/ 10 h 491"/>
                <a:gd name="T8" fmla="*/ 176 w 454"/>
                <a:gd name="T9" fmla="*/ 21 h 491"/>
                <a:gd name="T10" fmla="*/ 236 w 454"/>
                <a:gd name="T11" fmla="*/ 51 h 491"/>
                <a:gd name="T12" fmla="*/ 208 w 454"/>
                <a:gd name="T13" fmla="*/ 78 h 491"/>
                <a:gd name="T14" fmla="*/ 188 w 454"/>
                <a:gd name="T15" fmla="*/ 91 h 491"/>
                <a:gd name="T16" fmla="*/ 188 w 454"/>
                <a:gd name="T17" fmla="*/ 95 h 491"/>
                <a:gd name="T18" fmla="*/ 168 w 454"/>
                <a:gd name="T19" fmla="*/ 97 h 491"/>
                <a:gd name="T20" fmla="*/ 173 w 454"/>
                <a:gd name="T21" fmla="*/ 103 h 491"/>
                <a:gd name="T22" fmla="*/ 196 w 454"/>
                <a:gd name="T23" fmla="*/ 113 h 491"/>
                <a:gd name="T24" fmla="*/ 205 w 454"/>
                <a:gd name="T25" fmla="*/ 148 h 491"/>
                <a:gd name="T26" fmla="*/ 213 w 454"/>
                <a:gd name="T27" fmla="*/ 153 h 491"/>
                <a:gd name="T28" fmla="*/ 219 w 454"/>
                <a:gd name="T29" fmla="*/ 179 h 491"/>
                <a:gd name="T30" fmla="*/ 225 w 454"/>
                <a:gd name="T31" fmla="*/ 202 h 491"/>
                <a:gd name="T32" fmla="*/ 261 w 454"/>
                <a:gd name="T33" fmla="*/ 233 h 491"/>
                <a:gd name="T34" fmla="*/ 330 w 454"/>
                <a:gd name="T35" fmla="*/ 262 h 491"/>
                <a:gd name="T36" fmla="*/ 361 w 454"/>
                <a:gd name="T37" fmla="*/ 283 h 491"/>
                <a:gd name="T38" fmla="*/ 307 w 454"/>
                <a:gd name="T39" fmla="*/ 297 h 491"/>
                <a:gd name="T40" fmla="*/ 278 w 454"/>
                <a:gd name="T41" fmla="*/ 320 h 491"/>
                <a:gd name="T42" fmla="*/ 293 w 454"/>
                <a:gd name="T43" fmla="*/ 336 h 491"/>
                <a:gd name="T44" fmla="*/ 327 w 454"/>
                <a:gd name="T45" fmla="*/ 338 h 491"/>
                <a:gd name="T46" fmla="*/ 395 w 454"/>
                <a:gd name="T47" fmla="*/ 355 h 491"/>
                <a:gd name="T48" fmla="*/ 443 w 454"/>
                <a:gd name="T49" fmla="*/ 355 h 491"/>
                <a:gd name="T50" fmla="*/ 452 w 454"/>
                <a:gd name="T51" fmla="*/ 390 h 491"/>
                <a:gd name="T52" fmla="*/ 443 w 454"/>
                <a:gd name="T53" fmla="*/ 425 h 491"/>
                <a:gd name="T54" fmla="*/ 412 w 454"/>
                <a:gd name="T55" fmla="*/ 427 h 491"/>
                <a:gd name="T56" fmla="*/ 409 w 454"/>
                <a:gd name="T57" fmla="*/ 404 h 491"/>
                <a:gd name="T58" fmla="*/ 395 w 454"/>
                <a:gd name="T59" fmla="*/ 382 h 491"/>
                <a:gd name="T60" fmla="*/ 355 w 454"/>
                <a:gd name="T61" fmla="*/ 376 h 491"/>
                <a:gd name="T62" fmla="*/ 290 w 454"/>
                <a:gd name="T63" fmla="*/ 369 h 491"/>
                <a:gd name="T64" fmla="*/ 242 w 454"/>
                <a:gd name="T65" fmla="*/ 351 h 491"/>
                <a:gd name="T66" fmla="*/ 210 w 454"/>
                <a:gd name="T67" fmla="*/ 330 h 491"/>
                <a:gd name="T68" fmla="*/ 159 w 454"/>
                <a:gd name="T69" fmla="*/ 347 h 491"/>
                <a:gd name="T70" fmla="*/ 148 w 454"/>
                <a:gd name="T71" fmla="*/ 382 h 491"/>
                <a:gd name="T72" fmla="*/ 103 w 454"/>
                <a:gd name="T73" fmla="*/ 440 h 491"/>
                <a:gd name="T74" fmla="*/ 88 w 454"/>
                <a:gd name="T75" fmla="*/ 481 h 491"/>
                <a:gd name="T76" fmla="*/ 60 w 454"/>
                <a:gd name="T77" fmla="*/ 481 h 491"/>
                <a:gd name="T78" fmla="*/ 17 w 454"/>
                <a:gd name="T79" fmla="*/ 487 h 491"/>
                <a:gd name="T80" fmla="*/ 0 w 454"/>
                <a:gd name="T81" fmla="*/ 473 h 491"/>
                <a:gd name="T82" fmla="*/ 20 w 454"/>
                <a:gd name="T83" fmla="*/ 466 h 491"/>
                <a:gd name="T84" fmla="*/ 37 w 454"/>
                <a:gd name="T85" fmla="*/ 456 h 491"/>
                <a:gd name="T86" fmla="*/ 51 w 454"/>
                <a:gd name="T87" fmla="*/ 446 h 491"/>
                <a:gd name="T88" fmla="*/ 74 w 454"/>
                <a:gd name="T89" fmla="*/ 421 h 491"/>
                <a:gd name="T90" fmla="*/ 105 w 454"/>
                <a:gd name="T91" fmla="*/ 340 h 491"/>
                <a:gd name="T92" fmla="*/ 100 w 454"/>
                <a:gd name="T93" fmla="*/ 330 h 491"/>
                <a:gd name="T94" fmla="*/ 108 w 454"/>
                <a:gd name="T95" fmla="*/ 297 h 491"/>
                <a:gd name="T96" fmla="*/ 125 w 454"/>
                <a:gd name="T97" fmla="*/ 221 h 491"/>
                <a:gd name="T98" fmla="*/ 139 w 454"/>
                <a:gd name="T99" fmla="*/ 206 h 491"/>
                <a:gd name="T100" fmla="*/ 108 w 454"/>
                <a:gd name="T101" fmla="*/ 159 h 491"/>
                <a:gd name="T102" fmla="*/ 103 w 454"/>
                <a:gd name="T103" fmla="*/ 115 h 491"/>
                <a:gd name="T104" fmla="*/ 120 w 454"/>
                <a:gd name="T105" fmla="*/ 101 h 491"/>
                <a:gd name="T106" fmla="*/ 80 w 454"/>
                <a:gd name="T107" fmla="*/ 87 h 491"/>
                <a:gd name="T108" fmla="*/ 74 w 454"/>
                <a:gd name="T109" fmla="*/ 70 h 491"/>
                <a:gd name="T110" fmla="*/ 71 w 454"/>
                <a:gd name="T111" fmla="*/ 62 h 491"/>
                <a:gd name="T112" fmla="*/ 66 w 454"/>
                <a:gd name="T113" fmla="*/ 51 h 491"/>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454"/>
                <a:gd name="T172" fmla="*/ 0 h 491"/>
                <a:gd name="T173" fmla="*/ 454 w 454"/>
                <a:gd name="T174" fmla="*/ 491 h 491"/>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454" h="491">
                  <a:moveTo>
                    <a:pt x="66" y="43"/>
                  </a:moveTo>
                  <a:lnTo>
                    <a:pt x="63" y="41"/>
                  </a:lnTo>
                  <a:lnTo>
                    <a:pt x="60" y="33"/>
                  </a:lnTo>
                  <a:lnTo>
                    <a:pt x="60" y="27"/>
                  </a:lnTo>
                  <a:lnTo>
                    <a:pt x="66" y="21"/>
                  </a:lnTo>
                  <a:lnTo>
                    <a:pt x="66" y="23"/>
                  </a:lnTo>
                  <a:lnTo>
                    <a:pt x="68" y="25"/>
                  </a:lnTo>
                  <a:lnTo>
                    <a:pt x="74" y="27"/>
                  </a:lnTo>
                  <a:lnTo>
                    <a:pt x="77" y="27"/>
                  </a:lnTo>
                  <a:lnTo>
                    <a:pt x="74" y="21"/>
                  </a:lnTo>
                  <a:lnTo>
                    <a:pt x="74" y="16"/>
                  </a:lnTo>
                  <a:lnTo>
                    <a:pt x="80" y="10"/>
                  </a:lnTo>
                  <a:lnTo>
                    <a:pt x="88" y="4"/>
                  </a:lnTo>
                  <a:lnTo>
                    <a:pt x="100" y="2"/>
                  </a:lnTo>
                  <a:lnTo>
                    <a:pt x="117" y="0"/>
                  </a:lnTo>
                  <a:lnTo>
                    <a:pt x="137" y="2"/>
                  </a:lnTo>
                  <a:lnTo>
                    <a:pt x="165" y="6"/>
                  </a:lnTo>
                  <a:lnTo>
                    <a:pt x="159" y="6"/>
                  </a:lnTo>
                  <a:lnTo>
                    <a:pt x="156" y="6"/>
                  </a:lnTo>
                  <a:lnTo>
                    <a:pt x="154" y="10"/>
                  </a:lnTo>
                  <a:lnTo>
                    <a:pt x="151" y="14"/>
                  </a:lnTo>
                  <a:lnTo>
                    <a:pt x="154" y="10"/>
                  </a:lnTo>
                  <a:lnTo>
                    <a:pt x="162" y="12"/>
                  </a:lnTo>
                  <a:lnTo>
                    <a:pt x="168" y="16"/>
                  </a:lnTo>
                  <a:lnTo>
                    <a:pt x="176" y="21"/>
                  </a:lnTo>
                  <a:lnTo>
                    <a:pt x="185" y="29"/>
                  </a:lnTo>
                  <a:lnTo>
                    <a:pt x="202" y="39"/>
                  </a:lnTo>
                  <a:lnTo>
                    <a:pt x="219" y="47"/>
                  </a:lnTo>
                  <a:lnTo>
                    <a:pt x="233" y="43"/>
                  </a:lnTo>
                  <a:lnTo>
                    <a:pt x="236" y="51"/>
                  </a:lnTo>
                  <a:lnTo>
                    <a:pt x="236" y="64"/>
                  </a:lnTo>
                  <a:lnTo>
                    <a:pt x="225" y="72"/>
                  </a:lnTo>
                  <a:lnTo>
                    <a:pt x="196" y="74"/>
                  </a:lnTo>
                  <a:lnTo>
                    <a:pt x="202" y="76"/>
                  </a:lnTo>
                  <a:lnTo>
                    <a:pt x="208" y="78"/>
                  </a:lnTo>
                  <a:lnTo>
                    <a:pt x="213" y="78"/>
                  </a:lnTo>
                  <a:lnTo>
                    <a:pt x="219" y="78"/>
                  </a:lnTo>
                  <a:lnTo>
                    <a:pt x="213" y="85"/>
                  </a:lnTo>
                  <a:lnTo>
                    <a:pt x="202" y="89"/>
                  </a:lnTo>
                  <a:lnTo>
                    <a:pt x="188" y="91"/>
                  </a:lnTo>
                  <a:lnTo>
                    <a:pt x="168" y="89"/>
                  </a:lnTo>
                  <a:lnTo>
                    <a:pt x="176" y="91"/>
                  </a:lnTo>
                  <a:lnTo>
                    <a:pt x="179" y="93"/>
                  </a:lnTo>
                  <a:lnTo>
                    <a:pt x="185" y="95"/>
                  </a:lnTo>
                  <a:lnTo>
                    <a:pt x="188" y="95"/>
                  </a:lnTo>
                  <a:lnTo>
                    <a:pt x="185" y="97"/>
                  </a:lnTo>
                  <a:lnTo>
                    <a:pt x="182" y="99"/>
                  </a:lnTo>
                  <a:lnTo>
                    <a:pt x="179" y="99"/>
                  </a:lnTo>
                  <a:lnTo>
                    <a:pt x="176" y="99"/>
                  </a:lnTo>
                  <a:lnTo>
                    <a:pt x="168" y="97"/>
                  </a:lnTo>
                  <a:lnTo>
                    <a:pt x="162" y="97"/>
                  </a:lnTo>
                  <a:lnTo>
                    <a:pt x="159" y="99"/>
                  </a:lnTo>
                  <a:lnTo>
                    <a:pt x="159" y="101"/>
                  </a:lnTo>
                  <a:lnTo>
                    <a:pt x="165" y="101"/>
                  </a:lnTo>
                  <a:lnTo>
                    <a:pt x="173" y="103"/>
                  </a:lnTo>
                  <a:lnTo>
                    <a:pt x="182" y="105"/>
                  </a:lnTo>
                  <a:lnTo>
                    <a:pt x="188" y="107"/>
                  </a:lnTo>
                  <a:lnTo>
                    <a:pt x="188" y="109"/>
                  </a:lnTo>
                  <a:lnTo>
                    <a:pt x="193" y="111"/>
                  </a:lnTo>
                  <a:lnTo>
                    <a:pt x="196" y="113"/>
                  </a:lnTo>
                  <a:lnTo>
                    <a:pt x="196" y="115"/>
                  </a:lnTo>
                  <a:lnTo>
                    <a:pt x="202" y="120"/>
                  </a:lnTo>
                  <a:lnTo>
                    <a:pt x="205" y="128"/>
                  </a:lnTo>
                  <a:lnTo>
                    <a:pt x="208" y="140"/>
                  </a:lnTo>
                  <a:lnTo>
                    <a:pt x="205" y="148"/>
                  </a:lnTo>
                  <a:lnTo>
                    <a:pt x="208" y="148"/>
                  </a:lnTo>
                  <a:lnTo>
                    <a:pt x="210" y="148"/>
                  </a:lnTo>
                  <a:lnTo>
                    <a:pt x="213" y="153"/>
                  </a:lnTo>
                  <a:lnTo>
                    <a:pt x="219" y="159"/>
                  </a:lnTo>
                  <a:lnTo>
                    <a:pt x="222" y="165"/>
                  </a:lnTo>
                  <a:lnTo>
                    <a:pt x="225" y="169"/>
                  </a:lnTo>
                  <a:lnTo>
                    <a:pt x="222" y="173"/>
                  </a:lnTo>
                  <a:lnTo>
                    <a:pt x="219" y="179"/>
                  </a:lnTo>
                  <a:lnTo>
                    <a:pt x="216" y="188"/>
                  </a:lnTo>
                  <a:lnTo>
                    <a:pt x="219" y="196"/>
                  </a:lnTo>
                  <a:lnTo>
                    <a:pt x="222" y="200"/>
                  </a:lnTo>
                  <a:lnTo>
                    <a:pt x="225" y="202"/>
                  </a:lnTo>
                  <a:lnTo>
                    <a:pt x="227" y="202"/>
                  </a:lnTo>
                  <a:lnTo>
                    <a:pt x="239" y="208"/>
                  </a:lnTo>
                  <a:lnTo>
                    <a:pt x="250" y="217"/>
                  </a:lnTo>
                  <a:lnTo>
                    <a:pt x="259" y="227"/>
                  </a:lnTo>
                  <a:lnTo>
                    <a:pt x="261" y="233"/>
                  </a:lnTo>
                  <a:lnTo>
                    <a:pt x="267" y="239"/>
                  </a:lnTo>
                  <a:lnTo>
                    <a:pt x="278" y="246"/>
                  </a:lnTo>
                  <a:lnTo>
                    <a:pt x="293" y="252"/>
                  </a:lnTo>
                  <a:lnTo>
                    <a:pt x="310" y="258"/>
                  </a:lnTo>
                  <a:lnTo>
                    <a:pt x="330" y="262"/>
                  </a:lnTo>
                  <a:lnTo>
                    <a:pt x="349" y="266"/>
                  </a:lnTo>
                  <a:lnTo>
                    <a:pt x="369" y="268"/>
                  </a:lnTo>
                  <a:lnTo>
                    <a:pt x="386" y="266"/>
                  </a:lnTo>
                  <a:lnTo>
                    <a:pt x="375" y="276"/>
                  </a:lnTo>
                  <a:lnTo>
                    <a:pt x="361" y="283"/>
                  </a:lnTo>
                  <a:lnTo>
                    <a:pt x="347" y="287"/>
                  </a:lnTo>
                  <a:lnTo>
                    <a:pt x="335" y="287"/>
                  </a:lnTo>
                  <a:lnTo>
                    <a:pt x="327" y="289"/>
                  </a:lnTo>
                  <a:lnTo>
                    <a:pt x="318" y="293"/>
                  </a:lnTo>
                  <a:lnTo>
                    <a:pt x="307" y="297"/>
                  </a:lnTo>
                  <a:lnTo>
                    <a:pt x="298" y="303"/>
                  </a:lnTo>
                  <a:lnTo>
                    <a:pt x="293" y="310"/>
                  </a:lnTo>
                  <a:lnTo>
                    <a:pt x="290" y="316"/>
                  </a:lnTo>
                  <a:lnTo>
                    <a:pt x="284" y="318"/>
                  </a:lnTo>
                  <a:lnTo>
                    <a:pt x="278" y="320"/>
                  </a:lnTo>
                  <a:lnTo>
                    <a:pt x="284" y="324"/>
                  </a:lnTo>
                  <a:lnTo>
                    <a:pt x="287" y="328"/>
                  </a:lnTo>
                  <a:lnTo>
                    <a:pt x="293" y="332"/>
                  </a:lnTo>
                  <a:lnTo>
                    <a:pt x="293" y="334"/>
                  </a:lnTo>
                  <a:lnTo>
                    <a:pt x="293" y="336"/>
                  </a:lnTo>
                  <a:lnTo>
                    <a:pt x="296" y="338"/>
                  </a:lnTo>
                  <a:lnTo>
                    <a:pt x="301" y="340"/>
                  </a:lnTo>
                  <a:lnTo>
                    <a:pt x="307" y="340"/>
                  </a:lnTo>
                  <a:lnTo>
                    <a:pt x="315" y="340"/>
                  </a:lnTo>
                  <a:lnTo>
                    <a:pt x="327" y="338"/>
                  </a:lnTo>
                  <a:lnTo>
                    <a:pt x="341" y="338"/>
                  </a:lnTo>
                  <a:lnTo>
                    <a:pt x="355" y="340"/>
                  </a:lnTo>
                  <a:lnTo>
                    <a:pt x="369" y="345"/>
                  </a:lnTo>
                  <a:lnTo>
                    <a:pt x="381" y="351"/>
                  </a:lnTo>
                  <a:lnTo>
                    <a:pt x="395" y="355"/>
                  </a:lnTo>
                  <a:lnTo>
                    <a:pt x="406" y="357"/>
                  </a:lnTo>
                  <a:lnTo>
                    <a:pt x="418" y="357"/>
                  </a:lnTo>
                  <a:lnTo>
                    <a:pt x="426" y="355"/>
                  </a:lnTo>
                  <a:lnTo>
                    <a:pt x="435" y="353"/>
                  </a:lnTo>
                  <a:lnTo>
                    <a:pt x="443" y="355"/>
                  </a:lnTo>
                  <a:lnTo>
                    <a:pt x="452" y="359"/>
                  </a:lnTo>
                  <a:lnTo>
                    <a:pt x="454" y="367"/>
                  </a:lnTo>
                  <a:lnTo>
                    <a:pt x="454" y="376"/>
                  </a:lnTo>
                  <a:lnTo>
                    <a:pt x="452" y="384"/>
                  </a:lnTo>
                  <a:lnTo>
                    <a:pt x="452" y="390"/>
                  </a:lnTo>
                  <a:lnTo>
                    <a:pt x="449" y="398"/>
                  </a:lnTo>
                  <a:lnTo>
                    <a:pt x="446" y="404"/>
                  </a:lnTo>
                  <a:lnTo>
                    <a:pt x="446" y="413"/>
                  </a:lnTo>
                  <a:lnTo>
                    <a:pt x="446" y="419"/>
                  </a:lnTo>
                  <a:lnTo>
                    <a:pt x="443" y="425"/>
                  </a:lnTo>
                  <a:lnTo>
                    <a:pt x="437" y="431"/>
                  </a:lnTo>
                  <a:lnTo>
                    <a:pt x="429" y="435"/>
                  </a:lnTo>
                  <a:lnTo>
                    <a:pt x="420" y="433"/>
                  </a:lnTo>
                  <a:lnTo>
                    <a:pt x="415" y="431"/>
                  </a:lnTo>
                  <a:lnTo>
                    <a:pt x="412" y="427"/>
                  </a:lnTo>
                  <a:lnTo>
                    <a:pt x="415" y="421"/>
                  </a:lnTo>
                  <a:lnTo>
                    <a:pt x="415" y="419"/>
                  </a:lnTo>
                  <a:lnTo>
                    <a:pt x="415" y="413"/>
                  </a:lnTo>
                  <a:lnTo>
                    <a:pt x="412" y="409"/>
                  </a:lnTo>
                  <a:lnTo>
                    <a:pt x="409" y="404"/>
                  </a:lnTo>
                  <a:lnTo>
                    <a:pt x="406" y="400"/>
                  </a:lnTo>
                  <a:lnTo>
                    <a:pt x="403" y="394"/>
                  </a:lnTo>
                  <a:lnTo>
                    <a:pt x="401" y="388"/>
                  </a:lnTo>
                  <a:lnTo>
                    <a:pt x="401" y="384"/>
                  </a:lnTo>
                  <a:lnTo>
                    <a:pt x="395" y="382"/>
                  </a:lnTo>
                  <a:lnTo>
                    <a:pt x="386" y="380"/>
                  </a:lnTo>
                  <a:lnTo>
                    <a:pt x="378" y="376"/>
                  </a:lnTo>
                  <a:lnTo>
                    <a:pt x="372" y="376"/>
                  </a:lnTo>
                  <a:lnTo>
                    <a:pt x="366" y="376"/>
                  </a:lnTo>
                  <a:lnTo>
                    <a:pt x="355" y="376"/>
                  </a:lnTo>
                  <a:lnTo>
                    <a:pt x="344" y="373"/>
                  </a:lnTo>
                  <a:lnTo>
                    <a:pt x="330" y="373"/>
                  </a:lnTo>
                  <a:lnTo>
                    <a:pt x="313" y="371"/>
                  </a:lnTo>
                  <a:lnTo>
                    <a:pt x="301" y="369"/>
                  </a:lnTo>
                  <a:lnTo>
                    <a:pt x="290" y="369"/>
                  </a:lnTo>
                  <a:lnTo>
                    <a:pt x="284" y="367"/>
                  </a:lnTo>
                  <a:lnTo>
                    <a:pt x="276" y="365"/>
                  </a:lnTo>
                  <a:lnTo>
                    <a:pt x="264" y="363"/>
                  </a:lnTo>
                  <a:lnTo>
                    <a:pt x="253" y="357"/>
                  </a:lnTo>
                  <a:lnTo>
                    <a:pt x="242" y="351"/>
                  </a:lnTo>
                  <a:lnTo>
                    <a:pt x="230" y="343"/>
                  </a:lnTo>
                  <a:lnTo>
                    <a:pt x="225" y="336"/>
                  </a:lnTo>
                  <a:lnTo>
                    <a:pt x="219" y="330"/>
                  </a:lnTo>
                  <a:lnTo>
                    <a:pt x="216" y="328"/>
                  </a:lnTo>
                  <a:lnTo>
                    <a:pt x="210" y="330"/>
                  </a:lnTo>
                  <a:lnTo>
                    <a:pt x="199" y="334"/>
                  </a:lnTo>
                  <a:lnTo>
                    <a:pt x="185" y="338"/>
                  </a:lnTo>
                  <a:lnTo>
                    <a:pt x="168" y="338"/>
                  </a:lnTo>
                  <a:lnTo>
                    <a:pt x="165" y="340"/>
                  </a:lnTo>
                  <a:lnTo>
                    <a:pt x="159" y="347"/>
                  </a:lnTo>
                  <a:lnTo>
                    <a:pt x="156" y="351"/>
                  </a:lnTo>
                  <a:lnTo>
                    <a:pt x="154" y="355"/>
                  </a:lnTo>
                  <a:lnTo>
                    <a:pt x="154" y="361"/>
                  </a:lnTo>
                  <a:lnTo>
                    <a:pt x="151" y="371"/>
                  </a:lnTo>
                  <a:lnTo>
                    <a:pt x="148" y="382"/>
                  </a:lnTo>
                  <a:lnTo>
                    <a:pt x="139" y="392"/>
                  </a:lnTo>
                  <a:lnTo>
                    <a:pt x="131" y="402"/>
                  </a:lnTo>
                  <a:lnTo>
                    <a:pt x="120" y="413"/>
                  </a:lnTo>
                  <a:lnTo>
                    <a:pt x="108" y="425"/>
                  </a:lnTo>
                  <a:lnTo>
                    <a:pt x="103" y="440"/>
                  </a:lnTo>
                  <a:lnTo>
                    <a:pt x="103" y="450"/>
                  </a:lnTo>
                  <a:lnTo>
                    <a:pt x="103" y="458"/>
                  </a:lnTo>
                  <a:lnTo>
                    <a:pt x="100" y="468"/>
                  </a:lnTo>
                  <a:lnTo>
                    <a:pt x="94" y="479"/>
                  </a:lnTo>
                  <a:lnTo>
                    <a:pt x="88" y="481"/>
                  </a:lnTo>
                  <a:lnTo>
                    <a:pt x="85" y="481"/>
                  </a:lnTo>
                  <a:lnTo>
                    <a:pt x="80" y="479"/>
                  </a:lnTo>
                  <a:lnTo>
                    <a:pt x="77" y="479"/>
                  </a:lnTo>
                  <a:lnTo>
                    <a:pt x="71" y="479"/>
                  </a:lnTo>
                  <a:lnTo>
                    <a:pt x="60" y="481"/>
                  </a:lnTo>
                  <a:lnTo>
                    <a:pt x="51" y="485"/>
                  </a:lnTo>
                  <a:lnTo>
                    <a:pt x="43" y="489"/>
                  </a:lnTo>
                  <a:lnTo>
                    <a:pt x="34" y="491"/>
                  </a:lnTo>
                  <a:lnTo>
                    <a:pt x="26" y="489"/>
                  </a:lnTo>
                  <a:lnTo>
                    <a:pt x="17" y="487"/>
                  </a:lnTo>
                  <a:lnTo>
                    <a:pt x="12" y="483"/>
                  </a:lnTo>
                  <a:lnTo>
                    <a:pt x="6" y="481"/>
                  </a:lnTo>
                  <a:lnTo>
                    <a:pt x="3" y="477"/>
                  </a:lnTo>
                  <a:lnTo>
                    <a:pt x="0" y="475"/>
                  </a:lnTo>
                  <a:lnTo>
                    <a:pt x="0" y="473"/>
                  </a:lnTo>
                  <a:lnTo>
                    <a:pt x="0" y="468"/>
                  </a:lnTo>
                  <a:lnTo>
                    <a:pt x="3" y="466"/>
                  </a:lnTo>
                  <a:lnTo>
                    <a:pt x="9" y="464"/>
                  </a:lnTo>
                  <a:lnTo>
                    <a:pt x="15" y="466"/>
                  </a:lnTo>
                  <a:lnTo>
                    <a:pt x="20" y="466"/>
                  </a:lnTo>
                  <a:lnTo>
                    <a:pt x="23" y="466"/>
                  </a:lnTo>
                  <a:lnTo>
                    <a:pt x="29" y="464"/>
                  </a:lnTo>
                  <a:lnTo>
                    <a:pt x="29" y="462"/>
                  </a:lnTo>
                  <a:lnTo>
                    <a:pt x="34" y="460"/>
                  </a:lnTo>
                  <a:lnTo>
                    <a:pt x="37" y="456"/>
                  </a:lnTo>
                  <a:lnTo>
                    <a:pt x="43" y="454"/>
                  </a:lnTo>
                  <a:lnTo>
                    <a:pt x="43" y="452"/>
                  </a:lnTo>
                  <a:lnTo>
                    <a:pt x="37" y="448"/>
                  </a:lnTo>
                  <a:lnTo>
                    <a:pt x="51" y="442"/>
                  </a:lnTo>
                  <a:lnTo>
                    <a:pt x="51" y="446"/>
                  </a:lnTo>
                  <a:lnTo>
                    <a:pt x="54" y="446"/>
                  </a:lnTo>
                  <a:lnTo>
                    <a:pt x="60" y="444"/>
                  </a:lnTo>
                  <a:lnTo>
                    <a:pt x="63" y="440"/>
                  </a:lnTo>
                  <a:lnTo>
                    <a:pt x="66" y="435"/>
                  </a:lnTo>
                  <a:lnTo>
                    <a:pt x="74" y="421"/>
                  </a:lnTo>
                  <a:lnTo>
                    <a:pt x="85" y="394"/>
                  </a:lnTo>
                  <a:lnTo>
                    <a:pt x="94" y="367"/>
                  </a:lnTo>
                  <a:lnTo>
                    <a:pt x="100" y="351"/>
                  </a:lnTo>
                  <a:lnTo>
                    <a:pt x="100" y="345"/>
                  </a:lnTo>
                  <a:lnTo>
                    <a:pt x="105" y="340"/>
                  </a:lnTo>
                  <a:lnTo>
                    <a:pt x="108" y="334"/>
                  </a:lnTo>
                  <a:lnTo>
                    <a:pt x="108" y="330"/>
                  </a:lnTo>
                  <a:lnTo>
                    <a:pt x="105" y="330"/>
                  </a:lnTo>
                  <a:lnTo>
                    <a:pt x="103" y="330"/>
                  </a:lnTo>
                  <a:lnTo>
                    <a:pt x="100" y="330"/>
                  </a:lnTo>
                  <a:lnTo>
                    <a:pt x="105" y="322"/>
                  </a:lnTo>
                  <a:lnTo>
                    <a:pt x="111" y="314"/>
                  </a:lnTo>
                  <a:lnTo>
                    <a:pt x="111" y="305"/>
                  </a:lnTo>
                  <a:lnTo>
                    <a:pt x="108" y="297"/>
                  </a:lnTo>
                  <a:lnTo>
                    <a:pt x="108" y="283"/>
                  </a:lnTo>
                  <a:lnTo>
                    <a:pt x="108" y="262"/>
                  </a:lnTo>
                  <a:lnTo>
                    <a:pt x="111" y="243"/>
                  </a:lnTo>
                  <a:lnTo>
                    <a:pt x="117" y="229"/>
                  </a:lnTo>
                  <a:lnTo>
                    <a:pt x="125" y="221"/>
                  </a:lnTo>
                  <a:lnTo>
                    <a:pt x="128" y="217"/>
                  </a:lnTo>
                  <a:lnTo>
                    <a:pt x="134" y="215"/>
                  </a:lnTo>
                  <a:lnTo>
                    <a:pt x="137" y="212"/>
                  </a:lnTo>
                  <a:lnTo>
                    <a:pt x="139" y="210"/>
                  </a:lnTo>
                  <a:lnTo>
                    <a:pt x="139" y="206"/>
                  </a:lnTo>
                  <a:lnTo>
                    <a:pt x="139" y="200"/>
                  </a:lnTo>
                  <a:lnTo>
                    <a:pt x="131" y="192"/>
                  </a:lnTo>
                  <a:lnTo>
                    <a:pt x="122" y="184"/>
                  </a:lnTo>
                  <a:lnTo>
                    <a:pt x="114" y="171"/>
                  </a:lnTo>
                  <a:lnTo>
                    <a:pt x="108" y="159"/>
                  </a:lnTo>
                  <a:lnTo>
                    <a:pt x="108" y="144"/>
                  </a:lnTo>
                  <a:lnTo>
                    <a:pt x="108" y="132"/>
                  </a:lnTo>
                  <a:lnTo>
                    <a:pt x="108" y="124"/>
                  </a:lnTo>
                  <a:lnTo>
                    <a:pt x="105" y="118"/>
                  </a:lnTo>
                  <a:lnTo>
                    <a:pt x="103" y="115"/>
                  </a:lnTo>
                  <a:lnTo>
                    <a:pt x="108" y="111"/>
                  </a:lnTo>
                  <a:lnTo>
                    <a:pt x="114" y="107"/>
                  </a:lnTo>
                  <a:lnTo>
                    <a:pt x="120" y="105"/>
                  </a:lnTo>
                  <a:lnTo>
                    <a:pt x="122" y="105"/>
                  </a:lnTo>
                  <a:lnTo>
                    <a:pt x="120" y="101"/>
                  </a:lnTo>
                  <a:lnTo>
                    <a:pt x="114" y="97"/>
                  </a:lnTo>
                  <a:lnTo>
                    <a:pt x="108" y="93"/>
                  </a:lnTo>
                  <a:lnTo>
                    <a:pt x="94" y="91"/>
                  </a:lnTo>
                  <a:lnTo>
                    <a:pt x="85" y="89"/>
                  </a:lnTo>
                  <a:lnTo>
                    <a:pt x="80" y="87"/>
                  </a:lnTo>
                  <a:lnTo>
                    <a:pt x="77" y="80"/>
                  </a:lnTo>
                  <a:lnTo>
                    <a:pt x="77" y="74"/>
                  </a:lnTo>
                  <a:lnTo>
                    <a:pt x="77" y="72"/>
                  </a:lnTo>
                  <a:lnTo>
                    <a:pt x="77" y="70"/>
                  </a:lnTo>
                  <a:lnTo>
                    <a:pt x="74" y="70"/>
                  </a:lnTo>
                  <a:lnTo>
                    <a:pt x="71" y="70"/>
                  </a:lnTo>
                  <a:lnTo>
                    <a:pt x="66" y="70"/>
                  </a:lnTo>
                  <a:lnTo>
                    <a:pt x="66" y="66"/>
                  </a:lnTo>
                  <a:lnTo>
                    <a:pt x="68" y="64"/>
                  </a:lnTo>
                  <a:lnTo>
                    <a:pt x="71" y="62"/>
                  </a:lnTo>
                  <a:lnTo>
                    <a:pt x="74" y="60"/>
                  </a:lnTo>
                  <a:lnTo>
                    <a:pt x="74" y="58"/>
                  </a:lnTo>
                  <a:lnTo>
                    <a:pt x="68" y="56"/>
                  </a:lnTo>
                  <a:lnTo>
                    <a:pt x="66" y="54"/>
                  </a:lnTo>
                  <a:lnTo>
                    <a:pt x="66" y="51"/>
                  </a:lnTo>
                  <a:lnTo>
                    <a:pt x="66" y="47"/>
                  </a:lnTo>
                  <a:lnTo>
                    <a:pt x="66" y="45"/>
                  </a:lnTo>
                  <a:lnTo>
                    <a:pt x="66"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5" name="Freeform 58"/>
            <p:cNvSpPr>
              <a:spLocks/>
            </p:cNvSpPr>
            <p:nvPr/>
          </p:nvSpPr>
          <p:spPr bwMode="auto">
            <a:xfrm>
              <a:off x="2064" y="2928"/>
              <a:ext cx="79" cy="74"/>
            </a:xfrm>
            <a:custGeom>
              <a:avLst/>
              <a:gdLst>
                <a:gd name="T0" fmla="*/ 0 w 79"/>
                <a:gd name="T1" fmla="*/ 43 h 74"/>
                <a:gd name="T2" fmla="*/ 5 w 79"/>
                <a:gd name="T3" fmla="*/ 35 h 74"/>
                <a:gd name="T4" fmla="*/ 14 w 79"/>
                <a:gd name="T5" fmla="*/ 23 h 74"/>
                <a:gd name="T6" fmla="*/ 22 w 79"/>
                <a:gd name="T7" fmla="*/ 8 h 74"/>
                <a:gd name="T8" fmla="*/ 28 w 79"/>
                <a:gd name="T9" fmla="*/ 0 h 74"/>
                <a:gd name="T10" fmla="*/ 36 w 79"/>
                <a:gd name="T11" fmla="*/ 0 h 74"/>
                <a:gd name="T12" fmla="*/ 45 w 79"/>
                <a:gd name="T13" fmla="*/ 2 h 74"/>
                <a:gd name="T14" fmla="*/ 56 w 79"/>
                <a:gd name="T15" fmla="*/ 8 h 74"/>
                <a:gd name="T16" fmla="*/ 68 w 79"/>
                <a:gd name="T17" fmla="*/ 12 h 74"/>
                <a:gd name="T18" fmla="*/ 71 w 79"/>
                <a:gd name="T19" fmla="*/ 21 h 74"/>
                <a:gd name="T20" fmla="*/ 76 w 79"/>
                <a:gd name="T21" fmla="*/ 27 h 74"/>
                <a:gd name="T22" fmla="*/ 71 w 79"/>
                <a:gd name="T23" fmla="*/ 33 h 74"/>
                <a:gd name="T24" fmla="*/ 51 w 79"/>
                <a:gd name="T25" fmla="*/ 39 h 74"/>
                <a:gd name="T26" fmla="*/ 62 w 79"/>
                <a:gd name="T27" fmla="*/ 39 h 74"/>
                <a:gd name="T28" fmla="*/ 71 w 79"/>
                <a:gd name="T29" fmla="*/ 41 h 74"/>
                <a:gd name="T30" fmla="*/ 73 w 79"/>
                <a:gd name="T31" fmla="*/ 43 h 74"/>
                <a:gd name="T32" fmla="*/ 79 w 79"/>
                <a:gd name="T33" fmla="*/ 43 h 74"/>
                <a:gd name="T34" fmla="*/ 79 w 79"/>
                <a:gd name="T35" fmla="*/ 49 h 74"/>
                <a:gd name="T36" fmla="*/ 79 w 79"/>
                <a:gd name="T37" fmla="*/ 62 h 74"/>
                <a:gd name="T38" fmla="*/ 71 w 79"/>
                <a:gd name="T39" fmla="*/ 72 h 74"/>
                <a:gd name="T40" fmla="*/ 59 w 79"/>
                <a:gd name="T41" fmla="*/ 74 h 74"/>
                <a:gd name="T42" fmla="*/ 45 w 79"/>
                <a:gd name="T43" fmla="*/ 70 h 74"/>
                <a:gd name="T44" fmla="*/ 34 w 79"/>
                <a:gd name="T45" fmla="*/ 66 h 74"/>
                <a:gd name="T46" fmla="*/ 25 w 79"/>
                <a:gd name="T47" fmla="*/ 64 h 74"/>
                <a:gd name="T48" fmla="*/ 22 w 79"/>
                <a:gd name="T49" fmla="*/ 64 h 74"/>
                <a:gd name="T50" fmla="*/ 0 w 79"/>
                <a:gd name="T51" fmla="*/ 43 h 7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79"/>
                <a:gd name="T79" fmla="*/ 0 h 74"/>
                <a:gd name="T80" fmla="*/ 79 w 79"/>
                <a:gd name="T81" fmla="*/ 74 h 74"/>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79" h="74">
                  <a:moveTo>
                    <a:pt x="0" y="43"/>
                  </a:moveTo>
                  <a:lnTo>
                    <a:pt x="5" y="35"/>
                  </a:lnTo>
                  <a:lnTo>
                    <a:pt x="14" y="23"/>
                  </a:lnTo>
                  <a:lnTo>
                    <a:pt x="22" y="8"/>
                  </a:lnTo>
                  <a:lnTo>
                    <a:pt x="28" y="0"/>
                  </a:lnTo>
                  <a:lnTo>
                    <a:pt x="36" y="0"/>
                  </a:lnTo>
                  <a:lnTo>
                    <a:pt x="45" y="2"/>
                  </a:lnTo>
                  <a:lnTo>
                    <a:pt x="56" y="8"/>
                  </a:lnTo>
                  <a:lnTo>
                    <a:pt x="68" y="12"/>
                  </a:lnTo>
                  <a:lnTo>
                    <a:pt x="71" y="21"/>
                  </a:lnTo>
                  <a:lnTo>
                    <a:pt x="76" y="27"/>
                  </a:lnTo>
                  <a:lnTo>
                    <a:pt x="71" y="33"/>
                  </a:lnTo>
                  <a:lnTo>
                    <a:pt x="51" y="39"/>
                  </a:lnTo>
                  <a:lnTo>
                    <a:pt x="62" y="39"/>
                  </a:lnTo>
                  <a:lnTo>
                    <a:pt x="71" y="41"/>
                  </a:lnTo>
                  <a:lnTo>
                    <a:pt x="73" y="43"/>
                  </a:lnTo>
                  <a:lnTo>
                    <a:pt x="79" y="43"/>
                  </a:lnTo>
                  <a:lnTo>
                    <a:pt x="79" y="49"/>
                  </a:lnTo>
                  <a:lnTo>
                    <a:pt x="79" y="62"/>
                  </a:lnTo>
                  <a:lnTo>
                    <a:pt x="71" y="72"/>
                  </a:lnTo>
                  <a:lnTo>
                    <a:pt x="59" y="74"/>
                  </a:lnTo>
                  <a:lnTo>
                    <a:pt x="45" y="70"/>
                  </a:lnTo>
                  <a:lnTo>
                    <a:pt x="34" y="66"/>
                  </a:lnTo>
                  <a:lnTo>
                    <a:pt x="25" y="64"/>
                  </a:lnTo>
                  <a:lnTo>
                    <a:pt x="22" y="64"/>
                  </a:lnTo>
                  <a:lnTo>
                    <a:pt x="0" y="4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6" name="Freeform 59"/>
            <p:cNvSpPr>
              <a:spLocks/>
            </p:cNvSpPr>
            <p:nvPr/>
          </p:nvSpPr>
          <p:spPr bwMode="auto">
            <a:xfrm>
              <a:off x="1824" y="2928"/>
              <a:ext cx="196" cy="186"/>
            </a:xfrm>
            <a:custGeom>
              <a:avLst/>
              <a:gdLst>
                <a:gd name="T0" fmla="*/ 184 w 196"/>
                <a:gd name="T1" fmla="*/ 95 h 186"/>
                <a:gd name="T2" fmla="*/ 187 w 196"/>
                <a:gd name="T3" fmla="*/ 79 h 186"/>
                <a:gd name="T4" fmla="*/ 190 w 196"/>
                <a:gd name="T5" fmla="*/ 72 h 186"/>
                <a:gd name="T6" fmla="*/ 193 w 196"/>
                <a:gd name="T7" fmla="*/ 66 h 186"/>
                <a:gd name="T8" fmla="*/ 196 w 196"/>
                <a:gd name="T9" fmla="*/ 56 h 186"/>
                <a:gd name="T10" fmla="*/ 193 w 196"/>
                <a:gd name="T11" fmla="*/ 31 h 186"/>
                <a:gd name="T12" fmla="*/ 167 w 196"/>
                <a:gd name="T13" fmla="*/ 2 h 186"/>
                <a:gd name="T14" fmla="*/ 133 w 196"/>
                <a:gd name="T15" fmla="*/ 4 h 186"/>
                <a:gd name="T16" fmla="*/ 119 w 196"/>
                <a:gd name="T17" fmla="*/ 17 h 186"/>
                <a:gd name="T18" fmla="*/ 116 w 196"/>
                <a:gd name="T19" fmla="*/ 33 h 186"/>
                <a:gd name="T20" fmla="*/ 111 w 196"/>
                <a:gd name="T21" fmla="*/ 46 h 186"/>
                <a:gd name="T22" fmla="*/ 111 w 196"/>
                <a:gd name="T23" fmla="*/ 58 h 186"/>
                <a:gd name="T24" fmla="*/ 128 w 196"/>
                <a:gd name="T25" fmla="*/ 72 h 186"/>
                <a:gd name="T26" fmla="*/ 130 w 196"/>
                <a:gd name="T27" fmla="*/ 89 h 186"/>
                <a:gd name="T28" fmla="*/ 136 w 196"/>
                <a:gd name="T29" fmla="*/ 95 h 186"/>
                <a:gd name="T30" fmla="*/ 133 w 196"/>
                <a:gd name="T31" fmla="*/ 101 h 186"/>
                <a:gd name="T32" fmla="*/ 125 w 196"/>
                <a:gd name="T33" fmla="*/ 110 h 186"/>
                <a:gd name="T34" fmla="*/ 102 w 196"/>
                <a:gd name="T35" fmla="*/ 118 h 186"/>
                <a:gd name="T36" fmla="*/ 85 w 196"/>
                <a:gd name="T37" fmla="*/ 126 h 186"/>
                <a:gd name="T38" fmla="*/ 65 w 196"/>
                <a:gd name="T39" fmla="*/ 139 h 186"/>
                <a:gd name="T40" fmla="*/ 57 w 196"/>
                <a:gd name="T41" fmla="*/ 143 h 186"/>
                <a:gd name="T42" fmla="*/ 48 w 196"/>
                <a:gd name="T43" fmla="*/ 141 h 186"/>
                <a:gd name="T44" fmla="*/ 42 w 196"/>
                <a:gd name="T45" fmla="*/ 136 h 186"/>
                <a:gd name="T46" fmla="*/ 34 w 196"/>
                <a:gd name="T47" fmla="*/ 136 h 186"/>
                <a:gd name="T48" fmla="*/ 25 w 196"/>
                <a:gd name="T49" fmla="*/ 136 h 186"/>
                <a:gd name="T50" fmla="*/ 23 w 196"/>
                <a:gd name="T51" fmla="*/ 141 h 186"/>
                <a:gd name="T52" fmla="*/ 28 w 196"/>
                <a:gd name="T53" fmla="*/ 143 h 186"/>
                <a:gd name="T54" fmla="*/ 34 w 196"/>
                <a:gd name="T55" fmla="*/ 147 h 186"/>
                <a:gd name="T56" fmla="*/ 20 w 196"/>
                <a:gd name="T57" fmla="*/ 155 h 186"/>
                <a:gd name="T58" fmla="*/ 5 w 196"/>
                <a:gd name="T59" fmla="*/ 163 h 186"/>
                <a:gd name="T60" fmla="*/ 0 w 196"/>
                <a:gd name="T61" fmla="*/ 169 h 186"/>
                <a:gd name="T62" fmla="*/ 3 w 196"/>
                <a:gd name="T63" fmla="*/ 172 h 186"/>
                <a:gd name="T64" fmla="*/ 8 w 196"/>
                <a:gd name="T65" fmla="*/ 167 h 186"/>
                <a:gd name="T66" fmla="*/ 20 w 196"/>
                <a:gd name="T67" fmla="*/ 163 h 186"/>
                <a:gd name="T68" fmla="*/ 17 w 196"/>
                <a:gd name="T69" fmla="*/ 167 h 186"/>
                <a:gd name="T70" fmla="*/ 8 w 196"/>
                <a:gd name="T71" fmla="*/ 174 h 186"/>
                <a:gd name="T72" fmla="*/ 8 w 196"/>
                <a:gd name="T73" fmla="*/ 178 h 186"/>
                <a:gd name="T74" fmla="*/ 17 w 196"/>
                <a:gd name="T75" fmla="*/ 182 h 186"/>
                <a:gd name="T76" fmla="*/ 20 w 196"/>
                <a:gd name="T77" fmla="*/ 182 h 186"/>
                <a:gd name="T78" fmla="*/ 25 w 196"/>
                <a:gd name="T79" fmla="*/ 182 h 186"/>
                <a:gd name="T80" fmla="*/ 28 w 196"/>
                <a:gd name="T81" fmla="*/ 178 h 186"/>
                <a:gd name="T82" fmla="*/ 37 w 196"/>
                <a:gd name="T83" fmla="*/ 174 h 186"/>
                <a:gd name="T84" fmla="*/ 34 w 196"/>
                <a:gd name="T85" fmla="*/ 176 h 186"/>
                <a:gd name="T86" fmla="*/ 34 w 196"/>
                <a:gd name="T87" fmla="*/ 182 h 186"/>
                <a:gd name="T88" fmla="*/ 31 w 196"/>
                <a:gd name="T89" fmla="*/ 184 h 186"/>
                <a:gd name="T90" fmla="*/ 37 w 196"/>
                <a:gd name="T91" fmla="*/ 186 h 186"/>
                <a:gd name="T92" fmla="*/ 42 w 196"/>
                <a:gd name="T93" fmla="*/ 178 h 186"/>
                <a:gd name="T94" fmla="*/ 57 w 196"/>
                <a:gd name="T95" fmla="*/ 172 h 186"/>
                <a:gd name="T96" fmla="*/ 62 w 196"/>
                <a:gd name="T97" fmla="*/ 167 h 186"/>
                <a:gd name="T98" fmla="*/ 68 w 196"/>
                <a:gd name="T99" fmla="*/ 163 h 186"/>
                <a:gd name="T100" fmla="*/ 74 w 196"/>
                <a:gd name="T101" fmla="*/ 157 h 186"/>
                <a:gd name="T102" fmla="*/ 91 w 196"/>
                <a:gd name="T103" fmla="*/ 151 h 186"/>
                <a:gd name="T104" fmla="*/ 116 w 196"/>
                <a:gd name="T105" fmla="*/ 145 h 186"/>
                <a:gd name="T106" fmla="*/ 153 w 196"/>
                <a:gd name="T107" fmla="*/ 130 h 186"/>
                <a:gd name="T108" fmla="*/ 167 w 196"/>
                <a:gd name="T109" fmla="*/ 118 h 186"/>
                <a:gd name="T110" fmla="*/ 176 w 196"/>
                <a:gd name="T111" fmla="*/ 101 h 18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96"/>
                <a:gd name="T169" fmla="*/ 0 h 186"/>
                <a:gd name="T170" fmla="*/ 196 w 196"/>
                <a:gd name="T171" fmla="*/ 186 h 18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96" h="186">
                  <a:moveTo>
                    <a:pt x="176" y="95"/>
                  </a:moveTo>
                  <a:lnTo>
                    <a:pt x="184" y="95"/>
                  </a:lnTo>
                  <a:lnTo>
                    <a:pt x="184" y="83"/>
                  </a:lnTo>
                  <a:lnTo>
                    <a:pt x="187" y="79"/>
                  </a:lnTo>
                  <a:lnTo>
                    <a:pt x="190" y="75"/>
                  </a:lnTo>
                  <a:lnTo>
                    <a:pt x="190" y="72"/>
                  </a:lnTo>
                  <a:lnTo>
                    <a:pt x="190" y="68"/>
                  </a:lnTo>
                  <a:lnTo>
                    <a:pt x="193" y="66"/>
                  </a:lnTo>
                  <a:lnTo>
                    <a:pt x="196" y="62"/>
                  </a:lnTo>
                  <a:lnTo>
                    <a:pt x="196" y="56"/>
                  </a:lnTo>
                  <a:lnTo>
                    <a:pt x="196" y="46"/>
                  </a:lnTo>
                  <a:lnTo>
                    <a:pt x="193" y="31"/>
                  </a:lnTo>
                  <a:lnTo>
                    <a:pt x="181" y="15"/>
                  </a:lnTo>
                  <a:lnTo>
                    <a:pt x="167" y="2"/>
                  </a:lnTo>
                  <a:lnTo>
                    <a:pt x="147" y="0"/>
                  </a:lnTo>
                  <a:lnTo>
                    <a:pt x="133" y="4"/>
                  </a:lnTo>
                  <a:lnTo>
                    <a:pt x="125" y="11"/>
                  </a:lnTo>
                  <a:lnTo>
                    <a:pt x="119" y="17"/>
                  </a:lnTo>
                  <a:lnTo>
                    <a:pt x="116" y="25"/>
                  </a:lnTo>
                  <a:lnTo>
                    <a:pt x="116" y="33"/>
                  </a:lnTo>
                  <a:lnTo>
                    <a:pt x="113" y="39"/>
                  </a:lnTo>
                  <a:lnTo>
                    <a:pt x="111" y="46"/>
                  </a:lnTo>
                  <a:lnTo>
                    <a:pt x="111" y="52"/>
                  </a:lnTo>
                  <a:lnTo>
                    <a:pt x="111" y="58"/>
                  </a:lnTo>
                  <a:lnTo>
                    <a:pt x="119" y="64"/>
                  </a:lnTo>
                  <a:lnTo>
                    <a:pt x="128" y="72"/>
                  </a:lnTo>
                  <a:lnTo>
                    <a:pt x="136" y="79"/>
                  </a:lnTo>
                  <a:lnTo>
                    <a:pt x="130" y="89"/>
                  </a:lnTo>
                  <a:lnTo>
                    <a:pt x="136" y="93"/>
                  </a:lnTo>
                  <a:lnTo>
                    <a:pt x="136" y="95"/>
                  </a:lnTo>
                  <a:lnTo>
                    <a:pt x="136" y="99"/>
                  </a:lnTo>
                  <a:lnTo>
                    <a:pt x="133" y="101"/>
                  </a:lnTo>
                  <a:lnTo>
                    <a:pt x="130" y="105"/>
                  </a:lnTo>
                  <a:lnTo>
                    <a:pt x="125" y="110"/>
                  </a:lnTo>
                  <a:lnTo>
                    <a:pt x="113" y="114"/>
                  </a:lnTo>
                  <a:lnTo>
                    <a:pt x="102" y="118"/>
                  </a:lnTo>
                  <a:lnTo>
                    <a:pt x="93" y="122"/>
                  </a:lnTo>
                  <a:lnTo>
                    <a:pt x="85" y="126"/>
                  </a:lnTo>
                  <a:lnTo>
                    <a:pt x="74" y="132"/>
                  </a:lnTo>
                  <a:lnTo>
                    <a:pt x="65" y="139"/>
                  </a:lnTo>
                  <a:lnTo>
                    <a:pt x="59" y="143"/>
                  </a:lnTo>
                  <a:lnTo>
                    <a:pt x="57" y="143"/>
                  </a:lnTo>
                  <a:lnTo>
                    <a:pt x="54" y="143"/>
                  </a:lnTo>
                  <a:lnTo>
                    <a:pt x="48" y="141"/>
                  </a:lnTo>
                  <a:lnTo>
                    <a:pt x="45" y="139"/>
                  </a:lnTo>
                  <a:lnTo>
                    <a:pt x="42" y="136"/>
                  </a:lnTo>
                  <a:lnTo>
                    <a:pt x="40" y="136"/>
                  </a:lnTo>
                  <a:lnTo>
                    <a:pt x="34" y="136"/>
                  </a:lnTo>
                  <a:lnTo>
                    <a:pt x="28" y="136"/>
                  </a:lnTo>
                  <a:lnTo>
                    <a:pt x="25" y="136"/>
                  </a:lnTo>
                  <a:lnTo>
                    <a:pt x="23" y="139"/>
                  </a:lnTo>
                  <a:lnTo>
                    <a:pt x="23" y="141"/>
                  </a:lnTo>
                  <a:lnTo>
                    <a:pt x="23" y="143"/>
                  </a:lnTo>
                  <a:lnTo>
                    <a:pt x="28" y="143"/>
                  </a:lnTo>
                  <a:lnTo>
                    <a:pt x="34" y="145"/>
                  </a:lnTo>
                  <a:lnTo>
                    <a:pt x="34" y="147"/>
                  </a:lnTo>
                  <a:lnTo>
                    <a:pt x="28" y="149"/>
                  </a:lnTo>
                  <a:lnTo>
                    <a:pt x="20" y="155"/>
                  </a:lnTo>
                  <a:lnTo>
                    <a:pt x="11" y="159"/>
                  </a:lnTo>
                  <a:lnTo>
                    <a:pt x="5" y="163"/>
                  </a:lnTo>
                  <a:lnTo>
                    <a:pt x="0" y="167"/>
                  </a:lnTo>
                  <a:lnTo>
                    <a:pt x="0" y="169"/>
                  </a:lnTo>
                  <a:lnTo>
                    <a:pt x="0" y="172"/>
                  </a:lnTo>
                  <a:lnTo>
                    <a:pt x="3" y="172"/>
                  </a:lnTo>
                  <a:lnTo>
                    <a:pt x="5" y="169"/>
                  </a:lnTo>
                  <a:lnTo>
                    <a:pt x="8" y="167"/>
                  </a:lnTo>
                  <a:lnTo>
                    <a:pt x="14" y="165"/>
                  </a:lnTo>
                  <a:lnTo>
                    <a:pt x="20" y="163"/>
                  </a:lnTo>
                  <a:lnTo>
                    <a:pt x="23" y="163"/>
                  </a:lnTo>
                  <a:lnTo>
                    <a:pt x="17" y="167"/>
                  </a:lnTo>
                  <a:lnTo>
                    <a:pt x="11" y="172"/>
                  </a:lnTo>
                  <a:lnTo>
                    <a:pt x="8" y="174"/>
                  </a:lnTo>
                  <a:lnTo>
                    <a:pt x="8" y="176"/>
                  </a:lnTo>
                  <a:lnTo>
                    <a:pt x="8" y="178"/>
                  </a:lnTo>
                  <a:lnTo>
                    <a:pt x="11" y="180"/>
                  </a:lnTo>
                  <a:lnTo>
                    <a:pt x="17" y="182"/>
                  </a:lnTo>
                  <a:lnTo>
                    <a:pt x="20" y="180"/>
                  </a:lnTo>
                  <a:lnTo>
                    <a:pt x="20" y="182"/>
                  </a:lnTo>
                  <a:lnTo>
                    <a:pt x="23" y="182"/>
                  </a:lnTo>
                  <a:lnTo>
                    <a:pt x="25" y="182"/>
                  </a:lnTo>
                  <a:lnTo>
                    <a:pt x="28" y="180"/>
                  </a:lnTo>
                  <a:lnTo>
                    <a:pt x="28" y="178"/>
                  </a:lnTo>
                  <a:lnTo>
                    <a:pt x="34" y="176"/>
                  </a:lnTo>
                  <a:lnTo>
                    <a:pt x="37" y="174"/>
                  </a:lnTo>
                  <a:lnTo>
                    <a:pt x="34" y="176"/>
                  </a:lnTo>
                  <a:lnTo>
                    <a:pt x="34" y="178"/>
                  </a:lnTo>
                  <a:lnTo>
                    <a:pt x="34" y="182"/>
                  </a:lnTo>
                  <a:lnTo>
                    <a:pt x="34" y="184"/>
                  </a:lnTo>
                  <a:lnTo>
                    <a:pt x="31" y="184"/>
                  </a:lnTo>
                  <a:lnTo>
                    <a:pt x="34" y="186"/>
                  </a:lnTo>
                  <a:lnTo>
                    <a:pt x="37" y="186"/>
                  </a:lnTo>
                  <a:lnTo>
                    <a:pt x="37" y="184"/>
                  </a:lnTo>
                  <a:lnTo>
                    <a:pt x="42" y="178"/>
                  </a:lnTo>
                  <a:lnTo>
                    <a:pt x="48" y="176"/>
                  </a:lnTo>
                  <a:lnTo>
                    <a:pt x="57" y="172"/>
                  </a:lnTo>
                  <a:lnTo>
                    <a:pt x="59" y="169"/>
                  </a:lnTo>
                  <a:lnTo>
                    <a:pt x="62" y="167"/>
                  </a:lnTo>
                  <a:lnTo>
                    <a:pt x="65" y="165"/>
                  </a:lnTo>
                  <a:lnTo>
                    <a:pt x="68" y="163"/>
                  </a:lnTo>
                  <a:lnTo>
                    <a:pt x="71" y="159"/>
                  </a:lnTo>
                  <a:lnTo>
                    <a:pt x="74" y="157"/>
                  </a:lnTo>
                  <a:lnTo>
                    <a:pt x="82" y="153"/>
                  </a:lnTo>
                  <a:lnTo>
                    <a:pt x="91" y="151"/>
                  </a:lnTo>
                  <a:lnTo>
                    <a:pt x="102" y="149"/>
                  </a:lnTo>
                  <a:lnTo>
                    <a:pt x="116" y="145"/>
                  </a:lnTo>
                  <a:lnTo>
                    <a:pt x="136" y="139"/>
                  </a:lnTo>
                  <a:lnTo>
                    <a:pt x="153" y="130"/>
                  </a:lnTo>
                  <a:lnTo>
                    <a:pt x="162" y="122"/>
                  </a:lnTo>
                  <a:lnTo>
                    <a:pt x="167" y="118"/>
                  </a:lnTo>
                  <a:lnTo>
                    <a:pt x="173" y="110"/>
                  </a:lnTo>
                  <a:lnTo>
                    <a:pt x="176" y="101"/>
                  </a:lnTo>
                  <a:lnTo>
                    <a:pt x="176" y="95"/>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7" name="Freeform 60"/>
            <p:cNvSpPr>
              <a:spLocks/>
            </p:cNvSpPr>
            <p:nvPr/>
          </p:nvSpPr>
          <p:spPr bwMode="auto">
            <a:xfrm>
              <a:off x="1008" y="3072"/>
              <a:ext cx="417" cy="409"/>
            </a:xfrm>
            <a:custGeom>
              <a:avLst/>
              <a:gdLst>
                <a:gd name="T0" fmla="*/ 366 w 417"/>
                <a:gd name="T1" fmla="*/ 309 h 409"/>
                <a:gd name="T2" fmla="*/ 371 w 417"/>
                <a:gd name="T3" fmla="*/ 316 h 409"/>
                <a:gd name="T4" fmla="*/ 388 w 417"/>
                <a:gd name="T5" fmla="*/ 318 h 409"/>
                <a:gd name="T6" fmla="*/ 417 w 417"/>
                <a:gd name="T7" fmla="*/ 376 h 409"/>
                <a:gd name="T8" fmla="*/ 391 w 417"/>
                <a:gd name="T9" fmla="*/ 400 h 409"/>
                <a:gd name="T10" fmla="*/ 377 w 417"/>
                <a:gd name="T11" fmla="*/ 384 h 409"/>
                <a:gd name="T12" fmla="*/ 357 w 417"/>
                <a:gd name="T13" fmla="*/ 365 h 409"/>
                <a:gd name="T14" fmla="*/ 346 w 417"/>
                <a:gd name="T15" fmla="*/ 347 h 409"/>
                <a:gd name="T16" fmla="*/ 337 w 417"/>
                <a:gd name="T17" fmla="*/ 349 h 409"/>
                <a:gd name="T18" fmla="*/ 326 w 417"/>
                <a:gd name="T19" fmla="*/ 349 h 409"/>
                <a:gd name="T20" fmla="*/ 292 w 417"/>
                <a:gd name="T21" fmla="*/ 340 h 409"/>
                <a:gd name="T22" fmla="*/ 258 w 417"/>
                <a:gd name="T23" fmla="*/ 330 h 409"/>
                <a:gd name="T24" fmla="*/ 227 w 417"/>
                <a:gd name="T25" fmla="*/ 312 h 409"/>
                <a:gd name="T26" fmla="*/ 201 w 417"/>
                <a:gd name="T27" fmla="*/ 285 h 409"/>
                <a:gd name="T28" fmla="*/ 184 w 417"/>
                <a:gd name="T29" fmla="*/ 274 h 409"/>
                <a:gd name="T30" fmla="*/ 144 w 417"/>
                <a:gd name="T31" fmla="*/ 303 h 409"/>
                <a:gd name="T32" fmla="*/ 136 w 417"/>
                <a:gd name="T33" fmla="*/ 336 h 409"/>
                <a:gd name="T34" fmla="*/ 124 w 417"/>
                <a:gd name="T35" fmla="*/ 367 h 409"/>
                <a:gd name="T36" fmla="*/ 116 w 417"/>
                <a:gd name="T37" fmla="*/ 367 h 409"/>
                <a:gd name="T38" fmla="*/ 119 w 417"/>
                <a:gd name="T39" fmla="*/ 400 h 409"/>
                <a:gd name="T40" fmla="*/ 93 w 417"/>
                <a:gd name="T41" fmla="*/ 404 h 409"/>
                <a:gd name="T42" fmla="*/ 34 w 417"/>
                <a:gd name="T43" fmla="*/ 390 h 409"/>
                <a:gd name="T44" fmla="*/ 0 w 417"/>
                <a:gd name="T45" fmla="*/ 382 h 409"/>
                <a:gd name="T46" fmla="*/ 19 w 417"/>
                <a:gd name="T47" fmla="*/ 363 h 409"/>
                <a:gd name="T48" fmla="*/ 56 w 417"/>
                <a:gd name="T49" fmla="*/ 361 h 409"/>
                <a:gd name="T50" fmla="*/ 59 w 417"/>
                <a:gd name="T51" fmla="*/ 357 h 409"/>
                <a:gd name="T52" fmla="*/ 68 w 417"/>
                <a:gd name="T53" fmla="*/ 283 h 409"/>
                <a:gd name="T54" fmla="*/ 99 w 417"/>
                <a:gd name="T55" fmla="*/ 252 h 409"/>
                <a:gd name="T56" fmla="*/ 130 w 417"/>
                <a:gd name="T57" fmla="*/ 237 h 409"/>
                <a:gd name="T58" fmla="*/ 133 w 417"/>
                <a:gd name="T59" fmla="*/ 223 h 409"/>
                <a:gd name="T60" fmla="*/ 99 w 417"/>
                <a:gd name="T61" fmla="*/ 179 h 409"/>
                <a:gd name="T62" fmla="*/ 96 w 417"/>
                <a:gd name="T63" fmla="*/ 132 h 409"/>
                <a:gd name="T64" fmla="*/ 59 w 417"/>
                <a:gd name="T65" fmla="*/ 107 h 409"/>
                <a:gd name="T66" fmla="*/ 31 w 417"/>
                <a:gd name="T67" fmla="*/ 101 h 409"/>
                <a:gd name="T68" fmla="*/ 25 w 417"/>
                <a:gd name="T69" fmla="*/ 84 h 409"/>
                <a:gd name="T70" fmla="*/ 17 w 417"/>
                <a:gd name="T71" fmla="*/ 76 h 409"/>
                <a:gd name="T72" fmla="*/ 19 w 417"/>
                <a:gd name="T73" fmla="*/ 68 h 409"/>
                <a:gd name="T74" fmla="*/ 28 w 417"/>
                <a:gd name="T75" fmla="*/ 62 h 409"/>
                <a:gd name="T76" fmla="*/ 22 w 417"/>
                <a:gd name="T77" fmla="*/ 45 h 409"/>
                <a:gd name="T78" fmla="*/ 25 w 417"/>
                <a:gd name="T79" fmla="*/ 16 h 409"/>
                <a:gd name="T80" fmla="*/ 39 w 417"/>
                <a:gd name="T81" fmla="*/ 6 h 409"/>
                <a:gd name="T82" fmla="*/ 42 w 417"/>
                <a:gd name="T83" fmla="*/ 16 h 409"/>
                <a:gd name="T84" fmla="*/ 73 w 417"/>
                <a:gd name="T85" fmla="*/ 0 h 409"/>
                <a:gd name="T86" fmla="*/ 90 w 417"/>
                <a:gd name="T87" fmla="*/ 8 h 409"/>
                <a:gd name="T88" fmla="*/ 96 w 417"/>
                <a:gd name="T89" fmla="*/ 10 h 409"/>
                <a:gd name="T90" fmla="*/ 153 w 417"/>
                <a:gd name="T91" fmla="*/ 35 h 409"/>
                <a:gd name="T92" fmla="*/ 141 w 417"/>
                <a:gd name="T93" fmla="*/ 35 h 409"/>
                <a:gd name="T94" fmla="*/ 150 w 417"/>
                <a:gd name="T95" fmla="*/ 41 h 409"/>
                <a:gd name="T96" fmla="*/ 153 w 417"/>
                <a:gd name="T97" fmla="*/ 62 h 409"/>
                <a:gd name="T98" fmla="*/ 139 w 417"/>
                <a:gd name="T99" fmla="*/ 64 h 409"/>
                <a:gd name="T100" fmla="*/ 144 w 417"/>
                <a:gd name="T101" fmla="*/ 78 h 409"/>
                <a:gd name="T102" fmla="*/ 122 w 417"/>
                <a:gd name="T103" fmla="*/ 91 h 409"/>
                <a:gd name="T104" fmla="*/ 127 w 417"/>
                <a:gd name="T105" fmla="*/ 95 h 409"/>
                <a:gd name="T106" fmla="*/ 139 w 417"/>
                <a:gd name="T107" fmla="*/ 107 h 409"/>
                <a:gd name="T108" fmla="*/ 170 w 417"/>
                <a:gd name="T109" fmla="*/ 120 h 409"/>
                <a:gd name="T110" fmla="*/ 218 w 417"/>
                <a:gd name="T111" fmla="*/ 165 h 409"/>
                <a:gd name="T112" fmla="*/ 232 w 417"/>
                <a:gd name="T113" fmla="*/ 208 h 409"/>
                <a:gd name="T114" fmla="*/ 241 w 417"/>
                <a:gd name="T115" fmla="*/ 206 h 409"/>
                <a:gd name="T116" fmla="*/ 246 w 417"/>
                <a:gd name="T117" fmla="*/ 231 h 409"/>
                <a:gd name="T118" fmla="*/ 272 w 417"/>
                <a:gd name="T119" fmla="*/ 260 h 409"/>
                <a:gd name="T120" fmla="*/ 309 w 417"/>
                <a:gd name="T121" fmla="*/ 297 h 409"/>
                <a:gd name="T122" fmla="*/ 366 w 417"/>
                <a:gd name="T123" fmla="*/ 303 h 40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17"/>
                <a:gd name="T187" fmla="*/ 0 h 409"/>
                <a:gd name="T188" fmla="*/ 417 w 417"/>
                <a:gd name="T189" fmla="*/ 409 h 40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17" h="409">
                  <a:moveTo>
                    <a:pt x="366" y="303"/>
                  </a:moveTo>
                  <a:lnTo>
                    <a:pt x="366" y="307"/>
                  </a:lnTo>
                  <a:lnTo>
                    <a:pt x="366" y="309"/>
                  </a:lnTo>
                  <a:lnTo>
                    <a:pt x="366" y="314"/>
                  </a:lnTo>
                  <a:lnTo>
                    <a:pt x="366" y="318"/>
                  </a:lnTo>
                  <a:lnTo>
                    <a:pt x="371" y="316"/>
                  </a:lnTo>
                  <a:lnTo>
                    <a:pt x="377" y="316"/>
                  </a:lnTo>
                  <a:lnTo>
                    <a:pt x="383" y="318"/>
                  </a:lnTo>
                  <a:lnTo>
                    <a:pt x="388" y="318"/>
                  </a:lnTo>
                  <a:lnTo>
                    <a:pt x="397" y="330"/>
                  </a:lnTo>
                  <a:lnTo>
                    <a:pt x="411" y="351"/>
                  </a:lnTo>
                  <a:lnTo>
                    <a:pt x="417" y="376"/>
                  </a:lnTo>
                  <a:lnTo>
                    <a:pt x="408" y="402"/>
                  </a:lnTo>
                  <a:lnTo>
                    <a:pt x="397" y="402"/>
                  </a:lnTo>
                  <a:lnTo>
                    <a:pt x="391" y="400"/>
                  </a:lnTo>
                  <a:lnTo>
                    <a:pt x="386" y="396"/>
                  </a:lnTo>
                  <a:lnTo>
                    <a:pt x="383" y="392"/>
                  </a:lnTo>
                  <a:lnTo>
                    <a:pt x="377" y="384"/>
                  </a:lnTo>
                  <a:lnTo>
                    <a:pt x="371" y="376"/>
                  </a:lnTo>
                  <a:lnTo>
                    <a:pt x="363" y="369"/>
                  </a:lnTo>
                  <a:lnTo>
                    <a:pt x="357" y="365"/>
                  </a:lnTo>
                  <a:lnTo>
                    <a:pt x="354" y="361"/>
                  </a:lnTo>
                  <a:lnTo>
                    <a:pt x="349" y="353"/>
                  </a:lnTo>
                  <a:lnTo>
                    <a:pt x="346" y="347"/>
                  </a:lnTo>
                  <a:lnTo>
                    <a:pt x="346" y="345"/>
                  </a:lnTo>
                  <a:lnTo>
                    <a:pt x="340" y="347"/>
                  </a:lnTo>
                  <a:lnTo>
                    <a:pt x="337" y="349"/>
                  </a:lnTo>
                  <a:lnTo>
                    <a:pt x="334" y="351"/>
                  </a:lnTo>
                  <a:lnTo>
                    <a:pt x="326" y="349"/>
                  </a:lnTo>
                  <a:lnTo>
                    <a:pt x="317" y="347"/>
                  </a:lnTo>
                  <a:lnTo>
                    <a:pt x="306" y="345"/>
                  </a:lnTo>
                  <a:lnTo>
                    <a:pt x="292" y="340"/>
                  </a:lnTo>
                  <a:lnTo>
                    <a:pt x="278" y="338"/>
                  </a:lnTo>
                  <a:lnTo>
                    <a:pt x="266" y="334"/>
                  </a:lnTo>
                  <a:lnTo>
                    <a:pt x="258" y="330"/>
                  </a:lnTo>
                  <a:lnTo>
                    <a:pt x="249" y="328"/>
                  </a:lnTo>
                  <a:lnTo>
                    <a:pt x="241" y="320"/>
                  </a:lnTo>
                  <a:lnTo>
                    <a:pt x="227" y="312"/>
                  </a:lnTo>
                  <a:lnTo>
                    <a:pt x="215" y="301"/>
                  </a:lnTo>
                  <a:lnTo>
                    <a:pt x="207" y="293"/>
                  </a:lnTo>
                  <a:lnTo>
                    <a:pt x="201" y="285"/>
                  </a:lnTo>
                  <a:lnTo>
                    <a:pt x="195" y="279"/>
                  </a:lnTo>
                  <a:lnTo>
                    <a:pt x="187" y="276"/>
                  </a:lnTo>
                  <a:lnTo>
                    <a:pt x="184" y="274"/>
                  </a:lnTo>
                  <a:lnTo>
                    <a:pt x="175" y="283"/>
                  </a:lnTo>
                  <a:lnTo>
                    <a:pt x="161" y="293"/>
                  </a:lnTo>
                  <a:lnTo>
                    <a:pt x="144" y="303"/>
                  </a:lnTo>
                  <a:lnTo>
                    <a:pt x="124" y="307"/>
                  </a:lnTo>
                  <a:lnTo>
                    <a:pt x="133" y="320"/>
                  </a:lnTo>
                  <a:lnTo>
                    <a:pt x="136" y="336"/>
                  </a:lnTo>
                  <a:lnTo>
                    <a:pt x="136" y="355"/>
                  </a:lnTo>
                  <a:lnTo>
                    <a:pt x="133" y="367"/>
                  </a:lnTo>
                  <a:lnTo>
                    <a:pt x="124" y="367"/>
                  </a:lnTo>
                  <a:lnTo>
                    <a:pt x="119" y="367"/>
                  </a:lnTo>
                  <a:lnTo>
                    <a:pt x="116" y="367"/>
                  </a:lnTo>
                  <a:lnTo>
                    <a:pt x="119" y="378"/>
                  </a:lnTo>
                  <a:lnTo>
                    <a:pt x="119" y="390"/>
                  </a:lnTo>
                  <a:lnTo>
                    <a:pt x="119" y="400"/>
                  </a:lnTo>
                  <a:lnTo>
                    <a:pt x="116" y="409"/>
                  </a:lnTo>
                  <a:lnTo>
                    <a:pt x="107" y="407"/>
                  </a:lnTo>
                  <a:lnTo>
                    <a:pt x="93" y="404"/>
                  </a:lnTo>
                  <a:lnTo>
                    <a:pt x="76" y="400"/>
                  </a:lnTo>
                  <a:lnTo>
                    <a:pt x="53" y="394"/>
                  </a:lnTo>
                  <a:lnTo>
                    <a:pt x="34" y="390"/>
                  </a:lnTo>
                  <a:lnTo>
                    <a:pt x="17" y="386"/>
                  </a:lnTo>
                  <a:lnTo>
                    <a:pt x="5" y="384"/>
                  </a:lnTo>
                  <a:lnTo>
                    <a:pt x="0" y="382"/>
                  </a:lnTo>
                  <a:lnTo>
                    <a:pt x="2" y="376"/>
                  </a:lnTo>
                  <a:lnTo>
                    <a:pt x="8" y="369"/>
                  </a:lnTo>
                  <a:lnTo>
                    <a:pt x="19" y="363"/>
                  </a:lnTo>
                  <a:lnTo>
                    <a:pt x="31" y="361"/>
                  </a:lnTo>
                  <a:lnTo>
                    <a:pt x="45" y="363"/>
                  </a:lnTo>
                  <a:lnTo>
                    <a:pt x="56" y="361"/>
                  </a:lnTo>
                  <a:lnTo>
                    <a:pt x="68" y="359"/>
                  </a:lnTo>
                  <a:lnTo>
                    <a:pt x="73" y="357"/>
                  </a:lnTo>
                  <a:lnTo>
                    <a:pt x="59" y="357"/>
                  </a:lnTo>
                  <a:lnTo>
                    <a:pt x="59" y="334"/>
                  </a:lnTo>
                  <a:lnTo>
                    <a:pt x="62" y="307"/>
                  </a:lnTo>
                  <a:lnTo>
                    <a:pt x="68" y="283"/>
                  </a:lnTo>
                  <a:lnTo>
                    <a:pt x="73" y="270"/>
                  </a:lnTo>
                  <a:lnTo>
                    <a:pt x="82" y="262"/>
                  </a:lnTo>
                  <a:lnTo>
                    <a:pt x="99" y="252"/>
                  </a:lnTo>
                  <a:lnTo>
                    <a:pt x="119" y="243"/>
                  </a:lnTo>
                  <a:lnTo>
                    <a:pt x="133" y="239"/>
                  </a:lnTo>
                  <a:lnTo>
                    <a:pt x="130" y="237"/>
                  </a:lnTo>
                  <a:lnTo>
                    <a:pt x="130" y="231"/>
                  </a:lnTo>
                  <a:lnTo>
                    <a:pt x="130" y="227"/>
                  </a:lnTo>
                  <a:lnTo>
                    <a:pt x="133" y="223"/>
                  </a:lnTo>
                  <a:lnTo>
                    <a:pt x="122" y="212"/>
                  </a:lnTo>
                  <a:lnTo>
                    <a:pt x="110" y="196"/>
                  </a:lnTo>
                  <a:lnTo>
                    <a:pt x="99" y="179"/>
                  </a:lnTo>
                  <a:lnTo>
                    <a:pt x="96" y="165"/>
                  </a:lnTo>
                  <a:lnTo>
                    <a:pt x="99" y="151"/>
                  </a:lnTo>
                  <a:lnTo>
                    <a:pt x="96" y="132"/>
                  </a:lnTo>
                  <a:lnTo>
                    <a:pt x="88" y="115"/>
                  </a:lnTo>
                  <a:lnTo>
                    <a:pt x="68" y="107"/>
                  </a:lnTo>
                  <a:lnTo>
                    <a:pt x="59" y="107"/>
                  </a:lnTo>
                  <a:lnTo>
                    <a:pt x="48" y="107"/>
                  </a:lnTo>
                  <a:lnTo>
                    <a:pt x="36" y="107"/>
                  </a:lnTo>
                  <a:lnTo>
                    <a:pt x="31" y="101"/>
                  </a:lnTo>
                  <a:lnTo>
                    <a:pt x="28" y="95"/>
                  </a:lnTo>
                  <a:lnTo>
                    <a:pt x="28" y="91"/>
                  </a:lnTo>
                  <a:lnTo>
                    <a:pt x="25" y="84"/>
                  </a:lnTo>
                  <a:lnTo>
                    <a:pt x="22" y="80"/>
                  </a:lnTo>
                  <a:lnTo>
                    <a:pt x="19" y="78"/>
                  </a:lnTo>
                  <a:lnTo>
                    <a:pt x="17" y="76"/>
                  </a:lnTo>
                  <a:lnTo>
                    <a:pt x="17" y="74"/>
                  </a:lnTo>
                  <a:lnTo>
                    <a:pt x="17" y="72"/>
                  </a:lnTo>
                  <a:lnTo>
                    <a:pt x="19" y="68"/>
                  </a:lnTo>
                  <a:lnTo>
                    <a:pt x="22" y="66"/>
                  </a:lnTo>
                  <a:lnTo>
                    <a:pt x="28" y="64"/>
                  </a:lnTo>
                  <a:lnTo>
                    <a:pt x="28" y="62"/>
                  </a:lnTo>
                  <a:lnTo>
                    <a:pt x="25" y="56"/>
                  </a:lnTo>
                  <a:lnTo>
                    <a:pt x="25" y="51"/>
                  </a:lnTo>
                  <a:lnTo>
                    <a:pt x="22" y="45"/>
                  </a:lnTo>
                  <a:lnTo>
                    <a:pt x="28" y="35"/>
                  </a:lnTo>
                  <a:lnTo>
                    <a:pt x="25" y="27"/>
                  </a:lnTo>
                  <a:lnTo>
                    <a:pt x="25" y="16"/>
                  </a:lnTo>
                  <a:lnTo>
                    <a:pt x="31" y="8"/>
                  </a:lnTo>
                  <a:lnTo>
                    <a:pt x="42" y="4"/>
                  </a:lnTo>
                  <a:lnTo>
                    <a:pt x="39" y="6"/>
                  </a:lnTo>
                  <a:lnTo>
                    <a:pt x="39" y="10"/>
                  </a:lnTo>
                  <a:lnTo>
                    <a:pt x="39" y="14"/>
                  </a:lnTo>
                  <a:lnTo>
                    <a:pt x="42" y="16"/>
                  </a:lnTo>
                  <a:lnTo>
                    <a:pt x="45" y="10"/>
                  </a:lnTo>
                  <a:lnTo>
                    <a:pt x="56" y="2"/>
                  </a:lnTo>
                  <a:lnTo>
                    <a:pt x="73" y="0"/>
                  </a:lnTo>
                  <a:lnTo>
                    <a:pt x="96" y="4"/>
                  </a:lnTo>
                  <a:lnTo>
                    <a:pt x="93" y="4"/>
                  </a:lnTo>
                  <a:lnTo>
                    <a:pt x="90" y="8"/>
                  </a:lnTo>
                  <a:lnTo>
                    <a:pt x="88" y="10"/>
                  </a:lnTo>
                  <a:lnTo>
                    <a:pt x="88" y="14"/>
                  </a:lnTo>
                  <a:lnTo>
                    <a:pt x="96" y="10"/>
                  </a:lnTo>
                  <a:lnTo>
                    <a:pt x="113" y="8"/>
                  </a:lnTo>
                  <a:lnTo>
                    <a:pt x="130" y="16"/>
                  </a:lnTo>
                  <a:lnTo>
                    <a:pt x="153" y="35"/>
                  </a:lnTo>
                  <a:lnTo>
                    <a:pt x="147" y="35"/>
                  </a:lnTo>
                  <a:lnTo>
                    <a:pt x="144" y="35"/>
                  </a:lnTo>
                  <a:lnTo>
                    <a:pt x="141" y="35"/>
                  </a:lnTo>
                  <a:lnTo>
                    <a:pt x="139" y="37"/>
                  </a:lnTo>
                  <a:lnTo>
                    <a:pt x="144" y="37"/>
                  </a:lnTo>
                  <a:lnTo>
                    <a:pt x="150" y="41"/>
                  </a:lnTo>
                  <a:lnTo>
                    <a:pt x="153" y="49"/>
                  </a:lnTo>
                  <a:lnTo>
                    <a:pt x="153" y="64"/>
                  </a:lnTo>
                  <a:lnTo>
                    <a:pt x="153" y="62"/>
                  </a:lnTo>
                  <a:lnTo>
                    <a:pt x="147" y="62"/>
                  </a:lnTo>
                  <a:lnTo>
                    <a:pt x="144" y="62"/>
                  </a:lnTo>
                  <a:lnTo>
                    <a:pt x="139" y="64"/>
                  </a:lnTo>
                  <a:lnTo>
                    <a:pt x="144" y="66"/>
                  </a:lnTo>
                  <a:lnTo>
                    <a:pt x="147" y="72"/>
                  </a:lnTo>
                  <a:lnTo>
                    <a:pt x="144" y="78"/>
                  </a:lnTo>
                  <a:lnTo>
                    <a:pt x="133" y="84"/>
                  </a:lnTo>
                  <a:lnTo>
                    <a:pt x="124" y="89"/>
                  </a:lnTo>
                  <a:lnTo>
                    <a:pt x="122" y="91"/>
                  </a:lnTo>
                  <a:lnTo>
                    <a:pt x="124" y="91"/>
                  </a:lnTo>
                  <a:lnTo>
                    <a:pt x="127" y="95"/>
                  </a:lnTo>
                  <a:lnTo>
                    <a:pt x="133" y="99"/>
                  </a:lnTo>
                  <a:lnTo>
                    <a:pt x="136" y="105"/>
                  </a:lnTo>
                  <a:lnTo>
                    <a:pt x="139" y="107"/>
                  </a:lnTo>
                  <a:lnTo>
                    <a:pt x="144" y="109"/>
                  </a:lnTo>
                  <a:lnTo>
                    <a:pt x="156" y="113"/>
                  </a:lnTo>
                  <a:lnTo>
                    <a:pt x="170" y="120"/>
                  </a:lnTo>
                  <a:lnTo>
                    <a:pt x="181" y="128"/>
                  </a:lnTo>
                  <a:lnTo>
                    <a:pt x="198" y="144"/>
                  </a:lnTo>
                  <a:lnTo>
                    <a:pt x="218" y="165"/>
                  </a:lnTo>
                  <a:lnTo>
                    <a:pt x="229" y="190"/>
                  </a:lnTo>
                  <a:lnTo>
                    <a:pt x="227" y="210"/>
                  </a:lnTo>
                  <a:lnTo>
                    <a:pt x="232" y="208"/>
                  </a:lnTo>
                  <a:lnTo>
                    <a:pt x="235" y="206"/>
                  </a:lnTo>
                  <a:lnTo>
                    <a:pt x="241" y="206"/>
                  </a:lnTo>
                  <a:lnTo>
                    <a:pt x="244" y="212"/>
                  </a:lnTo>
                  <a:lnTo>
                    <a:pt x="246" y="221"/>
                  </a:lnTo>
                  <a:lnTo>
                    <a:pt x="246" y="231"/>
                  </a:lnTo>
                  <a:lnTo>
                    <a:pt x="244" y="239"/>
                  </a:lnTo>
                  <a:lnTo>
                    <a:pt x="255" y="246"/>
                  </a:lnTo>
                  <a:lnTo>
                    <a:pt x="272" y="260"/>
                  </a:lnTo>
                  <a:lnTo>
                    <a:pt x="283" y="276"/>
                  </a:lnTo>
                  <a:lnTo>
                    <a:pt x="292" y="293"/>
                  </a:lnTo>
                  <a:lnTo>
                    <a:pt x="309" y="297"/>
                  </a:lnTo>
                  <a:lnTo>
                    <a:pt x="334" y="299"/>
                  </a:lnTo>
                  <a:lnTo>
                    <a:pt x="354" y="301"/>
                  </a:lnTo>
                  <a:lnTo>
                    <a:pt x="366" y="303"/>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sp>
          <p:nvSpPr>
            <p:cNvPr id="1088" name="Freeform 61"/>
            <p:cNvSpPr>
              <a:spLocks/>
            </p:cNvSpPr>
            <p:nvPr/>
          </p:nvSpPr>
          <p:spPr bwMode="auto">
            <a:xfrm>
              <a:off x="912" y="3216"/>
              <a:ext cx="224" cy="101"/>
            </a:xfrm>
            <a:custGeom>
              <a:avLst/>
              <a:gdLst>
                <a:gd name="T0" fmla="*/ 141 w 224"/>
                <a:gd name="T1" fmla="*/ 41 h 101"/>
                <a:gd name="T2" fmla="*/ 167 w 224"/>
                <a:gd name="T3" fmla="*/ 16 h 101"/>
                <a:gd name="T4" fmla="*/ 178 w 224"/>
                <a:gd name="T5" fmla="*/ 4 h 101"/>
                <a:gd name="T6" fmla="*/ 198 w 224"/>
                <a:gd name="T7" fmla="*/ 0 h 101"/>
                <a:gd name="T8" fmla="*/ 221 w 224"/>
                <a:gd name="T9" fmla="*/ 14 h 101"/>
                <a:gd name="T10" fmla="*/ 221 w 224"/>
                <a:gd name="T11" fmla="*/ 35 h 101"/>
                <a:gd name="T12" fmla="*/ 210 w 224"/>
                <a:gd name="T13" fmla="*/ 51 h 101"/>
                <a:gd name="T14" fmla="*/ 190 w 224"/>
                <a:gd name="T15" fmla="*/ 78 h 101"/>
                <a:gd name="T16" fmla="*/ 181 w 224"/>
                <a:gd name="T17" fmla="*/ 86 h 101"/>
                <a:gd name="T18" fmla="*/ 173 w 224"/>
                <a:gd name="T19" fmla="*/ 80 h 101"/>
                <a:gd name="T20" fmla="*/ 167 w 224"/>
                <a:gd name="T21" fmla="*/ 86 h 101"/>
                <a:gd name="T22" fmla="*/ 156 w 224"/>
                <a:gd name="T23" fmla="*/ 95 h 101"/>
                <a:gd name="T24" fmla="*/ 141 w 224"/>
                <a:gd name="T25" fmla="*/ 101 h 101"/>
                <a:gd name="T26" fmla="*/ 107 w 224"/>
                <a:gd name="T27" fmla="*/ 95 h 101"/>
                <a:gd name="T28" fmla="*/ 88 w 224"/>
                <a:gd name="T29" fmla="*/ 82 h 101"/>
                <a:gd name="T30" fmla="*/ 62 w 224"/>
                <a:gd name="T31" fmla="*/ 72 h 101"/>
                <a:gd name="T32" fmla="*/ 39 w 224"/>
                <a:gd name="T33" fmla="*/ 72 h 101"/>
                <a:gd name="T34" fmla="*/ 19 w 224"/>
                <a:gd name="T35" fmla="*/ 74 h 101"/>
                <a:gd name="T36" fmla="*/ 11 w 224"/>
                <a:gd name="T37" fmla="*/ 68 h 101"/>
                <a:gd name="T38" fmla="*/ 5 w 224"/>
                <a:gd name="T39" fmla="*/ 62 h 101"/>
                <a:gd name="T40" fmla="*/ 2 w 224"/>
                <a:gd name="T41" fmla="*/ 57 h 101"/>
                <a:gd name="T42" fmla="*/ 0 w 224"/>
                <a:gd name="T43" fmla="*/ 53 h 101"/>
                <a:gd name="T44" fmla="*/ 0 w 224"/>
                <a:gd name="T45" fmla="*/ 47 h 101"/>
                <a:gd name="T46" fmla="*/ 5 w 224"/>
                <a:gd name="T47" fmla="*/ 37 h 101"/>
                <a:gd name="T48" fmla="*/ 17 w 224"/>
                <a:gd name="T49" fmla="*/ 37 h 101"/>
                <a:gd name="T50" fmla="*/ 17 w 224"/>
                <a:gd name="T51" fmla="*/ 33 h 101"/>
                <a:gd name="T52" fmla="*/ 22 w 224"/>
                <a:gd name="T53" fmla="*/ 31 h 101"/>
                <a:gd name="T54" fmla="*/ 31 w 224"/>
                <a:gd name="T55" fmla="*/ 33 h 101"/>
                <a:gd name="T56" fmla="*/ 39 w 224"/>
                <a:gd name="T57" fmla="*/ 35 h 101"/>
                <a:gd name="T58" fmla="*/ 51 w 224"/>
                <a:gd name="T59" fmla="*/ 41 h 101"/>
                <a:gd name="T60" fmla="*/ 56 w 224"/>
                <a:gd name="T61" fmla="*/ 45 h 101"/>
                <a:gd name="T62" fmla="*/ 65 w 224"/>
                <a:gd name="T63" fmla="*/ 51 h 101"/>
                <a:gd name="T64" fmla="*/ 76 w 224"/>
                <a:gd name="T65" fmla="*/ 53 h 101"/>
                <a:gd name="T66" fmla="*/ 105 w 224"/>
                <a:gd name="T67" fmla="*/ 57 h 101"/>
                <a:gd name="T68" fmla="*/ 127 w 224"/>
                <a:gd name="T69" fmla="*/ 55 h 101"/>
                <a:gd name="T70" fmla="*/ 139 w 224"/>
                <a:gd name="T71" fmla="*/ 57 h 101"/>
                <a:gd name="T72" fmla="*/ 139 w 224"/>
                <a:gd name="T73" fmla="*/ 55 h 101"/>
                <a:gd name="T74" fmla="*/ 133 w 224"/>
                <a:gd name="T75" fmla="*/ 51 h 1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101"/>
                <a:gd name="T116" fmla="*/ 224 w 224"/>
                <a:gd name="T117" fmla="*/ 101 h 1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101">
                  <a:moveTo>
                    <a:pt x="133" y="51"/>
                  </a:moveTo>
                  <a:lnTo>
                    <a:pt x="141" y="41"/>
                  </a:lnTo>
                  <a:lnTo>
                    <a:pt x="156" y="29"/>
                  </a:lnTo>
                  <a:lnTo>
                    <a:pt x="167" y="16"/>
                  </a:lnTo>
                  <a:lnTo>
                    <a:pt x="176" y="6"/>
                  </a:lnTo>
                  <a:lnTo>
                    <a:pt x="178" y="4"/>
                  </a:lnTo>
                  <a:lnTo>
                    <a:pt x="187" y="0"/>
                  </a:lnTo>
                  <a:lnTo>
                    <a:pt x="198" y="0"/>
                  </a:lnTo>
                  <a:lnTo>
                    <a:pt x="212" y="4"/>
                  </a:lnTo>
                  <a:lnTo>
                    <a:pt x="221" y="14"/>
                  </a:lnTo>
                  <a:lnTo>
                    <a:pt x="224" y="24"/>
                  </a:lnTo>
                  <a:lnTo>
                    <a:pt x="221" y="35"/>
                  </a:lnTo>
                  <a:lnTo>
                    <a:pt x="218" y="43"/>
                  </a:lnTo>
                  <a:lnTo>
                    <a:pt x="210" y="51"/>
                  </a:lnTo>
                  <a:lnTo>
                    <a:pt x="198" y="66"/>
                  </a:lnTo>
                  <a:lnTo>
                    <a:pt x="190" y="78"/>
                  </a:lnTo>
                  <a:lnTo>
                    <a:pt x="184" y="88"/>
                  </a:lnTo>
                  <a:lnTo>
                    <a:pt x="181" y="86"/>
                  </a:lnTo>
                  <a:lnTo>
                    <a:pt x="176" y="82"/>
                  </a:lnTo>
                  <a:lnTo>
                    <a:pt x="173" y="80"/>
                  </a:lnTo>
                  <a:lnTo>
                    <a:pt x="170" y="80"/>
                  </a:lnTo>
                  <a:lnTo>
                    <a:pt x="167" y="86"/>
                  </a:lnTo>
                  <a:lnTo>
                    <a:pt x="161" y="90"/>
                  </a:lnTo>
                  <a:lnTo>
                    <a:pt x="156" y="95"/>
                  </a:lnTo>
                  <a:lnTo>
                    <a:pt x="153" y="97"/>
                  </a:lnTo>
                  <a:lnTo>
                    <a:pt x="141" y="101"/>
                  </a:lnTo>
                  <a:lnTo>
                    <a:pt x="124" y="99"/>
                  </a:lnTo>
                  <a:lnTo>
                    <a:pt x="107" y="95"/>
                  </a:lnTo>
                  <a:lnTo>
                    <a:pt x="96" y="90"/>
                  </a:lnTo>
                  <a:lnTo>
                    <a:pt x="88" y="82"/>
                  </a:lnTo>
                  <a:lnTo>
                    <a:pt x="76" y="76"/>
                  </a:lnTo>
                  <a:lnTo>
                    <a:pt x="62" y="72"/>
                  </a:lnTo>
                  <a:lnTo>
                    <a:pt x="51" y="70"/>
                  </a:lnTo>
                  <a:lnTo>
                    <a:pt x="39" y="72"/>
                  </a:lnTo>
                  <a:lnTo>
                    <a:pt x="28" y="74"/>
                  </a:lnTo>
                  <a:lnTo>
                    <a:pt x="19" y="74"/>
                  </a:lnTo>
                  <a:lnTo>
                    <a:pt x="17" y="70"/>
                  </a:lnTo>
                  <a:lnTo>
                    <a:pt x="11" y="68"/>
                  </a:lnTo>
                  <a:lnTo>
                    <a:pt x="8" y="66"/>
                  </a:lnTo>
                  <a:lnTo>
                    <a:pt x="5" y="62"/>
                  </a:lnTo>
                  <a:lnTo>
                    <a:pt x="8" y="60"/>
                  </a:lnTo>
                  <a:lnTo>
                    <a:pt x="2" y="57"/>
                  </a:lnTo>
                  <a:lnTo>
                    <a:pt x="2" y="55"/>
                  </a:lnTo>
                  <a:lnTo>
                    <a:pt x="0" y="53"/>
                  </a:lnTo>
                  <a:lnTo>
                    <a:pt x="2" y="51"/>
                  </a:lnTo>
                  <a:lnTo>
                    <a:pt x="0" y="47"/>
                  </a:lnTo>
                  <a:lnTo>
                    <a:pt x="0" y="41"/>
                  </a:lnTo>
                  <a:lnTo>
                    <a:pt x="5" y="37"/>
                  </a:lnTo>
                  <a:lnTo>
                    <a:pt x="17" y="37"/>
                  </a:lnTo>
                  <a:lnTo>
                    <a:pt x="17" y="35"/>
                  </a:lnTo>
                  <a:lnTo>
                    <a:pt x="17" y="33"/>
                  </a:lnTo>
                  <a:lnTo>
                    <a:pt x="17" y="31"/>
                  </a:lnTo>
                  <a:lnTo>
                    <a:pt x="22" y="31"/>
                  </a:lnTo>
                  <a:lnTo>
                    <a:pt x="28" y="31"/>
                  </a:lnTo>
                  <a:lnTo>
                    <a:pt x="31" y="33"/>
                  </a:lnTo>
                  <a:lnTo>
                    <a:pt x="36" y="33"/>
                  </a:lnTo>
                  <a:lnTo>
                    <a:pt x="39" y="35"/>
                  </a:lnTo>
                  <a:lnTo>
                    <a:pt x="45" y="37"/>
                  </a:lnTo>
                  <a:lnTo>
                    <a:pt x="51" y="41"/>
                  </a:lnTo>
                  <a:lnTo>
                    <a:pt x="53" y="43"/>
                  </a:lnTo>
                  <a:lnTo>
                    <a:pt x="56" y="45"/>
                  </a:lnTo>
                  <a:lnTo>
                    <a:pt x="62" y="49"/>
                  </a:lnTo>
                  <a:lnTo>
                    <a:pt x="65" y="51"/>
                  </a:lnTo>
                  <a:lnTo>
                    <a:pt x="68" y="53"/>
                  </a:lnTo>
                  <a:lnTo>
                    <a:pt x="76" y="53"/>
                  </a:lnTo>
                  <a:lnTo>
                    <a:pt x="90" y="55"/>
                  </a:lnTo>
                  <a:lnTo>
                    <a:pt x="105" y="57"/>
                  </a:lnTo>
                  <a:lnTo>
                    <a:pt x="119" y="57"/>
                  </a:lnTo>
                  <a:lnTo>
                    <a:pt x="127" y="55"/>
                  </a:lnTo>
                  <a:lnTo>
                    <a:pt x="136" y="55"/>
                  </a:lnTo>
                  <a:lnTo>
                    <a:pt x="139" y="57"/>
                  </a:lnTo>
                  <a:lnTo>
                    <a:pt x="141" y="57"/>
                  </a:lnTo>
                  <a:lnTo>
                    <a:pt x="139" y="55"/>
                  </a:lnTo>
                  <a:lnTo>
                    <a:pt x="136" y="53"/>
                  </a:lnTo>
                  <a:lnTo>
                    <a:pt x="133" y="51"/>
                  </a:lnTo>
                  <a:close/>
                </a:path>
              </a:pathLst>
            </a:custGeom>
            <a:solidFill>
              <a:srgbClr val="0C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p>
          </p:txBody>
        </p:sp>
        <p:graphicFrame>
          <p:nvGraphicFramePr>
            <p:cNvPr id="1026" name="Object 2"/>
            <p:cNvGraphicFramePr>
              <a:graphicFrameLocks noChangeAspect="1"/>
            </p:cNvGraphicFramePr>
            <p:nvPr/>
          </p:nvGraphicFramePr>
          <p:xfrm>
            <a:off x="2928" y="2544"/>
            <a:ext cx="768" cy="870"/>
          </p:xfrm>
          <a:graphic>
            <a:graphicData uri="http://schemas.openxmlformats.org/presentationml/2006/ole">
              <mc:AlternateContent xmlns:mc="http://schemas.openxmlformats.org/markup-compatibility/2006">
                <mc:Choice xmlns:v="urn:schemas-microsoft-com:vml" Requires="v">
                  <p:oleObj spid="_x0000_s2059" name="Bitmap Image" r:id="rId4" imgW="1219370" imgH="1228571" progId="Paint.Picture">
                    <p:embed/>
                  </p:oleObj>
                </mc:Choice>
                <mc:Fallback>
                  <p:oleObj name="Bitmap Image" r:id="rId4" imgW="1219370" imgH="1228571" progId="Paint.Picture">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8" y="2544"/>
                          <a:ext cx="768" cy="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1028" name="WordArt 63" descr="Paper bag"/>
          <p:cNvSpPr>
            <a:spLocks noChangeArrowheads="1" noChangeShapeType="1" noTextEdit="1"/>
          </p:cNvSpPr>
          <p:nvPr/>
        </p:nvSpPr>
        <p:spPr bwMode="auto">
          <a:xfrm>
            <a:off x="3454402" y="762001"/>
            <a:ext cx="5549900" cy="1047751"/>
          </a:xfrm>
          <a:prstGeom prst="rect">
            <a:avLst/>
          </a:prstGeom>
        </p:spPr>
        <p:txBody>
          <a:bodyPr wrap="none" lIns="121903" tIns="60952" rIns="121903" bIns="60952" numCol="1" fromWordArt="1">
            <a:prstTxWarp prst="textPlain">
              <a:avLst>
                <a:gd name="adj" fmla="val 50000"/>
              </a:avLst>
            </a:prstTxWarp>
          </a:bodyPr>
          <a:lstStyle/>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Thank you!</a:t>
            </a:r>
          </a:p>
          <a:p>
            <a:pPr algn="ctr"/>
            <a:r>
              <a:rPr lang="en-GB" sz="4800" kern="10">
                <a:ln w="9525">
                  <a:solidFill>
                    <a:srgbClr val="008000"/>
                  </a:solidFill>
                  <a:round/>
                  <a:headEnd/>
                  <a:tailEnd/>
                </a:ln>
                <a:blipFill dpi="0" rotWithShape="0">
                  <a:blip r:embed="rId6"/>
                  <a:srcRect/>
                  <a:tile tx="0" ty="0" sx="100000" sy="100000" flip="none" algn="tl"/>
                </a:blipFill>
                <a:effectLst>
                  <a:outerShdw dist="563972" dir="14049741" sx="125000" sy="125000" algn="tl" rotWithShape="0">
                    <a:srgbClr val="C7DFD3">
                      <a:alpha val="79999"/>
                    </a:srgbClr>
                  </a:outerShdw>
                </a:effectLst>
                <a:latin typeface="Times New Roman"/>
                <a:cs typeface="Times New Roman"/>
              </a:rPr>
              <a:t>Goodbye!</a:t>
            </a:r>
          </a:p>
        </p:txBody>
      </p:sp>
    </p:spTree>
    <p:extLst>
      <p:ext uri="{BB962C8B-B14F-4D97-AF65-F5344CB8AC3E}">
        <p14:creationId xmlns:p14="http://schemas.microsoft.com/office/powerpoint/2010/main" val="1327626510"/>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5" name="TextBox 14"/>
          <p:cNvSpPr txBox="1"/>
          <p:nvPr/>
        </p:nvSpPr>
        <p:spPr>
          <a:xfrm>
            <a:off x="4169942" y="1757476"/>
            <a:ext cx="3914691" cy="461665"/>
          </a:xfrm>
          <a:prstGeom prst="rect">
            <a:avLst/>
          </a:prstGeom>
          <a:noFill/>
        </p:spPr>
        <p:txBody>
          <a:bodyPr wrap="square" rtlCol="0">
            <a:spAutoFit/>
          </a:bodyPr>
          <a:lstStyle/>
          <a:p>
            <a:r>
              <a:rPr lang="en-US" sz="2400" b="1" dirty="0">
                <a:solidFill>
                  <a:schemeClr val="bg1"/>
                </a:solidFill>
              </a:rPr>
              <a:t>LESSON 3: A CLOSER LOOK 2</a:t>
            </a:r>
          </a:p>
        </p:txBody>
      </p:sp>
      <p:sp>
        <p:nvSpPr>
          <p:cNvPr id="16" name="TextBox 15"/>
          <p:cNvSpPr txBox="1"/>
          <p:nvPr/>
        </p:nvSpPr>
        <p:spPr>
          <a:xfrm>
            <a:off x="780915" y="237708"/>
            <a:ext cx="1306049"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17" name="TextBox 16"/>
          <p:cNvSpPr txBox="1"/>
          <p:nvPr/>
        </p:nvSpPr>
        <p:spPr>
          <a:xfrm>
            <a:off x="3327149" y="229764"/>
            <a:ext cx="87620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sp>
        <p:nvSpPr>
          <p:cNvPr id="9" name="AutoShape 2" descr="The Rules of Connectors in Bangla | BD English Schoo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oup 21"/>
          <p:cNvGrpSpPr/>
          <p:nvPr/>
        </p:nvGrpSpPr>
        <p:grpSpPr>
          <a:xfrm>
            <a:off x="-3013" y="-7620"/>
            <a:ext cx="12192000" cy="1083309"/>
            <a:chOff x="0" y="-3"/>
            <a:chExt cx="12192000" cy="1083309"/>
          </a:xfrm>
        </p:grpSpPr>
        <p:sp>
          <p:nvSpPr>
            <p:cNvPr id="23" name="Round Single Corner Rectangle 22"/>
            <p:cNvSpPr/>
            <p:nvPr/>
          </p:nvSpPr>
          <p:spPr>
            <a:xfrm flipV="1">
              <a:off x="0" y="1741"/>
              <a:ext cx="12192000" cy="1081565"/>
            </a:xfrm>
            <a:prstGeom prst="round1Rect">
              <a:avLst/>
            </a:prstGeom>
            <a:solidFill>
              <a:srgbClr val="F3F6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ound Single Corner Rectangle 23"/>
            <p:cNvSpPr/>
            <p:nvPr/>
          </p:nvSpPr>
          <p:spPr>
            <a:xfrm flipV="1">
              <a:off x="0" y="-3"/>
              <a:ext cx="12109450" cy="996951"/>
            </a:xfrm>
            <a:prstGeom prst="round1Rect">
              <a:avLst/>
            </a:prstGeom>
            <a:solidFill>
              <a:srgbClr val="D8E5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Round Single Corner Rectangle 24"/>
            <p:cNvSpPr/>
            <p:nvPr/>
          </p:nvSpPr>
          <p:spPr>
            <a:xfrm flipV="1">
              <a:off x="0" y="-3"/>
              <a:ext cx="12014200" cy="914401"/>
            </a:xfrm>
            <a:prstGeom prst="round1Rect">
              <a:avLst/>
            </a:prstGeom>
            <a:solidFill>
              <a:srgbClr val="7192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6" name="TextBox 25"/>
          <p:cNvSpPr txBox="1"/>
          <p:nvPr/>
        </p:nvSpPr>
        <p:spPr>
          <a:xfrm>
            <a:off x="3150250" y="88279"/>
            <a:ext cx="8871569" cy="707886"/>
          </a:xfrm>
          <a:prstGeom prst="rect">
            <a:avLst/>
          </a:prstGeom>
          <a:noFill/>
        </p:spPr>
        <p:txBody>
          <a:bodyPr wrap="square" rtlCol="0">
            <a:spAutoFit/>
          </a:bodyPr>
          <a:lstStyle/>
          <a:p>
            <a:r>
              <a:rPr lang="en-US" sz="4000" b="1" dirty="0">
                <a:solidFill>
                  <a:schemeClr val="bg1"/>
                </a:solidFill>
                <a:latin typeface="Myriad Pro" pitchFamily="34" charset="0"/>
              </a:rPr>
              <a:t>ETHNIC GROUPS OF VIET NAM</a:t>
            </a:r>
          </a:p>
        </p:txBody>
      </p:sp>
      <p:grpSp>
        <p:nvGrpSpPr>
          <p:cNvPr id="32" name="Group 31"/>
          <p:cNvGrpSpPr/>
          <p:nvPr/>
        </p:nvGrpSpPr>
        <p:grpSpPr>
          <a:xfrm>
            <a:off x="2199101" y="121537"/>
            <a:ext cx="712319" cy="709214"/>
            <a:chOff x="2180974" y="148629"/>
            <a:chExt cx="712319" cy="709214"/>
          </a:xfrm>
        </p:grpSpPr>
        <p:sp>
          <p:nvSpPr>
            <p:cNvPr id="33" name="Oval 32"/>
            <p:cNvSpPr/>
            <p:nvPr/>
          </p:nvSpPr>
          <p:spPr>
            <a:xfrm>
              <a:off x="2180974" y="148629"/>
              <a:ext cx="712319" cy="709214"/>
            </a:xfrm>
            <a:prstGeom prst="ellipse">
              <a:avLst/>
            </a:prstGeom>
            <a:solidFill>
              <a:srgbClr val="F7A5A5"/>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Chord 33"/>
            <p:cNvSpPr/>
            <p:nvPr/>
          </p:nvSpPr>
          <p:spPr>
            <a:xfrm rot="4088942">
              <a:off x="2197459" y="160739"/>
              <a:ext cx="676824" cy="685834"/>
            </a:xfrm>
            <a:prstGeom prst="chord">
              <a:avLst>
                <a:gd name="adj1" fmla="val 2761841"/>
                <a:gd name="adj2" fmla="val 16200000"/>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2164944" y="95694"/>
            <a:ext cx="730394"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35" name="TextBox 34"/>
          <p:cNvSpPr txBox="1"/>
          <p:nvPr/>
        </p:nvSpPr>
        <p:spPr>
          <a:xfrm>
            <a:off x="928438" y="132929"/>
            <a:ext cx="1252347"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36" name="Rounded Rectangle 35"/>
          <p:cNvSpPr/>
          <p:nvPr/>
        </p:nvSpPr>
        <p:spPr>
          <a:xfrm>
            <a:off x="4022836" y="1737257"/>
            <a:ext cx="4472574" cy="625641"/>
          </a:xfrm>
          <a:prstGeom prst="roundRect">
            <a:avLst>
              <a:gd name="adj" fmla="val 42661"/>
            </a:avLst>
          </a:prstGeom>
          <a:solidFill>
            <a:srgbClr val="EF4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chemeClr val="bg1"/>
                </a:solidFill>
              </a:rPr>
              <a:t>    </a:t>
            </a:r>
            <a:r>
              <a:rPr lang="en-US" sz="2400" b="1" dirty="0">
                <a:solidFill>
                  <a:schemeClr val="bg1"/>
                </a:solidFill>
              </a:rPr>
              <a:t>LESSON 6: SKILLS 2</a:t>
            </a:r>
          </a:p>
        </p:txBody>
      </p:sp>
      <p:pic>
        <p:nvPicPr>
          <p:cNvPr id="37" name="Picture 36"/>
          <p:cNvPicPr>
            <a:picLocks noChangeAspect="1"/>
          </p:cNvPicPr>
          <p:nvPr/>
        </p:nvPicPr>
        <p:blipFill>
          <a:blip r:embed="rId2">
            <a:duotone>
              <a:schemeClr val="accent5">
                <a:shade val="45000"/>
                <a:satMod val="135000"/>
              </a:schemeClr>
              <a:prstClr val="white"/>
            </a:duotone>
            <a:extLst>
              <a:ext uri="{BEBA8EAE-BF5A-486C-A8C5-ECC9F3942E4B}">
                <a14:imgProps xmlns:a14="http://schemas.microsoft.com/office/drawing/2010/main">
                  <a14:imgLayer r:embed="rId3">
                    <a14:imgEffect>
                      <a14:saturation sat="7000"/>
                    </a14:imgEffect>
                  </a14:imgLayer>
                </a14:imgProps>
              </a:ext>
              <a:ext uri="{28A0092B-C50C-407E-A947-70E740481C1C}">
                <a14:useLocalDpi xmlns:a14="http://schemas.microsoft.com/office/drawing/2010/main" val="0"/>
              </a:ext>
            </a:extLst>
          </a:blip>
          <a:stretch>
            <a:fillRect/>
          </a:stretch>
        </p:blipFill>
        <p:spPr>
          <a:xfrm>
            <a:off x="3393842" y="1568861"/>
            <a:ext cx="964452" cy="916490"/>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761" y="2653747"/>
            <a:ext cx="5763901" cy="3712913"/>
          </a:xfrm>
          <a:prstGeom prst="rect">
            <a:avLst/>
          </a:prstGeom>
          <a:ln>
            <a:noFill/>
          </a:ln>
          <a:effectLst>
            <a:softEdge rad="112500"/>
          </a:effectLst>
        </p:spPr>
      </p:pic>
    </p:spTree>
    <p:extLst>
      <p:ext uri="{BB962C8B-B14F-4D97-AF65-F5344CB8AC3E}">
        <p14:creationId xmlns:p14="http://schemas.microsoft.com/office/powerpoint/2010/main" val="2222401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curtains"/>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877224" y="5235686"/>
            <a:ext cx="4766639"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gather </a:t>
            </a:r>
            <a:r>
              <a:rPr lang="en-US" sz="4400" dirty="0"/>
              <a:t>(v</a:t>
            </a:r>
            <a:r>
              <a:rPr lang="en-US" sz="4400" dirty="0" smtClean="0"/>
              <a:t>): </a:t>
            </a:r>
            <a:endParaRPr lang="en-US" sz="4400" dirty="0"/>
          </a:p>
        </p:txBody>
      </p:sp>
      <p:sp>
        <p:nvSpPr>
          <p:cNvPr id="12" name="Rectangle 11"/>
          <p:cNvSpPr/>
          <p:nvPr/>
        </p:nvSpPr>
        <p:spPr>
          <a:xfrm>
            <a:off x="5125606" y="5311302"/>
            <a:ext cx="3139748" cy="830997"/>
          </a:xfrm>
          <a:prstGeom prst="rect">
            <a:avLst/>
          </a:prstGeom>
        </p:spPr>
        <p:txBody>
          <a:bodyPr wrap="square">
            <a:spAutoFit/>
          </a:bodyPr>
          <a:lstStyle/>
          <a:p>
            <a:pPr algn="ctr"/>
            <a:r>
              <a:rPr lang="en-US" sz="4800" dirty="0" err="1"/>
              <a:t>tụ</a:t>
            </a:r>
            <a:r>
              <a:rPr lang="en-US" sz="4800" dirty="0"/>
              <a:t> </a:t>
            </a:r>
            <a:r>
              <a:rPr lang="en-US" sz="4800" dirty="0" err="1"/>
              <a:t>họp</a:t>
            </a:r>
            <a:endParaRPr lang="en-US" sz="4800" dirty="0"/>
          </a:p>
        </p:txBody>
      </p:sp>
      <p:sp>
        <p:nvSpPr>
          <p:cNvPr id="2" name="Rectangle 1"/>
          <p:cNvSpPr/>
          <p:nvPr/>
        </p:nvSpPr>
        <p:spPr>
          <a:xfrm>
            <a:off x="3058576" y="6044437"/>
            <a:ext cx="1951175"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ɡæðər</a:t>
            </a:r>
            <a:r>
              <a:rPr lang="en-US" sz="3200" b="1" dirty="0">
                <a:solidFill>
                  <a:srgbClr val="0FB7BD"/>
                </a:solidFill>
              </a:rPr>
              <a:t>/ </a:t>
            </a:r>
          </a:p>
        </p:txBody>
      </p:sp>
      <p:sp>
        <p:nvSpPr>
          <p:cNvPr id="15" name="TextBox 14"/>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77224" y="1125840"/>
            <a:ext cx="6009621" cy="4185462"/>
          </a:xfrm>
          <a:prstGeom prst="rect">
            <a:avLst/>
          </a:prstGeom>
          <a:ln>
            <a:noFill/>
          </a:ln>
          <a:effectLst>
            <a:softEdge rad="112500"/>
          </a:effectLst>
        </p:spPr>
      </p:pic>
      <p:pic>
        <p:nvPicPr>
          <p:cNvPr id="4" name="gath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90560" y="5483118"/>
            <a:ext cx="487363" cy="487363"/>
          </a:xfrm>
          <a:prstGeom prst="rect">
            <a:avLst/>
          </a:prstGeom>
        </p:spPr>
      </p:pic>
    </p:spTree>
    <p:extLst>
      <p:ext uri="{BB962C8B-B14F-4D97-AF65-F5344CB8AC3E}">
        <p14:creationId xmlns:p14="http://schemas.microsoft.com/office/powerpoint/2010/main" val="2217126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4"/>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68" fill="hold"/>
                                        <p:tgtEl>
                                          <p:spTgt spid="4"/>
                                        </p:tgtEl>
                                      </p:cBhvr>
                                    </p:cmd>
                                  </p:childTnLst>
                                </p:cTn>
                              </p:par>
                            </p:childTnLst>
                          </p:cTn>
                        </p:par>
                      </p:childTnLst>
                    </p:cTn>
                  </p:par>
                </p:childTnLst>
              </p:cTn>
              <p:nextCondLst>
                <p:cond evt="onClick" delay="0">
                  <p:tgtEl>
                    <p:spTgt spid="4"/>
                  </p:tgtEl>
                </p:cond>
              </p:nextCondLst>
            </p:seq>
            <p:audio>
              <p:cMediaNode vol="80000">
                <p:cTn id="28" fill="hold" display="0">
                  <p:stCondLst>
                    <p:cond delay="indefinite"/>
                  </p:stCondLst>
                  <p:endCondLst>
                    <p:cond evt="onStopAudio" delay="0">
                      <p:tgtEl>
                        <p:sldTgt/>
                      </p:tgtEl>
                    </p:cond>
                  </p:endCondLst>
                </p:cTn>
                <p:tgtEl>
                  <p:spTgt spid="4"/>
                </p:tgtEl>
              </p:cMediaNode>
            </p:audio>
          </p:childTnLst>
        </p:cTn>
      </p:par>
    </p:tnLst>
    <p:bldLst>
      <p:bldP spid="7" grpId="0"/>
      <p:bldP spid="12"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3165478" y="4934548"/>
            <a:ext cx="4819584"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pass </a:t>
            </a:r>
            <a:r>
              <a:rPr lang="en-US" sz="4400" dirty="0"/>
              <a:t>on (v</a:t>
            </a:r>
            <a:r>
              <a:rPr lang="en-US" sz="4400" dirty="0" smtClean="0"/>
              <a:t>): </a:t>
            </a:r>
            <a:endParaRPr lang="en-US" sz="4400" dirty="0"/>
          </a:p>
        </p:txBody>
      </p:sp>
      <p:sp>
        <p:nvSpPr>
          <p:cNvPr id="12" name="Rectangle 11"/>
          <p:cNvSpPr/>
          <p:nvPr/>
        </p:nvSpPr>
        <p:spPr>
          <a:xfrm>
            <a:off x="6370326" y="5070544"/>
            <a:ext cx="3776836" cy="769441"/>
          </a:xfrm>
          <a:prstGeom prst="rect">
            <a:avLst/>
          </a:prstGeom>
        </p:spPr>
        <p:txBody>
          <a:bodyPr wrap="square">
            <a:spAutoFit/>
          </a:bodyPr>
          <a:lstStyle/>
          <a:p>
            <a:r>
              <a:rPr lang="en-US" sz="4400" b="1" dirty="0" err="1"/>
              <a:t>để</a:t>
            </a:r>
            <a:r>
              <a:rPr lang="en-US" sz="4400" b="1" dirty="0"/>
              <a:t> </a:t>
            </a:r>
            <a:r>
              <a:rPr lang="en-US" sz="4400" b="1" dirty="0" err="1"/>
              <a:t>lại</a:t>
            </a:r>
            <a:endParaRPr lang="en-US" sz="4400" b="1" dirty="0"/>
          </a:p>
        </p:txBody>
      </p:sp>
      <p:sp>
        <p:nvSpPr>
          <p:cNvPr id="2" name="Rectangle 1"/>
          <p:cNvSpPr/>
          <p:nvPr/>
        </p:nvSpPr>
        <p:spPr>
          <a:xfrm>
            <a:off x="3311538" y="5698947"/>
            <a:ext cx="1880643" cy="584775"/>
          </a:xfrm>
          <a:prstGeom prst="rect">
            <a:avLst/>
          </a:prstGeom>
        </p:spPr>
        <p:txBody>
          <a:bodyPr wrap="none">
            <a:spAutoFit/>
          </a:bodyPr>
          <a:lstStyle/>
          <a:p>
            <a:pPr algn="ctr"/>
            <a:r>
              <a:rPr lang="en-US" sz="3200" b="1" dirty="0">
                <a:solidFill>
                  <a:srgbClr val="0FB7BD"/>
                </a:solidFill>
              </a:rPr>
              <a:t> /</a:t>
            </a:r>
            <a:r>
              <a:rPr lang="en-US" sz="3200" b="1" dirty="0" err="1">
                <a:solidFill>
                  <a:srgbClr val="0FB7BD"/>
                </a:solidFill>
              </a:rPr>
              <a:t>pɑːs</a:t>
            </a:r>
            <a:r>
              <a:rPr lang="en-US" sz="3200" b="1" dirty="0">
                <a:solidFill>
                  <a:srgbClr val="0FB7BD"/>
                </a:solidFill>
              </a:rPr>
              <a:t> </a:t>
            </a:r>
            <a:r>
              <a:rPr lang="en-US" sz="3200" b="1" dirty="0" err="1">
                <a:solidFill>
                  <a:srgbClr val="0FB7BD"/>
                </a:solidFill>
              </a:rPr>
              <a:t>ɒn</a:t>
            </a:r>
            <a:r>
              <a:rPr lang="en-US" sz="3200" b="1" dirty="0">
                <a:solidFill>
                  <a:srgbClr val="0FB7BD"/>
                </a:solidFill>
              </a:rPr>
              <a:t>/</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75763" y="804795"/>
            <a:ext cx="4923487" cy="3833884"/>
          </a:xfrm>
          <a:prstGeom prst="rect">
            <a:avLst/>
          </a:prstGeom>
        </p:spPr>
      </p:pic>
      <p:pic>
        <p:nvPicPr>
          <p:cNvPr id="3" name="ukparti0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24341" y="5455265"/>
            <a:ext cx="487363" cy="487363"/>
          </a:xfrm>
          <a:prstGeom prst="rect">
            <a:avLst/>
          </a:prstGeom>
        </p:spPr>
      </p:pic>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580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3"/>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840" fill="hold"/>
                                        <p:tgtEl>
                                          <p:spTgt spid="3"/>
                                        </p:tgtEl>
                                      </p:cBhvr>
                                    </p:cmd>
                                  </p:childTnLst>
                                </p:cTn>
                              </p:par>
                            </p:childTnLst>
                          </p:cTn>
                        </p:par>
                      </p:childTnLst>
                    </p:cTn>
                  </p:par>
                </p:childTnLst>
              </p:cTn>
              <p:nextCondLst>
                <p:cond evt="onClick" delay="0">
                  <p:tgtEl>
                    <p:spTgt spid="3"/>
                  </p:tgtEl>
                </p:cond>
              </p:nextCondLst>
            </p:seq>
            <p:audio>
              <p:cMediaNode vol="80000">
                <p:cTn id="28" fill="hold" display="0">
                  <p:stCondLst>
                    <p:cond delay="indefinite"/>
                  </p:stCondLst>
                  <p:endCondLst>
                    <p:cond evt="onStopAudio" delay="0">
                      <p:tgtEl>
                        <p:sldTgt/>
                      </p:tgtEl>
                    </p:cond>
                  </p:endCondLst>
                </p:cTn>
                <p:tgtEl>
                  <p:spTgt spid="3"/>
                </p:tgtEl>
              </p:cMediaNode>
            </p:audio>
          </p:childTnLst>
        </p:cTn>
      </p:par>
    </p:tnLst>
    <p:bldLst>
      <p:bldP spid="7" grpId="0"/>
      <p:bldP spid="12" grpId="0"/>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881;p31"/>
          <p:cNvSpPr txBox="1">
            <a:spLocks/>
          </p:cNvSpPr>
          <p:nvPr/>
        </p:nvSpPr>
        <p:spPr>
          <a:xfrm>
            <a:off x="2526515" y="5048079"/>
            <a:ext cx="3154438" cy="657441"/>
          </a:xfrm>
          <a:prstGeom prst="rect">
            <a:avLst/>
          </a:prstGeom>
          <a:noFill/>
          <a:ln>
            <a:noFill/>
          </a:ln>
        </p:spPr>
        <p:txBody>
          <a:bodyPr spcFirstLastPara="1" wrap="square" lIns="91425" tIns="91425" rIns="91425" bIns="91425" anchor="t" anchorCtr="0">
            <a:noAutofit/>
          </a:bodyPr>
          <a:lstStyle>
            <a:defPPr>
              <a:defRPr lang="en-US"/>
            </a:defPPr>
            <a:lvl1pPr indent="0" algn="ctr">
              <a:lnSpc>
                <a:spcPct val="90000"/>
              </a:lnSpc>
              <a:spcBef>
                <a:spcPts val="1000"/>
              </a:spcBef>
              <a:buFont typeface="Arial" panose="020B0604020202020204" pitchFamily="34" charset="0"/>
              <a:buNone/>
              <a:defRPr sz="8000" b="1">
                <a:solidFill>
                  <a:srgbClr val="AD4F0F"/>
                </a:solidFill>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l"/>
            <a:r>
              <a:rPr lang="en-US" sz="4400" dirty="0" smtClean="0"/>
              <a:t>- legend </a:t>
            </a:r>
            <a:r>
              <a:rPr lang="en-US" sz="4400" dirty="0"/>
              <a:t>(n</a:t>
            </a:r>
            <a:r>
              <a:rPr lang="en-US" sz="4400" dirty="0" smtClean="0"/>
              <a:t>): </a:t>
            </a:r>
            <a:endParaRPr lang="en-US" sz="4400" dirty="0"/>
          </a:p>
        </p:txBody>
      </p:sp>
      <p:sp>
        <p:nvSpPr>
          <p:cNvPr id="12" name="Rectangle 11"/>
          <p:cNvSpPr/>
          <p:nvPr/>
        </p:nvSpPr>
        <p:spPr>
          <a:xfrm>
            <a:off x="5225962" y="5111044"/>
            <a:ext cx="3902150" cy="769441"/>
          </a:xfrm>
          <a:prstGeom prst="rect">
            <a:avLst/>
          </a:prstGeom>
        </p:spPr>
        <p:txBody>
          <a:bodyPr wrap="square">
            <a:spAutoFit/>
          </a:bodyPr>
          <a:lstStyle/>
          <a:p>
            <a:pPr algn="ctr"/>
            <a:r>
              <a:rPr lang="en-US" sz="4400" b="1" dirty="0" err="1"/>
              <a:t>truyền</a:t>
            </a:r>
            <a:r>
              <a:rPr lang="en-US" sz="4400" b="1" dirty="0"/>
              <a:t> </a:t>
            </a:r>
            <a:r>
              <a:rPr lang="en-US" sz="4400" b="1" dirty="0" err="1"/>
              <a:t>thuyết</a:t>
            </a:r>
            <a:endParaRPr lang="en-US" sz="4400" b="1" dirty="0"/>
          </a:p>
        </p:txBody>
      </p:sp>
      <p:sp>
        <p:nvSpPr>
          <p:cNvPr id="2" name="Rectangle 1"/>
          <p:cNvSpPr/>
          <p:nvPr/>
        </p:nvSpPr>
        <p:spPr>
          <a:xfrm>
            <a:off x="2132727" y="5814001"/>
            <a:ext cx="2109872" cy="584775"/>
          </a:xfrm>
          <a:prstGeom prst="rect">
            <a:avLst/>
          </a:prstGeom>
        </p:spPr>
        <p:txBody>
          <a:bodyPr wrap="none">
            <a:spAutoFit/>
          </a:bodyPr>
          <a:lstStyle/>
          <a:p>
            <a:pPr algn="ctr"/>
            <a:r>
              <a:rPr lang="en-US" sz="3200" b="1" dirty="0">
                <a:solidFill>
                  <a:srgbClr val="0FB7BD"/>
                </a:solidFill>
              </a:rPr>
              <a:t> /ˈ</a:t>
            </a:r>
            <a:r>
              <a:rPr lang="en-US" sz="3200" b="1" dirty="0" err="1">
                <a:solidFill>
                  <a:srgbClr val="0FB7BD"/>
                </a:solidFill>
              </a:rPr>
              <a:t>ledʒənd</a:t>
            </a:r>
            <a:r>
              <a:rPr lang="en-US" sz="3200" b="1" dirty="0">
                <a:solidFill>
                  <a:srgbClr val="0FB7BD"/>
                </a:solidFill>
              </a:rPr>
              <a:t>/</a:t>
            </a: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b="11365"/>
          <a:stretch/>
        </p:blipFill>
        <p:spPr>
          <a:xfrm>
            <a:off x="2526515" y="690648"/>
            <a:ext cx="7477685" cy="4388913"/>
          </a:xfrm>
          <a:prstGeom prst="rect">
            <a:avLst/>
          </a:prstGeom>
          <a:ln>
            <a:noFill/>
          </a:ln>
          <a:effectLst>
            <a:softEdge rad="112500"/>
          </a:effectLst>
        </p:spPr>
      </p:pic>
      <p:pic>
        <p:nvPicPr>
          <p:cNvPr id="6" name="lege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376802" y="5218157"/>
            <a:ext cx="487363" cy="487363"/>
          </a:xfrm>
          <a:prstGeom prst="rect">
            <a:avLst/>
          </a:prstGeom>
        </p:spPr>
      </p:pic>
      <p:sp>
        <p:nvSpPr>
          <p:cNvPr id="14" name="TextBox 13"/>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116645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dissolv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6"/>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744" fill="hold"/>
                                        <p:tgtEl>
                                          <p:spTgt spid="6"/>
                                        </p:tgtEl>
                                      </p:cBhvr>
                                    </p:cmd>
                                  </p:childTnLst>
                                </p:cTn>
                              </p:par>
                            </p:childTnLst>
                          </p:cTn>
                        </p:par>
                      </p:childTnLst>
                    </p:cTn>
                  </p:par>
                </p:childTnLst>
              </p:cTn>
              <p:nextCondLst>
                <p:cond evt="onClick" delay="0">
                  <p:tgtEl>
                    <p:spTgt spid="6"/>
                  </p:tgtEl>
                </p:cond>
              </p:nextCondLst>
            </p:seq>
            <p:audio>
              <p:cMediaNode vol="80000">
                <p:cTn id="28" fill="hold" display="0">
                  <p:stCondLst>
                    <p:cond delay="indefinite"/>
                  </p:stCondLst>
                  <p:endCondLst>
                    <p:cond evt="onStopAudio" delay="0">
                      <p:tgtEl>
                        <p:sldTgt/>
                      </p:tgtEl>
                    </p:cond>
                  </p:endCondLst>
                </p:cTn>
                <p:tgtEl>
                  <p:spTgt spid="6"/>
                </p:tgtEl>
              </p:cMediaNode>
            </p:audio>
          </p:childTnLst>
        </p:cTn>
      </p:par>
    </p:tnLst>
    <p:bldLst>
      <p:bldP spid="7" grpId="0"/>
      <p:bldP spid="12"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4"/>
          <a:srcRect l="-1763"/>
          <a:stretch/>
        </p:blipFill>
        <p:spPr>
          <a:xfrm>
            <a:off x="2811293" y="905071"/>
            <a:ext cx="6001966" cy="3929975"/>
          </a:xfrm>
          <a:prstGeom prst="rect">
            <a:avLst/>
          </a:prstGeom>
          <a:ln>
            <a:noFill/>
          </a:ln>
          <a:effectLst>
            <a:softEdge rad="112500"/>
          </a:effectLst>
        </p:spPr>
      </p:pic>
      <p:sp>
        <p:nvSpPr>
          <p:cNvPr id="5" name="TextBox 4"/>
          <p:cNvSpPr txBox="1"/>
          <p:nvPr/>
        </p:nvSpPr>
        <p:spPr>
          <a:xfrm>
            <a:off x="209028" y="100144"/>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sp>
        <p:nvSpPr>
          <p:cNvPr id="7" name="Rectangle 6"/>
          <p:cNvSpPr/>
          <p:nvPr/>
        </p:nvSpPr>
        <p:spPr>
          <a:xfrm>
            <a:off x="5421549" y="5109577"/>
            <a:ext cx="6096000" cy="738664"/>
          </a:xfrm>
          <a:prstGeom prst="rect">
            <a:avLst/>
          </a:prstGeom>
        </p:spPr>
        <p:txBody>
          <a:bodyPr>
            <a:spAutoFit/>
          </a:bodyPr>
          <a:lstStyle/>
          <a:p>
            <a:r>
              <a:rPr lang="en-US" sz="4200" b="1" dirty="0" err="1" smtClean="0"/>
              <a:t>dệt</a:t>
            </a:r>
            <a:r>
              <a:rPr lang="en-US" sz="4200" b="1" dirty="0"/>
              <a:t>, </a:t>
            </a:r>
            <a:r>
              <a:rPr lang="en-US" sz="4200" b="1" dirty="0" err="1"/>
              <a:t>đan</a:t>
            </a:r>
            <a:r>
              <a:rPr lang="en-US" sz="4200" b="1" dirty="0"/>
              <a:t>, </a:t>
            </a:r>
            <a:r>
              <a:rPr lang="en-US" sz="4200" b="1" dirty="0" err="1"/>
              <a:t>kết</a:t>
            </a:r>
            <a:r>
              <a:rPr lang="en-US" sz="4200" b="1" dirty="0"/>
              <a:t> </a:t>
            </a:r>
            <a:r>
              <a:rPr lang="en-US" sz="4200" b="1" dirty="0" err="1"/>
              <a:t>lại</a:t>
            </a:r>
            <a:endParaRPr lang="en-US" sz="4200" b="1" dirty="0"/>
          </a:p>
        </p:txBody>
      </p:sp>
      <p:sp>
        <p:nvSpPr>
          <p:cNvPr id="8" name="Rectangle 7"/>
          <p:cNvSpPr/>
          <p:nvPr/>
        </p:nvSpPr>
        <p:spPr>
          <a:xfrm>
            <a:off x="2594368" y="5051210"/>
            <a:ext cx="3162982" cy="769441"/>
          </a:xfrm>
          <a:prstGeom prst="rect">
            <a:avLst/>
          </a:prstGeom>
        </p:spPr>
        <p:txBody>
          <a:bodyPr wrap="none">
            <a:spAutoFit/>
          </a:bodyPr>
          <a:lstStyle/>
          <a:p>
            <a:pPr lvl="0"/>
            <a:r>
              <a:rPr lang="en-US" sz="4400" b="1" dirty="0" smtClean="0">
                <a:solidFill>
                  <a:srgbClr val="CC3300"/>
                </a:solidFill>
              </a:rPr>
              <a:t>- weave (</a:t>
            </a:r>
            <a:r>
              <a:rPr lang="en-US" sz="4400" b="1" dirty="0">
                <a:solidFill>
                  <a:srgbClr val="CC3300"/>
                </a:solidFill>
              </a:rPr>
              <a:t>v</a:t>
            </a:r>
            <a:r>
              <a:rPr lang="en-US" sz="4400" b="1" dirty="0" smtClean="0">
                <a:solidFill>
                  <a:srgbClr val="CC3300"/>
                </a:solidFill>
              </a:rPr>
              <a:t>):  </a:t>
            </a:r>
            <a:endParaRPr lang="en-US" sz="4400" b="1" dirty="0">
              <a:solidFill>
                <a:srgbClr val="CC3300"/>
              </a:solidFill>
            </a:endParaRPr>
          </a:p>
        </p:txBody>
      </p:sp>
      <p:sp>
        <p:nvSpPr>
          <p:cNvPr id="9" name="Rectangle 8"/>
          <p:cNvSpPr/>
          <p:nvPr/>
        </p:nvSpPr>
        <p:spPr>
          <a:xfrm>
            <a:off x="2996484" y="5661822"/>
            <a:ext cx="1345240" cy="584775"/>
          </a:xfrm>
          <a:prstGeom prst="rect">
            <a:avLst/>
          </a:prstGeom>
        </p:spPr>
        <p:txBody>
          <a:bodyPr wrap="none">
            <a:spAutoFit/>
          </a:bodyPr>
          <a:lstStyle/>
          <a:p>
            <a:r>
              <a:rPr lang="en-US" sz="3200" b="1" dirty="0">
                <a:solidFill>
                  <a:srgbClr val="0FB7BD"/>
                </a:solidFill>
              </a:rPr>
              <a:t>/</a:t>
            </a:r>
            <a:r>
              <a:rPr lang="en-US" sz="3200" b="1" dirty="0" err="1">
                <a:solidFill>
                  <a:srgbClr val="0FB7BD"/>
                </a:solidFill>
              </a:rPr>
              <a:t>wiːv</a:t>
            </a:r>
            <a:r>
              <a:rPr lang="en-US" sz="3200" b="1" dirty="0">
                <a:solidFill>
                  <a:srgbClr val="0FB7BD"/>
                </a:solidFill>
              </a:rPr>
              <a:t>/ </a:t>
            </a:r>
          </a:p>
        </p:txBody>
      </p:sp>
      <p:pic>
        <p:nvPicPr>
          <p:cNvPr id="11" name="ukweari0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662266" y="5235227"/>
            <a:ext cx="487363" cy="487363"/>
          </a:xfrm>
          <a:prstGeom prst="rect">
            <a:avLst/>
          </a:prstGeom>
        </p:spPr>
      </p:pic>
    </p:spTree>
    <p:extLst>
      <p:ext uri="{BB962C8B-B14F-4D97-AF65-F5344CB8AC3E}">
        <p14:creationId xmlns:p14="http://schemas.microsoft.com/office/powerpoint/2010/main" val="1166660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6" fill="hold"/>
                                        <p:tgtEl>
                                          <p:spTgt spid="11"/>
                                        </p:tgtEl>
                                      </p:cBhvr>
                                    </p:cmd>
                                  </p:childTnLst>
                                </p:cTn>
                              </p:par>
                            </p:childTnLst>
                          </p:cTn>
                        </p:par>
                      </p:childTnLst>
                    </p:cTn>
                  </p:par>
                </p:childTnLst>
              </p:cTn>
              <p:nextCondLst>
                <p:cond evt="onClick" delay="0">
                  <p:tgtEl>
                    <p:spTgt spid="11"/>
                  </p:tgtEl>
                </p:cond>
              </p:nextCondLst>
            </p:seq>
            <p:audio>
              <p:cMediaNode vol="8000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p:cNvGraphicFramePr>
            <a:graphicFrameLocks noGrp="1"/>
          </p:cNvGraphicFramePr>
          <p:nvPr>
            <p:extLst>
              <p:ext uri="{D42A27DB-BD31-4B8C-83A1-F6EECF244321}">
                <p14:modId xmlns:p14="http://schemas.microsoft.com/office/powerpoint/2010/main" val="3631637383"/>
              </p:ext>
            </p:extLst>
          </p:nvPr>
        </p:nvGraphicFramePr>
        <p:xfrm>
          <a:off x="392762" y="1039105"/>
          <a:ext cx="11323638" cy="4424610"/>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0000"/>
                    </a:ext>
                  </a:extLst>
                </a:gridCol>
                <a:gridCol w="2883846">
                  <a:extLst>
                    <a:ext uri="{9D8B030D-6E8A-4147-A177-3AD203B41FA5}">
                      <a16:colId xmlns:a16="http://schemas.microsoft.com/office/drawing/2014/main" val="20001"/>
                    </a:ext>
                  </a:extLst>
                </a:gridCol>
                <a:gridCol w="4796533">
                  <a:extLst>
                    <a:ext uri="{9D8B030D-6E8A-4147-A177-3AD203B41FA5}">
                      <a16:colId xmlns:a16="http://schemas.microsoft.com/office/drawing/2014/main" val="20002"/>
                    </a:ext>
                  </a:extLst>
                </a:gridCol>
              </a:tblGrid>
              <a:tr h="686084">
                <a:tc>
                  <a:txBody>
                    <a:bodyPr/>
                    <a:lstStyle/>
                    <a:p>
                      <a:pPr algn="ctr"/>
                      <a:r>
                        <a:rPr lang="en-US" sz="3200" b="1" dirty="0">
                          <a:solidFill>
                            <a:srgbClr val="0070C0"/>
                          </a:solidFill>
                        </a:rPr>
                        <a:t>New words</a:t>
                      </a:r>
                    </a:p>
                  </a:txBody>
                  <a:tcPr/>
                </a:tc>
                <a:tc>
                  <a:txBody>
                    <a:bodyPr/>
                    <a:lstStyle/>
                    <a:p>
                      <a:pPr algn="ctr"/>
                      <a:r>
                        <a:rPr lang="en-US" sz="3200" b="1" dirty="0">
                          <a:solidFill>
                            <a:srgbClr val="0070C0"/>
                          </a:solidFill>
                        </a:rPr>
                        <a:t>Pronunciation</a:t>
                      </a:r>
                    </a:p>
                  </a:txBody>
                  <a:tcPr/>
                </a:tc>
                <a:tc>
                  <a:txBody>
                    <a:bodyPr/>
                    <a:lstStyle/>
                    <a:p>
                      <a:pPr algn="ctr"/>
                      <a:r>
                        <a:rPr lang="en-US" sz="3200" b="1" dirty="0">
                          <a:solidFill>
                            <a:srgbClr val="0070C0"/>
                          </a:solidFill>
                        </a:rPr>
                        <a:t>Meaning</a:t>
                      </a:r>
                    </a:p>
                  </a:txBody>
                  <a:tcPr/>
                </a:tc>
                <a:extLst>
                  <a:ext uri="{0D108BD9-81ED-4DB2-BD59-A6C34878D82A}">
                    <a16:rowId xmlns:a16="http://schemas.microsoft.com/office/drawing/2014/main" val="10000"/>
                  </a:ext>
                </a:extLst>
              </a:tr>
              <a:tr h="1261592">
                <a:tc>
                  <a:txBody>
                    <a:bodyPr/>
                    <a:lstStyle/>
                    <a:p>
                      <a:pPr marL="144145" indent="-144145">
                        <a:spcAft>
                          <a:spcPts val="0"/>
                        </a:spcAft>
                      </a:pPr>
                      <a:r>
                        <a:rPr lang="en-US" sz="3200" dirty="0">
                          <a:effectLst/>
                          <a:latin typeface="+mn-lt"/>
                          <a:ea typeface="Calibri" panose="020F0502020204030204" pitchFamily="34" charset="0"/>
                        </a:rPr>
                        <a:t>1. </a:t>
                      </a:r>
                      <a:r>
                        <a:rPr lang="en-US" sz="3200" kern="1200" dirty="0">
                          <a:solidFill>
                            <a:schemeClr val="tx1"/>
                          </a:solidFill>
                          <a:effectLst/>
                          <a:latin typeface="+mn-lt"/>
                          <a:ea typeface="+mn-ea"/>
                          <a:cs typeface="+mn-cs"/>
                        </a:rPr>
                        <a:t>gather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ɡæðər</a:t>
                      </a:r>
                      <a:r>
                        <a:rPr lang="en-US" sz="3200" kern="1200" dirty="0">
                          <a:solidFill>
                            <a:schemeClr val="tx1"/>
                          </a:solidFill>
                          <a:effectLst/>
                          <a:latin typeface="+mn-lt"/>
                          <a:ea typeface="+mn-ea"/>
                          <a:cs typeface="+mn-cs"/>
                        </a:rPr>
                        <a:t>/ </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tụ</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họp</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1"/>
                  </a:ext>
                </a:extLst>
              </a:tr>
              <a:tr h="1238467">
                <a:tc>
                  <a:txBody>
                    <a:bodyPr/>
                    <a:lstStyle/>
                    <a:p>
                      <a:pPr marL="144145" indent="-144145">
                        <a:spcAft>
                          <a:spcPts val="0"/>
                        </a:spcAft>
                      </a:pPr>
                      <a:r>
                        <a:rPr lang="en-US" sz="3200" dirty="0">
                          <a:effectLst/>
                          <a:latin typeface="+mn-lt"/>
                          <a:ea typeface="Calibri" panose="020F0502020204030204" pitchFamily="34" charset="0"/>
                        </a:rPr>
                        <a:t>2. </a:t>
                      </a:r>
                      <a:r>
                        <a:rPr lang="en-US" sz="3200" kern="1200" dirty="0">
                          <a:solidFill>
                            <a:schemeClr val="tx1"/>
                          </a:solidFill>
                          <a:effectLst/>
                          <a:latin typeface="+mn-lt"/>
                          <a:ea typeface="+mn-ea"/>
                          <a:cs typeface="+mn-cs"/>
                        </a:rPr>
                        <a:t>pass on (v)</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a:t>
                      </a:r>
                      <a:r>
                        <a:rPr lang="en-US" sz="3200" kern="1200" dirty="0" err="1">
                          <a:solidFill>
                            <a:schemeClr val="tx1"/>
                          </a:solidFill>
                          <a:effectLst/>
                          <a:latin typeface="+mn-lt"/>
                          <a:ea typeface="+mn-ea"/>
                          <a:cs typeface="+mn-cs"/>
                        </a:rPr>
                        <a:t>pɑːs</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ɒn</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để</a:t>
                      </a:r>
                      <a:r>
                        <a:rPr lang="en-US" sz="3200" kern="1200" dirty="0">
                          <a:solidFill>
                            <a:schemeClr val="tx1"/>
                          </a:solidFill>
                          <a:effectLst/>
                          <a:latin typeface="+mn-lt"/>
                          <a:ea typeface="+mn-ea"/>
                          <a:cs typeface="+mn-cs"/>
                        </a:rPr>
                        <a:t> </a:t>
                      </a:r>
                      <a:r>
                        <a:rPr lang="en-US" sz="3200" kern="1200" dirty="0" err="1">
                          <a:solidFill>
                            <a:schemeClr val="tx1"/>
                          </a:solidFill>
                          <a:effectLst/>
                          <a:latin typeface="+mn-lt"/>
                          <a:ea typeface="+mn-ea"/>
                          <a:cs typeface="+mn-cs"/>
                        </a:rPr>
                        <a:t>lại</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2"/>
                  </a:ext>
                </a:extLst>
              </a:tr>
              <a:tr h="1238467">
                <a:tc>
                  <a:txBody>
                    <a:bodyPr/>
                    <a:lstStyle/>
                    <a:p>
                      <a:pPr marL="144145" indent="-144145">
                        <a:spcAft>
                          <a:spcPts val="0"/>
                        </a:spcAft>
                      </a:pPr>
                      <a:r>
                        <a:rPr lang="en-US" sz="3200" dirty="0">
                          <a:effectLst/>
                          <a:latin typeface="+mn-lt"/>
                          <a:ea typeface="Calibri" panose="020F0502020204030204" pitchFamily="34" charset="0"/>
                        </a:rPr>
                        <a:t>3. </a:t>
                      </a:r>
                      <a:r>
                        <a:rPr lang="en-US" sz="3200" kern="1200" dirty="0">
                          <a:solidFill>
                            <a:schemeClr val="tx1"/>
                          </a:solidFill>
                          <a:effectLst/>
                          <a:latin typeface="+mn-lt"/>
                          <a:ea typeface="+mn-ea"/>
                          <a:cs typeface="+mn-cs"/>
                        </a:rPr>
                        <a:t>legend (n)</a:t>
                      </a:r>
                      <a:endParaRPr lang="en-US" sz="3200" dirty="0">
                        <a:effectLst/>
                        <a:latin typeface="+mn-lt"/>
                        <a:ea typeface="Times New Roman" panose="02020603050405020304" pitchFamily="18" charset="0"/>
                      </a:endParaRPr>
                    </a:p>
                  </a:txBody>
                  <a:tcPr marL="71755" marR="71755" marT="71755" marB="71755" anchor="ctr"/>
                </a:tc>
                <a:tc>
                  <a:txBody>
                    <a:bodyPr/>
                    <a:lstStyle/>
                    <a:p>
                      <a:pPr algn="ctr">
                        <a:spcAft>
                          <a:spcPts val="0"/>
                        </a:spcAft>
                      </a:pPr>
                      <a:r>
                        <a:rPr lang="en-US" sz="3200" kern="1200" dirty="0">
                          <a:solidFill>
                            <a:schemeClr val="tx1"/>
                          </a:solidFill>
                          <a:effectLst/>
                          <a:latin typeface="+mn-lt"/>
                          <a:ea typeface="+mn-ea"/>
                          <a:cs typeface="+mn-cs"/>
                        </a:rPr>
                        <a:t> /ˈ</a:t>
                      </a:r>
                      <a:r>
                        <a:rPr lang="en-US" sz="3200" kern="1200" dirty="0" err="1">
                          <a:solidFill>
                            <a:schemeClr val="tx1"/>
                          </a:solidFill>
                          <a:effectLst/>
                          <a:latin typeface="+mn-lt"/>
                          <a:ea typeface="+mn-ea"/>
                          <a:cs typeface="+mn-cs"/>
                        </a:rPr>
                        <a:t>ledʒənd</a:t>
                      </a:r>
                      <a:r>
                        <a:rPr lang="en-US" sz="3200" kern="1200" dirty="0">
                          <a:solidFill>
                            <a:schemeClr val="tx1"/>
                          </a:solidFill>
                          <a:effectLst/>
                          <a:latin typeface="+mn-lt"/>
                          <a:ea typeface="+mn-ea"/>
                          <a:cs typeface="+mn-cs"/>
                        </a:rPr>
                        <a:t>/</a:t>
                      </a:r>
                      <a:endParaRPr lang="en-US" sz="320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kern="1200" dirty="0" err="1">
                          <a:solidFill>
                            <a:schemeClr val="tx1"/>
                          </a:solidFill>
                          <a:effectLst/>
                          <a:latin typeface="+mn-lt"/>
                          <a:ea typeface="+mn-ea"/>
                          <a:cs typeface="+mn-cs"/>
                        </a:rPr>
                        <a:t>truyền</a:t>
                      </a:r>
                      <a:r>
                        <a:rPr lang="en-US" sz="3200" kern="1200" dirty="0">
                          <a:solidFill>
                            <a:schemeClr val="tx1"/>
                          </a:solidFill>
                          <a:effectLst/>
                          <a:latin typeface="+mn-lt"/>
                          <a:ea typeface="+mn-ea"/>
                          <a:cs typeface="+mn-cs"/>
                        </a:rPr>
                        <a:t> </a:t>
                      </a:r>
                      <a:r>
                        <a:rPr lang="en-US" sz="3200" kern="1200" dirty="0" err="1" smtClean="0">
                          <a:solidFill>
                            <a:schemeClr val="tx1"/>
                          </a:solidFill>
                          <a:effectLst/>
                          <a:latin typeface="+mn-lt"/>
                          <a:ea typeface="+mn-ea"/>
                          <a:cs typeface="+mn-cs"/>
                        </a:rPr>
                        <a:t>thuyết</a:t>
                      </a:r>
                      <a:endParaRPr lang="en-US" sz="320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0003"/>
                  </a:ext>
                </a:extLst>
              </a:tr>
            </a:tbl>
          </a:graphicData>
        </a:graphic>
      </p:graphicFrame>
      <p:sp>
        <p:nvSpPr>
          <p:cNvPr id="13" name="TextBox 12"/>
          <p:cNvSpPr txBox="1"/>
          <p:nvPr/>
        </p:nvSpPr>
        <p:spPr>
          <a:xfrm>
            <a:off x="189573" y="51506"/>
            <a:ext cx="4132696" cy="646331"/>
          </a:xfrm>
          <a:prstGeom prst="rect">
            <a:avLst/>
          </a:prstGeom>
          <a:noFill/>
          <a:effectLst/>
        </p:spPr>
        <p:txBody>
          <a:bodyPr wrap="square" rtlCol="0">
            <a:spAutoFit/>
          </a:bodyPr>
          <a:lstStyle/>
          <a:p>
            <a:r>
              <a:rPr lang="en-US" sz="3600" b="1" dirty="0" smtClean="0">
                <a:solidFill>
                  <a:srgbClr val="C00000"/>
                </a:solidFill>
                <a:effectLst>
                  <a:glow rad="88900">
                    <a:schemeClr val="bg1"/>
                  </a:glow>
                </a:effectLst>
                <a:latin typeface="Arial" panose="020B0604020202020204" pitchFamily="34" charset="0"/>
                <a:cs typeface="Arial" panose="020B0604020202020204" pitchFamily="34" charset="0"/>
              </a:rPr>
              <a:t>* </a:t>
            </a:r>
            <a:r>
              <a:rPr lang="en-US" sz="3600" b="1" u="sng" dirty="0" smtClean="0">
                <a:solidFill>
                  <a:srgbClr val="C00000"/>
                </a:solidFill>
                <a:effectLst>
                  <a:glow rad="88900">
                    <a:schemeClr val="bg1"/>
                  </a:glow>
                </a:effectLst>
                <a:latin typeface="Arial" panose="020B0604020202020204" pitchFamily="34" charset="0"/>
                <a:cs typeface="Arial" panose="020B0604020202020204" pitchFamily="34" charset="0"/>
              </a:rPr>
              <a:t>VOCABULARY</a:t>
            </a:r>
            <a:endParaRPr lang="en-US" sz="3600" b="1" u="sng" dirty="0">
              <a:solidFill>
                <a:srgbClr val="C00000"/>
              </a:solidFill>
              <a:effectLst>
                <a:glow rad="88900">
                  <a:schemeClr val="bg1"/>
                </a:glow>
              </a:effectLst>
              <a:latin typeface="Arial" panose="020B0604020202020204" pitchFamily="34" charset="0"/>
              <a:cs typeface="Arial" panose="020B0604020202020204" pitchFamily="34"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414092583"/>
              </p:ext>
            </p:extLst>
          </p:nvPr>
        </p:nvGraphicFramePr>
        <p:xfrm>
          <a:off x="392762" y="5463715"/>
          <a:ext cx="11323638" cy="1238467"/>
        </p:xfrm>
        <a:graphic>
          <a:graphicData uri="http://schemas.openxmlformats.org/drawingml/2006/table">
            <a:tbl>
              <a:tblPr firstRow="1" bandRow="1">
                <a:tableStyleId>{5DA37D80-6434-44D0-A028-1B22A696006F}</a:tableStyleId>
              </a:tblPr>
              <a:tblGrid>
                <a:gridCol w="3643259">
                  <a:extLst>
                    <a:ext uri="{9D8B030D-6E8A-4147-A177-3AD203B41FA5}">
                      <a16:colId xmlns:a16="http://schemas.microsoft.com/office/drawing/2014/main" val="2636011294"/>
                    </a:ext>
                  </a:extLst>
                </a:gridCol>
                <a:gridCol w="2883846">
                  <a:extLst>
                    <a:ext uri="{9D8B030D-6E8A-4147-A177-3AD203B41FA5}">
                      <a16:colId xmlns:a16="http://schemas.microsoft.com/office/drawing/2014/main" val="3932737229"/>
                    </a:ext>
                  </a:extLst>
                </a:gridCol>
                <a:gridCol w="4796533">
                  <a:extLst>
                    <a:ext uri="{9D8B030D-6E8A-4147-A177-3AD203B41FA5}">
                      <a16:colId xmlns:a16="http://schemas.microsoft.com/office/drawing/2014/main" val="237243627"/>
                    </a:ext>
                  </a:extLst>
                </a:gridCol>
              </a:tblGrid>
              <a:tr h="1238467">
                <a:tc>
                  <a:txBody>
                    <a:bodyPr/>
                    <a:lstStyle/>
                    <a:p>
                      <a:pPr marL="144145" indent="-144145">
                        <a:spcAft>
                          <a:spcPts val="0"/>
                        </a:spcAft>
                      </a:pPr>
                      <a:r>
                        <a:rPr lang="en-US" sz="3200" b="0" dirty="0">
                          <a:effectLst/>
                          <a:latin typeface="+mn-lt"/>
                          <a:ea typeface="Calibri" panose="020F0502020204030204" pitchFamily="34" charset="0"/>
                        </a:rPr>
                        <a:t>4</a:t>
                      </a:r>
                      <a:r>
                        <a:rPr lang="en-US" sz="3200" b="0" dirty="0" smtClean="0">
                          <a:effectLst/>
                          <a:latin typeface="+mn-lt"/>
                          <a:ea typeface="Calibri" panose="020F0502020204030204" pitchFamily="34" charset="0"/>
                        </a:rPr>
                        <a:t>. </a:t>
                      </a:r>
                      <a:r>
                        <a:rPr lang="en-US" sz="3200" b="0" kern="1200" dirty="0" smtClean="0">
                          <a:solidFill>
                            <a:schemeClr val="tx1"/>
                          </a:solidFill>
                          <a:effectLst/>
                          <a:latin typeface="+mn-lt"/>
                          <a:ea typeface="+mn-ea"/>
                          <a:cs typeface="+mn-cs"/>
                        </a:rPr>
                        <a:t>weave (v)</a:t>
                      </a:r>
                      <a:endParaRPr lang="en-US" sz="3200" b="0" dirty="0">
                        <a:effectLst/>
                        <a:latin typeface="+mn-lt"/>
                        <a:ea typeface="Times New Roman" panose="02020603050405020304" pitchFamily="18" charset="0"/>
                      </a:endParaRPr>
                    </a:p>
                  </a:txBody>
                  <a:tcPr marL="71755" marR="71755" marT="71755" marB="71755"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3200" b="0" dirty="0" smtClean="0">
                          <a:solidFill>
                            <a:schemeClr val="tx1"/>
                          </a:solidFill>
                        </a:rPr>
                        <a:t>/</a:t>
                      </a:r>
                      <a:r>
                        <a:rPr lang="en-US" sz="3200" b="0" dirty="0" err="1" smtClean="0">
                          <a:solidFill>
                            <a:schemeClr val="tx1"/>
                          </a:solidFill>
                        </a:rPr>
                        <a:t>wiːv</a:t>
                      </a:r>
                      <a:r>
                        <a:rPr lang="en-US" sz="3200" b="0" dirty="0" smtClean="0">
                          <a:solidFill>
                            <a:schemeClr val="tx1"/>
                          </a:solidFill>
                        </a:rPr>
                        <a:t>/ </a:t>
                      </a:r>
                    </a:p>
                    <a:p>
                      <a:pPr algn="ctr">
                        <a:spcAft>
                          <a:spcPts val="0"/>
                        </a:spcAft>
                      </a:pPr>
                      <a:r>
                        <a:rPr lang="en-US" sz="3200" b="0" kern="1200" dirty="0">
                          <a:solidFill>
                            <a:schemeClr val="tx1"/>
                          </a:solidFill>
                          <a:effectLst/>
                          <a:latin typeface="+mn-lt"/>
                          <a:ea typeface="+mn-ea"/>
                          <a:cs typeface="+mn-cs"/>
                        </a:rPr>
                        <a:t> </a:t>
                      </a:r>
                      <a:endParaRPr lang="en-US" sz="3200" b="0" dirty="0">
                        <a:effectLst/>
                        <a:latin typeface="+mn-lt"/>
                        <a:ea typeface="Times New Roman" panose="02020603050405020304" pitchFamily="18" charset="0"/>
                      </a:endParaRPr>
                    </a:p>
                  </a:txBody>
                  <a:tcPr marL="36195" marR="36195" marT="71755" marB="71755" anchor="ctr"/>
                </a:tc>
                <a:tc>
                  <a:txBody>
                    <a:bodyPr/>
                    <a:lstStyle/>
                    <a:p>
                      <a:pPr>
                        <a:spcAft>
                          <a:spcPts val="0"/>
                        </a:spcAft>
                      </a:pPr>
                      <a:r>
                        <a:rPr lang="en-US" sz="3200" b="0" kern="1200" dirty="0" err="1" smtClean="0">
                          <a:solidFill>
                            <a:schemeClr val="tx1"/>
                          </a:solidFill>
                          <a:effectLst/>
                          <a:latin typeface="+mn-lt"/>
                          <a:ea typeface="+mn-ea"/>
                          <a:cs typeface="+mn-cs"/>
                        </a:rPr>
                        <a:t>Đan</a:t>
                      </a:r>
                      <a:r>
                        <a:rPr lang="en-US" sz="3200" b="0" kern="1200" dirty="0" smtClean="0">
                          <a:solidFill>
                            <a:schemeClr val="tx1"/>
                          </a:solidFill>
                          <a:effectLst/>
                          <a:latin typeface="+mn-lt"/>
                          <a:ea typeface="+mn-ea"/>
                          <a:cs typeface="+mn-cs"/>
                        </a:rPr>
                        <a:t>, </a:t>
                      </a:r>
                      <a:r>
                        <a:rPr lang="en-US" sz="3200" b="0" kern="1200" dirty="0" err="1" smtClean="0">
                          <a:solidFill>
                            <a:schemeClr val="tx1"/>
                          </a:solidFill>
                          <a:effectLst/>
                          <a:latin typeface="+mn-lt"/>
                          <a:ea typeface="+mn-ea"/>
                          <a:cs typeface="+mn-cs"/>
                        </a:rPr>
                        <a:t>dệt</a:t>
                      </a:r>
                      <a:endParaRPr lang="en-US" sz="3200" b="0" dirty="0">
                        <a:effectLst/>
                        <a:latin typeface="+mn-lt"/>
                        <a:ea typeface="Times New Roman" panose="02020603050405020304" pitchFamily="18" charset="0"/>
                      </a:endParaRPr>
                    </a:p>
                  </a:txBody>
                  <a:tcPr marL="36195" marR="36195" marT="71755" marB="71755" anchor="ctr"/>
                </a:tc>
                <a:extLst>
                  <a:ext uri="{0D108BD9-81ED-4DB2-BD59-A6C34878D82A}">
                    <a16:rowId xmlns:a16="http://schemas.microsoft.com/office/drawing/2014/main" val="1267506297"/>
                  </a:ext>
                </a:extLst>
              </a:tr>
            </a:tbl>
          </a:graphicData>
        </a:graphic>
      </p:graphicFrame>
    </p:spTree>
    <p:extLst>
      <p:ext uri="{BB962C8B-B14F-4D97-AF65-F5344CB8AC3E}">
        <p14:creationId xmlns:p14="http://schemas.microsoft.com/office/powerpoint/2010/main" val="229127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37745" y="145915"/>
            <a:ext cx="3735421" cy="646331"/>
          </a:xfrm>
          <a:prstGeom prst="rect">
            <a:avLst/>
          </a:prstGeom>
          <a:solidFill>
            <a:schemeClr val="accent2"/>
          </a:solidFill>
        </p:spPr>
        <p:txBody>
          <a:bodyPr wrap="square" rtlCol="0">
            <a:spAutoFit/>
          </a:bodyPr>
          <a:lstStyle/>
          <a:p>
            <a:r>
              <a:rPr lang="en-US" sz="3600" b="1" dirty="0" smtClean="0">
                <a:solidFill>
                  <a:srgbClr val="0FB7BD"/>
                </a:solidFill>
              </a:rPr>
              <a:t>* Checking vocab:</a:t>
            </a:r>
            <a:endParaRPr lang="en-US" sz="3600" b="1" dirty="0">
              <a:solidFill>
                <a:srgbClr val="0FB7BD"/>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00001886"/>
              </p:ext>
            </p:extLst>
          </p:nvPr>
        </p:nvGraphicFramePr>
        <p:xfrm>
          <a:off x="1924996" y="1224824"/>
          <a:ext cx="8128000" cy="3996690"/>
        </p:xfrm>
        <a:graphic>
          <a:graphicData uri="http://schemas.openxmlformats.org/drawingml/2006/table">
            <a:tbl>
              <a:tblPr firstRow="1" bandRow="1">
                <a:tableStyleId>{5DA37D80-6434-44D0-A028-1B22A696006F}</a:tableStyleId>
              </a:tblPr>
              <a:tblGrid>
                <a:gridCol w="4064000">
                  <a:extLst>
                    <a:ext uri="{9D8B030D-6E8A-4147-A177-3AD203B41FA5}">
                      <a16:colId xmlns:a16="http://schemas.microsoft.com/office/drawing/2014/main" val="627436821"/>
                    </a:ext>
                  </a:extLst>
                </a:gridCol>
                <a:gridCol w="4064000">
                  <a:extLst>
                    <a:ext uri="{9D8B030D-6E8A-4147-A177-3AD203B41FA5}">
                      <a16:colId xmlns:a16="http://schemas.microsoft.com/office/drawing/2014/main" val="2078386899"/>
                    </a:ext>
                  </a:extLst>
                </a:gridCol>
              </a:tblGrid>
              <a:tr h="370840">
                <a:tc>
                  <a:txBody>
                    <a:bodyPr/>
                    <a:lstStyle/>
                    <a:p>
                      <a:pPr algn="ctr">
                        <a:lnSpc>
                          <a:spcPct val="150000"/>
                        </a:lnSpc>
                      </a:pPr>
                      <a:r>
                        <a:rPr lang="en-US" sz="2800" b="1" dirty="0">
                          <a:solidFill>
                            <a:srgbClr val="0070C0"/>
                          </a:solidFill>
                        </a:rPr>
                        <a:t>New words</a:t>
                      </a:r>
                    </a:p>
                  </a:txBody>
                  <a:tcPr/>
                </a:tc>
                <a:tc>
                  <a:txBody>
                    <a:bodyPr/>
                    <a:lstStyle/>
                    <a:p>
                      <a:pPr marL="0" marR="0" indent="0" algn="l" defTabSz="914400" rtl="0" eaLnBrk="1" fontAlgn="auto" latinLnBrk="0" hangingPunct="1">
                        <a:lnSpc>
                          <a:spcPct val="150000"/>
                        </a:lnSpc>
                        <a:spcBef>
                          <a:spcPts val="0"/>
                        </a:spcBef>
                        <a:spcAft>
                          <a:spcPts val="0"/>
                        </a:spcAft>
                        <a:buClrTx/>
                        <a:buSzTx/>
                        <a:buFontTx/>
                        <a:buNone/>
                        <a:tabLst/>
                        <a:defRPr/>
                      </a:pPr>
                      <a:r>
                        <a:rPr lang="en-US" sz="2800" b="1" dirty="0" smtClean="0">
                          <a:solidFill>
                            <a:srgbClr val="0070C0"/>
                          </a:solidFill>
                        </a:rPr>
                        <a:t>Meaning</a:t>
                      </a:r>
                    </a:p>
                  </a:txBody>
                  <a:tcPr/>
                </a:tc>
                <a:extLst>
                  <a:ext uri="{0D108BD9-81ED-4DB2-BD59-A6C34878D82A}">
                    <a16:rowId xmlns:a16="http://schemas.microsoft.com/office/drawing/2014/main" val="39606929"/>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517116556"/>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a:p>
                  </a:txBody>
                  <a:tcPr/>
                </a:tc>
                <a:extLst>
                  <a:ext uri="{0D108BD9-81ED-4DB2-BD59-A6C34878D82A}">
                    <a16:rowId xmlns:a16="http://schemas.microsoft.com/office/drawing/2014/main" val="2044853833"/>
                  </a:ext>
                </a:extLst>
              </a:tr>
              <a:tr h="370840">
                <a:tc>
                  <a:txBody>
                    <a:bodyPr/>
                    <a:lstStyle/>
                    <a:p>
                      <a:pPr marL="144145" indent="-144145">
                        <a:lnSpc>
                          <a:spcPct val="150000"/>
                        </a:lnSpc>
                        <a:spcAft>
                          <a:spcPts val="0"/>
                        </a:spcAft>
                      </a:pPr>
                      <a:endParaRPr lang="en-US" sz="3000" b="1" dirty="0">
                        <a:effectLst/>
                        <a:latin typeface="+mn-lt"/>
                        <a:ea typeface="Times New Roman" panose="02020603050405020304" pitchFamily="18" charset="0"/>
                      </a:endParaRPr>
                    </a:p>
                  </a:txBody>
                  <a:tcPr marL="71755" marR="71755" marT="71755" marB="71755" anchor="ctr"/>
                </a:tc>
                <a:tc>
                  <a:txBody>
                    <a:bodyPr/>
                    <a:lstStyle/>
                    <a:p>
                      <a:pPr>
                        <a:lnSpc>
                          <a:spcPct val="150000"/>
                        </a:lnSpc>
                      </a:pPr>
                      <a:endParaRPr lang="en-US" sz="2800" dirty="0"/>
                    </a:p>
                  </a:txBody>
                  <a:tcPr/>
                </a:tc>
                <a:extLst>
                  <a:ext uri="{0D108BD9-81ED-4DB2-BD59-A6C34878D82A}">
                    <a16:rowId xmlns:a16="http://schemas.microsoft.com/office/drawing/2014/main" val="851135539"/>
                  </a:ext>
                </a:extLst>
              </a:tr>
              <a:tr h="370840">
                <a:tc>
                  <a:txBody>
                    <a:bodyPr/>
                    <a:lstStyle/>
                    <a:p>
                      <a:pPr>
                        <a:lnSpc>
                          <a:spcPct val="150000"/>
                        </a:lnSpc>
                      </a:pPr>
                      <a:endParaRPr lang="en-US" sz="3000" b="1" dirty="0"/>
                    </a:p>
                  </a:txBody>
                  <a:tcPr/>
                </a:tc>
                <a:tc>
                  <a:txBody>
                    <a:bodyPr/>
                    <a:lstStyle/>
                    <a:p>
                      <a:pPr>
                        <a:lnSpc>
                          <a:spcPct val="150000"/>
                        </a:lnSpc>
                      </a:pPr>
                      <a:endParaRPr lang="en-US" sz="2800" dirty="0"/>
                    </a:p>
                  </a:txBody>
                  <a:tcPr/>
                </a:tc>
                <a:extLst>
                  <a:ext uri="{0D108BD9-81ED-4DB2-BD59-A6C34878D82A}">
                    <a16:rowId xmlns:a16="http://schemas.microsoft.com/office/drawing/2014/main" val="2733054372"/>
                  </a:ext>
                </a:extLst>
              </a:tr>
            </a:tbl>
          </a:graphicData>
        </a:graphic>
      </p:graphicFrame>
      <p:sp>
        <p:nvSpPr>
          <p:cNvPr id="19" name="TextBox 18"/>
          <p:cNvSpPr txBox="1"/>
          <p:nvPr/>
        </p:nvSpPr>
        <p:spPr>
          <a:xfrm>
            <a:off x="6033996" y="4415114"/>
            <a:ext cx="3211033" cy="553998"/>
          </a:xfrm>
          <a:prstGeom prst="rect">
            <a:avLst/>
          </a:prstGeom>
          <a:noFill/>
        </p:spPr>
        <p:txBody>
          <a:bodyPr wrap="square" rtlCol="0">
            <a:spAutoFit/>
          </a:bodyPr>
          <a:lstStyle/>
          <a:p>
            <a:pPr>
              <a:spcAft>
                <a:spcPts val="0"/>
              </a:spcAft>
            </a:pPr>
            <a:r>
              <a:rPr lang="en-US" sz="3000" b="1" dirty="0" err="1">
                <a:solidFill>
                  <a:srgbClr val="0000FF"/>
                </a:solidFill>
              </a:rPr>
              <a:t>tụ</a:t>
            </a:r>
            <a:r>
              <a:rPr lang="en-US" sz="3000" b="1" dirty="0">
                <a:solidFill>
                  <a:srgbClr val="0000FF"/>
                </a:solidFill>
              </a:rPr>
              <a:t> </a:t>
            </a:r>
            <a:r>
              <a:rPr lang="en-US" sz="3000" b="1" dirty="0" err="1">
                <a:solidFill>
                  <a:srgbClr val="0000FF"/>
                </a:solidFill>
              </a:rPr>
              <a:t>họp</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0" name="TextBox 19"/>
          <p:cNvSpPr txBox="1"/>
          <p:nvPr/>
        </p:nvSpPr>
        <p:spPr>
          <a:xfrm>
            <a:off x="5988996" y="2890226"/>
            <a:ext cx="3211033" cy="553998"/>
          </a:xfrm>
          <a:prstGeom prst="rect">
            <a:avLst/>
          </a:prstGeom>
          <a:noFill/>
        </p:spPr>
        <p:txBody>
          <a:bodyPr wrap="square" rtlCol="0">
            <a:spAutoFit/>
          </a:bodyPr>
          <a:lstStyle/>
          <a:p>
            <a:pPr>
              <a:spcAft>
                <a:spcPts val="0"/>
              </a:spcAft>
            </a:pPr>
            <a:r>
              <a:rPr lang="en-US" sz="3000" b="1" dirty="0" err="1">
                <a:solidFill>
                  <a:srgbClr val="0000FF"/>
                </a:solidFill>
              </a:rPr>
              <a:t>để</a:t>
            </a:r>
            <a:r>
              <a:rPr lang="en-US" sz="3000" b="1" dirty="0">
                <a:solidFill>
                  <a:srgbClr val="0000FF"/>
                </a:solidFill>
              </a:rPr>
              <a:t> </a:t>
            </a:r>
            <a:r>
              <a:rPr lang="en-US" sz="3000" b="1" dirty="0" err="1">
                <a:solidFill>
                  <a:srgbClr val="0000FF"/>
                </a:solidFill>
              </a:rPr>
              <a:t>lại</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21" name="TextBox 20"/>
          <p:cNvSpPr txBox="1"/>
          <p:nvPr/>
        </p:nvSpPr>
        <p:spPr>
          <a:xfrm>
            <a:off x="6033996" y="2049348"/>
            <a:ext cx="3211033" cy="553998"/>
          </a:xfrm>
          <a:prstGeom prst="rect">
            <a:avLst/>
          </a:prstGeom>
          <a:noFill/>
        </p:spPr>
        <p:txBody>
          <a:bodyPr wrap="square" rtlCol="0">
            <a:spAutoFit/>
          </a:bodyPr>
          <a:lstStyle/>
          <a:p>
            <a:pPr>
              <a:spcAft>
                <a:spcPts val="0"/>
              </a:spcAft>
            </a:pPr>
            <a:r>
              <a:rPr lang="en-US" sz="3000" b="1" dirty="0" err="1">
                <a:solidFill>
                  <a:srgbClr val="0000FF"/>
                </a:solidFill>
              </a:rPr>
              <a:t>truyền</a:t>
            </a:r>
            <a:r>
              <a:rPr lang="en-US" sz="3000" b="1" dirty="0">
                <a:solidFill>
                  <a:srgbClr val="0000FF"/>
                </a:solidFill>
              </a:rPr>
              <a:t> </a:t>
            </a:r>
            <a:r>
              <a:rPr lang="en-US" sz="3000" b="1" dirty="0" err="1">
                <a:solidFill>
                  <a:srgbClr val="0000FF"/>
                </a:solidFill>
              </a:rPr>
              <a:t>thuyết</a:t>
            </a:r>
            <a:endParaRPr lang="en-US" sz="3000" b="1" dirty="0">
              <a:solidFill>
                <a:srgbClr val="0000FF"/>
              </a:solidFill>
              <a:latin typeface="Times New Roman" panose="02020603050405020304" pitchFamily="18" charset="0"/>
              <a:ea typeface="Times New Roman" panose="02020603050405020304" pitchFamily="18" charset="0"/>
            </a:endParaRPr>
          </a:p>
        </p:txBody>
      </p:sp>
      <p:sp>
        <p:nvSpPr>
          <p:cNvPr id="8" name="Rectangle 7"/>
          <p:cNvSpPr/>
          <p:nvPr/>
        </p:nvSpPr>
        <p:spPr>
          <a:xfrm>
            <a:off x="5988996" y="3714751"/>
            <a:ext cx="1542987" cy="553998"/>
          </a:xfrm>
          <a:prstGeom prst="rect">
            <a:avLst/>
          </a:prstGeom>
        </p:spPr>
        <p:txBody>
          <a:bodyPr wrap="none">
            <a:spAutoFit/>
          </a:bodyPr>
          <a:lstStyle/>
          <a:p>
            <a:pPr lvl="0"/>
            <a:r>
              <a:rPr lang="en-US" sz="3000" b="1" dirty="0" err="1">
                <a:solidFill>
                  <a:srgbClr val="0000FF"/>
                </a:solidFill>
              </a:rPr>
              <a:t>Đan</a:t>
            </a:r>
            <a:r>
              <a:rPr lang="en-US" sz="3000" b="1" dirty="0">
                <a:solidFill>
                  <a:srgbClr val="0000FF"/>
                </a:solidFill>
              </a:rPr>
              <a:t>, </a:t>
            </a:r>
            <a:r>
              <a:rPr lang="en-US" sz="3000" b="1" dirty="0" err="1">
                <a:solidFill>
                  <a:srgbClr val="0000FF"/>
                </a:solidFill>
              </a:rPr>
              <a:t>dệt</a:t>
            </a:r>
            <a:endParaRPr lang="en-US" sz="3000" b="1" dirty="0">
              <a:solidFill>
                <a:srgbClr val="0000FF"/>
              </a:solidFill>
              <a:ea typeface="Times New Roman" panose="02020603050405020304" pitchFamily="18" charset="0"/>
            </a:endParaRPr>
          </a:p>
        </p:txBody>
      </p:sp>
      <p:sp>
        <p:nvSpPr>
          <p:cNvPr id="9" name="Rectangle 8"/>
          <p:cNvSpPr/>
          <p:nvPr/>
        </p:nvSpPr>
        <p:spPr>
          <a:xfrm>
            <a:off x="1924996" y="4229054"/>
            <a:ext cx="2110899"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4. </a:t>
            </a:r>
            <a:r>
              <a:rPr lang="en-US" sz="3000" b="1" dirty="0">
                <a:solidFill>
                  <a:srgbClr val="CC3300"/>
                </a:solidFill>
              </a:rPr>
              <a:t>gather (v)</a:t>
            </a:r>
            <a:endParaRPr lang="en-US" sz="3000" b="1" dirty="0">
              <a:solidFill>
                <a:srgbClr val="CC3300"/>
              </a:solidFill>
              <a:ea typeface="Times New Roman" panose="02020603050405020304" pitchFamily="18" charset="0"/>
            </a:endParaRPr>
          </a:p>
        </p:txBody>
      </p:sp>
      <p:sp>
        <p:nvSpPr>
          <p:cNvPr id="10" name="Rectangle 9"/>
          <p:cNvSpPr/>
          <p:nvPr/>
        </p:nvSpPr>
        <p:spPr>
          <a:xfrm>
            <a:off x="1924996" y="2723953"/>
            <a:ext cx="2369559" cy="713272"/>
          </a:xfrm>
          <a:prstGeom prst="rect">
            <a:avLst/>
          </a:prstGeom>
        </p:spPr>
        <p:txBody>
          <a:bodyPr wrap="none">
            <a:spAutoFit/>
          </a:bodyPr>
          <a:lstStyle/>
          <a:p>
            <a:pPr marL="144145" lvl="0" indent="-144145">
              <a:lnSpc>
                <a:spcPct val="150000"/>
              </a:lnSpc>
            </a:pPr>
            <a:r>
              <a:rPr lang="en-US" sz="3000" b="1" dirty="0">
                <a:solidFill>
                  <a:srgbClr val="CC3300"/>
                </a:solidFill>
                <a:ea typeface="Calibri" panose="020F0502020204030204" pitchFamily="34" charset="0"/>
              </a:rPr>
              <a:t>2. </a:t>
            </a:r>
            <a:r>
              <a:rPr lang="en-US" sz="3000" b="1" dirty="0">
                <a:solidFill>
                  <a:srgbClr val="CC3300"/>
                </a:solidFill>
              </a:rPr>
              <a:t>pass on (v) </a:t>
            </a:r>
            <a:endParaRPr lang="en-US" sz="3000" b="1" dirty="0">
              <a:solidFill>
                <a:srgbClr val="CC3300"/>
              </a:solidFill>
              <a:ea typeface="Times New Roman" panose="02020603050405020304" pitchFamily="18" charset="0"/>
            </a:endParaRPr>
          </a:p>
        </p:txBody>
      </p:sp>
      <p:sp>
        <p:nvSpPr>
          <p:cNvPr id="22" name="Rectangle 21"/>
          <p:cNvSpPr/>
          <p:nvPr/>
        </p:nvSpPr>
        <p:spPr>
          <a:xfrm>
            <a:off x="1924996" y="1874564"/>
            <a:ext cx="2177904" cy="713272"/>
          </a:xfrm>
          <a:prstGeom prst="rect">
            <a:avLst/>
          </a:prstGeom>
        </p:spPr>
        <p:txBody>
          <a:bodyPr wrap="none">
            <a:spAutoFit/>
          </a:bodyPr>
          <a:lstStyle/>
          <a:p>
            <a:pPr marL="144145" lvl="0" indent="-144145">
              <a:lnSpc>
                <a:spcPct val="150000"/>
              </a:lnSpc>
            </a:pPr>
            <a:r>
              <a:rPr lang="en-US" sz="3000" b="1" dirty="0" smtClean="0">
                <a:solidFill>
                  <a:srgbClr val="CC3300"/>
                </a:solidFill>
                <a:ea typeface="Calibri" panose="020F0502020204030204" pitchFamily="34" charset="0"/>
              </a:rPr>
              <a:t>1. </a:t>
            </a:r>
            <a:r>
              <a:rPr lang="en-US" sz="3000" b="1" dirty="0">
                <a:solidFill>
                  <a:srgbClr val="CC3300"/>
                </a:solidFill>
              </a:rPr>
              <a:t>legend (n)</a:t>
            </a:r>
            <a:endParaRPr lang="en-US" sz="3000" b="1" dirty="0">
              <a:solidFill>
                <a:srgbClr val="CC3300"/>
              </a:solidFill>
              <a:ea typeface="Times New Roman" panose="02020603050405020304" pitchFamily="18" charset="0"/>
            </a:endParaRPr>
          </a:p>
        </p:txBody>
      </p:sp>
      <p:sp>
        <p:nvSpPr>
          <p:cNvPr id="23" name="Rectangle 22"/>
          <p:cNvSpPr/>
          <p:nvPr/>
        </p:nvSpPr>
        <p:spPr>
          <a:xfrm>
            <a:off x="1897676" y="3444224"/>
            <a:ext cx="2113848" cy="713272"/>
          </a:xfrm>
          <a:prstGeom prst="rect">
            <a:avLst/>
          </a:prstGeom>
        </p:spPr>
        <p:txBody>
          <a:bodyPr wrap="none">
            <a:spAutoFit/>
          </a:bodyPr>
          <a:lstStyle/>
          <a:p>
            <a:pPr lvl="0">
              <a:lnSpc>
                <a:spcPct val="150000"/>
              </a:lnSpc>
            </a:pPr>
            <a:r>
              <a:rPr lang="en-US" sz="3000" b="1" dirty="0" smtClean="0">
                <a:solidFill>
                  <a:srgbClr val="CC3300"/>
                </a:solidFill>
              </a:rPr>
              <a:t>3. </a:t>
            </a:r>
            <a:r>
              <a:rPr lang="en-US" sz="3000" b="1" dirty="0">
                <a:solidFill>
                  <a:srgbClr val="CC3300"/>
                </a:solidFill>
              </a:rPr>
              <a:t>weave (v)</a:t>
            </a:r>
          </a:p>
        </p:txBody>
      </p:sp>
    </p:spTree>
    <p:extLst>
      <p:ext uri="{BB962C8B-B14F-4D97-AF65-F5344CB8AC3E}">
        <p14:creationId xmlns:p14="http://schemas.microsoft.com/office/powerpoint/2010/main" val="3937948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fade">
                                      <p:cBhvr>
                                        <p:cTn id="21" dur="1000"/>
                                        <p:tgtEl>
                                          <p:spTgt spid="23"/>
                                        </p:tgtEl>
                                      </p:cBhvr>
                                    </p:animEffect>
                                    <p:anim calcmode="lin" valueType="num">
                                      <p:cBhvr>
                                        <p:cTn id="22" dur="1000" fill="hold"/>
                                        <p:tgtEl>
                                          <p:spTgt spid="23"/>
                                        </p:tgtEl>
                                        <p:attrNameLst>
                                          <p:attrName>ppt_x</p:attrName>
                                        </p:attrNameLst>
                                      </p:cBhvr>
                                      <p:tavLst>
                                        <p:tav tm="0">
                                          <p:val>
                                            <p:strVal val="#ppt_x"/>
                                          </p:val>
                                        </p:tav>
                                        <p:tav tm="100000">
                                          <p:val>
                                            <p:strVal val="#ppt_x"/>
                                          </p:val>
                                        </p:tav>
                                      </p:tavLst>
                                    </p:anim>
                                    <p:anim calcmode="lin" valueType="num">
                                      <p:cBhvr>
                                        <p:cTn id="23"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22" grpId="0"/>
      <p:bldP spid="23" grpId="0"/>
    </p:bldLst>
  </p:timing>
</p:sld>
</file>

<file path=ppt/theme/theme1.xml><?xml version="1.0" encoding="utf-8"?>
<a:theme xmlns:a="http://schemas.openxmlformats.org/drawingml/2006/main" name="Office Theme">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4281</TotalTime>
  <Words>908</Words>
  <Application>Microsoft Office PowerPoint</Application>
  <PresentationFormat>Widescreen</PresentationFormat>
  <Paragraphs>174</Paragraphs>
  <Slides>22</Slides>
  <Notes>14</Notes>
  <HiddenSlides>0</HiddenSlides>
  <MMClips>7</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22</vt:i4>
      </vt:variant>
    </vt:vector>
  </HeadingPairs>
  <TitlesOfParts>
    <vt:vector size="36" baseType="lpstr">
      <vt:lpstr>Arial</vt:lpstr>
      <vt:lpstr>Bauhaus 93</vt:lpstr>
      <vt:lpstr>Bookman Old Style</vt:lpstr>
      <vt:lpstr>Calibri</vt:lpstr>
      <vt:lpstr>Calibri Light</vt:lpstr>
      <vt:lpstr>Helvetica</vt:lpstr>
      <vt:lpstr>inherit</vt:lpstr>
      <vt:lpstr>Modern No. 20</vt:lpstr>
      <vt:lpstr>Mongolian Baiti</vt:lpstr>
      <vt:lpstr>Myriad Pro</vt:lpstr>
      <vt:lpstr>Times New Roman</vt:lpstr>
      <vt:lpstr>Wingdings</vt:lpstr>
      <vt:lpstr>Office Theme</vt:lpstr>
      <vt:lpstr>Bitmap Image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545</cp:revision>
  <dcterms:created xsi:type="dcterms:W3CDTF">2020-12-09T02:04:09Z</dcterms:created>
  <dcterms:modified xsi:type="dcterms:W3CDTF">2024-11-17T01:14:00Z</dcterms:modified>
</cp:coreProperties>
</file>