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86"/>
  </p:notesMasterIdLst>
  <p:sldIdLst>
    <p:sldId id="256" r:id="rId3"/>
    <p:sldId id="312" r:id="rId4"/>
    <p:sldId id="311" r:id="rId5"/>
    <p:sldId id="259" r:id="rId6"/>
    <p:sldId id="258" r:id="rId7"/>
    <p:sldId id="260" r:id="rId8"/>
    <p:sldId id="261" r:id="rId9"/>
    <p:sldId id="313" r:id="rId10"/>
    <p:sldId id="314" r:id="rId11"/>
    <p:sldId id="320" r:id="rId12"/>
    <p:sldId id="262" r:id="rId13"/>
    <p:sldId id="264" r:id="rId14"/>
    <p:sldId id="263" r:id="rId15"/>
    <p:sldId id="265" r:id="rId16"/>
    <p:sldId id="315" r:id="rId17"/>
    <p:sldId id="316" r:id="rId18"/>
    <p:sldId id="270" r:id="rId19"/>
    <p:sldId id="266" r:id="rId20"/>
    <p:sldId id="317" r:id="rId21"/>
    <p:sldId id="318" r:id="rId22"/>
    <p:sldId id="319" r:id="rId23"/>
    <p:sldId id="321" r:id="rId24"/>
    <p:sldId id="267" r:id="rId25"/>
    <p:sldId id="268" r:id="rId26"/>
    <p:sldId id="322" r:id="rId27"/>
    <p:sldId id="269" r:id="rId28"/>
    <p:sldId id="323" r:id="rId29"/>
    <p:sldId id="272" r:id="rId30"/>
    <p:sldId id="271" r:id="rId31"/>
    <p:sldId id="273" r:id="rId32"/>
    <p:sldId id="275" r:id="rId33"/>
    <p:sldId id="278" r:id="rId34"/>
    <p:sldId id="324" r:id="rId35"/>
    <p:sldId id="328" r:id="rId36"/>
    <p:sldId id="325" r:id="rId37"/>
    <p:sldId id="326" r:id="rId38"/>
    <p:sldId id="329" r:id="rId39"/>
    <p:sldId id="327" r:id="rId40"/>
    <p:sldId id="277" r:id="rId41"/>
    <p:sldId id="330" r:id="rId42"/>
    <p:sldId id="280" r:id="rId43"/>
    <p:sldId id="279" r:id="rId44"/>
    <p:sldId id="331" r:id="rId45"/>
    <p:sldId id="332" r:id="rId46"/>
    <p:sldId id="333" r:id="rId47"/>
    <p:sldId id="276" r:id="rId48"/>
    <p:sldId id="281" r:id="rId49"/>
    <p:sldId id="334" r:id="rId50"/>
    <p:sldId id="335" r:id="rId51"/>
    <p:sldId id="282" r:id="rId52"/>
    <p:sldId id="283" r:id="rId53"/>
    <p:sldId id="336" r:id="rId54"/>
    <p:sldId id="337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285" r:id="rId66"/>
    <p:sldId id="349" r:id="rId67"/>
    <p:sldId id="286" r:id="rId68"/>
    <p:sldId id="287" r:id="rId69"/>
    <p:sldId id="350" r:id="rId70"/>
    <p:sldId id="288" r:id="rId71"/>
    <p:sldId id="351" r:id="rId72"/>
    <p:sldId id="352" r:id="rId73"/>
    <p:sldId id="353" r:id="rId74"/>
    <p:sldId id="289" r:id="rId75"/>
    <p:sldId id="354" r:id="rId76"/>
    <p:sldId id="355" r:id="rId77"/>
    <p:sldId id="356" r:id="rId78"/>
    <p:sldId id="357" r:id="rId79"/>
    <p:sldId id="358" r:id="rId80"/>
    <p:sldId id="290" r:id="rId81"/>
    <p:sldId id="359" r:id="rId82"/>
    <p:sldId id="360" r:id="rId83"/>
    <p:sldId id="291" r:id="rId84"/>
    <p:sldId id="361" r:id="rId85"/>
  </p:sldIdLst>
  <p:sldSz cx="9144000" cy="5143500" type="screen16x9"/>
  <p:notesSz cx="6858000" cy="9144000"/>
  <p:embeddedFontLst>
    <p:embeddedFont>
      <p:font typeface="Anaheim" panose="020B0604020202020204" charset="0"/>
      <p:regular r:id="rId87"/>
    </p:embeddedFont>
    <p:embeddedFont>
      <p:font typeface="Bebas Neue" panose="020B0606020202050201" pitchFamily="34" charset="0"/>
      <p:regular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Cambria Math" panose="02040503050406030204" pitchFamily="18" charset="0"/>
      <p:regular r:id="rId95"/>
    </p:embeddedFont>
    <p:embeddedFont>
      <p:font typeface="DM Serif Display" pitchFamily="2" charset="0"/>
      <p:regular r:id="rId96"/>
      <p:italic r:id="rId97"/>
    </p:embeddedFont>
    <p:embeddedFont>
      <p:font typeface="Londrina Solid" panose="020B0604020202020204" charset="0"/>
      <p:regular r:id="rId98"/>
    </p:embeddedFont>
    <p:embeddedFont>
      <p:font typeface="Nunito Light" pitchFamily="2" charset="0"/>
      <p:regular r:id="rId99"/>
      <p:italic r:id="rId100"/>
    </p:embeddedFont>
    <p:embeddedFont>
      <p:font typeface="PT Sans" panose="020B0503020203020204" pitchFamily="34" charset="0"/>
      <p:regular r:id="rId101"/>
      <p:bold r:id="rId102"/>
      <p:italic r:id="rId103"/>
      <p:boldItalic r:id="rId104"/>
    </p:embeddedFont>
    <p:embeddedFont>
      <p:font typeface="Roboto" panose="02000000000000000000" pitchFamily="2" charset="0"/>
      <p:regular r:id="rId105"/>
      <p:bold r:id="rId106"/>
      <p:italic r:id="rId107"/>
      <p:boldItalic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D55"/>
    <a:srgbClr val="FADA8A"/>
    <a:srgbClr val="000000"/>
    <a:srgbClr val="DDF6FF"/>
    <a:srgbClr val="DFF3C9"/>
    <a:srgbClr val="E5F8FF"/>
    <a:srgbClr val="E1F7FF"/>
    <a:srgbClr val="C5F0FF"/>
    <a:srgbClr val="FDF0CF"/>
    <a:srgbClr val="B5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8E5F5-9CC0-4240-9C40-B4C1BE116D09}">
  <a:tblStyle styleId="{D1E8E5F5-9CC0-4240-9C40-B4C1BE116D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09" autoAdjust="0"/>
  </p:normalViewPr>
  <p:slideViewPr>
    <p:cSldViewPr snapToGrid="0">
      <p:cViewPr varScale="1">
        <p:scale>
          <a:sx n="56" d="100"/>
          <a:sy n="56" d="100"/>
        </p:scale>
        <p:origin x="9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3.fntdata"/><Relationship Id="rId112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font" Target="fonts/font21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6.fntdata"/><Relationship Id="rId5" Type="http://schemas.openxmlformats.org/officeDocument/2006/relationships/slide" Target="slides/slide3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microsoft.com/office/2016/11/relationships/changesInfo" Target="changesInfos/changesInfo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.fntdata"/><Relationship Id="rId110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font" Target="fonts/font2.fntdata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92AFEAF-E290-4FCB-96E6-57C1B025409F}"/>
    <pc:docChg chg="undo redo custSel addSld delSld modSld sldOrd delMainMaster">
      <pc:chgData name="tuyết nguyễn thị ánh" userId="a6fbc05945fbe6a6" providerId="LiveId" clId="{592AFEAF-E290-4FCB-96E6-57C1B025409F}" dt="2023-07-25T08:08:52.466" v="18180" actId="1076"/>
      <pc:docMkLst>
        <pc:docMk/>
      </pc:docMkLst>
      <pc:sldChg chg="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6"/>
        </pc:sldMkLst>
      </pc:sldChg>
      <pc:sldChg chg="addSp modSp del mod ord">
        <pc:chgData name="tuyết nguyễn thị ánh" userId="a6fbc05945fbe6a6" providerId="LiveId" clId="{592AFEAF-E290-4FCB-96E6-57C1B025409F}" dt="2023-07-24T01:12:24.014" v="40" actId="47"/>
        <pc:sldMkLst>
          <pc:docMk/>
          <pc:sldMk cId="0" sldId="257"/>
        </pc:sldMkLst>
        <pc:spChg chg="mod">
          <ac:chgData name="tuyết nguyễn thị ánh" userId="a6fbc05945fbe6a6" providerId="LiveId" clId="{592AFEAF-E290-4FCB-96E6-57C1B025409F}" dt="2023-07-24T01:08:08.211" v="17" actId="1076"/>
          <ac:spMkLst>
            <pc:docMk/>
            <pc:sldMk cId="0" sldId="257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08:33.861" v="22" actId="14100"/>
          <ac:spMkLst>
            <pc:docMk/>
            <pc:sldMk cId="0" sldId="257"/>
            <ac:spMk id="19" creationId="{54D6A963-5D69-43F6-E5D4-97079A1A36D5}"/>
          </ac:spMkLst>
        </pc:spChg>
        <pc:spChg chg="add mod">
          <ac:chgData name="tuyết nguyễn thị ánh" userId="a6fbc05945fbe6a6" providerId="LiveId" clId="{592AFEAF-E290-4FCB-96E6-57C1B025409F}" dt="2023-07-24T01:09:39.374" v="28" actId="693"/>
          <ac:spMkLst>
            <pc:docMk/>
            <pc:sldMk cId="0" sldId="257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09:27.138" v="27" actId="1076"/>
          <ac:picMkLst>
            <pc:docMk/>
            <pc:sldMk cId="0" sldId="257"/>
            <ac:picMk id="18" creationId="{484A9F05-EE77-6600-18F4-613941512666}"/>
          </ac:picMkLst>
        </pc:picChg>
      </pc:sldChg>
      <pc:sldChg chg="addSp delSp modSp mod ord modTransition modAnim modNotes">
        <pc:chgData name="tuyết nguyễn thị ánh" userId="a6fbc05945fbe6a6" providerId="LiveId" clId="{592AFEAF-E290-4FCB-96E6-57C1B025409F}" dt="2023-07-25T06:31:30.288" v="18178" actId="255"/>
        <pc:sldMkLst>
          <pc:docMk/>
          <pc:sldMk cId="0" sldId="258"/>
        </pc:sldMkLst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2" creationId="{4E41EEDA-6E1E-2E5B-1421-56FE41C7888B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3" creationId="{0879232E-BD17-39AB-E1E1-D62F4E18154D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4" creationId="{F917CDCE-9D81-1195-EC22-2FE933A87262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5" creationId="{3349B2F0-2F07-3730-3D92-4779D155BFB7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6" creationId="{360DE3DD-E6DB-85CD-D419-D1604B2AB04C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7" creationId="{791319E6-1E58-3779-E1D8-C4C5181EA4A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9" creationId="{61CF1AAD-C399-851F-B56C-CE4DECBCD67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1" creationId="{3602245D-052B-2098-DB40-EAACC50FA0DD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3" creationId="{F6A7C638-6701-715D-7EB9-167F939FC64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5" creationId="{1CA884CD-08BF-C073-A959-9BA25B9AE60A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7" creationId="{08138D3C-05D3-B699-1DF9-BE50C781185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9" creationId="{50FA80F0-B21F-7A23-003E-C856E2104CF8}"/>
          </ac:spMkLst>
        </pc:spChg>
        <pc:spChg chg="add del mod">
          <ac:chgData name="tuyết nguyễn thị ánh" userId="a6fbc05945fbe6a6" providerId="LiveId" clId="{592AFEAF-E290-4FCB-96E6-57C1B025409F}" dt="2023-07-24T01:15:10.622" v="106" actId="478"/>
          <ac:spMkLst>
            <pc:docMk/>
            <pc:sldMk cId="0" sldId="258"/>
            <ac:spMk id="21" creationId="{78FF337B-80D0-B785-788A-029156A8ED53}"/>
          </ac:spMkLst>
        </pc:spChg>
        <pc:spChg chg="add del mod">
          <ac:chgData name="tuyết nguyễn thị ánh" userId="a6fbc05945fbe6a6" providerId="LiveId" clId="{592AFEAF-E290-4FCB-96E6-57C1B025409F}" dt="2023-07-24T01:16:49.824" v="175" actId="478"/>
          <ac:spMkLst>
            <pc:docMk/>
            <pc:sldMk cId="0" sldId="258"/>
            <ac:spMk id="22" creationId="{D3760014-4FCE-587C-C003-0D52B21105FE}"/>
          </ac:spMkLst>
        </pc:spChg>
        <pc:spChg chg="add del mod">
          <ac:chgData name="tuyết nguyễn thị ánh" userId="a6fbc05945fbe6a6" providerId="LiveId" clId="{592AFEAF-E290-4FCB-96E6-57C1B025409F}" dt="2023-07-24T01:16:48.014" v="174" actId="478"/>
          <ac:spMkLst>
            <pc:docMk/>
            <pc:sldMk cId="0" sldId="258"/>
            <ac:spMk id="23" creationId="{A5464340-844B-95D1-6EDD-F831E43C176A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4" creationId="{47D5E387-C0F1-C841-BB0E-5211E5998ECB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5" creationId="{E129CDF5-E4E8-A783-D959-9AFDE1641BAF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6" creationId="{C7C5665F-07FF-DD88-D950-1BCA1CA90649}"/>
          </ac:spMkLst>
        </pc:spChg>
        <pc:spChg chg="add mod">
          <ac:chgData name="tuyết nguyễn thị ánh" userId="a6fbc05945fbe6a6" providerId="LiveId" clId="{592AFEAF-E290-4FCB-96E6-57C1B025409F}" dt="2023-07-24T01:21:15.600" v="318" actId="1036"/>
          <ac:spMkLst>
            <pc:docMk/>
            <pc:sldMk cId="0" sldId="258"/>
            <ac:spMk id="27" creationId="{473A8B0D-4041-68EC-34BC-CF7BD4AB749A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8" creationId="{15242DA1-8D90-4BB0-4523-16C93885DD1C}"/>
          </ac:spMkLst>
        </pc:spChg>
        <pc:spChg chg="add mod">
          <ac:chgData name="tuyết nguyễn thị ánh" userId="a6fbc05945fbe6a6" providerId="LiveId" clId="{592AFEAF-E290-4FCB-96E6-57C1B025409F}" dt="2023-07-24T01:21:09.242" v="314" actId="1036"/>
          <ac:spMkLst>
            <pc:docMk/>
            <pc:sldMk cId="0" sldId="258"/>
            <ac:spMk id="29" creationId="{4C82E626-2C5D-0CDA-1AA4-FA5D6D672183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30" creationId="{67971A76-0121-F29B-7C4A-B9BA41345FBE}"/>
          </ac:spMkLst>
        </pc:spChg>
        <pc:spChg chg="add mod">
          <ac:chgData name="tuyết nguyễn thị ánh" userId="a6fbc05945fbe6a6" providerId="LiveId" clId="{592AFEAF-E290-4FCB-96E6-57C1B025409F}" dt="2023-07-24T01:21:05.465" v="311" actId="1036"/>
          <ac:spMkLst>
            <pc:docMk/>
            <pc:sldMk cId="0" sldId="258"/>
            <ac:spMk id="31" creationId="{856713F2-BEFA-1ACC-251E-D72569B3FE91}"/>
          </ac:spMkLst>
        </pc:spChg>
        <pc:spChg chg="mod">
          <ac:chgData name="tuyết nguyễn thị ánh" userId="a6fbc05945fbe6a6" providerId="LiveId" clId="{592AFEAF-E290-4FCB-96E6-57C1B025409F}" dt="2023-07-24T01:14:53.618" v="101" actId="20577"/>
          <ac:spMkLst>
            <pc:docMk/>
            <pc:sldMk cId="0" sldId="258"/>
            <ac:spMk id="2060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5:08.321" v="105" actId="478"/>
          <ac:spMkLst>
            <pc:docMk/>
            <pc:sldMk cId="0" sldId="258"/>
            <ac:spMk id="2061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2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3" creationId="{00000000-0000-0000-0000-000000000000}"/>
          </ac:spMkLst>
        </pc:spChg>
        <pc:spChg chg="add del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064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6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1:21:19.418" v="321" actId="1036"/>
          <ac:spMkLst>
            <pc:docMk/>
            <pc:sldMk cId="0" sldId="258"/>
            <ac:spMk id="2067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8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9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19:34.641" v="294" actId="1076"/>
          <ac:grpSpMkLst>
            <pc:docMk/>
            <pc:sldMk cId="0" sldId="258"/>
            <ac:grpSpMk id="2070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9"/>
        </pc:sldMkLst>
        <pc:spChg chg="add del mod">
          <ac:chgData name="tuyết nguyễn thị ánh" userId="a6fbc05945fbe6a6" providerId="LiveId" clId="{592AFEAF-E290-4FCB-96E6-57C1B025409F}" dt="2023-07-24T01:24:03.191" v="325" actId="478"/>
          <ac:spMkLst>
            <pc:docMk/>
            <pc:sldMk cId="0" sldId="259"/>
            <ac:spMk id="3" creationId="{E2ADDF7A-B3EF-7A6B-D50D-063203864260}"/>
          </ac:spMkLst>
        </pc:spChg>
        <pc:spChg chg="mod">
          <ac:chgData name="tuyết nguyễn thị ánh" userId="a6fbc05945fbe6a6" providerId="LiveId" clId="{592AFEAF-E290-4FCB-96E6-57C1B025409F}" dt="2023-07-24T01:26:28.854" v="465" actId="207"/>
          <ac:spMkLst>
            <pc:docMk/>
            <pc:sldMk cId="0" sldId="259"/>
            <ac:spMk id="210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24:01.036" v="324" actId="478"/>
          <ac:spMkLst>
            <pc:docMk/>
            <pc:sldMk cId="0" sldId="259"/>
            <ac:spMk id="2105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25:20.005" v="457" actId="1076"/>
          <ac:grpSpMkLst>
            <pc:docMk/>
            <pc:sldMk cId="0" sldId="259"/>
            <ac:grpSpMk id="2106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60"/>
        </pc:sldMkLst>
        <pc:spChg chg="add del mod">
          <ac:chgData name="tuyết nguyễn thị ánh" userId="a6fbc05945fbe6a6" providerId="LiveId" clId="{592AFEAF-E290-4FCB-96E6-57C1B025409F}" dt="2023-07-24T01:31:40.252" v="473" actId="478"/>
          <ac:spMkLst>
            <pc:docMk/>
            <pc:sldMk cId="0" sldId="260"/>
            <ac:spMk id="3" creationId="{8F15FC1D-7F50-EF32-2A7B-51D7F232167C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31:38.089" v="472" actId="478"/>
          <ac:spMkLst>
            <pc:docMk/>
            <pc:sldMk cId="0" sldId="260"/>
            <ac:spMk id="216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32:35.195" v="542" actId="1076"/>
          <ac:grpSpMkLst>
            <pc:docMk/>
            <pc:sldMk cId="0" sldId="260"/>
            <ac:grpSpMk id="2168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1"/>
        </pc:sldMkLst>
        <pc:spChg chg="add del mod">
          <ac:chgData name="tuyết nguyễn thị ánh" userId="a6fbc05945fbe6a6" providerId="LiveId" clId="{592AFEAF-E290-4FCB-96E6-57C1B025409F}" dt="2023-07-24T01:34:29.546" v="580" actId="478"/>
          <ac:spMkLst>
            <pc:docMk/>
            <pc:sldMk cId="0" sldId="261"/>
            <ac:spMk id="3" creationId="{2B2EC9A1-7659-99F2-487D-2C207A641BBE}"/>
          </ac:spMkLst>
        </pc:spChg>
        <pc:spChg chg="mod">
          <ac:chgData name="tuyết nguyễn thị ánh" userId="a6fbc05945fbe6a6" providerId="LiveId" clId="{592AFEAF-E290-4FCB-96E6-57C1B025409F}" dt="2023-07-24T01:46:01.136" v="1053" actId="14100"/>
          <ac:spMkLst>
            <pc:docMk/>
            <pc:sldMk cId="0" sldId="261"/>
            <ac:spMk id="4" creationId="{E2221F75-1761-6F54-AC0F-AB5BD8DCBE23}"/>
          </ac:spMkLst>
        </pc:spChg>
        <pc:spChg chg="add del mod">
          <ac:chgData name="tuyết nguyễn thị ánh" userId="a6fbc05945fbe6a6" providerId="LiveId" clId="{592AFEAF-E290-4FCB-96E6-57C1B025409F}" dt="2023-07-24T01:34:35.037" v="583" actId="478"/>
          <ac:spMkLst>
            <pc:docMk/>
            <pc:sldMk cId="0" sldId="261"/>
            <ac:spMk id="5" creationId="{0E5D1406-545D-9DE7-2792-DD5CC702133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5" creationId="{283F62D8-F45E-11A3-453F-4C9F86FF8EC9}"/>
          </ac:spMkLst>
        </pc:spChg>
        <pc:spChg chg="add del mod">
          <ac:chgData name="tuyết nguyễn thị ánh" userId="a6fbc05945fbe6a6" providerId="LiveId" clId="{592AFEAF-E290-4FCB-96E6-57C1B025409F}" dt="2023-07-24T01:34:33.876" v="582" actId="478"/>
          <ac:spMkLst>
            <pc:docMk/>
            <pc:sldMk cId="0" sldId="261"/>
            <ac:spMk id="7" creationId="{C371F8D0-ABD9-86F2-E823-8C7351BE239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8" creationId="{020B183D-3E3B-FD46-5091-EEEACB780C03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35:00.706" v="586" actId="255"/>
          <ac:spMkLst>
            <pc:docMk/>
            <pc:sldMk cId="0" sldId="261"/>
            <ac:spMk id="12" creationId="{0491A2BE-28AD-C88F-02D8-03CFDD67D6DB}"/>
          </ac:spMkLst>
        </pc:spChg>
        <pc:spChg chg="mod">
          <ac:chgData name="tuyết nguyễn thị ánh" userId="a6fbc05945fbe6a6" providerId="LiveId" clId="{592AFEAF-E290-4FCB-96E6-57C1B025409F}" dt="2023-07-24T01:49:56.989" v="1402" actId="1076"/>
          <ac:spMkLst>
            <pc:docMk/>
            <pc:sldMk cId="0" sldId="261"/>
            <ac:spMk id="14" creationId="{D2103DCC-386F-6119-001F-E4CCA043284E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16" creationId="{C179D528-EECE-C891-FE25-1A9A2E963980}"/>
          </ac:spMkLst>
        </pc:spChg>
        <pc:spChg chg="del">
          <ac:chgData name="tuyết nguyễn thị ánh" userId="a6fbc05945fbe6a6" providerId="LiveId" clId="{592AFEAF-E290-4FCB-96E6-57C1B025409F}" dt="2023-07-24T01:34:28.166" v="579" actId="478"/>
          <ac:spMkLst>
            <pc:docMk/>
            <pc:sldMk cId="0" sldId="261"/>
            <ac:spMk id="2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1:50:05.677" v="1403" actId="1076"/>
          <ac:grpSpMkLst>
            <pc:docMk/>
            <pc:sldMk cId="0" sldId="261"/>
            <ac:grpSpMk id="2" creationId="{630A3E2F-F68A-DA13-FC85-21C84BA4C048}"/>
          </ac:grpSpMkLst>
        </pc:grpChg>
        <pc:grpChg chg="add del mod">
          <ac:chgData name="tuyết nguyễn thị ánh" userId="a6fbc05945fbe6a6" providerId="LiveId" clId="{592AFEAF-E290-4FCB-96E6-57C1B025409F}" dt="2023-07-24T01:35:03.992" v="587" actId="478"/>
          <ac:grpSpMkLst>
            <pc:docMk/>
            <pc:sldMk cId="0" sldId="261"/>
            <ac:grpSpMk id="10" creationId="{52E2C309-0B97-A96F-0C6A-60D649372BE4}"/>
          </ac:grpSpMkLst>
        </pc:grpChg>
        <pc:grpChg chg="add mod">
          <ac:chgData name="tuyết nguyễn thị ánh" userId="a6fbc05945fbe6a6" providerId="LiveId" clId="{592AFEAF-E290-4FCB-96E6-57C1B025409F}" dt="2023-07-24T01:49:56.989" v="1402" actId="1076"/>
          <ac:grpSpMkLst>
            <pc:docMk/>
            <pc:sldMk cId="0" sldId="261"/>
            <ac:grpSpMk id="13" creationId="{3F57CC2B-8A2B-6FAA-F8EA-A8351D041786}"/>
          </ac:grpSpMkLst>
        </pc:grpChg>
        <pc:picChg chg="mod">
          <ac:chgData name="tuyết nguyễn thị ánh" userId="a6fbc05945fbe6a6" providerId="LiveId" clId="{592AFEAF-E290-4FCB-96E6-57C1B025409F}" dt="2023-07-24T01:46:26.408" v="1060" actId="1076"/>
          <ac:picMkLst>
            <pc:docMk/>
            <pc:sldMk cId="0" sldId="261"/>
            <ac:picMk id="3" creationId="{8AA3273C-CD49-E46D-A772-155B91863045}"/>
          </ac:picMkLst>
        </pc:picChg>
        <pc:picChg chg="mod">
          <ac:chgData name="tuyết nguyễn thị ánh" userId="a6fbc05945fbe6a6" providerId="LiveId" clId="{592AFEAF-E290-4FCB-96E6-57C1B025409F}" dt="2023-07-24T01:35:00.706" v="586" actId="255"/>
          <ac:picMkLst>
            <pc:docMk/>
            <pc:sldMk cId="0" sldId="261"/>
            <ac:picMk id="11" creationId="{F765774B-4362-D029-60BF-88C680BB7613}"/>
          </ac:picMkLst>
        </pc:picChg>
        <pc:picChg chg="mod">
          <ac:chgData name="tuyết nguyễn thị ánh" userId="a6fbc05945fbe6a6" providerId="LiveId" clId="{592AFEAF-E290-4FCB-96E6-57C1B025409F}" dt="2023-07-24T01:49:56.989" v="1402" actId="1076"/>
          <ac:picMkLst>
            <pc:docMk/>
            <pc:sldMk cId="0" sldId="261"/>
            <ac:picMk id="15" creationId="{CAD74194-AAF2-DD8E-10BF-D5A5E282644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2"/>
        </pc:sldMkLst>
        <pc:spChg chg="add del mod">
          <ac:chgData name="tuyết nguyễn thị ánh" userId="a6fbc05945fbe6a6" providerId="LiveId" clId="{592AFEAF-E290-4FCB-96E6-57C1B025409F}" dt="2023-07-24T01:54:54.199" v="1691" actId="478"/>
          <ac:spMkLst>
            <pc:docMk/>
            <pc:sldMk cId="0" sldId="262"/>
            <ac:spMk id="3" creationId="{979E7D26-1347-65EA-D197-048298260851}"/>
          </ac:spMkLst>
        </pc:spChg>
        <pc:spChg chg="add del mod">
          <ac:chgData name="tuyết nguyễn thị ánh" userId="a6fbc05945fbe6a6" providerId="LiveId" clId="{592AFEAF-E290-4FCB-96E6-57C1B025409F}" dt="2023-07-24T01:54:57.336" v="1693" actId="478"/>
          <ac:spMkLst>
            <pc:docMk/>
            <pc:sldMk cId="0" sldId="262"/>
            <ac:spMk id="5" creationId="{B1872924-C661-0633-4310-429BF1143E3E}"/>
          </ac:spMkLst>
        </pc:spChg>
        <pc:spChg chg="add mod">
          <ac:chgData name="tuyết nguyễn thị ánh" userId="a6fbc05945fbe6a6" providerId="LiveId" clId="{592AFEAF-E290-4FCB-96E6-57C1B025409F}" dt="2023-07-24T03:13:20.580" v="6273" actId="207"/>
          <ac:spMkLst>
            <pc:docMk/>
            <pc:sldMk cId="0" sldId="262"/>
            <ac:spMk id="6" creationId="{F3C5EA07-FBDE-7795-2CB1-271FAC01831A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7" creationId="{0BCC05D2-4F66-DCCC-1D94-633C82EC2427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8" creationId="{2B9F2BFE-FF77-CEF4-52D6-FC0532D231E4}"/>
          </ac:spMkLst>
        </pc:spChg>
        <pc:spChg chg="del">
          <ac:chgData name="tuyết nguyễn thị ánh" userId="a6fbc05945fbe6a6" providerId="LiveId" clId="{592AFEAF-E290-4FCB-96E6-57C1B025409F}" dt="2023-07-24T01:54:55.839" v="1692" actId="478"/>
          <ac:spMkLst>
            <pc:docMk/>
            <pc:sldMk cId="0" sldId="262"/>
            <ac:spMk id="22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54:51.486" v="1690" actId="478"/>
          <ac:spMkLst>
            <pc:docMk/>
            <pc:sldMk cId="0" sldId="262"/>
            <ac:spMk id="222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59:19.926" v="2185" actId="1076"/>
          <ac:grpSpMkLst>
            <pc:docMk/>
            <pc:sldMk cId="0" sldId="262"/>
            <ac:grpSpMk id="2228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3"/>
        </pc:sldMkLst>
        <pc:spChg chg="add del mod">
          <ac:chgData name="tuyết nguyễn thị ánh" userId="a6fbc05945fbe6a6" providerId="LiveId" clId="{592AFEAF-E290-4FCB-96E6-57C1B025409F}" dt="2023-07-24T02:11:29.067" v="2734" actId="478"/>
          <ac:spMkLst>
            <pc:docMk/>
            <pc:sldMk cId="0" sldId="263"/>
            <ac:spMk id="3" creationId="{9B2030A7-88F7-A452-B9A5-7A8584F1A931}"/>
          </ac:spMkLst>
        </pc:spChg>
        <pc:spChg chg="add del mod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5" creationId="{9DE698FA-FA1F-55DA-E5A4-349A2F3CD546}"/>
          </ac:spMkLst>
        </pc:spChg>
        <pc:spChg chg="add del mod">
          <ac:chgData name="tuyết nguyễn thị ánh" userId="a6fbc05945fbe6a6" providerId="LiveId" clId="{592AFEAF-E290-4FCB-96E6-57C1B025409F}" dt="2023-07-24T02:11:35.893" v="2737" actId="478"/>
          <ac:spMkLst>
            <pc:docMk/>
            <pc:sldMk cId="0" sldId="263"/>
            <ac:spMk id="7" creationId="{D6E8002D-E9F9-4DDD-67DF-C0A3B942D8EC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9" creationId="{90F654BC-1617-2772-3AAB-383309BF8D2D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11" creationId="{3C9E45D8-0CC7-E120-980C-580F464C2D38}"/>
          </ac:spMkLst>
        </pc:spChg>
        <pc:spChg chg="add mod">
          <ac:chgData name="tuyết nguyễn thị ánh" userId="a6fbc05945fbe6a6" providerId="LiveId" clId="{592AFEAF-E290-4FCB-96E6-57C1B025409F}" dt="2023-07-24T03:23:11.162" v="6853" actId="255"/>
          <ac:spMkLst>
            <pc:docMk/>
            <pc:sldMk cId="0" sldId="263"/>
            <ac:spMk id="12" creationId="{7FE51A3A-966B-4559-5326-5DFCF93C6B33}"/>
          </ac:spMkLst>
        </pc:spChg>
        <pc:spChg chg="add mod">
          <ac:chgData name="tuyết nguyễn thị ánh" userId="a6fbc05945fbe6a6" providerId="LiveId" clId="{592AFEAF-E290-4FCB-96E6-57C1B025409F}" dt="2023-07-24T02:16:46.792" v="2912" actId="1035"/>
          <ac:spMkLst>
            <pc:docMk/>
            <pc:sldMk cId="0" sldId="263"/>
            <ac:spMk id="13" creationId="{86013EE2-E5BA-9F13-C74B-9D9123F76BFC}"/>
          </ac:spMkLst>
        </pc:spChg>
        <pc:spChg chg="add mod">
          <ac:chgData name="tuyết nguyễn thị ánh" userId="a6fbc05945fbe6a6" providerId="LiveId" clId="{592AFEAF-E290-4FCB-96E6-57C1B025409F}" dt="2023-07-24T02:16:42.230" v="2902" actId="255"/>
          <ac:spMkLst>
            <pc:docMk/>
            <pc:sldMk cId="0" sldId="263"/>
            <ac:spMk id="16" creationId="{9510BE56-15CF-7253-D0B9-167BCF5CA106}"/>
          </ac:spMkLst>
        </pc:spChg>
        <pc:spChg chg="add mod">
          <ac:chgData name="tuyết nguyễn thị ánh" userId="a6fbc05945fbe6a6" providerId="LiveId" clId="{592AFEAF-E290-4FCB-96E6-57C1B025409F}" dt="2023-07-24T02:16:53.566" v="2922" actId="1036"/>
          <ac:spMkLst>
            <pc:docMk/>
            <pc:sldMk cId="0" sldId="263"/>
            <ac:spMk id="19" creationId="{3B007139-3B8C-4E0B-73FF-80654362CCB3}"/>
          </ac:spMkLst>
        </pc:spChg>
        <pc:spChg chg="del">
          <ac:chgData name="tuyết nguyễn thị ánh" userId="a6fbc05945fbe6a6" providerId="LiveId" clId="{592AFEAF-E290-4FCB-96E6-57C1B025409F}" dt="2023-07-24T02:12:16.995" v="2752" actId="478"/>
          <ac:spMkLst>
            <pc:docMk/>
            <pc:sldMk cId="0" sldId="263"/>
            <ac:spMk id="228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27.502" v="2733" actId="478"/>
          <ac:spMkLst>
            <pc:docMk/>
            <pc:sldMk cId="0" sldId="263"/>
            <ac:spMk id="231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2.926" v="2735" actId="478"/>
          <ac:spMkLst>
            <pc:docMk/>
            <pc:sldMk cId="0" sldId="263"/>
            <ac:spMk id="23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23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16:46.792" v="2912" actId="1035"/>
          <ac:grpSpMkLst>
            <pc:docMk/>
            <pc:sldMk cId="0" sldId="263"/>
            <ac:grpSpMk id="17" creationId="{3E42ADC5-3143-9F14-4EB4-A187FAFB7224}"/>
          </ac:grpSpMkLst>
        </pc:grpChg>
        <pc:grpChg chg="mod">
          <ac:chgData name="tuyết nguyễn thị ánh" userId="a6fbc05945fbe6a6" providerId="LiveId" clId="{592AFEAF-E290-4FCB-96E6-57C1B025409F}" dt="2023-07-24T02:12:07.844" v="2747" actId="1076"/>
          <ac:grpSpMkLst>
            <pc:docMk/>
            <pc:sldMk cId="0" sldId="263"/>
            <ac:grpSpMk id="226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1.127" v="2750" actId="1076"/>
          <ac:grpSpMkLst>
            <pc:docMk/>
            <pc:sldMk cId="0" sldId="263"/>
            <ac:grpSpMk id="2275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4.521" v="2751" actId="1076"/>
          <ac:grpSpMkLst>
            <pc:docMk/>
            <pc:sldMk cId="0" sldId="263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16:42.230" v="2902" actId="255"/>
          <ac:picMkLst>
            <pc:docMk/>
            <pc:sldMk cId="0" sldId="263"/>
            <ac:picMk id="15" creationId="{E9900341-D391-F4CF-DCBA-631555B9F0F0}"/>
          </ac:picMkLst>
        </pc:picChg>
      </pc:sldChg>
      <pc:sldChg chg="addSp delSp modSp mod ord modTransition delAnim modAnim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64"/>
        </pc:sldMkLst>
        <pc:spChg chg="add del mod">
          <ac:chgData name="tuyết nguyễn thị ánh" userId="a6fbc05945fbe6a6" providerId="LiveId" clId="{592AFEAF-E290-4FCB-96E6-57C1B025409F}" dt="2023-07-24T02:01:04.526" v="2224" actId="478"/>
          <ac:spMkLst>
            <pc:docMk/>
            <pc:sldMk cId="0" sldId="264"/>
            <ac:spMk id="3" creationId="{2CD2F8FE-144A-99AB-D868-98C735264A5F}"/>
          </ac:spMkLst>
        </pc:spChg>
        <pc:spChg chg="add mod">
          <ac:chgData name="tuyết nguyễn thị ánh" userId="a6fbc05945fbe6a6" providerId="LiveId" clId="{592AFEAF-E290-4FCB-96E6-57C1B025409F}" dt="2023-07-24T02:02:45.543" v="2353" actId="207"/>
          <ac:spMkLst>
            <pc:docMk/>
            <pc:sldMk cId="0" sldId="264"/>
            <ac:spMk id="4" creationId="{2060DEE0-71A3-F908-AA8A-84077D693BB9}"/>
          </ac:spMkLst>
        </pc:spChg>
        <pc:spChg chg="add mod">
          <ac:chgData name="tuyết nguyễn thị ánh" userId="a6fbc05945fbe6a6" providerId="LiveId" clId="{592AFEAF-E290-4FCB-96E6-57C1B025409F}" dt="2023-07-24T02:02:19.159" v="2349" actId="1076"/>
          <ac:spMkLst>
            <pc:docMk/>
            <pc:sldMk cId="0" sldId="264"/>
            <ac:spMk id="5" creationId="{2D488081-93D9-12B2-F105-D7724FE2838D}"/>
          </ac:spMkLst>
        </pc:spChg>
        <pc:spChg chg="add mod">
          <ac:chgData name="tuyết nguyễn thị ánh" userId="a6fbc05945fbe6a6" providerId="LiveId" clId="{592AFEAF-E290-4FCB-96E6-57C1B025409F}" dt="2023-07-24T02:03:46.174" v="2458" actId="1076"/>
          <ac:spMkLst>
            <pc:docMk/>
            <pc:sldMk cId="0" sldId="264"/>
            <ac:spMk id="6" creationId="{866F3AFB-E14A-2568-C561-00A03A23E8B8}"/>
          </ac:spMkLst>
        </pc:spChg>
        <pc:spChg chg="add mod">
          <ac:chgData name="tuyết nguyễn thị ánh" userId="a6fbc05945fbe6a6" providerId="LiveId" clId="{592AFEAF-E290-4FCB-96E6-57C1B025409F}" dt="2023-07-24T02:06:08.944" v="2471" actId="207"/>
          <ac:spMkLst>
            <pc:docMk/>
            <pc:sldMk cId="0" sldId="264"/>
            <ac:spMk id="7" creationId="{7C2AA364-855F-E756-E6D0-88CD25C16626}"/>
          </ac:spMkLst>
        </pc:spChg>
        <pc:spChg chg="add del mod">
          <ac:chgData name="tuyết nguyễn thị ánh" userId="a6fbc05945fbe6a6" providerId="LiveId" clId="{592AFEAF-E290-4FCB-96E6-57C1B025409F}" dt="2023-07-24T02:05:49.196" v="2465" actId="478"/>
          <ac:spMkLst>
            <pc:docMk/>
            <pc:sldMk cId="0" sldId="264"/>
            <ac:spMk id="8" creationId="{2270BFC6-BC1A-61EA-AFDC-90D7A1204DC7}"/>
          </ac:spMkLst>
        </pc:spChg>
        <pc:spChg chg="add mod">
          <ac:chgData name="tuyết nguyễn thị ánh" userId="a6fbc05945fbe6a6" providerId="LiveId" clId="{592AFEAF-E290-4FCB-96E6-57C1B025409F}" dt="2023-07-24T02:09:06.518" v="2727" actId="20577"/>
          <ac:spMkLst>
            <pc:docMk/>
            <pc:sldMk cId="0" sldId="264"/>
            <ac:spMk id="9" creationId="{1F3882B9-B5C5-BA80-CB99-E2E9384F1F58}"/>
          </ac:spMkLst>
        </pc:spChg>
        <pc:spChg chg="del">
          <ac:chgData name="tuyết nguyễn thị ánh" userId="a6fbc05945fbe6a6" providerId="LiveId" clId="{592AFEAF-E290-4FCB-96E6-57C1B025409F}" dt="2023-07-24T02:01:02.684" v="2223" actId="478"/>
          <ac:spMkLst>
            <pc:docMk/>
            <pc:sldMk cId="0" sldId="264"/>
            <ac:spMk id="23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2:10:13.691" v="2732" actId="1076"/>
          <ac:picMkLst>
            <pc:docMk/>
            <pc:sldMk cId="0" sldId="264"/>
            <ac:picMk id="11" creationId="{1BCA880D-11EC-C2AD-AF37-43C487B705B1}"/>
          </ac:picMkLst>
        </pc:picChg>
      </pc:sldChg>
      <pc:sldChg chg="addSp delSp modSp mod modTransition addAnim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5"/>
        </pc:sldMkLst>
        <pc:spChg chg="add del mod">
          <ac:chgData name="tuyết nguyễn thị ánh" userId="a6fbc05945fbe6a6" providerId="LiveId" clId="{592AFEAF-E290-4FCB-96E6-57C1B025409F}" dt="2023-07-24T02:17:44.102" v="2924" actId="478"/>
          <ac:spMkLst>
            <pc:docMk/>
            <pc:sldMk cId="0" sldId="265"/>
            <ac:spMk id="3" creationId="{E2D8A05C-2E40-E4D8-B23C-E90914AC1E11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5" creationId="{4E001878-4DAB-455F-5E44-F1677189EA1D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7" creationId="{C24FE08D-12CB-5EB1-E9CF-D9245D0FF8F5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9" creationId="{BAB01D43-B205-1D74-F42A-9018679225FA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11" creationId="{92505086-E648-ED42-2D81-70996F1B479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3" creationId="{5E9EA7F4-5987-7825-382A-F8FD0824F16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5" creationId="{25B6AE46-A455-AC19-B946-621E757EC35A}"/>
          </ac:spMkLst>
        </pc:spChg>
        <pc:spChg chg="add mod">
          <ac:chgData name="tuyết nguyễn thị ánh" userId="a6fbc05945fbe6a6" providerId="LiveId" clId="{592AFEAF-E290-4FCB-96E6-57C1B025409F}" dt="2023-07-24T02:20:27.123" v="3419" actId="1076"/>
          <ac:spMkLst>
            <pc:docMk/>
            <pc:sldMk cId="0" sldId="265"/>
            <ac:spMk id="16" creationId="{AB687A65-0C1B-2014-AFA1-C11B1F6D9ED2}"/>
          </ac:spMkLst>
        </pc:spChg>
        <pc:spChg chg="add del mod">
          <ac:chgData name="tuyết nguyễn thị ánh" userId="a6fbc05945fbe6a6" providerId="LiveId" clId="{592AFEAF-E290-4FCB-96E6-57C1B025409F}" dt="2023-07-24T02:23:04.548" v="3434" actId="1076"/>
          <ac:spMkLst>
            <pc:docMk/>
            <pc:sldMk cId="0" sldId="265"/>
            <ac:spMk id="17" creationId="{B92AEB8B-CBA0-71C5-A315-9E724AAE9E01}"/>
          </ac:spMkLst>
        </pc:spChg>
        <pc:spChg chg="add del mod">
          <ac:chgData name="tuyết nguyễn thị ánh" userId="a6fbc05945fbe6a6" providerId="LiveId" clId="{592AFEAF-E290-4FCB-96E6-57C1B025409F}" dt="2023-07-24T02:19:38.278" v="3228" actId="478"/>
          <ac:spMkLst>
            <pc:docMk/>
            <pc:sldMk cId="0" sldId="265"/>
            <ac:spMk id="18" creationId="{8A8A9CBA-BCF8-BBE2-7824-17E365F8AA14}"/>
          </ac:spMkLst>
        </pc:spChg>
        <pc:spChg chg="add del mod">
          <ac:chgData name="tuyết nguyễn thị ánh" userId="a6fbc05945fbe6a6" providerId="LiveId" clId="{592AFEAF-E290-4FCB-96E6-57C1B025409F}" dt="2023-07-24T02:19:39.999" v="3229" actId="478"/>
          <ac:spMkLst>
            <pc:docMk/>
            <pc:sldMk cId="0" sldId="265"/>
            <ac:spMk id="19" creationId="{D86EF72E-16A3-1A5C-A9F7-377230A71D47}"/>
          </ac:spMkLst>
        </pc:spChg>
        <pc:spChg chg="del">
          <ac:chgData name="tuyết nguyễn thị ánh" userId="a6fbc05945fbe6a6" providerId="LiveId" clId="{592AFEAF-E290-4FCB-96E6-57C1B025409F}" dt="2023-07-24T02:17:42.293" v="2923" actId="478"/>
          <ac:spMkLst>
            <pc:docMk/>
            <pc:sldMk cId="0" sldId="265"/>
            <ac:spMk id="23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50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4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62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23:07.511" v="3435" actId="1076"/>
          <ac:picMkLst>
            <pc:docMk/>
            <pc:sldMk cId="0" sldId="265"/>
            <ac:picMk id="21" creationId="{E059963C-9024-AEE2-3F71-67ECDB193B08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6"/>
        </pc:sldMkLst>
        <pc:spChg chg="add del mod">
          <ac:chgData name="tuyết nguyễn thị ánh" userId="a6fbc05945fbe6a6" providerId="LiveId" clId="{592AFEAF-E290-4FCB-96E6-57C1B025409F}" dt="2023-07-24T02:33:40.042" v="4323" actId="478"/>
          <ac:spMkLst>
            <pc:docMk/>
            <pc:sldMk cId="0" sldId="266"/>
            <ac:spMk id="3" creationId="{7AF0E80D-0EDD-AAAF-03E6-516C22460E19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5" creationId="{193B39D3-90C3-2917-D25D-8E5ED359AE07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7" creationId="{385CDF05-167D-0B48-7978-9059619085B1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9" creationId="{CFF03F31-7C2E-C699-8D2A-77AFD0E607CD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11" creationId="{585EE3DC-9781-7D2A-F327-84BA7B0D215D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3" creationId="{567A9AF6-7C1B-C087-11BD-FCED59D80BFB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5" creationId="{F0E48633-6EC9-A3E1-5AA0-9201C4F3B9F8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7" creationId="{B2ACA40C-7A08-5D93-1634-AE7824915919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9" creationId="{D719C5C2-968C-5186-2AF1-37AB184DD30C}"/>
          </ac:spMkLst>
        </pc:spChg>
        <pc:spChg chg="add mod">
          <ac:chgData name="tuyết nguyễn thị ánh" userId="a6fbc05945fbe6a6" providerId="LiveId" clId="{592AFEAF-E290-4FCB-96E6-57C1B025409F}" dt="2023-07-24T02:44:55.993" v="5109" actId="20577"/>
          <ac:spMkLst>
            <pc:docMk/>
            <pc:sldMk cId="0" sldId="266"/>
            <ac:spMk id="20" creationId="{CE3EE696-40D7-F4FA-57B7-A7B50FE9EC0A}"/>
          </ac:spMkLst>
        </pc:spChg>
        <pc:spChg chg="add mod">
          <ac:chgData name="tuyết nguyễn thị ánh" userId="a6fbc05945fbe6a6" providerId="LiveId" clId="{592AFEAF-E290-4FCB-96E6-57C1B025409F}" dt="2023-07-24T02:44:05.186" v="5102" actId="1076"/>
          <ac:spMkLst>
            <pc:docMk/>
            <pc:sldMk cId="0" sldId="266"/>
            <ac:spMk id="21" creationId="{25D4A77F-BA35-F752-6AE1-2E0B366B7EBA}"/>
          </ac:spMkLst>
        </pc:spChg>
        <pc:spChg chg="mod">
          <ac:chgData name="tuyết nguyễn thị ánh" userId="a6fbc05945fbe6a6" providerId="LiveId" clId="{592AFEAF-E290-4FCB-96E6-57C1B025409F}" dt="2023-07-24T02:43:58.360" v="5101" actId="1076"/>
          <ac:spMkLst>
            <pc:docMk/>
            <pc:sldMk cId="0" sldId="266"/>
            <ac:spMk id="23" creationId="{4DF2FD92-8754-1B43-6B36-F72300CDF6B8}"/>
          </ac:spMkLst>
        </pc:spChg>
        <pc:spChg chg="add mod">
          <ac:chgData name="tuyết nguyễn thị ánh" userId="a6fbc05945fbe6a6" providerId="LiveId" clId="{592AFEAF-E290-4FCB-96E6-57C1B025409F}" dt="2023-07-24T02:43:42.886" v="5095" actId="1076"/>
          <ac:spMkLst>
            <pc:docMk/>
            <pc:sldMk cId="0" sldId="266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1:05.812" v="4546"/>
          <ac:spMkLst>
            <pc:docMk/>
            <pc:sldMk cId="0" sldId="266"/>
            <ac:spMk id="28" creationId="{84D55728-8CB2-B06F-7BE1-C4969EB7ABC4}"/>
          </ac:spMkLst>
        </pc:spChg>
        <pc:spChg chg="add del mod">
          <ac:chgData name="tuyết nguyễn thị ánh" userId="a6fbc05945fbe6a6" providerId="LiveId" clId="{592AFEAF-E290-4FCB-96E6-57C1B025409F}" dt="2023-07-24T02:42:04.172" v="4651" actId="478"/>
          <ac:spMkLst>
            <pc:docMk/>
            <pc:sldMk cId="0" sldId="266"/>
            <ac:spMk id="29" creationId="{EB20C677-00F8-CF64-C499-061D1BBBA295}"/>
          </ac:spMkLst>
        </pc:spChg>
        <pc:spChg chg="del">
          <ac:chgData name="tuyết nguyễn thị ánh" userId="a6fbc05945fbe6a6" providerId="LiveId" clId="{592AFEAF-E290-4FCB-96E6-57C1B025409F}" dt="2023-07-24T02:33:38.285" v="4322" actId="478"/>
          <ac:spMkLst>
            <pc:docMk/>
            <pc:sldMk cId="0" sldId="266"/>
            <ac:spMk id="23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43:58.360" v="5101" actId="1076"/>
          <ac:grpSpMkLst>
            <pc:docMk/>
            <pc:sldMk cId="0" sldId="266"/>
            <ac:grpSpMk id="22" creationId="{B5CD0C80-F394-036E-597E-E7F5A7B28B1A}"/>
          </ac:grpSpMkLst>
        </pc:grpChg>
        <pc:grpChg chg="add del mod">
          <ac:chgData name="tuyết nguyễn thị ánh" userId="a6fbc05945fbe6a6" providerId="LiveId" clId="{592AFEAF-E290-4FCB-96E6-57C1B025409F}" dt="2023-07-24T02:42:03.062" v="4650" actId="478"/>
          <ac:grpSpMkLst>
            <pc:docMk/>
            <pc:sldMk cId="0" sldId="266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2:43:53.331" v="5100" actId="1076"/>
          <ac:grpSpMkLst>
            <pc:docMk/>
            <pc:sldMk cId="0" sldId="266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43:58.360" v="5101" actId="1076"/>
          <ac:picMkLst>
            <pc:docMk/>
            <pc:sldMk cId="0" sldId="266"/>
            <ac:picMk id="24" creationId="{E5AE3970-34E3-14D0-600B-54BF66BF1E40}"/>
          </ac:picMkLst>
        </pc:picChg>
        <pc:picChg chg="mod">
          <ac:chgData name="tuyết nguyễn thị ánh" userId="a6fbc05945fbe6a6" providerId="LiveId" clId="{592AFEAF-E290-4FCB-96E6-57C1B025409F}" dt="2023-07-24T02:41:05.812" v="4546"/>
          <ac:picMkLst>
            <pc:docMk/>
            <pc:sldMk cId="0" sldId="266"/>
            <ac:picMk id="27" creationId="{8786FB45-5309-C6B4-A547-9ED4B0EF25F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7"/>
        </pc:sldMkLst>
        <pc:spChg chg="add del mod">
          <ac:chgData name="tuyết nguyễn thị ánh" userId="a6fbc05945fbe6a6" providerId="LiveId" clId="{592AFEAF-E290-4FCB-96E6-57C1B025409F}" dt="2023-07-24T03:09:18.052" v="5969" actId="478"/>
          <ac:spMkLst>
            <pc:docMk/>
            <pc:sldMk cId="0" sldId="267"/>
            <ac:spMk id="3" creationId="{78959876-8390-9D21-B078-289CC2C28C8E}"/>
          </ac:spMkLst>
        </pc:spChg>
        <pc:spChg chg="add mod">
          <ac:chgData name="tuyết nguyễn thị ánh" userId="a6fbc05945fbe6a6" providerId="LiveId" clId="{592AFEAF-E290-4FCB-96E6-57C1B025409F}" dt="2023-07-24T03:13:31.745" v="6275" actId="207"/>
          <ac:spMkLst>
            <pc:docMk/>
            <pc:sldMk cId="0" sldId="267"/>
            <ac:spMk id="4" creationId="{11E44DD7-5540-DFFD-736E-3838E11F979A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5" creationId="{5BE27646-B9E3-B2A0-05C3-7697370AD0FD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6" creationId="{185CEE5D-9AC6-2054-8647-36F09D27E3FC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6.552" v="5968" actId="478"/>
          <ac:spMkLst>
            <pc:docMk/>
            <pc:sldMk cId="0" sldId="267"/>
            <ac:spMk id="24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3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03:09:13.328" v="5967" actId="478"/>
          <ac:picMkLst>
            <pc:docMk/>
            <pc:sldMk cId="0" sldId="267"/>
            <ac:picMk id="2437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8"/>
        </pc:sldMkLst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3" creationId="{B4C7F799-ABC5-D9B1-87FC-BBEED12A87D6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5" creationId="{FED657F4-ACC9-AC13-A17B-76C7E4027E69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7" creationId="{1AE7DE57-6378-BC92-A6A8-0145B766A838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9" creationId="{179ED3FA-C72D-C5B3-01E3-ECD366F42280}"/>
          </ac:spMkLst>
        </pc:spChg>
        <pc:spChg chg="add mod">
          <ac:chgData name="tuyết nguyễn thị ánh" userId="a6fbc05945fbe6a6" providerId="LiveId" clId="{592AFEAF-E290-4FCB-96E6-57C1B025409F}" dt="2023-07-24T04:06:38.602" v="7630" actId="20577"/>
          <ac:spMkLst>
            <pc:docMk/>
            <pc:sldMk cId="0" sldId="268"/>
            <ac:spMk id="10" creationId="{710BD3CA-F11C-B4F4-F23A-855407DE1C9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1" creationId="{E664ADF5-0F6D-6BB7-3D08-5D44B47D14A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2" creationId="{D4DFE451-FCDF-F00B-8132-EFB225CB9B71}"/>
          </ac:spMkLst>
        </pc:spChg>
        <pc:spChg chg="add mod">
          <ac:chgData name="tuyết nguyễn thị ánh" userId="a6fbc05945fbe6a6" providerId="LiveId" clId="{592AFEAF-E290-4FCB-96E6-57C1B025409F}" dt="2023-07-24T03:16:21.927" v="6448" actId="1076"/>
          <ac:spMkLst>
            <pc:docMk/>
            <pc:sldMk cId="0" sldId="268"/>
            <ac:spMk id="13" creationId="{BE2D9DCE-75D8-F82F-7711-73FFC3D54A1B}"/>
          </ac:spMkLst>
        </pc:spChg>
        <pc:spChg chg="add mod">
          <ac:chgData name="tuyết nguyễn thị ánh" userId="a6fbc05945fbe6a6" providerId="LiveId" clId="{592AFEAF-E290-4FCB-96E6-57C1B025409F}" dt="2023-07-24T03:19:44.910" v="6722" actId="1035"/>
          <ac:spMkLst>
            <pc:docMk/>
            <pc:sldMk cId="0" sldId="268"/>
            <ac:spMk id="14" creationId="{07B9201D-364F-255D-B3CE-E9DC360FF7E2}"/>
          </ac:spMkLst>
        </pc:spChg>
        <pc:spChg chg="add del mod">
          <ac:chgData name="tuyết nguyễn thị ánh" userId="a6fbc05945fbe6a6" providerId="LiveId" clId="{592AFEAF-E290-4FCB-96E6-57C1B025409F}" dt="2023-07-24T03:19:04.859" v="6702"/>
          <ac:spMkLst>
            <pc:docMk/>
            <pc:sldMk cId="0" sldId="268"/>
            <ac:spMk id="15" creationId="{183F6DC9-BDF1-8DBA-8893-3CC9B5142323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1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3:19:29.239" v="6708" actId="1076"/>
          <ac:picMkLst>
            <pc:docMk/>
            <pc:sldMk cId="0" sldId="268"/>
            <ac:picMk id="17" creationId="{ED5342C8-907B-8C65-0765-8E78CAC24CA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9"/>
        </pc:sldMkLst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3" creationId="{FB1A1AFB-9065-562E-5F69-0AFC6666FAAE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5" creationId="{7C60A612-896D-5BBE-5791-CC656260251A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7" creationId="{C536F1B1-5C0C-08D9-0D2C-A74DEF5C15F2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9" creationId="{3B0B9269-236E-0554-FD38-92D19D911E1D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1" creationId="{F41D48EE-2E32-2124-0772-96700929883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3" creationId="{6D612353-A5F6-DF0D-82BD-74DD3AA3330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5" creationId="{E3153AF5-5C7B-9ACE-FE7A-8D0F2DC66827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7" creationId="{501D99E7-A125-49B0-DC0F-23F2BBEE14F4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9" creationId="{CDED5610-53BA-4257-BE3F-F354B3081186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1" creationId="{854C2C07-7B6C-3E00-985B-E1FEBA85CCE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3" creationId="{AC2F5870-F8A7-42E2-6FFE-FB794DCBB62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5" creationId="{268EDB9F-C544-694C-E4F6-07A8154FD615}"/>
          </ac:spMkLst>
        </pc:spChg>
        <pc:spChg chg="add del mod">
          <ac:chgData name="tuyết nguyễn thị ánh" userId="a6fbc05945fbe6a6" providerId="LiveId" clId="{592AFEAF-E290-4FCB-96E6-57C1B025409F}" dt="2023-07-24T03:21:17.795" v="6804" actId="478"/>
          <ac:spMkLst>
            <pc:docMk/>
            <pc:sldMk cId="0" sldId="269"/>
            <ac:spMk id="27" creationId="{4D62022C-BBCB-F560-16AF-6329975FA1B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29" creationId="{FF986611-23BA-0E8F-23B5-77716ACFC13C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1" creationId="{7CF163B5-3902-32DC-9E5D-21D234A1D76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2" creationId="{DBD755CB-7307-C4CA-0F56-007DD69BDD05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3" creationId="{05FF5DDB-EFC4-1335-01C2-8DD39CD8D1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4" creationId="{13F40567-B202-CC2D-0478-35F81676A028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6" creationId="{1C65D7AD-C97A-EF91-9E99-E71329066B2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8" creationId="{4E7D3AEE-A35F-4EC2-B628-516DDE9A3A7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9" creationId="{21AA493F-4811-6FFA-4012-D6BA97D572EF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0" creationId="{36AAFFBF-E9EF-FA0F-1C4F-BC90269EBFE2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1" creationId="{2EF8D5CB-38DF-45C0-14A6-87969E56784E}"/>
          </ac:spMkLst>
        </pc:spChg>
        <pc:spChg chg="add mod">
          <ac:chgData name="tuyết nguyễn thị ánh" userId="a6fbc05945fbe6a6" providerId="LiveId" clId="{592AFEAF-E290-4FCB-96E6-57C1B025409F}" dt="2023-07-24T03:23:01.814" v="6851" actId="2711"/>
          <ac:spMkLst>
            <pc:docMk/>
            <pc:sldMk cId="0" sldId="269"/>
            <ac:spMk id="42" creationId="{6A4AED01-FA78-067F-DD79-F8852DD4C5D5}"/>
          </ac:spMkLst>
        </pc:spChg>
        <pc:spChg chg="add del mod">
          <ac:chgData name="tuyết nguyễn thị ánh" userId="a6fbc05945fbe6a6" providerId="LiveId" clId="{592AFEAF-E290-4FCB-96E6-57C1B025409F}" dt="2023-07-24T03:22:07.972" v="6811" actId="478"/>
          <ac:spMkLst>
            <pc:docMk/>
            <pc:sldMk cId="0" sldId="269"/>
            <ac:spMk id="43" creationId="{1278AC14-BFDF-2529-BCF9-22054EE163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6" creationId="{B759AE52-B587-BA1C-D330-F85E0706042E}"/>
          </ac:spMkLst>
        </pc:spChg>
        <pc:spChg chg="add del mod">
          <ac:chgData name="tuyết nguyễn thị ánh" userId="a6fbc05945fbe6a6" providerId="LiveId" clId="{592AFEAF-E290-4FCB-96E6-57C1B025409F}" dt="2023-07-24T03:22:13.684" v="6814" actId="478"/>
          <ac:spMkLst>
            <pc:docMk/>
            <pc:sldMk cId="0" sldId="269"/>
            <ac:spMk id="47" creationId="{FAB5575C-9D61-8F25-E2EE-959568FA4E84}"/>
          </ac:spMkLst>
        </pc:spChg>
        <pc:spChg chg="add mod">
          <ac:chgData name="tuyết nguyễn thị ánh" userId="a6fbc05945fbe6a6" providerId="LiveId" clId="{592AFEAF-E290-4FCB-96E6-57C1B025409F}" dt="2023-07-24T03:22:24.400" v="6829" actId="1076"/>
          <ac:spMkLst>
            <pc:docMk/>
            <pc:sldMk cId="0" sldId="269"/>
            <ac:spMk id="48" creationId="{82A059C4-AB74-BDC6-7CE4-D1D4C4343738}"/>
          </ac:spMkLst>
        </pc:spChg>
        <pc:spChg chg="add mod">
          <ac:chgData name="tuyết nguyễn thị ánh" userId="a6fbc05945fbe6a6" providerId="LiveId" clId="{592AFEAF-E290-4FCB-96E6-57C1B025409F}" dt="2023-07-24T03:24:11.931" v="6878" actId="20577"/>
          <ac:spMkLst>
            <pc:docMk/>
            <pc:sldMk cId="0" sldId="269"/>
            <ac:spMk id="49" creationId="{3760EE30-866A-F183-C9E2-3023385B4B10}"/>
          </ac:spMkLst>
        </pc:spChg>
        <pc:spChg chg="add mod">
          <ac:chgData name="tuyết nguyễn thị ánh" userId="a6fbc05945fbe6a6" providerId="LiveId" clId="{592AFEAF-E290-4FCB-96E6-57C1B025409F}" dt="2023-07-24T03:26:38.568" v="6947" actId="1076"/>
          <ac:spMkLst>
            <pc:docMk/>
            <pc:sldMk cId="0" sldId="269"/>
            <ac:spMk id="50" creationId="{AAFA6708-D066-6BFB-1991-6F56E482FC9E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6.410" v="6803" actId="478"/>
          <ac:spMkLst>
            <pc:docMk/>
            <pc:sldMk cId="0" sldId="269"/>
            <ac:spMk id="24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21:51.359" v="6806" actId="1076"/>
          <ac:grpSpMkLst>
            <pc:docMk/>
            <pc:sldMk cId="0" sldId="269"/>
            <ac:grpSpMk id="28" creationId="{8F5D0AEA-0C8B-A8C9-06AD-FD75A26D3A41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0" creationId="{39C2CF01-8A05-14A6-AAAC-098566070F91}"/>
          </ac:grpSpMkLst>
        </pc:grpChg>
        <pc:grpChg chg="add mod">
          <ac:chgData name="tuyết nguyễn thị ánh" userId="a6fbc05945fbe6a6" providerId="LiveId" clId="{592AFEAF-E290-4FCB-96E6-57C1B025409F}" dt="2023-07-24T03:21:53.570" v="6808" actId="1076"/>
          <ac:grpSpMkLst>
            <pc:docMk/>
            <pc:sldMk cId="0" sldId="269"/>
            <ac:grpSpMk id="35" creationId="{0AADB70A-573D-83A1-4F69-5538A66AC21C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7" creationId="{3E6FEAD4-369E-E338-9AC5-059E3F9CEEFC}"/>
          </ac:grpSpMkLst>
        </pc:grpChg>
        <pc:grpChg chg="add mod">
          <ac:chgData name="tuyết nguyễn thị ánh" userId="a6fbc05945fbe6a6" providerId="LiveId" clId="{592AFEAF-E290-4FCB-96E6-57C1B025409F}" dt="2023-07-24T03:26:28.234" v="6945" actId="1076"/>
          <ac:grpSpMkLst>
            <pc:docMk/>
            <pc:sldMk cId="0" sldId="269"/>
            <ac:grpSpMk id="44" creationId="{E11BCCF2-C934-196C-B32D-270AAB9652DE}"/>
          </ac:grpSpMkLst>
        </pc:grpChg>
        <pc:picChg chg="mod">
          <ac:chgData name="tuyết nguyễn thị ánh" userId="a6fbc05945fbe6a6" providerId="LiveId" clId="{592AFEAF-E290-4FCB-96E6-57C1B025409F}" dt="2023-07-24T03:21:47.654" v="6805"/>
          <ac:picMkLst>
            <pc:docMk/>
            <pc:sldMk cId="0" sldId="269"/>
            <ac:picMk id="45" creationId="{0BA84025-629B-5859-004E-9CB0FE65AAC7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0"/>
        </pc:sldMkLst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3" creationId="{030ECE72-1C7A-E179-359F-7A57B9570320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5" creationId="{0D0ACC62-7CD0-E17C-678F-84D0839F67B3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7" creationId="{582B85FF-DB0F-34AA-ED23-8967273F9840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8" creationId="{56024FFE-F47E-6895-97C9-FD1C671D58AF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9" creationId="{7C1F97BC-266C-3804-36EC-3411E14E4F6D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5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1"/>
        </pc:sldMkLst>
        <pc:spChg chg="add del mod">
          <ac:chgData name="tuyết nguyễn thị ánh" userId="a6fbc05945fbe6a6" providerId="LiveId" clId="{592AFEAF-E290-4FCB-96E6-57C1B025409F}" dt="2023-07-24T03:49:47.544" v="7301" actId="478"/>
          <ac:spMkLst>
            <pc:docMk/>
            <pc:sldMk cId="0" sldId="271"/>
            <ac:spMk id="3" creationId="{04525285-C253-FB20-B3BE-4DC5065100FB}"/>
          </ac:spMkLst>
        </pc:spChg>
        <pc:spChg chg="add mod">
          <ac:chgData name="tuyết nguyễn thị ánh" userId="a6fbc05945fbe6a6" providerId="LiveId" clId="{592AFEAF-E290-4FCB-96E6-57C1B025409F}" dt="2023-07-24T03:56:43.728" v="7505" actId="1076"/>
          <ac:spMkLst>
            <pc:docMk/>
            <pc:sldMk cId="0" sldId="271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5" creationId="{5C3D3723-5679-6B87-223B-BCC919228548}"/>
          </ac:spMkLst>
        </pc:spChg>
        <pc:spChg chg="add del mod">
          <ac:chgData name="tuyết nguyễn thị ánh" userId="a6fbc05945fbe6a6" providerId="LiveId" clId="{592AFEAF-E290-4FCB-96E6-57C1B025409F}" dt="2023-07-24T03:54:42.784" v="7358" actId="478"/>
          <ac:spMkLst>
            <pc:docMk/>
            <pc:sldMk cId="0" sldId="271"/>
            <ac:spMk id="6" creationId="{CC518FBA-0423-F593-F854-E8316BB7B103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7" creationId="{99FB1C04-CDA5-4807-B71D-391CD21D0902}"/>
          </ac:spMkLst>
        </pc:spChg>
        <pc:spChg chg="mod">
          <ac:chgData name="tuyết nguyễn thị ánh" userId="a6fbc05945fbe6a6" providerId="LiveId" clId="{592AFEAF-E290-4FCB-96E6-57C1B025409F}" dt="2023-07-24T03:55:39.152" v="7493"/>
          <ac:spMkLst>
            <pc:docMk/>
            <pc:sldMk cId="0" sldId="271"/>
            <ac:spMk id="10" creationId="{B7121B3E-792B-31EF-390E-0BC5966731F9}"/>
          </ac:spMkLst>
        </pc:spChg>
        <pc:spChg chg="add mod">
          <ac:chgData name="tuyết nguyễn thị ánh" userId="a6fbc05945fbe6a6" providerId="LiveId" clId="{592AFEAF-E290-4FCB-96E6-57C1B025409F}" dt="2023-07-24T03:57:27.713" v="7520" actId="20577"/>
          <ac:spMkLst>
            <pc:docMk/>
            <pc:sldMk cId="0" sldId="271"/>
            <ac:spMk id="12" creationId="{FB7DFD8B-AEDD-F084-81EC-6629D53279C9}"/>
          </ac:spMkLst>
        </pc:spChg>
        <pc:spChg chg="del">
          <ac:chgData name="tuyết nguyễn thị ánh" userId="a6fbc05945fbe6a6" providerId="LiveId" clId="{592AFEAF-E290-4FCB-96E6-57C1B025409F}" dt="2023-07-24T03:49:46.378" v="7300" actId="478"/>
          <ac:spMkLst>
            <pc:docMk/>
            <pc:sldMk cId="0" sldId="271"/>
            <ac:spMk id="253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56:51.642" v="7507" actId="1076"/>
          <ac:grpSpMkLst>
            <pc:docMk/>
            <pc:sldMk cId="0" sldId="271"/>
            <ac:grpSpMk id="8" creationId="{A524A5F8-CA64-7F75-A1B8-E21192F47AF5}"/>
          </ac:grpSpMkLst>
        </pc:grpChg>
        <pc:graphicFrameChg chg="del">
          <ac:chgData name="tuyết nguyễn thị ánh" userId="a6fbc05945fbe6a6" providerId="LiveId" clId="{592AFEAF-E290-4FCB-96E6-57C1B025409F}" dt="2023-07-24T03:49:46.378" v="7300" actId="478"/>
          <ac:graphicFrameMkLst>
            <pc:docMk/>
            <pc:sldMk cId="0" sldId="271"/>
            <ac:graphicFrameMk id="2536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03:55:39.152" v="7493"/>
          <ac:picMkLst>
            <pc:docMk/>
            <pc:sldMk cId="0" sldId="271"/>
            <ac:picMk id="9" creationId="{320DD741-C848-653C-2EC4-E2D88D1A1469}"/>
          </ac:picMkLst>
        </pc:picChg>
        <pc:picChg chg="add mod">
          <ac:chgData name="tuyết nguyễn thị ánh" userId="a6fbc05945fbe6a6" providerId="LiveId" clId="{592AFEAF-E290-4FCB-96E6-57C1B025409F}" dt="2023-07-24T03:57:51.339" v="7524" actId="1076"/>
          <ac:picMkLst>
            <pc:docMk/>
            <pc:sldMk cId="0" sldId="271"/>
            <ac:picMk id="14" creationId="{C2EF822D-07B4-282E-1726-09031D7DB238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2"/>
        </pc:sldMkLst>
        <pc:spChg chg="add del mod">
          <ac:chgData name="tuyết nguyễn thị ánh" userId="a6fbc05945fbe6a6" providerId="LiveId" clId="{592AFEAF-E290-4FCB-96E6-57C1B025409F}" dt="2023-07-24T03:46:33.921" v="7269" actId="478"/>
          <ac:spMkLst>
            <pc:docMk/>
            <pc:sldMk cId="0" sldId="272"/>
            <ac:spMk id="3" creationId="{31BE5157-1FD7-D665-284A-B0E2A08C5087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4" creationId="{E3FC09BD-0AA3-2B8A-0A55-CD9CF421F226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5" creationId="{C4C74080-04E4-E8DF-126E-69F5C35F4917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6" creationId="{735A306C-9E7F-A571-3B82-FBE75F419251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7" creationId="{18AD47F1-8A87-F52A-1796-71A014815147}"/>
          </ac:spMkLst>
        </pc:spChg>
        <pc:spChg chg="del">
          <ac:chgData name="tuyết nguyễn thị ánh" userId="a6fbc05945fbe6a6" providerId="LiveId" clId="{592AFEAF-E290-4FCB-96E6-57C1B025409F}" dt="2023-07-24T03:46:32.344" v="7268" actId="478"/>
          <ac:spMkLst>
            <pc:docMk/>
            <pc:sldMk cId="0" sldId="272"/>
            <ac:spMk id="2542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3:46:50.304" v="7287" actId="1076"/>
          <ac:grpSpMkLst>
            <pc:docMk/>
            <pc:sldMk cId="0" sldId="272"/>
            <ac:grpSpMk id="254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3"/>
        </pc:sldMkLst>
        <pc:spChg chg="add del mod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3" creationId="{20F01A77-6491-727C-B1BB-7DC866BC6593}"/>
          </ac:spMkLst>
        </pc:spChg>
        <pc:spChg chg="add del mod">
          <ac:chgData name="tuyết nguyễn thị ánh" userId="a6fbc05945fbe6a6" providerId="LiveId" clId="{592AFEAF-E290-4FCB-96E6-57C1B025409F}" dt="2023-07-24T03:58:01.786" v="7527" actId="478"/>
          <ac:spMkLst>
            <pc:docMk/>
            <pc:sldMk cId="0" sldId="273"/>
            <ac:spMk id="5" creationId="{A93B0B0F-08B8-D9DA-0F23-9D89975C9AFE}"/>
          </ac:spMkLst>
        </pc:spChg>
        <pc:spChg chg="add mod">
          <ac:chgData name="tuyết nguyễn thị ánh" userId="a6fbc05945fbe6a6" providerId="LiveId" clId="{592AFEAF-E290-4FCB-96E6-57C1B025409F}" dt="2023-07-24T03:58:17.894" v="7528"/>
          <ac:spMkLst>
            <pc:docMk/>
            <pc:sldMk cId="0" sldId="273"/>
            <ac:spMk id="6" creationId="{0E1C4473-AD37-30CD-488C-61ADC25DBFA6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7" creationId="{8B7CC8C1-490D-7109-656B-18011FB7EA9B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8" creationId="{68904FB4-2FFB-E73F-88C1-A7E2AD52B5D3}"/>
          </ac:spMkLst>
        </pc:spChg>
        <pc:spChg chg="del">
          <ac:chgData name="tuyết nguyễn thị ánh" userId="a6fbc05945fbe6a6" providerId="LiveId" clId="{592AFEAF-E290-4FCB-96E6-57C1B025409F}" dt="2023-07-24T03:57:58.607" v="7525" actId="478"/>
          <ac:spMkLst>
            <pc:docMk/>
            <pc:sldMk cId="0" sldId="273"/>
            <ac:spMk id="26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2621" creationId="{00000000-0000-0000-0000-000000000000}"/>
          </ac:spMkLst>
        </pc:spChg>
        <pc:graphicFrameChg chg="add del mod">
          <ac:chgData name="tuyết nguyễn thị ánh" userId="a6fbc05945fbe6a6" providerId="LiveId" clId="{592AFEAF-E290-4FCB-96E6-57C1B025409F}" dt="2023-07-24T03:59:27.816" v="7568"/>
          <ac:graphicFrameMkLst>
            <pc:docMk/>
            <pc:sldMk cId="0" sldId="273"/>
            <ac:graphicFrameMk id="9" creationId="{81474069-F89F-118D-2E08-DD5601920BCB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3:59:39.952" v="7573"/>
          <ac:graphicFrameMkLst>
            <pc:docMk/>
            <pc:sldMk cId="0" sldId="273"/>
            <ac:graphicFrameMk id="10" creationId="{5978458C-66BC-03B6-0749-CAA8F18971AB}"/>
          </ac:graphicFrameMkLst>
        </pc:graphicFrameChg>
        <pc:picChg chg="add mod">
          <ac:chgData name="tuyết nguyễn thị ánh" userId="a6fbc05945fbe6a6" providerId="LiveId" clId="{592AFEAF-E290-4FCB-96E6-57C1B025409F}" dt="2023-07-24T04:01:29.963" v="7596" actId="14100"/>
          <ac:picMkLst>
            <pc:docMk/>
            <pc:sldMk cId="0" sldId="273"/>
            <ac:picMk id="11" creationId="{ABF3DD74-E1E9-7494-3001-5BD614567373}"/>
          </ac:picMkLst>
        </pc:picChg>
      </pc:sldChg>
      <pc:sldChg chg="del">
        <pc:chgData name="tuyết nguyễn thị ánh" userId="a6fbc05945fbe6a6" providerId="LiveId" clId="{592AFEAF-E290-4FCB-96E6-57C1B025409F}" dt="2023-07-24T04:05:26.333" v="7608" actId="47"/>
        <pc:sldMkLst>
          <pc:docMk/>
          <pc:sldMk cId="0" sldId="274"/>
        </pc:sldMkLst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5"/>
        </pc:sldMkLst>
        <pc:spChg chg="add del mod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3" creationId="{BE2E1F7A-6E99-17E3-A403-51AB258433D8}"/>
          </ac:spMkLst>
        </pc:spChg>
        <pc:spChg chg="add del mod">
          <ac:chgData name="tuyết nguyễn thị ánh" userId="a6fbc05945fbe6a6" providerId="LiveId" clId="{592AFEAF-E290-4FCB-96E6-57C1B025409F}" dt="2023-07-24T04:05:35.903" v="7611" actId="478"/>
          <ac:spMkLst>
            <pc:docMk/>
            <pc:sldMk cId="0" sldId="275"/>
            <ac:spMk id="5" creationId="{034C718D-6D63-3CCC-45BB-3AB846BBA309}"/>
          </ac:spMkLst>
        </pc:spChg>
        <pc:spChg chg="add del mod">
          <ac:chgData name="tuyết nguyễn thị ánh" userId="a6fbc05945fbe6a6" providerId="LiveId" clId="{592AFEAF-E290-4FCB-96E6-57C1B025409F}" dt="2023-07-24T04:05:37.707" v="7613" actId="478"/>
          <ac:spMkLst>
            <pc:docMk/>
            <pc:sldMk cId="0" sldId="275"/>
            <ac:spMk id="7" creationId="{92C28208-88C3-896E-87AD-192F73CC0BE2}"/>
          </ac:spMkLst>
        </pc:spChg>
        <pc:spChg chg="add mod">
          <ac:chgData name="tuyết nguyễn thị ánh" userId="a6fbc05945fbe6a6" providerId="LiveId" clId="{592AFEAF-E290-4FCB-96E6-57C1B025409F}" dt="2023-07-24T04:12:09.227" v="7864" actId="1076"/>
          <ac:spMkLst>
            <pc:docMk/>
            <pc:sldMk cId="0" sldId="275"/>
            <ac:spMk id="8" creationId="{C1BD3A1C-5DF0-2635-9AE8-0A4FD8FF05AE}"/>
          </ac:spMkLst>
        </pc:spChg>
        <pc:spChg chg="add del mod">
          <ac:chgData name="tuyết nguyễn thị ánh" userId="a6fbc05945fbe6a6" providerId="LiveId" clId="{592AFEAF-E290-4FCB-96E6-57C1B025409F}" dt="2023-07-24T04:07:07.766" v="7636" actId="478"/>
          <ac:spMkLst>
            <pc:docMk/>
            <pc:sldMk cId="0" sldId="275"/>
            <ac:spMk id="9" creationId="{F48CBC2C-CB3A-1CD8-C83E-EEA90BA29D24}"/>
          </ac:spMkLst>
        </pc:spChg>
        <pc:spChg chg="add mod">
          <ac:chgData name="tuyết nguyễn thị ánh" userId="a6fbc05945fbe6a6" providerId="LiveId" clId="{592AFEAF-E290-4FCB-96E6-57C1B025409F}" dt="2023-07-24T04:12:12.123" v="7867" actId="1035"/>
          <ac:spMkLst>
            <pc:docMk/>
            <pc:sldMk cId="0" sldId="275"/>
            <ac:spMk id="10" creationId="{F428052E-9193-F946-7529-98197A5C2DD9}"/>
          </ac:spMkLst>
        </pc:spChg>
        <pc:spChg chg="add mod">
          <ac:chgData name="tuyết nguyễn thị ánh" userId="a6fbc05945fbe6a6" providerId="LiveId" clId="{592AFEAF-E290-4FCB-96E6-57C1B025409F}" dt="2023-07-24T04:12:07.234" v="7863" actId="1035"/>
          <ac:spMkLst>
            <pc:docMk/>
            <pc:sldMk cId="0" sldId="275"/>
            <ac:spMk id="11" creationId="{8EB0BD1D-146A-815A-82DE-C73B7A9E4CCE}"/>
          </ac:spMkLst>
        </pc:spChg>
        <pc:spChg chg="add mod">
          <ac:chgData name="tuyết nguyễn thị ánh" userId="a6fbc05945fbe6a6" providerId="LiveId" clId="{592AFEAF-E290-4FCB-96E6-57C1B025409F}" dt="2023-07-24T04:14:12.688" v="7991" actId="20577"/>
          <ac:spMkLst>
            <pc:docMk/>
            <pc:sldMk cId="0" sldId="275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26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05:31.675" v="7609" actId="478"/>
          <ac:spMkLst>
            <pc:docMk/>
            <pc:sldMk cId="0" sldId="275"/>
            <ac:spMk id="2692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4:05:48.282" v="7618" actId="1076"/>
          <ac:spMkLst>
            <pc:docMk/>
            <pc:sldMk cId="0" sldId="275"/>
            <ac:spMk id="269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4:05:53.216" v="7620" actId="14100"/>
          <ac:grpSpMkLst>
            <pc:docMk/>
            <pc:sldMk cId="0" sldId="275"/>
            <ac:grpSpMk id="2694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4:06:03.302" v="7623" actId="1076"/>
          <ac:grpSpMkLst>
            <pc:docMk/>
            <pc:sldMk cId="0" sldId="275"/>
            <ac:grpSpMk id="2706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4:05:36.571" v="7612" actId="478"/>
          <ac:picMkLst>
            <pc:docMk/>
            <pc:sldMk cId="0" sldId="275"/>
            <ac:picMk id="2693" creationId="{00000000-0000-0000-0000-000000000000}"/>
          </ac:picMkLst>
        </pc:picChg>
      </pc:sldChg>
      <pc:sldChg chg="addSp delSp modSp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76"/>
        </pc:sldMkLst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3" creationId="{F3B49337-D00A-86B9-8BE0-191004700B09}"/>
          </ac:spMkLst>
        </pc:spChg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5" creationId="{F0E2E3D5-37D7-7618-0CC0-2BE4E83BE1FB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6" creationId="{AC54ADE5-4502-2B7B-04DD-03FD9B971F7D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7" creationId="{7670749B-02E7-B761-A305-DBED74735828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8" creationId="{8A02F59F-FFF6-ED10-94C3-152D09137CE3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9" creationId="{E2DB15AA-F1CE-DAD2-CB79-C6C9D9C3A00E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7:38:02.307" v="11275" actId="1076"/>
          <ac:grpSpMkLst>
            <pc:docMk/>
            <pc:sldMk cId="0" sldId="276"/>
            <ac:grpSpMk id="2737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37:57.436" v="11273" actId="1076"/>
          <ac:grpSpMkLst>
            <pc:docMk/>
            <pc:sldMk cId="0" sldId="276"/>
            <ac:grpSpMk id="275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7"/>
        </pc:sldMkLst>
        <pc:spChg chg="add del mod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3" creationId="{BADBD61A-1957-47D4-7FF3-92044FB8CF30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5" creationId="{D92F9680-E8C8-5BAE-92E2-AC337280E0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7" creationId="{A0A79E41-14AC-BBDF-12F4-77CE54686405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9" creationId="{ECE631C5-2A23-8E0C-444F-90BFC7AC068C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1" creationId="{0DBEF4DB-BA68-2BAF-4058-991C18EC23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3" creationId="{671E3CFE-BA70-7674-4066-C688C469E054}"/>
          </ac:spMkLst>
        </pc:spChg>
        <pc:spChg chg="add mod">
          <ac:chgData name="tuyết nguyễn thị ánh" userId="a6fbc05945fbe6a6" providerId="LiveId" clId="{592AFEAF-E290-4FCB-96E6-57C1B025409F}" dt="2023-07-24T06:55:25.426" v="9724" actId="1076"/>
          <ac:spMkLst>
            <pc:docMk/>
            <pc:sldMk cId="0" sldId="277"/>
            <ac:spMk id="14" creationId="{B59A88A2-51C3-F79D-D5F8-677858C92582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5" creationId="{FFB3686F-6949-CBD9-72E3-B3D9AA50696B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6" creationId="{642CFA35-8496-CB41-9E79-EB75ABF79C18}"/>
          </ac:spMkLst>
        </pc:spChg>
        <pc:spChg chg="mod">
          <ac:chgData name="tuyết nguyễn thị ánh" userId="a6fbc05945fbe6a6" providerId="LiveId" clId="{592AFEAF-E290-4FCB-96E6-57C1B025409F}" dt="2023-07-24T06:55:00.825" v="9702"/>
          <ac:spMkLst>
            <pc:docMk/>
            <pc:sldMk cId="0" sldId="277"/>
            <ac:spMk id="19" creationId="{53BA52C2-E724-302A-7280-1EC30365F18E}"/>
          </ac:spMkLst>
        </pc:spChg>
        <pc:spChg chg="add del mod">
          <ac:chgData name="tuyết nguyễn thị ánh" userId="a6fbc05945fbe6a6" providerId="LiveId" clId="{592AFEAF-E290-4FCB-96E6-57C1B025409F}" dt="2023-07-24T06:55:52.933" v="9729" actId="478"/>
          <ac:spMkLst>
            <pc:docMk/>
            <pc:sldMk cId="0" sldId="277"/>
            <ac:spMk id="20" creationId="{00C4E0F9-9616-79F3-70F4-47268DA2F1E4}"/>
          </ac:spMkLst>
        </pc:spChg>
        <pc:spChg chg="add del mod">
          <ac:chgData name="tuyết nguyễn thị ánh" userId="a6fbc05945fbe6a6" providerId="LiveId" clId="{592AFEAF-E290-4FCB-96E6-57C1B025409F}" dt="2023-07-24T06:55:49.187" v="9727" actId="478"/>
          <ac:spMkLst>
            <pc:docMk/>
            <pc:sldMk cId="0" sldId="277"/>
            <ac:spMk id="21" creationId="{24524177-EB51-D440-AF17-C88505812A9D}"/>
          </ac:spMkLst>
        </pc:spChg>
        <pc:spChg chg="add mod">
          <ac:chgData name="tuyết nguyễn thị ánh" userId="a6fbc05945fbe6a6" providerId="LiveId" clId="{592AFEAF-E290-4FCB-96E6-57C1B025409F}" dt="2023-07-24T06:58:49.815" v="9905" actId="1076"/>
          <ac:spMkLst>
            <pc:docMk/>
            <pc:sldMk cId="0" sldId="277"/>
            <ac:spMk id="23" creationId="{FF5410C2-3BCE-EE42-680A-B12B3A7BDFBF}"/>
          </ac:spMkLst>
        </pc:spChg>
        <pc:spChg chg="mod">
          <ac:chgData name="tuyết nguyễn thị ánh" userId="a6fbc05945fbe6a6" providerId="LiveId" clId="{592AFEAF-E290-4FCB-96E6-57C1B025409F}" dt="2023-07-24T06:53:07.757" v="9697" actId="1076"/>
          <ac:spMkLst>
            <pc:docMk/>
            <pc:sldMk cId="0" sldId="277"/>
            <ac:spMk id="27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2.565" v="9691" actId="478"/>
          <ac:spMkLst>
            <pc:docMk/>
            <pc:sldMk cId="0" sldId="277"/>
            <ac:spMk id="27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8:34.924" v="9904" actId="478"/>
          <ac:spMkLst>
            <pc:docMk/>
            <pc:sldMk cId="0" sldId="277"/>
            <ac:spMk id="2780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6:58:56.512" v="9906" actId="1076"/>
          <ac:grpSpMkLst>
            <pc:docMk/>
            <pc:sldMk cId="0" sldId="277"/>
            <ac:grpSpMk id="17" creationId="{18E5A5D3-0939-D3CC-A9A1-B90E84655F10}"/>
          </ac:grpSpMkLst>
        </pc:grpChg>
        <pc:grpChg chg="mod">
          <ac:chgData name="tuyết nguyễn thị ánh" userId="a6fbc05945fbe6a6" providerId="LiveId" clId="{592AFEAF-E290-4FCB-96E6-57C1B025409F}" dt="2023-07-24T06:59:13.518" v="9909" actId="1076"/>
          <ac:grpSpMkLst>
            <pc:docMk/>
            <pc:sldMk cId="0" sldId="277"/>
            <ac:grpSpMk id="2782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6:55:00.825" v="9702"/>
          <ac:picMkLst>
            <pc:docMk/>
            <pc:sldMk cId="0" sldId="277"/>
            <ac:picMk id="18" creationId="{D2C84231-3CCE-9A7F-B07B-A149F16DEE48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8"/>
        </pc:sldMkLst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3" creationId="{02F221B3-56C4-2AB7-D148-D163F9115DAB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5" creationId="{5D0CE39C-CB50-3253-6A5B-0EFCD838E0E4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7" creationId="{ADDDB0D1-9935-D3A7-96A8-1D0FE92AD7CA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9" creationId="{5BF3F618-5A30-0C3B-6442-ADEAF521971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1" creationId="{F61539C6-0542-8126-49B6-66F8ED96E4B2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3" creationId="{C09AE894-DF60-7238-6556-DDFC072B89D3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5" creationId="{C295B4DF-C726-ED1E-A8F6-6F307A3C8E0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7" creationId="{1025AF5F-444E-2EBE-A7E7-EFAED0A68038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9" creationId="{1E1804E5-362C-BDD5-BB5E-2A6F3E11FBC7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21" creationId="{C9D53D4E-2DEA-6BBF-2224-8C3FDE7665BD}"/>
          </ac:spMkLst>
        </pc:spChg>
        <pc:spChg chg="add mod">
          <ac:chgData name="tuyết nguyễn thị ánh" userId="a6fbc05945fbe6a6" providerId="LiveId" clId="{592AFEAF-E290-4FCB-96E6-57C1B025409F}" dt="2023-07-24T04:17:42.403" v="8142" actId="1076"/>
          <ac:spMkLst>
            <pc:docMk/>
            <pc:sldMk cId="0" sldId="278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4:16:39.390" v="7998"/>
          <ac:spMkLst>
            <pc:docMk/>
            <pc:sldMk cId="0" sldId="278"/>
            <ac:spMk id="25" creationId="{E4D4E139-A7AB-F116-16AB-E9D6CE94B772}"/>
          </ac:spMkLst>
        </pc:spChg>
        <pc:spChg chg="add del mod">
          <ac:chgData name="tuyết nguyễn thị ánh" userId="a6fbc05945fbe6a6" providerId="LiveId" clId="{592AFEAF-E290-4FCB-96E6-57C1B025409F}" dt="2023-07-24T04:16:58.839" v="8046" actId="478"/>
          <ac:spMkLst>
            <pc:docMk/>
            <pc:sldMk cId="0" sldId="278"/>
            <ac:spMk id="26" creationId="{D92CE713-361C-41D4-B839-C5CAF28663D5}"/>
          </ac:spMkLst>
        </pc:spChg>
        <pc:spChg chg="add mod">
          <ac:chgData name="tuyết nguyễn thị ánh" userId="a6fbc05945fbe6a6" providerId="LiveId" clId="{592AFEAF-E290-4FCB-96E6-57C1B025409F}" dt="2023-07-24T04:17:46.248" v="8143" actId="1076"/>
          <ac:spMkLst>
            <pc:docMk/>
            <pc:sldMk cId="0" sldId="278"/>
            <ac:spMk id="27" creationId="{9E024CD2-ABCF-D7B6-E878-278D9F833850}"/>
          </ac:spMkLst>
        </pc:spChg>
        <pc:spChg chg="add del mod">
          <ac:chgData name="tuyết nguyễn thị ánh" userId="a6fbc05945fbe6a6" providerId="LiveId" clId="{592AFEAF-E290-4FCB-96E6-57C1B025409F}" dt="2023-07-24T04:21:05.809" v="8154"/>
          <ac:spMkLst>
            <pc:docMk/>
            <pc:sldMk cId="0" sldId="278"/>
            <ac:spMk id="28" creationId="{D8892215-F021-B7A2-56E2-8AB8895DB9C8}"/>
          </ac:spMkLst>
        </pc:spChg>
        <pc:spChg chg="add mod">
          <ac:chgData name="tuyết nguyễn thị ánh" userId="a6fbc05945fbe6a6" providerId="LiveId" clId="{592AFEAF-E290-4FCB-96E6-57C1B025409F}" dt="2023-07-24T04:22:15.099" v="8176" actId="1076"/>
          <ac:spMkLst>
            <pc:docMk/>
            <pc:sldMk cId="0" sldId="278"/>
            <ac:spMk id="30" creationId="{8FDC151B-A05D-04BB-D4DF-BCAB1E72083A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6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4:20:49.017" v="8144" actId="1076"/>
          <ac:grpSpMkLst>
            <pc:docMk/>
            <pc:sldMk cId="0" sldId="278"/>
            <ac:grpSpMk id="23" creationId="{EFCB2651-7958-64F5-8723-5F9F5EF6E077}"/>
          </ac:grpSpMkLst>
        </pc:grpChg>
        <pc:picChg chg="mod">
          <ac:chgData name="tuyết nguyễn thị ánh" userId="a6fbc05945fbe6a6" providerId="LiveId" clId="{592AFEAF-E290-4FCB-96E6-57C1B025409F}" dt="2023-07-24T04:16:39.390" v="7998"/>
          <ac:picMkLst>
            <pc:docMk/>
            <pc:sldMk cId="0" sldId="278"/>
            <ac:picMk id="24" creationId="{A8F3745E-ACA7-E8D3-19A8-2B3A33829636}"/>
          </ac:picMkLst>
        </pc:picChg>
        <pc:picChg chg="add del mod">
          <ac:chgData name="tuyết nguyễn thị ánh" userId="a6fbc05945fbe6a6" providerId="LiveId" clId="{592AFEAF-E290-4FCB-96E6-57C1B025409F}" dt="2023-07-24T04:22:12.450" v="8174"/>
          <ac:picMkLst>
            <pc:docMk/>
            <pc:sldMk cId="0" sldId="278"/>
            <ac:picMk id="31" creationId="{39DB02F2-AB64-69C9-3846-CFF2E61BDADD}"/>
          </ac:picMkLst>
        </pc:picChg>
        <pc:picChg chg="add mod">
          <ac:chgData name="tuyết nguyễn thị ánh" userId="a6fbc05945fbe6a6" providerId="LiveId" clId="{592AFEAF-E290-4FCB-96E6-57C1B025409F}" dt="2023-07-24T04:22:28.061" v="8182" actId="1076"/>
          <ac:picMkLst>
            <pc:docMk/>
            <pc:sldMk cId="0" sldId="278"/>
            <ac:picMk id="32" creationId="{CCE83792-6F6D-883B-A4C3-12CF2594A823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9"/>
        </pc:sldMkLst>
        <pc:spChg chg="add del mod">
          <ac:chgData name="tuyết nguyễn thị ánh" userId="a6fbc05945fbe6a6" providerId="LiveId" clId="{592AFEAF-E290-4FCB-96E6-57C1B025409F}" dt="2023-07-24T07:10:30.569" v="9992" actId="478"/>
          <ac:spMkLst>
            <pc:docMk/>
            <pc:sldMk cId="0" sldId="279"/>
            <ac:spMk id="3" creationId="{0BFD1AC1-CB3E-B0B9-08B8-C72234E5B960}"/>
          </ac:spMkLst>
        </pc:spChg>
        <pc:spChg chg="add del mod">
          <ac:chgData name="tuyết nguyễn thị ánh" userId="a6fbc05945fbe6a6" providerId="LiveId" clId="{592AFEAF-E290-4FCB-96E6-57C1B025409F}" dt="2023-07-24T07:10:34.751" v="9994" actId="478"/>
          <ac:spMkLst>
            <pc:docMk/>
            <pc:sldMk cId="0" sldId="279"/>
            <ac:spMk id="5" creationId="{A93BF859-751C-585C-EA14-524791533500}"/>
          </ac:spMkLst>
        </pc:spChg>
        <pc:spChg chg="add mod">
          <ac:chgData name="tuyết nguyễn thị ánh" userId="a6fbc05945fbe6a6" providerId="LiveId" clId="{592AFEAF-E290-4FCB-96E6-57C1B025409F}" dt="2023-07-24T07:15:22.797" v="10250" actId="20577"/>
          <ac:spMkLst>
            <pc:docMk/>
            <pc:sldMk cId="0" sldId="279"/>
            <ac:spMk id="6" creationId="{8D31586A-95EA-1481-DC67-D504B91F8292}"/>
          </ac:spMkLst>
        </pc:spChg>
        <pc:spChg chg="add mod">
          <ac:chgData name="tuyết nguyễn thị ánh" userId="a6fbc05945fbe6a6" providerId="LiveId" clId="{592AFEAF-E290-4FCB-96E6-57C1B025409F}" dt="2023-07-24T07:11:03.458" v="10001" actId="20577"/>
          <ac:spMkLst>
            <pc:docMk/>
            <pc:sldMk cId="0" sldId="279"/>
            <ac:spMk id="7" creationId="{05CF6BFE-239B-CA34-2F19-1E2D4201C52F}"/>
          </ac:spMkLst>
        </pc:spChg>
        <pc:spChg chg="add mod">
          <ac:chgData name="tuyết nguyễn thị ánh" userId="a6fbc05945fbe6a6" providerId="LiveId" clId="{592AFEAF-E290-4FCB-96E6-57C1B025409F}" dt="2023-07-24T07:14:46.251" v="10245" actId="1076"/>
          <ac:spMkLst>
            <pc:docMk/>
            <pc:sldMk cId="0" sldId="279"/>
            <ac:spMk id="8" creationId="{F797BAE4-BC71-B58A-0E50-38FCF47574A7}"/>
          </ac:spMkLst>
        </pc:spChg>
        <pc:spChg chg="add mod">
          <ac:chgData name="tuyết nguyễn thị ánh" userId="a6fbc05945fbe6a6" providerId="LiveId" clId="{592AFEAF-E290-4FCB-96E6-57C1B025409F}" dt="2023-07-24T07:14:24.768" v="10241" actId="1076"/>
          <ac:spMkLst>
            <pc:docMk/>
            <pc:sldMk cId="0" sldId="279"/>
            <ac:spMk id="9" creationId="{71C717AF-C6FC-AD6A-2CB4-6C32880B14C0}"/>
          </ac:spMkLst>
        </pc:spChg>
        <pc:spChg chg="add mod">
          <ac:chgData name="tuyết nguyễn thị ánh" userId="a6fbc05945fbe6a6" providerId="LiveId" clId="{592AFEAF-E290-4FCB-96E6-57C1B025409F}" dt="2023-07-24T07:14:33.194" v="10244" actId="1076"/>
          <ac:spMkLst>
            <pc:docMk/>
            <pc:sldMk cId="0" sldId="279"/>
            <ac:spMk id="10" creationId="{2CCD2766-CB8D-0A3D-927D-5F2F14638A0A}"/>
          </ac:spMkLst>
        </pc:spChg>
        <pc:spChg chg="del">
          <ac:chgData name="tuyết nguyễn thị ánh" userId="a6fbc05945fbe6a6" providerId="LiveId" clId="{592AFEAF-E290-4FCB-96E6-57C1B025409F}" dt="2023-07-24T07:10:32.940" v="9993" actId="478"/>
          <ac:spMkLst>
            <pc:docMk/>
            <pc:sldMk cId="0" sldId="279"/>
            <ac:spMk id="285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10:28.259" v="9991" actId="478"/>
          <ac:spMkLst>
            <pc:docMk/>
            <pc:sldMk cId="0" sldId="279"/>
            <ac:spMk id="2857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7:10:28.259" v="9991" actId="478"/>
          <ac:grpSpMkLst>
            <pc:docMk/>
            <pc:sldMk cId="0" sldId="279"/>
            <ac:grpSpMk id="2851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26.404" v="9990" actId="1076"/>
          <ac:grpSpMkLst>
            <pc:docMk/>
            <pc:sldMk cId="0" sldId="279"/>
            <ac:grpSpMk id="285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19.113" v="9987" actId="1076"/>
          <ac:grpSpMkLst>
            <pc:docMk/>
            <pc:sldMk cId="0" sldId="279"/>
            <ac:grpSpMk id="2882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7:10:28.259" v="9991" actId="478"/>
          <ac:picMkLst>
            <pc:docMk/>
            <pc:sldMk cId="0" sldId="279"/>
            <ac:picMk id="2855" creationId="{00000000-0000-0000-0000-000000000000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0"/>
        </pc:sldMkLst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3" creationId="{71607AB0-375B-4BDC-0C95-132ADF5BDE04}"/>
          </ac:spMkLst>
        </pc:spChg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5" creationId="{3C87F0BC-94D5-FDCD-A340-91807A9EFF44}"/>
          </ac:spMkLst>
        </pc:spChg>
        <pc:spChg chg="add del mod">
          <ac:chgData name="tuyết nguyễn thị ánh" userId="a6fbc05945fbe6a6" providerId="LiveId" clId="{592AFEAF-E290-4FCB-96E6-57C1B025409F}" dt="2023-07-24T07:55:21.923" v="11727" actId="478"/>
          <ac:spMkLst>
            <pc:docMk/>
            <pc:sldMk cId="0" sldId="280"/>
            <ac:spMk id="6" creationId="{2FA36E6A-6D2B-1F0B-F187-EB83CAACD969}"/>
          </ac:spMkLst>
        </pc:spChg>
        <pc:spChg chg="add mod">
          <ac:chgData name="tuyết nguyễn thị ánh" userId="a6fbc05945fbe6a6" providerId="LiveId" clId="{592AFEAF-E290-4FCB-96E6-57C1B025409F}" dt="2023-07-24T07:08:26.346" v="9925"/>
          <ac:spMkLst>
            <pc:docMk/>
            <pc:sldMk cId="0" sldId="280"/>
            <ac:spMk id="7" creationId="{1C7B4326-79A7-B3E1-61AC-A828BC0C6D6F}"/>
          </ac:spMkLst>
        </pc:spChg>
        <pc:spChg chg="add mod">
          <ac:chgData name="tuyết nguyễn thị ánh" userId="a6fbc05945fbe6a6" providerId="LiveId" clId="{592AFEAF-E290-4FCB-96E6-57C1B025409F}" dt="2023-07-24T07:09:26.415" v="9983" actId="20577"/>
          <ac:spMkLst>
            <pc:docMk/>
            <pc:sldMk cId="0" sldId="280"/>
            <ac:spMk id="8" creationId="{4DE4ED42-57A1-2C95-30AE-8072A0ED41CF}"/>
          </ac:spMkLst>
        </pc:spChg>
        <pc:spChg chg="add mod">
          <ac:chgData name="tuyết nguyễn thị ánh" userId="a6fbc05945fbe6a6" providerId="LiveId" clId="{592AFEAF-E290-4FCB-96E6-57C1B025409F}" dt="2023-07-24T07:55:22.651" v="11728"/>
          <ac:spMkLst>
            <pc:docMk/>
            <pc:sldMk cId="0" sldId="280"/>
            <ac:spMk id="10" creationId="{BEA34E43-C20A-954A-1A52-209BF9DD01FC}"/>
          </ac:spMkLst>
        </pc:spChg>
        <pc:spChg chg="del">
          <ac:chgData name="tuyết nguyễn thị ánh" userId="a6fbc05945fbe6a6" providerId="LiveId" clId="{592AFEAF-E290-4FCB-96E6-57C1B025409F}" dt="2023-07-24T07:08:08.532" v="9922" actId="478"/>
          <ac:spMkLst>
            <pc:docMk/>
            <pc:sldMk cId="0" sldId="280"/>
            <ac:spMk id="290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7:08:39.053" v="9929" actId="1076"/>
          <ac:picMkLst>
            <pc:docMk/>
            <pc:sldMk cId="0" sldId="280"/>
            <ac:picMk id="9" creationId="{C0C36DF5-978A-5901-7EEB-14FA785B2450}"/>
          </ac:picMkLst>
        </pc:picChg>
        <pc:picChg chg="del mod">
          <ac:chgData name="tuyết nguyễn thị ánh" userId="a6fbc05945fbe6a6" providerId="LiveId" clId="{592AFEAF-E290-4FCB-96E6-57C1B025409F}" dt="2023-07-24T07:08:07.950" v="9921" actId="478"/>
          <ac:picMkLst>
            <pc:docMk/>
            <pc:sldMk cId="0" sldId="280"/>
            <ac:picMk id="2902" creationId="{00000000-0000-0000-0000-000000000000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1"/>
        </pc:sldMkLst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3" creationId="{3208E922-01B8-7332-26FF-CEA18819C5E2}"/>
          </ac:spMkLst>
        </pc:spChg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5" creationId="{A1952A45-0F38-8BC7-0CC8-CFE13D38D609}"/>
          </ac:spMkLst>
        </pc:spChg>
        <pc:spChg chg="add mod">
          <ac:chgData name="tuyết nguyễn thị ánh" userId="a6fbc05945fbe6a6" providerId="LiveId" clId="{592AFEAF-E290-4FCB-96E6-57C1B025409F}" dt="2023-07-24T07:46:03.601" v="11397" actId="1076"/>
          <ac:spMkLst>
            <pc:docMk/>
            <pc:sldMk cId="0" sldId="281"/>
            <ac:spMk id="6" creationId="{7C0141A3-14B3-5B4C-742F-2D2BEB0B196D}"/>
          </ac:spMkLst>
        </pc:spChg>
        <pc:spChg chg="add mod">
          <ac:chgData name="tuyết nguyễn thị ánh" userId="a6fbc05945fbe6a6" providerId="LiveId" clId="{592AFEAF-E290-4FCB-96E6-57C1B025409F}" dt="2023-07-24T08:33:07.969" v="12988" actId="20577"/>
          <ac:spMkLst>
            <pc:docMk/>
            <pc:sldMk cId="0" sldId="281"/>
            <ac:spMk id="7" creationId="{8335324E-4FCD-4CA4-D80C-F444403C5B12}"/>
          </ac:spMkLst>
        </pc:spChg>
        <pc:spChg chg="add mod">
          <ac:chgData name="tuyết nguyễn thị ánh" userId="a6fbc05945fbe6a6" providerId="LiveId" clId="{592AFEAF-E290-4FCB-96E6-57C1B025409F}" dt="2023-07-24T07:49:41.227" v="11481" actId="1076"/>
          <ac:spMkLst>
            <pc:docMk/>
            <pc:sldMk cId="0" sldId="281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7:45:12.737" v="11290"/>
          <ac:spMkLst>
            <pc:docMk/>
            <pc:sldMk cId="0" sldId="281"/>
            <ac:spMk id="11" creationId="{968E2B47-064E-4E21-E43C-155CE3860A1B}"/>
          </ac:spMkLst>
        </pc:spChg>
        <pc:spChg chg="add del mod">
          <ac:chgData name="tuyết nguyễn thị ánh" userId="a6fbc05945fbe6a6" providerId="LiveId" clId="{592AFEAF-E290-4FCB-96E6-57C1B025409F}" dt="2023-07-24T07:47:32.537" v="11438" actId="478"/>
          <ac:spMkLst>
            <pc:docMk/>
            <pc:sldMk cId="0" sldId="281"/>
            <ac:spMk id="12" creationId="{6E9BDAF6-1167-501A-D8B8-181630DA7C5C}"/>
          </ac:spMkLst>
        </pc:spChg>
        <pc:spChg chg="add mod">
          <ac:chgData name="tuyết nguyễn thị ánh" userId="a6fbc05945fbe6a6" providerId="LiveId" clId="{592AFEAF-E290-4FCB-96E6-57C1B025409F}" dt="2023-07-24T07:49:45.325" v="11482" actId="1076"/>
          <ac:spMkLst>
            <pc:docMk/>
            <pc:sldMk cId="0" sldId="281"/>
            <ac:spMk id="14" creationId="{00E63667-DF3D-19CB-4F7A-AE27FA3044C9}"/>
          </ac:spMkLst>
        </pc:spChg>
        <pc:spChg chg="add mod">
          <ac:chgData name="tuyết nguyễn thị ánh" userId="a6fbc05945fbe6a6" providerId="LiveId" clId="{592AFEAF-E290-4FCB-96E6-57C1B025409F}" dt="2023-07-24T07:52:54.769" v="11716" actId="14100"/>
          <ac:spMkLst>
            <pc:docMk/>
            <pc:sldMk cId="0" sldId="281"/>
            <ac:spMk id="16" creationId="{08A2FE80-D052-903F-DC49-6EBE9E1D8A8B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3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44:53.666" v="11287" actId="1076"/>
          <ac:spMkLst>
            <pc:docMk/>
            <pc:sldMk cId="0" sldId="281"/>
            <ac:spMk id="291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7:49:37.237" v="11480" actId="1076"/>
          <ac:grpSpMkLst>
            <pc:docMk/>
            <pc:sldMk cId="0" sldId="281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7:45:12.737" v="11290"/>
          <ac:picMkLst>
            <pc:docMk/>
            <pc:sldMk cId="0" sldId="281"/>
            <ac:picMk id="10" creationId="{EEAABC07-8104-B80A-B961-136A8147919A}"/>
          </ac:picMkLst>
        </pc:picChg>
        <pc:picChg chg="add mod">
          <ac:chgData name="tuyết nguyễn thị ánh" userId="a6fbc05945fbe6a6" providerId="LiveId" clId="{592AFEAF-E290-4FCB-96E6-57C1B025409F}" dt="2023-07-24T07:48:41.346" v="11456" actId="1076"/>
          <ac:picMkLst>
            <pc:docMk/>
            <pc:sldMk cId="0" sldId="281"/>
            <ac:picMk id="15" creationId="{9240D423-EF8F-3B83-45EC-5EF24B106C48}"/>
          </ac:picMkLst>
        </pc:picChg>
        <pc:picChg chg="del">
          <ac:chgData name="tuyết nguyễn thị ánh" userId="a6fbc05945fbe6a6" providerId="LiveId" clId="{592AFEAF-E290-4FCB-96E6-57C1B025409F}" dt="2023-07-24T07:44:51.240" v="11285" actId="478"/>
          <ac:picMkLst>
            <pc:docMk/>
            <pc:sldMk cId="0" sldId="281"/>
            <ac:picMk id="2914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2"/>
        </pc:sldMkLst>
        <pc:spChg chg="add del mod">
          <ac:chgData name="tuyết nguyễn thị ánh" userId="a6fbc05945fbe6a6" providerId="LiveId" clId="{592AFEAF-E290-4FCB-96E6-57C1B025409F}" dt="2023-07-24T08:18:21.796" v="12298" actId="478"/>
          <ac:spMkLst>
            <pc:docMk/>
            <pc:sldMk cId="0" sldId="282"/>
            <ac:spMk id="3" creationId="{C0485168-058B-F841-867C-EAEEEC292535}"/>
          </ac:spMkLst>
        </pc:spChg>
        <pc:spChg chg="add mod">
          <ac:chgData name="tuyết nguyễn thị ánh" userId="a6fbc05945fbe6a6" providerId="LiveId" clId="{592AFEAF-E290-4FCB-96E6-57C1B025409F}" dt="2023-07-24T08:18:42.058" v="12302" actId="20577"/>
          <ac:spMkLst>
            <pc:docMk/>
            <pc:sldMk cId="0" sldId="282"/>
            <ac:spMk id="4" creationId="{DEED5436-AC8E-E423-26FF-15F3590A19C0}"/>
          </ac:spMkLst>
        </pc:spChg>
        <pc:spChg chg="add mod">
          <ac:chgData name="tuyết nguyễn thị ánh" userId="a6fbc05945fbe6a6" providerId="LiveId" clId="{592AFEAF-E290-4FCB-96E6-57C1B025409F}" dt="2023-07-24T08:20:36.217" v="12482" actId="1038"/>
          <ac:spMkLst>
            <pc:docMk/>
            <pc:sldMk cId="0" sldId="282"/>
            <ac:spMk id="5" creationId="{FEF5C6F4-BFEF-8D2F-F6A0-C220F430B1D7}"/>
          </ac:spMkLst>
        </pc:spChg>
        <pc:spChg chg="add mod">
          <ac:chgData name="tuyết nguyễn thị ánh" userId="a6fbc05945fbe6a6" providerId="LiveId" clId="{592AFEAF-E290-4FCB-96E6-57C1B025409F}" dt="2023-07-24T08:20:53.459" v="12483" actId="1076"/>
          <ac:spMkLst>
            <pc:docMk/>
            <pc:sldMk cId="0" sldId="282"/>
            <ac:spMk id="6" creationId="{221206BD-B406-9F3A-E474-3811DF64177C}"/>
          </ac:spMkLst>
        </pc:spChg>
        <pc:spChg chg="add mod">
          <ac:chgData name="tuyết nguyễn thị ánh" userId="a6fbc05945fbe6a6" providerId="LiveId" clId="{592AFEAF-E290-4FCB-96E6-57C1B025409F}" dt="2023-07-24T08:23:09.183" v="12729" actId="1076"/>
          <ac:spMkLst>
            <pc:docMk/>
            <pc:sldMk cId="0" sldId="282"/>
            <ac:spMk id="7" creationId="{0355B1B8-7AB9-80D3-44CF-33004722EA93}"/>
          </ac:spMkLst>
        </pc:spChg>
        <pc:spChg chg="add del mod">
          <ac:chgData name="tuyết nguyễn thị ánh" userId="a6fbc05945fbe6a6" providerId="LiveId" clId="{592AFEAF-E290-4FCB-96E6-57C1B025409F}" dt="2023-07-24T08:19:58.092" v="12462" actId="478"/>
          <ac:spMkLst>
            <pc:docMk/>
            <pc:sldMk cId="0" sldId="282"/>
            <ac:spMk id="8" creationId="{323DCF03-1FED-FC38-2834-372273E153F8}"/>
          </ac:spMkLst>
        </pc:spChg>
        <pc:spChg chg="del">
          <ac:chgData name="tuyết nguyễn thị ánh" userId="a6fbc05945fbe6a6" providerId="LiveId" clId="{592AFEAF-E290-4FCB-96E6-57C1B025409F}" dt="2023-07-24T08:18:20.067" v="12297" actId="478"/>
          <ac:spMkLst>
            <pc:docMk/>
            <pc:sldMk cId="0" sldId="282"/>
            <ac:spMk id="29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7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5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8:23:38.670" v="12731"/>
          <ac:picMkLst>
            <pc:docMk/>
            <pc:sldMk cId="0" sldId="282"/>
            <ac:picMk id="9" creationId="{6590FC2D-8E42-9747-AF13-9AC6ABD4B8CB}"/>
          </ac:picMkLst>
        </pc:picChg>
        <pc:picChg chg="add mod">
          <ac:chgData name="tuyết nguyễn thị ánh" userId="a6fbc05945fbe6a6" providerId="LiveId" clId="{592AFEAF-E290-4FCB-96E6-57C1B025409F}" dt="2023-07-24T08:23:43.700" v="12734" actId="1076"/>
          <ac:picMkLst>
            <pc:docMk/>
            <pc:sldMk cId="0" sldId="282"/>
            <ac:picMk id="10" creationId="{906ED734-694C-D571-1274-BDF5A81D5CB2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3"/>
        </pc:sldMkLst>
        <pc:spChg chg="add del mod">
          <ac:chgData name="tuyết nguyễn thị ánh" userId="a6fbc05945fbe6a6" providerId="LiveId" clId="{592AFEAF-E290-4FCB-96E6-57C1B025409F}" dt="2023-07-24T08:24:32.267" v="12736" actId="478"/>
          <ac:spMkLst>
            <pc:docMk/>
            <pc:sldMk cId="0" sldId="283"/>
            <ac:spMk id="3" creationId="{6E16C103-0334-3506-FE12-DBB5C4D6B1B9}"/>
          </ac:spMkLst>
        </pc:spChg>
        <pc:spChg chg="add mod">
          <ac:chgData name="tuyết nguyễn thị ánh" userId="a6fbc05945fbe6a6" providerId="LiveId" clId="{592AFEAF-E290-4FCB-96E6-57C1B025409F}" dt="2023-07-24T08:26:46.198" v="12740" actId="20577"/>
          <ac:spMkLst>
            <pc:docMk/>
            <pc:sldMk cId="0" sldId="283"/>
            <ac:spMk id="4" creationId="{9B973378-24FB-179E-A8AC-E13CBE65C63F}"/>
          </ac:spMkLst>
        </pc:spChg>
        <pc:spChg chg="add mod">
          <ac:chgData name="tuyết nguyễn thị ánh" userId="a6fbc05945fbe6a6" providerId="LiveId" clId="{592AFEAF-E290-4FCB-96E6-57C1B025409F}" dt="2023-07-24T08:29:13.033" v="12967" actId="14100"/>
          <ac:spMkLst>
            <pc:docMk/>
            <pc:sldMk cId="0" sldId="283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26:37.204" v="12737"/>
          <ac:spMkLst>
            <pc:docMk/>
            <pc:sldMk cId="0" sldId="283"/>
            <ac:spMk id="8" creationId="{C38885CF-D7F8-785E-1242-30BA856A98F0}"/>
          </ac:spMkLst>
        </pc:spChg>
        <pc:spChg chg="add del mod">
          <ac:chgData name="tuyết nguyễn thị ánh" userId="a6fbc05945fbe6a6" providerId="LiveId" clId="{592AFEAF-E290-4FCB-96E6-57C1B025409F}" dt="2023-07-24T08:28:36.845" v="12955" actId="478"/>
          <ac:spMkLst>
            <pc:docMk/>
            <pc:sldMk cId="0" sldId="283"/>
            <ac:spMk id="9" creationId="{F638F8C2-2FF6-4574-E508-8897C133AF69}"/>
          </ac:spMkLst>
        </pc:spChg>
        <pc:spChg chg="add mod">
          <ac:chgData name="tuyết nguyễn thị ánh" userId="a6fbc05945fbe6a6" providerId="LiveId" clId="{592AFEAF-E290-4FCB-96E6-57C1B025409F}" dt="2023-07-25T04:04:58.547" v="17979" actId="20577"/>
          <ac:spMkLst>
            <pc:docMk/>
            <pc:sldMk cId="0" sldId="283"/>
            <ac:spMk id="11" creationId="{3AFA4D9B-4B0F-8338-D8F6-C83B4CDCF666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8:28:38.420" v="12956" actId="1076"/>
          <ac:grpSpMkLst>
            <pc:docMk/>
            <pc:sldMk cId="0" sldId="283"/>
            <ac:grpSpMk id="6" creationId="{7847A0C1-FB37-CD37-1D51-8FB67E999F6B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0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4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8:26:37.204" v="12737"/>
          <ac:picMkLst>
            <pc:docMk/>
            <pc:sldMk cId="0" sldId="283"/>
            <ac:picMk id="7" creationId="{6DABD46B-992E-643F-0939-E9328EDFEEEE}"/>
          </ac:picMkLst>
        </pc:pic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4" creationId="{00000000-0000-0000-0000-000000000000}"/>
          </ac:cxnSpMkLst>
        </pc:cxnChg>
      </pc:sldChg>
      <pc:sldChg chg="addSp delSp modSp del mod ord">
        <pc:chgData name="tuyết nguyễn thị ánh" userId="a6fbc05945fbe6a6" providerId="LiveId" clId="{592AFEAF-E290-4FCB-96E6-57C1B025409F}" dt="2023-07-24T09:46:22.831" v="14287" actId="47"/>
        <pc:sldMkLst>
          <pc:docMk/>
          <pc:sldMk cId="0" sldId="284"/>
        </pc:sldMkLst>
        <pc:spChg chg="add del mod">
          <ac:chgData name="tuyết nguyễn thị ánh" userId="a6fbc05945fbe6a6" providerId="LiveId" clId="{592AFEAF-E290-4FCB-96E6-57C1B025409F}" dt="2023-07-24T09:39:30.335" v="14251" actId="478"/>
          <ac:spMkLst>
            <pc:docMk/>
            <pc:sldMk cId="0" sldId="284"/>
            <ac:spMk id="3" creationId="{627DD6F0-1E3A-A561-85C1-A40EB51DA45F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9:39:28.551" v="14250" actId="478"/>
          <ac:grpSpMkLst>
            <pc:docMk/>
            <pc:sldMk cId="0" sldId="284"/>
            <ac:grpSpMk id="3047" creationId="{00000000-0000-0000-0000-000000000000}"/>
          </ac:grpSpMkLst>
        </pc:grp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4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7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9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5"/>
        </pc:sldMkLst>
        <pc:spChg chg="add del mod">
          <ac:chgData name="tuyết nguyễn thị ánh" userId="a6fbc05945fbe6a6" providerId="LiveId" clId="{592AFEAF-E290-4FCB-96E6-57C1B025409F}" dt="2023-07-24T10:08:00.862" v="14469" actId="478"/>
          <ac:spMkLst>
            <pc:docMk/>
            <pc:sldMk cId="0" sldId="285"/>
            <ac:spMk id="3" creationId="{CB600F8E-F895-D0A2-165C-FFD92291C93B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4" creationId="{944C1840-66C1-6955-58CB-D29835C7BE1A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5" creationId="{DD1643E1-9FB1-E690-FE67-49FC5E3C79E7}"/>
          </ac:spMkLst>
        </pc:spChg>
        <pc:spChg chg="add mod">
          <ac:chgData name="tuyết nguyễn thị ánh" userId="a6fbc05945fbe6a6" providerId="LiveId" clId="{592AFEAF-E290-4FCB-96E6-57C1B025409F}" dt="2023-07-24T10:14:15.805" v="14685" actId="1076"/>
          <ac:spMkLst>
            <pc:docMk/>
            <pc:sldMk cId="0" sldId="285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0:38.659" v="14624"/>
          <ac:spMkLst>
            <pc:docMk/>
            <pc:sldMk cId="0" sldId="285"/>
            <ac:spMk id="9" creationId="{AABE2465-6C59-CAEE-6ED6-2867A79184CD}"/>
          </ac:spMkLst>
        </pc:spChg>
        <pc:spChg chg="add mod">
          <ac:chgData name="tuyết nguyễn thị ánh" userId="a6fbc05945fbe6a6" providerId="LiveId" clId="{592AFEAF-E290-4FCB-96E6-57C1B025409F}" dt="2023-07-24T10:14:12.635" v="14684" actId="1076"/>
          <ac:spMkLst>
            <pc:docMk/>
            <pc:sldMk cId="0" sldId="285"/>
            <ac:spMk id="10" creationId="{CE9434AD-4B90-39EA-2C13-1FB0C1E1509A}"/>
          </ac:spMkLst>
        </pc:spChg>
        <pc:spChg chg="add mod">
          <ac:chgData name="tuyết nguyễn thị ánh" userId="a6fbc05945fbe6a6" providerId="LiveId" clId="{592AFEAF-E290-4FCB-96E6-57C1B025409F}" dt="2023-07-24T10:14:10.632" v="14683" actId="1076"/>
          <ac:spMkLst>
            <pc:docMk/>
            <pc:sldMk cId="0" sldId="285"/>
            <ac:spMk id="12" creationId="{2A449736-0398-18B9-5CA3-B41B90C7B7F0}"/>
          </ac:spMkLst>
        </pc:spChg>
        <pc:spChg chg="del">
          <ac:chgData name="tuyết nguyễn thị ánh" userId="a6fbc05945fbe6a6" providerId="LiveId" clId="{592AFEAF-E290-4FCB-96E6-57C1B025409F}" dt="2023-07-24T10:07:59.435" v="14468" actId="478"/>
          <ac:spMkLst>
            <pc:docMk/>
            <pc:sldMk cId="0" sldId="285"/>
            <ac:spMk id="3061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10:10:43.798" v="14626" actId="478"/>
          <ac:grpSpMkLst>
            <pc:docMk/>
            <pc:sldMk cId="0" sldId="285"/>
            <ac:grpSpMk id="7" creationId="{6FDDF907-E3AB-29E5-0AE3-CA1EB61DDCCC}"/>
          </ac:grpSpMkLst>
        </pc:grpChg>
        <pc:graphicFrameChg chg="del">
          <ac:chgData name="tuyết nguyễn thị ánh" userId="a6fbc05945fbe6a6" providerId="LiveId" clId="{592AFEAF-E290-4FCB-96E6-57C1B025409F}" dt="2023-07-24T10:07:57.833" v="14467" actId="478"/>
          <ac:graphicFrameMkLst>
            <pc:docMk/>
            <pc:sldMk cId="0" sldId="285"/>
            <ac:graphicFrameMk id="3062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10:10:38.659" v="14624"/>
          <ac:picMkLst>
            <pc:docMk/>
            <pc:sldMk cId="0" sldId="285"/>
            <ac:picMk id="8" creationId="{634AF04A-9206-7BB6-2F58-20C1282E1B19}"/>
          </ac:picMkLst>
        </pc:picChg>
        <pc:picChg chg="add del mod">
          <ac:chgData name="tuyết nguyễn thị ánh" userId="a6fbc05945fbe6a6" providerId="LiveId" clId="{592AFEAF-E290-4FCB-96E6-57C1B025409F}" dt="2023-07-24T10:12:16.210" v="14650"/>
          <ac:picMkLst>
            <pc:docMk/>
            <pc:sldMk cId="0" sldId="285"/>
            <ac:picMk id="13" creationId="{AC9B3394-4BD4-3390-5B28-82EE80837542}"/>
          </ac:picMkLst>
        </pc:picChg>
        <pc:picChg chg="add mod">
          <ac:chgData name="tuyết nguyễn thị ánh" userId="a6fbc05945fbe6a6" providerId="LiveId" clId="{592AFEAF-E290-4FCB-96E6-57C1B025409F}" dt="2023-07-24T10:12:25.629" v="14654" actId="1076"/>
          <ac:picMkLst>
            <pc:docMk/>
            <pc:sldMk cId="0" sldId="285"/>
            <ac:picMk id="14" creationId="{544BB90C-24A3-8331-ACE4-8AE706DD3684}"/>
          </ac:picMkLst>
        </pc:picChg>
        <pc:picChg chg="add del mod">
          <ac:chgData name="tuyết nguyễn thị ánh" userId="a6fbc05945fbe6a6" providerId="LiveId" clId="{592AFEAF-E290-4FCB-96E6-57C1B025409F}" dt="2023-07-24T10:12:35.139" v="14656"/>
          <ac:picMkLst>
            <pc:docMk/>
            <pc:sldMk cId="0" sldId="285"/>
            <ac:picMk id="15" creationId="{D416D899-2EB5-014D-0844-3B219E6F02F7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6"/>
        </pc:sldMkLst>
        <pc:spChg chg="add del mod">
          <ac:chgData name="tuyết nguyễn thị ánh" userId="a6fbc05945fbe6a6" providerId="LiveId" clId="{592AFEAF-E290-4FCB-96E6-57C1B025409F}" dt="2023-07-24T10:15:22.203" v="14698" actId="478"/>
          <ac:spMkLst>
            <pc:docMk/>
            <pc:sldMk cId="0" sldId="286"/>
            <ac:spMk id="3" creationId="{0536225D-18BE-0B3F-420B-180C92D6F921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4" creationId="{4D43EA2D-92A3-DCD4-E8F9-FA8260003B89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5" creationId="{E5C297CC-F417-6F80-24AE-CB47D78D97BA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6" creationId="{253C0FBA-858E-F432-6194-53811531DA97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7" creationId="{369882AC-1EFA-35FD-9710-B74722C34FEC}"/>
          </ac:spMkLst>
        </pc:spChg>
        <pc:spChg chg="add mod">
          <ac:chgData name="tuyết nguyễn thị ánh" userId="a6fbc05945fbe6a6" providerId="LiveId" clId="{592AFEAF-E290-4FCB-96E6-57C1B025409F}" dt="2023-07-25T01:03:08.218" v="14847" actId="1076"/>
          <ac:spMkLst>
            <pc:docMk/>
            <pc:sldMk cId="0" sldId="286"/>
            <ac:spMk id="9" creationId="{60FBF973-42E7-65E2-68CD-614A0B47579D}"/>
          </ac:spMkLst>
        </pc:spChg>
        <pc:spChg chg="add mod">
          <ac:chgData name="tuyết nguyễn thị ánh" userId="a6fbc05945fbe6a6" providerId="LiveId" clId="{592AFEAF-E290-4FCB-96E6-57C1B025409F}" dt="2023-07-25T01:03:53.701" v="14856" actId="1076"/>
          <ac:spMkLst>
            <pc:docMk/>
            <pc:sldMk cId="0" sldId="286"/>
            <ac:spMk id="11" creationId="{8384A8E0-9C19-7EE5-3CFE-06E5E458D1E3}"/>
          </ac:spMkLst>
        </pc:spChg>
        <pc:spChg chg="del">
          <ac:chgData name="tuyết nguyễn thị ánh" userId="a6fbc05945fbe6a6" providerId="LiveId" clId="{592AFEAF-E290-4FCB-96E6-57C1B025409F}" dt="2023-07-24T10:15:20.973" v="14697" actId="478"/>
          <ac:spMkLst>
            <pc:docMk/>
            <pc:sldMk cId="0" sldId="286"/>
            <ac:spMk id="30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7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10:15:24.255" v="14699" actId="478"/>
          <ac:picMkLst>
            <pc:docMk/>
            <pc:sldMk cId="0" sldId="286"/>
            <ac:picMk id="3078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7"/>
        </pc:sldMkLst>
        <pc:spChg chg="add del mod">
          <ac:chgData name="tuyết nguyễn thị ánh" userId="a6fbc05945fbe6a6" providerId="LiveId" clId="{592AFEAF-E290-4FCB-96E6-57C1B025409F}" dt="2023-07-25T01:05:26.322" v="14859" actId="478"/>
          <ac:spMkLst>
            <pc:docMk/>
            <pc:sldMk cId="0" sldId="287"/>
            <ac:spMk id="3" creationId="{8CDE4A33-FB94-6151-692C-207772201974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5" creationId="{B619E4F1-20B1-4AE9-31DC-4021B6AE6728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6" creationId="{646ECD9D-E9EA-614E-E85C-F078B90CFC0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7" creationId="{60E56E11-795E-295D-50E5-94E7C3BB0BAF}"/>
          </ac:spMkLst>
        </pc:spChg>
        <pc:spChg chg="add del mod">
          <ac:chgData name="tuyết nguyễn thị ánh" userId="a6fbc05945fbe6a6" providerId="LiveId" clId="{592AFEAF-E290-4FCB-96E6-57C1B025409F}" dt="2023-07-25T01:08:07.945" v="14939" actId="478"/>
          <ac:spMkLst>
            <pc:docMk/>
            <pc:sldMk cId="0" sldId="287"/>
            <ac:spMk id="8" creationId="{818C7C80-9A38-699A-DCD5-C4B44306269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10" creationId="{45331388-C336-80A2-ECBB-133D55C45D4B}"/>
          </ac:spMkLst>
        </pc:spChg>
        <pc:spChg chg="del mod">
          <ac:chgData name="tuyết nguyễn thị ánh" userId="a6fbc05945fbe6a6" providerId="LiveId" clId="{592AFEAF-E290-4FCB-96E6-57C1B025409F}" dt="2023-07-25T01:05:24.099" v="14858" actId="478"/>
          <ac:spMkLst>
            <pc:docMk/>
            <pc:sldMk cId="0" sldId="287"/>
            <ac:spMk id="3083" creationId="{00000000-0000-0000-0000-000000000000}"/>
          </ac:spMkLst>
        </pc:sp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4" creationId="{00000000-0000-0000-0000-000000000000}"/>
          </ac:graphicFrameMkLst>
        </pc:graphicFrame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5" creationId="{00000000-0000-0000-0000-000000000000}"/>
          </ac:graphicFrameMkLst>
        </pc:graphicFrameChg>
        <pc:picChg chg="add mod">
          <ac:chgData name="tuyết nguyễn thị ánh" userId="a6fbc05945fbe6a6" providerId="LiveId" clId="{592AFEAF-E290-4FCB-96E6-57C1B025409F}" dt="2023-07-25T01:31:51.429" v="14952" actId="1076"/>
          <ac:picMkLst>
            <pc:docMk/>
            <pc:sldMk cId="0" sldId="287"/>
            <ac:picMk id="12" creationId="{EBCFB623-C8E7-AA92-2407-8A5A8C15618F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8"/>
        </pc:sldMkLst>
        <pc:spChg chg="add del mod">
          <ac:chgData name="tuyết nguyễn thị ánh" userId="a6fbc05945fbe6a6" providerId="LiveId" clId="{592AFEAF-E290-4FCB-96E6-57C1B025409F}" dt="2023-07-25T01:33:07.054" v="14983" actId="478"/>
          <ac:spMkLst>
            <pc:docMk/>
            <pc:sldMk cId="0" sldId="288"/>
            <ac:spMk id="3" creationId="{8AF1BA0D-C4FF-1836-692B-68B09C5251C0}"/>
          </ac:spMkLst>
        </pc:spChg>
        <pc:spChg chg="add mod">
          <ac:chgData name="tuyết nguyễn thị ánh" userId="a6fbc05945fbe6a6" providerId="LiveId" clId="{592AFEAF-E290-4FCB-96E6-57C1B025409F}" dt="2023-07-25T01:35:39.142" v="15000" actId="20577"/>
          <ac:spMkLst>
            <pc:docMk/>
            <pc:sldMk cId="0" sldId="288"/>
            <ac:spMk id="4" creationId="{0EB5271B-EF5A-9616-2550-2D3BCA9746A9}"/>
          </ac:spMkLst>
        </pc:spChg>
        <pc:spChg chg="add mod">
          <ac:chgData name="tuyết nguyễn thị ánh" userId="a6fbc05945fbe6a6" providerId="LiveId" clId="{592AFEAF-E290-4FCB-96E6-57C1B025409F}" dt="2023-07-25T01:38:43.508" v="15408" actId="255"/>
          <ac:spMkLst>
            <pc:docMk/>
            <pc:sldMk cId="0" sldId="288"/>
            <ac:spMk id="5" creationId="{7074F6C9-7CD9-10F2-A79B-02F41F0ECE6F}"/>
          </ac:spMkLst>
        </pc:spChg>
        <pc:spChg chg="add del mod">
          <ac:chgData name="tuyết nguyễn thị ánh" userId="a6fbc05945fbe6a6" providerId="LiveId" clId="{592AFEAF-E290-4FCB-96E6-57C1B025409F}" dt="2023-07-25T01:36:17.678" v="15116" actId="478"/>
          <ac:spMkLst>
            <pc:docMk/>
            <pc:sldMk cId="0" sldId="288"/>
            <ac:spMk id="6" creationId="{C15B799D-D7D6-06E4-605F-845CFE4AC932}"/>
          </ac:spMkLst>
        </pc:spChg>
        <pc:spChg chg="add del mod">
          <ac:chgData name="tuyết nguyễn thị ánh" userId="a6fbc05945fbe6a6" providerId="LiveId" clId="{592AFEAF-E290-4FCB-96E6-57C1B025409F}" dt="2023-07-25T01:38:49.298" v="15410" actId="478"/>
          <ac:spMkLst>
            <pc:docMk/>
            <pc:sldMk cId="0" sldId="288"/>
            <ac:spMk id="7" creationId="{218D6F65-0CC8-AEF8-48C0-42B1B67E64E6}"/>
          </ac:spMkLst>
        </pc:spChg>
        <pc:spChg chg="add del mod">
          <ac:chgData name="tuyết nguyễn thị ánh" userId="a6fbc05945fbe6a6" providerId="LiveId" clId="{592AFEAF-E290-4FCB-96E6-57C1B025409F}" dt="2023-07-25T01:33:49.016" v="14991" actId="478"/>
          <ac:spMkLst>
            <pc:docMk/>
            <pc:sldMk cId="0" sldId="288"/>
            <ac:spMk id="8" creationId="{57312A03-9276-0D9A-0BED-E0ACCD5921CF}"/>
          </ac:spMkLst>
        </pc:spChg>
        <pc:spChg chg="add del mod">
          <ac:chgData name="tuyết nguyễn thị ánh" userId="a6fbc05945fbe6a6" providerId="LiveId" clId="{592AFEAF-E290-4FCB-96E6-57C1B025409F}" dt="2023-07-25T01:33:47.292" v="14990" actId="478"/>
          <ac:spMkLst>
            <pc:docMk/>
            <pc:sldMk cId="0" sldId="288"/>
            <ac:spMk id="9" creationId="{C6AB17B4-98E4-2BB5-71B0-4FC343C978FD}"/>
          </ac:spMkLst>
        </pc:spChg>
        <pc:spChg chg="add del mod">
          <ac:chgData name="tuyết nguyễn thị ánh" userId="a6fbc05945fbe6a6" providerId="LiveId" clId="{592AFEAF-E290-4FCB-96E6-57C1B025409F}" dt="2023-07-25T01:33:43.215" v="14989" actId="478"/>
          <ac:spMkLst>
            <pc:docMk/>
            <pc:sldMk cId="0" sldId="288"/>
            <ac:spMk id="10" creationId="{81107079-30C7-6630-BF52-758D03DDD23B}"/>
          </ac:spMkLst>
        </pc:spChg>
        <pc:spChg chg="add del mod">
          <ac:chgData name="tuyết nguyễn thị ánh" userId="a6fbc05945fbe6a6" providerId="LiveId" clId="{592AFEAF-E290-4FCB-96E6-57C1B025409F}" dt="2023-07-25T01:33:40.934" v="14988" actId="478"/>
          <ac:spMkLst>
            <pc:docMk/>
            <pc:sldMk cId="0" sldId="288"/>
            <ac:spMk id="11" creationId="{6BB77B8B-68CA-94DE-B978-57CB80DC087D}"/>
          </ac:spMkLst>
        </pc:spChg>
        <pc:spChg chg="del">
          <ac:chgData name="tuyết nguyễn thị ánh" userId="a6fbc05945fbe6a6" providerId="LiveId" clId="{592AFEAF-E290-4FCB-96E6-57C1B025409F}" dt="2023-07-25T01:32:55.074" v="14982" actId="478"/>
          <ac:spMkLst>
            <pc:docMk/>
            <pc:sldMk cId="0" sldId="288"/>
            <ac:spMk id="30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1.379" v="14984" actId="478"/>
          <ac:spMkLst>
            <pc:docMk/>
            <pc:sldMk cId="0" sldId="288"/>
            <ac:spMk id="30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115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3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6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2" creationId="{389F8C4E-BF4A-C142-1D93-3B865AEE9F91}"/>
          </ac:picMkLst>
        </pc:pic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3" creationId="{228F9D04-AEA3-C757-50B6-01A3CC7452AF}"/>
          </ac:picMkLst>
        </pc:picChg>
        <pc:picChg chg="add mod">
          <ac:chgData name="tuyết nguyễn thị ánh" userId="a6fbc05945fbe6a6" providerId="LiveId" clId="{592AFEAF-E290-4FCB-96E6-57C1B025409F}" dt="2023-07-25T01:39:18.709" v="15417" actId="1076"/>
          <ac:picMkLst>
            <pc:docMk/>
            <pc:sldMk cId="0" sldId="288"/>
            <ac:picMk id="14" creationId="{29B93A66-C81F-99A2-35E5-65954D7C51DF}"/>
          </ac:picMkLst>
        </pc:picChg>
        <pc:picChg chg="add mod">
          <ac:chgData name="tuyết nguyễn thị ánh" userId="a6fbc05945fbe6a6" providerId="LiveId" clId="{592AFEAF-E290-4FCB-96E6-57C1B025409F}" dt="2023-07-25T01:39:25.499" v="15421" actId="1076"/>
          <ac:picMkLst>
            <pc:docMk/>
            <pc:sldMk cId="0" sldId="288"/>
            <ac:picMk id="15" creationId="{658B88B6-3FF6-B08D-6464-C900FAAC16F9}"/>
          </ac:picMkLst>
        </pc:pic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0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9"/>
        </pc:sldMkLst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3" creationId="{B60D90F2-0DAB-3123-D9DB-62C81BC0DFC0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5" creationId="{048DA8D4-5725-6B60-CB39-F130E5425F8D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7" creationId="{53D45623-3766-FF1B-161A-F458185CC262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9" creationId="{BD2C1A2B-DA9D-03B6-C112-1F4091A5FE66}"/>
          </ac:spMkLst>
        </pc:spChg>
        <pc:spChg chg="add del mod">
          <ac:chgData name="tuyết nguyễn thị ánh" userId="a6fbc05945fbe6a6" providerId="LiveId" clId="{592AFEAF-E290-4FCB-96E6-57C1B025409F}" dt="2023-07-25T02:55:48.999" v="15643" actId="478"/>
          <ac:spMkLst>
            <pc:docMk/>
            <pc:sldMk cId="0" sldId="289"/>
            <ac:spMk id="11" creationId="{EB549D24-208F-660A-14EA-37A1836568BC}"/>
          </ac:spMkLst>
        </pc:spChg>
        <pc:spChg chg="add mod">
          <ac:chgData name="tuyết nguyễn thị ánh" userId="a6fbc05945fbe6a6" providerId="LiveId" clId="{592AFEAF-E290-4FCB-96E6-57C1B025409F}" dt="2023-07-25T02:56:06.232" v="15648" actId="14100"/>
          <ac:spMkLst>
            <pc:docMk/>
            <pc:sldMk cId="0" sldId="289"/>
            <ac:spMk id="12" creationId="{509492AA-4D7A-8DD2-25AC-0883BD7180BF}"/>
          </ac:spMkLst>
        </pc:spChg>
        <pc:spChg chg="add del mod">
          <ac:chgData name="tuyết nguyễn thị ánh" userId="a6fbc05945fbe6a6" providerId="LiveId" clId="{592AFEAF-E290-4FCB-96E6-57C1B025409F}" dt="2023-07-25T03:00:16.156" v="15653"/>
          <ac:spMkLst>
            <pc:docMk/>
            <pc:sldMk cId="0" sldId="289"/>
            <ac:spMk id="13" creationId="{1AB75768-9F5E-1513-7CAD-FE2C3BC5BAFB}"/>
          </ac:spMkLst>
        </pc:spChg>
        <pc:spChg chg="add mod">
          <ac:chgData name="tuyết nguyễn thị ánh" userId="a6fbc05945fbe6a6" providerId="LiveId" clId="{592AFEAF-E290-4FCB-96E6-57C1B025409F}" dt="2023-07-25T03:02:41.882" v="16092" actId="1076"/>
          <ac:spMkLst>
            <pc:docMk/>
            <pc:sldMk cId="0" sldId="289"/>
            <ac:spMk id="14" creationId="{5F233242-BF73-C19E-8483-948AE555F499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6.145" v="15642" actId="478"/>
          <ac:spMkLst>
            <pc:docMk/>
            <pc:sldMk cId="0" sldId="289"/>
            <ac:spMk id="31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2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5T03:03:11.209" v="16100" actId="1076"/>
          <ac:picMkLst>
            <pc:docMk/>
            <pc:sldMk cId="0" sldId="289"/>
            <ac:picMk id="16" creationId="{86367CEE-749D-745D-E197-A5C950F9C18F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8" creationId="{00000000-0000-0000-0000-000000000000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9" creationId="{00000000-0000-0000-0000-000000000000}"/>
          </ac:picMkLst>
        </pc:picChg>
      </pc:sldChg>
      <pc:sldChg chg="addSp delSp modSp mod ord modTransition modClrScheme modAnim chgLayout">
        <pc:chgData name="tuyết nguyễn thị ánh" userId="a6fbc05945fbe6a6" providerId="LiveId" clId="{592AFEAF-E290-4FCB-96E6-57C1B025409F}" dt="2023-07-25T04:20:01.475" v="18154"/>
        <pc:sldMkLst>
          <pc:docMk/>
          <pc:sldMk cId="0" sldId="290"/>
        </pc:sldMkLst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3" creationId="{E5C28203-1C29-D40B-0FEA-6CAFF4A8A455}"/>
          </ac:spMkLst>
        </pc:spChg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5" creationId="{45920FFE-A991-0DBE-073A-D0EB32D59DBF}"/>
          </ac:spMkLst>
        </pc:spChg>
        <pc:spChg chg="add mod">
          <ac:chgData name="tuyết nguyễn thị ánh" userId="a6fbc05945fbe6a6" providerId="LiveId" clId="{592AFEAF-E290-4FCB-96E6-57C1B025409F}" dt="2023-07-25T03:33:29.263" v="17608" actId="20577"/>
          <ac:spMkLst>
            <pc:docMk/>
            <pc:sldMk cId="0" sldId="290"/>
            <ac:spMk id="6" creationId="{E6B5BF79-E634-6AB5-84BD-23DD24911435}"/>
          </ac:spMkLst>
        </pc:spChg>
        <pc:spChg chg="add mod">
          <ac:chgData name="tuyết nguyễn thị ánh" userId="a6fbc05945fbe6a6" providerId="LiveId" clId="{592AFEAF-E290-4FCB-96E6-57C1B025409F}" dt="2023-07-25T03:32:40.766" v="17603" actId="14100"/>
          <ac:spMkLst>
            <pc:docMk/>
            <pc:sldMk cId="0" sldId="290"/>
            <ac:spMk id="7" creationId="{12271C0C-7910-849B-C686-FA66D7F28861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4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0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5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63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5T03:32:47.714" v="17606" actId="14100"/>
          <ac:grpSpMkLst>
            <pc:docMk/>
            <pc:sldMk cId="0" sldId="290"/>
            <ac:grpSpMk id="3167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5T03:32:45.204" v="17605" actId="1076"/>
          <ac:picMkLst>
            <pc:docMk/>
            <pc:sldMk cId="0" sldId="290"/>
            <ac:picMk id="8" creationId="{B9928021-102F-3B1F-7617-57189825D50C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91"/>
        </pc:sldMkLst>
        <pc:spChg chg="add del mod">
          <ac:chgData name="tuyết nguyễn thị ánh" userId="a6fbc05945fbe6a6" providerId="LiveId" clId="{592AFEAF-E290-4FCB-96E6-57C1B025409F}" dt="2023-07-25T03:43:56.728" v="17671" actId="478"/>
          <ac:spMkLst>
            <pc:docMk/>
            <pc:sldMk cId="0" sldId="291"/>
            <ac:spMk id="3" creationId="{06F96024-FBBC-48F0-A826-237701F86E46}"/>
          </ac:spMkLst>
        </pc:spChg>
        <pc:spChg chg="add del mod">
          <ac:chgData name="tuyết nguyễn thị ánh" userId="a6fbc05945fbe6a6" providerId="LiveId" clId="{592AFEAF-E290-4FCB-96E6-57C1B025409F}" dt="2023-07-25T03:43:55.921" v="17670" actId="478"/>
          <ac:spMkLst>
            <pc:docMk/>
            <pc:sldMk cId="0" sldId="291"/>
            <ac:spMk id="5" creationId="{E379C5C3-6CD6-8BD2-7872-3513C198B54D}"/>
          </ac:spMkLst>
        </pc:spChg>
        <pc:spChg chg="add 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6" creationId="{E117F261-4861-AB1E-600F-028F4D33D290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8" creationId="{87670A60-C5E5-AB14-D419-2BD7F0C42D09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11" creationId="{8B919CAF-AE9A-1F2D-D26E-4BD1273470FD}"/>
          </ac:spMkLst>
        </pc:spChg>
        <pc:spChg chg="mod">
          <ac:chgData name="tuyết nguyễn thị ánh" userId="a6fbc05945fbe6a6" providerId="LiveId" clId="{592AFEAF-E290-4FCB-96E6-57C1B025409F}" dt="2023-07-25T03:44:35.561" v="17769" actId="1076"/>
          <ac:spMkLst>
            <pc:docMk/>
            <pc:sldMk cId="0" sldId="291"/>
            <ac:spMk id="14" creationId="{1C3FBF7C-01D0-B82B-2ED5-553ACFFA86E8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7" creationId="{81E9B2B4-CAC2-78D4-27C5-A920A8ECB8AE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0" creationId="{C782E564-4F6D-3EFD-65C5-BBBC4D4245BD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3" creationId="{A90E10B1-E65B-22BA-9582-0FD90C054B3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1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4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68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9" creationId="{F43FC128-85C8-EBD9-503B-53FECC35C85E}"/>
          </ac:picMkLst>
        </pc:pic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12" creationId="{2244979C-3FC2-CFD9-1536-F80AD93A60A2}"/>
          </ac:picMkLst>
        </pc:picChg>
        <pc:picChg chg="mod">
          <ac:chgData name="tuyết nguyễn thị ánh" userId="a6fbc05945fbe6a6" providerId="LiveId" clId="{592AFEAF-E290-4FCB-96E6-57C1B025409F}" dt="2023-07-25T03:44:39.535" v="17770" actId="1076"/>
          <ac:picMkLst>
            <pc:docMk/>
            <pc:sldMk cId="0" sldId="291"/>
            <ac:picMk id="15" creationId="{2A0A6E58-45B0-1709-0FED-9CD5E5C20123}"/>
          </ac:picMkLst>
        </pc:picChg>
      </pc:sldChg>
      <pc:sldChg chg="del">
        <pc:chgData name="tuyết nguyễn thị ánh" userId="a6fbc05945fbe6a6" providerId="LiveId" clId="{592AFEAF-E290-4FCB-96E6-57C1B025409F}" dt="2023-07-25T03:46:15.123" v="17782" actId="47"/>
        <pc:sldMkLst>
          <pc:docMk/>
          <pc:sldMk cId="0" sldId="292"/>
        </pc:sldMkLst>
      </pc:sldChg>
      <pc:sldChg chg="del">
        <pc:chgData name="tuyết nguyễn thị ánh" userId="a6fbc05945fbe6a6" providerId="LiveId" clId="{592AFEAF-E290-4FCB-96E6-57C1B025409F}" dt="2023-07-24T02:33:21.274" v="4321" actId="47"/>
        <pc:sldMkLst>
          <pc:docMk/>
          <pc:sldMk cId="0" sldId="293"/>
        </pc:sldMkLst>
      </pc:sldChg>
      <pc:sldChg chg="del">
        <pc:chgData name="tuyết nguyễn thị ánh" userId="a6fbc05945fbe6a6" providerId="LiveId" clId="{592AFEAF-E290-4FCB-96E6-57C1B025409F}" dt="2023-07-24T02:33:21.111" v="4320" actId="47"/>
        <pc:sldMkLst>
          <pc:docMk/>
          <pc:sldMk cId="0" sldId="294"/>
        </pc:sldMkLst>
      </pc:sldChg>
      <pc:sldChg chg="del">
        <pc:chgData name="tuyết nguyễn thị ánh" userId="a6fbc05945fbe6a6" providerId="LiveId" clId="{592AFEAF-E290-4FCB-96E6-57C1B025409F}" dt="2023-07-24T02:33:20.946" v="4319" actId="47"/>
        <pc:sldMkLst>
          <pc:docMk/>
          <pc:sldMk cId="0" sldId="295"/>
        </pc:sldMkLst>
      </pc:sldChg>
      <pc:sldChg chg="del">
        <pc:chgData name="tuyết nguyễn thị ánh" userId="a6fbc05945fbe6a6" providerId="LiveId" clId="{592AFEAF-E290-4FCB-96E6-57C1B025409F}" dt="2023-07-24T02:33:20.928" v="4318" actId="47"/>
        <pc:sldMkLst>
          <pc:docMk/>
          <pc:sldMk cId="0" sldId="296"/>
        </pc:sldMkLst>
      </pc:sldChg>
      <pc:sldChg chg="del">
        <pc:chgData name="tuyết nguyễn thị ánh" userId="a6fbc05945fbe6a6" providerId="LiveId" clId="{592AFEAF-E290-4FCB-96E6-57C1B025409F}" dt="2023-07-24T02:33:20.640" v="4317" actId="47"/>
        <pc:sldMkLst>
          <pc:docMk/>
          <pc:sldMk cId="0" sldId="297"/>
        </pc:sldMkLst>
      </pc:sldChg>
      <pc:sldChg chg="del">
        <pc:chgData name="tuyết nguyễn thị ánh" userId="a6fbc05945fbe6a6" providerId="LiveId" clId="{592AFEAF-E290-4FCB-96E6-57C1B025409F}" dt="2023-07-24T02:33:20.611" v="4316" actId="47"/>
        <pc:sldMkLst>
          <pc:docMk/>
          <pc:sldMk cId="0" sldId="298"/>
        </pc:sldMkLst>
      </pc:sldChg>
      <pc:sldChg chg="del">
        <pc:chgData name="tuyết nguyễn thị ánh" userId="a6fbc05945fbe6a6" providerId="LiveId" clId="{592AFEAF-E290-4FCB-96E6-57C1B025409F}" dt="2023-07-24T02:33:20.364" v="4315" actId="47"/>
        <pc:sldMkLst>
          <pc:docMk/>
          <pc:sldMk cId="0" sldId="299"/>
        </pc:sldMkLst>
      </pc:sldChg>
      <pc:sldChg chg="del">
        <pc:chgData name="tuyết nguyễn thị ánh" userId="a6fbc05945fbe6a6" providerId="LiveId" clId="{592AFEAF-E290-4FCB-96E6-57C1B025409F}" dt="2023-07-24T02:33:20.083" v="4314" actId="47"/>
        <pc:sldMkLst>
          <pc:docMk/>
          <pc:sldMk cId="0" sldId="300"/>
        </pc:sldMkLst>
      </pc:sldChg>
      <pc:sldChg chg="del">
        <pc:chgData name="tuyết nguyễn thị ánh" userId="a6fbc05945fbe6a6" providerId="LiveId" clId="{592AFEAF-E290-4FCB-96E6-57C1B025409F}" dt="2023-07-24T02:33:19.940" v="4313" actId="47"/>
        <pc:sldMkLst>
          <pc:docMk/>
          <pc:sldMk cId="0" sldId="301"/>
        </pc:sldMkLst>
      </pc:sldChg>
      <pc:sldChg chg="del">
        <pc:chgData name="tuyết nguyễn thị ánh" userId="a6fbc05945fbe6a6" providerId="LiveId" clId="{592AFEAF-E290-4FCB-96E6-57C1B025409F}" dt="2023-07-24T02:33:19.737" v="4312" actId="47"/>
        <pc:sldMkLst>
          <pc:docMk/>
          <pc:sldMk cId="0" sldId="302"/>
        </pc:sldMkLst>
      </pc:sldChg>
      <pc:sldChg chg="del">
        <pc:chgData name="tuyết nguyễn thị ánh" userId="a6fbc05945fbe6a6" providerId="LiveId" clId="{592AFEAF-E290-4FCB-96E6-57C1B025409F}" dt="2023-07-24T02:33:19.555" v="4311" actId="47"/>
        <pc:sldMkLst>
          <pc:docMk/>
          <pc:sldMk cId="0" sldId="303"/>
        </pc:sldMkLst>
      </pc:sldChg>
      <pc:sldChg chg="del">
        <pc:chgData name="tuyết nguyễn thị ánh" userId="a6fbc05945fbe6a6" providerId="LiveId" clId="{592AFEAF-E290-4FCB-96E6-57C1B025409F}" dt="2023-07-24T02:33:19.401" v="4310" actId="47"/>
        <pc:sldMkLst>
          <pc:docMk/>
          <pc:sldMk cId="0" sldId="304"/>
        </pc:sldMkLst>
      </pc:sldChg>
      <pc:sldChg chg="del">
        <pc:chgData name="tuyết nguyễn thị ánh" userId="a6fbc05945fbe6a6" providerId="LiveId" clId="{592AFEAF-E290-4FCB-96E6-57C1B025409F}" dt="2023-07-24T02:33:19.246" v="4309" actId="47"/>
        <pc:sldMkLst>
          <pc:docMk/>
          <pc:sldMk cId="0" sldId="305"/>
        </pc:sldMkLst>
      </pc:sldChg>
      <pc:sldChg chg="del">
        <pc:chgData name="tuyết nguyễn thị ánh" userId="a6fbc05945fbe6a6" providerId="LiveId" clId="{592AFEAF-E290-4FCB-96E6-57C1B025409F}" dt="2023-07-24T02:33:19.080" v="4308" actId="47"/>
        <pc:sldMkLst>
          <pc:docMk/>
          <pc:sldMk cId="0" sldId="306"/>
        </pc:sldMkLst>
      </pc:sldChg>
      <pc:sldChg chg="del">
        <pc:chgData name="tuyết nguyễn thị ánh" userId="a6fbc05945fbe6a6" providerId="LiveId" clId="{592AFEAF-E290-4FCB-96E6-57C1B025409F}" dt="2023-07-24T02:33:18.905" v="4307" actId="47"/>
        <pc:sldMkLst>
          <pc:docMk/>
          <pc:sldMk cId="0" sldId="307"/>
        </pc:sldMkLst>
      </pc:sldChg>
      <pc:sldChg chg="del">
        <pc:chgData name="tuyết nguyễn thị ánh" userId="a6fbc05945fbe6a6" providerId="LiveId" clId="{592AFEAF-E290-4FCB-96E6-57C1B025409F}" dt="2023-07-24T02:33:18.691" v="4306" actId="47"/>
        <pc:sldMkLst>
          <pc:docMk/>
          <pc:sldMk cId="0" sldId="308"/>
        </pc:sldMkLst>
      </pc:sldChg>
      <pc:sldChg chg="del">
        <pc:chgData name="tuyết nguyễn thị ánh" userId="a6fbc05945fbe6a6" providerId="LiveId" clId="{592AFEAF-E290-4FCB-96E6-57C1B025409F}" dt="2023-07-24T02:33:18.495" v="4305" actId="47"/>
        <pc:sldMkLst>
          <pc:docMk/>
          <pc:sldMk cId="0" sldId="309"/>
        </pc:sldMkLst>
      </pc:sldChg>
      <pc:sldChg chg="del">
        <pc:chgData name="tuyết nguyễn thị ánh" userId="a6fbc05945fbe6a6" providerId="LiveId" clId="{592AFEAF-E290-4FCB-96E6-57C1B025409F}" dt="2023-07-24T02:33:18.244" v="4304" actId="47"/>
        <pc:sldMkLst>
          <pc:docMk/>
          <pc:sldMk cId="0" sldId="310"/>
        </pc:sldMkLst>
      </pc:sldChg>
      <pc:sldChg chg="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605698009" sldId="311"/>
        </pc:sldMkLst>
      </pc:sldChg>
      <pc:sldChg chg="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79676382" sldId="312"/>
        </pc:sldMkLst>
        <pc:spChg chg="mod">
          <ac:chgData name="tuyết nguyễn thị ánh" userId="a6fbc05945fbe6a6" providerId="LiveId" clId="{592AFEAF-E290-4FCB-96E6-57C1B025409F}" dt="2023-07-24T01:12:01.745" v="33" actId="1076"/>
          <ac:spMkLst>
            <pc:docMk/>
            <pc:sldMk cId="779676382" sldId="312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12:08.593" v="35" actId="255"/>
          <ac:spMkLst>
            <pc:docMk/>
            <pc:sldMk cId="779676382" sldId="312"/>
            <ac:spMk id="19" creationId="{54D6A963-5D69-43F6-E5D4-97079A1A36D5}"/>
          </ac:spMkLst>
        </pc:spChg>
        <pc:spChg chg="del">
          <ac:chgData name="tuyết nguyễn thị ánh" userId="a6fbc05945fbe6a6" providerId="LiveId" clId="{592AFEAF-E290-4FCB-96E6-57C1B025409F}" dt="2023-07-24T01:11:48.021" v="30" actId="478"/>
          <ac:spMkLst>
            <pc:docMk/>
            <pc:sldMk cId="779676382" sldId="312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11:50.812" v="31" actId="1076"/>
          <ac:picMkLst>
            <pc:docMk/>
            <pc:sldMk cId="779676382" sldId="312"/>
            <ac:picMk id="18" creationId="{484A9F05-EE77-6600-18F4-613941512666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199639264" sldId="313"/>
        </pc:sldMkLst>
        <pc:spChg chg="mod">
          <ac:chgData name="tuyết nguyễn thị ánh" userId="a6fbc05945fbe6a6" providerId="LiveId" clId="{592AFEAF-E290-4FCB-96E6-57C1B025409F}" dt="2023-07-24T01:50:54.065" v="1456" actId="255"/>
          <ac:spMkLst>
            <pc:docMk/>
            <pc:sldMk cId="2199639264" sldId="313"/>
            <ac:spMk id="5" creationId="{283F62D8-F45E-11A3-453F-4C9F86FF8EC9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6" creationId="{B9F871EC-275E-5031-E647-4F4C80F969B7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7" creationId="{F4B0797C-A795-F11E-61CF-0AC1D801F2EC}"/>
          </ac:spMkLst>
        </pc:spChg>
        <pc:spChg chg="del">
          <ac:chgData name="tuyết nguyễn thị ánh" userId="a6fbc05945fbe6a6" providerId="LiveId" clId="{592AFEAF-E290-4FCB-96E6-57C1B025409F}" dt="2023-07-24T01:50:19.860" v="1407" actId="478"/>
          <ac:spMkLst>
            <pc:docMk/>
            <pc:sldMk cId="2199639264" sldId="313"/>
            <ac:spMk id="8" creationId="{020B183D-3E3B-FD46-5091-EEEACB780C03}"/>
          </ac:spMkLst>
        </pc:spChg>
        <pc:spChg chg="del">
          <ac:chgData name="tuyết nguyễn thị ánh" userId="a6fbc05945fbe6a6" providerId="LiveId" clId="{592AFEAF-E290-4FCB-96E6-57C1B025409F}" dt="2023-07-24T01:50:18.623" v="1406" actId="478"/>
          <ac:spMkLst>
            <pc:docMk/>
            <pc:sldMk cId="2199639264" sldId="313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1" creationId="{6F45FD3D-05E1-8291-9D16-65F9F46D6F6F}"/>
          </ac:spMkLst>
        </pc:spChg>
        <pc:spChg chg="del">
          <ac:chgData name="tuyết nguyễn thị ánh" userId="a6fbc05945fbe6a6" providerId="LiveId" clId="{592AFEAF-E290-4FCB-96E6-57C1B025409F}" dt="2023-07-24T01:50:16.993" v="1405" actId="478"/>
          <ac:spMkLst>
            <pc:docMk/>
            <pc:sldMk cId="2199639264" sldId="313"/>
            <ac:spMk id="16" creationId="{C179D528-EECE-C891-FE25-1A9A2E963980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7" creationId="{D6AB2D44-47F1-0857-4C25-2660D5684DC8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20" creationId="{196F2285-47AC-D97E-A3B3-1F04142E2FD3}"/>
          </ac:spMkLst>
        </pc:spChg>
        <pc:grpChg chg="del">
          <ac:chgData name="tuyết nguyễn thị ánh" userId="a6fbc05945fbe6a6" providerId="LiveId" clId="{592AFEAF-E290-4FCB-96E6-57C1B025409F}" dt="2023-07-24T01:50:14.532" v="1404" actId="478"/>
          <ac:grpSpMkLst>
            <pc:docMk/>
            <pc:sldMk cId="2199639264" sldId="313"/>
            <ac:grpSpMk id="2" creationId="{630A3E2F-F68A-DA13-FC85-21C84BA4C048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0" creationId="{C29881FA-A30B-F400-8352-9E7EC5C8BEF7}"/>
          </ac:grpSpMkLst>
        </pc:grpChg>
        <pc:grpChg chg="del">
          <ac:chgData name="tuyết nguyễn thị ánh" userId="a6fbc05945fbe6a6" providerId="LiveId" clId="{592AFEAF-E290-4FCB-96E6-57C1B025409F}" dt="2023-07-24T01:50:20.415" v="1408" actId="478"/>
          <ac:grpSpMkLst>
            <pc:docMk/>
            <pc:sldMk cId="2199639264" sldId="313"/>
            <ac:grpSpMk id="13" creationId="{3F57CC2B-8A2B-6FAA-F8EA-A8351D041786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8" creationId="{08D1B987-E8B7-2481-3275-7BB7DCE24FFC}"/>
          </ac:grpSpMkLst>
        </pc:grp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2" creationId="{D6967C00-A565-2C7F-353F-09CF7FB69B66}"/>
          </ac:picMkLst>
        </pc:pic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9" creationId="{96CDC695-E98A-4DF5-1E2F-568C0A6DB77D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020304279" sldId="314"/>
        </pc:sldMkLst>
        <pc:spChg chg="mod">
          <ac:chgData name="tuyết nguyễn thị ánh" userId="a6fbc05945fbe6a6" providerId="LiveId" clId="{592AFEAF-E290-4FCB-96E6-57C1B025409F}" dt="2023-07-24T01:52:48.665" v="1689" actId="20577"/>
          <ac:spMkLst>
            <pc:docMk/>
            <pc:sldMk cId="1020304279" sldId="314"/>
            <ac:spMk id="5" creationId="{283F62D8-F45E-11A3-453F-4C9F86FF8EC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482510623" sldId="315"/>
        </pc:sldMkLst>
        <pc:spChg chg="add mod">
          <ac:chgData name="tuyết nguyễn thị ánh" userId="a6fbc05945fbe6a6" providerId="LiveId" clId="{592AFEAF-E290-4FCB-96E6-57C1B025409F}" dt="2023-07-24T02:28:01.287" v="4080" actId="255"/>
          <ac:spMkLst>
            <pc:docMk/>
            <pc:sldMk cId="2482510623" sldId="315"/>
            <ac:spMk id="3" creationId="{38F1A057-F6ED-D71E-E4A8-426208315979}"/>
          </ac:spMkLst>
        </pc:spChg>
        <pc:spChg chg="add mod">
          <ac:chgData name="tuyết nguyễn thị ánh" userId="a6fbc05945fbe6a6" providerId="LiveId" clId="{592AFEAF-E290-4FCB-96E6-57C1B025409F}" dt="2023-07-24T02:29:41.421" v="4173" actId="20577"/>
          <ac:spMkLst>
            <pc:docMk/>
            <pc:sldMk cId="2482510623" sldId="315"/>
            <ac:spMk id="4" creationId="{959D3CEE-829A-C77A-4166-71A849F6D703}"/>
          </ac:spMkLst>
        </pc:spChg>
        <pc:spChg chg="del">
          <ac:chgData name="tuyết nguyễn thị ánh" userId="a6fbc05945fbe6a6" providerId="LiveId" clId="{592AFEAF-E290-4FCB-96E6-57C1B025409F}" dt="2023-07-24T02:23:33.565" v="3437" actId="478"/>
          <ac:spMkLst>
            <pc:docMk/>
            <pc:sldMk cId="2482510623" sldId="315"/>
            <ac:spMk id="17" creationId="{B92AEB8B-CBA0-71C5-A315-9E724AAE9E01}"/>
          </ac:spMkLst>
        </pc:spChg>
        <pc:spChg chg="mod">
          <ac:chgData name="tuyết nguyễn thị ánh" userId="a6fbc05945fbe6a6" providerId="LiveId" clId="{592AFEAF-E290-4FCB-96E6-57C1B025409F}" dt="2023-07-24T02:24:47.596" v="3632" actId="1076"/>
          <ac:spMkLst>
            <pc:docMk/>
            <pc:sldMk cId="2482510623" sldId="315"/>
            <ac:spMk id="18" creationId="{8A8A9CBA-BCF8-BBE2-7824-17E365F8AA14}"/>
          </ac:spMkLst>
        </pc:spChg>
        <pc:spChg chg="del">
          <ac:chgData name="tuyết nguyễn thị ánh" userId="a6fbc05945fbe6a6" providerId="LiveId" clId="{592AFEAF-E290-4FCB-96E6-57C1B025409F}" dt="2023-07-24T02:23:32.235" v="3436" actId="478"/>
          <ac:spMkLst>
            <pc:docMk/>
            <pc:sldMk cId="2482510623" sldId="315"/>
            <ac:spMk id="19" creationId="{D86EF72E-16A3-1A5C-A9F7-377230A71D47}"/>
          </ac:spMkLst>
        </pc:spChg>
        <pc:picChg chg="add mod">
          <ac:chgData name="tuyết nguyễn thị ánh" userId="a6fbc05945fbe6a6" providerId="LiveId" clId="{592AFEAF-E290-4FCB-96E6-57C1B025409F}" dt="2023-07-24T02:28:10.693" v="4082" actId="1076"/>
          <ac:picMkLst>
            <pc:docMk/>
            <pc:sldMk cId="2482510623" sldId="315"/>
            <ac:picMk id="2" creationId="{E51B2C37-F776-A85F-A38A-7EE26E15A2B8}"/>
          </ac:picMkLst>
        </pc:picChg>
      </pc:sldChg>
      <pc:sldChg chg="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08280090" sldId="316"/>
        </pc:sldMkLst>
        <pc:spChg chg="del">
          <ac:chgData name="tuyết nguyễn thị ánh" userId="a6fbc05945fbe6a6" providerId="LiveId" clId="{592AFEAF-E290-4FCB-96E6-57C1B025409F}" dt="2023-07-24T02:29:50.759" v="4175" actId="478"/>
          <ac:spMkLst>
            <pc:docMk/>
            <pc:sldMk cId="1208280090" sldId="316"/>
            <ac:spMk id="3" creationId="{38F1A057-F6ED-D71E-E4A8-426208315979}"/>
          </ac:spMkLst>
        </pc:spChg>
        <pc:spChg chg="mod">
          <ac:chgData name="tuyết nguyễn thị ánh" userId="a6fbc05945fbe6a6" providerId="LiveId" clId="{592AFEAF-E290-4FCB-96E6-57C1B025409F}" dt="2023-07-24T02:31:21.686" v="4281" actId="1076"/>
          <ac:spMkLst>
            <pc:docMk/>
            <pc:sldMk cId="1208280090" sldId="316"/>
            <ac:spMk id="4" creationId="{959D3CEE-829A-C77A-4166-71A849F6D703}"/>
          </ac:spMkLst>
        </pc:spChg>
        <pc:picChg chg="mod">
          <ac:chgData name="tuyết nguyễn thị ánh" userId="a6fbc05945fbe6a6" providerId="LiveId" clId="{592AFEAF-E290-4FCB-96E6-57C1B025409F}" dt="2023-07-24T02:29:58.816" v="4179" actId="1076"/>
          <ac:picMkLst>
            <pc:docMk/>
            <pc:sldMk cId="1208280090" sldId="316"/>
            <ac:picMk id="2" creationId="{E51B2C37-F776-A85F-A38A-7EE26E15A2B8}"/>
          </ac:picMkLst>
        </pc:picChg>
      </pc:sldChg>
      <pc:sldChg chg="addSp delSp modSp add del mod delAnim">
        <pc:chgData name="tuyết nguyễn thị ánh" userId="a6fbc05945fbe6a6" providerId="LiveId" clId="{592AFEAF-E290-4FCB-96E6-57C1B025409F}" dt="2023-07-24T02:37:44.427" v="4545" actId="47"/>
        <pc:sldMkLst>
          <pc:docMk/>
          <pc:sldMk cId="961087091" sldId="317"/>
        </pc:sldMkLst>
        <pc:spChg chg="add mod">
          <ac:chgData name="tuyết nguyễn thị ánh" userId="a6fbc05945fbe6a6" providerId="LiveId" clId="{592AFEAF-E290-4FCB-96E6-57C1B025409F}" dt="2023-07-24T02:36:08.731" v="4471" actId="14100"/>
          <ac:spMkLst>
            <pc:docMk/>
            <pc:sldMk cId="961087091" sldId="317"/>
            <ac:spMk id="3" creationId="{CBAC4D0D-9C61-D18E-22BF-B5054D17247B}"/>
          </ac:spMkLst>
        </pc:spChg>
        <pc:spChg chg="add mod">
          <ac:chgData name="tuyết nguyễn thị ánh" userId="a6fbc05945fbe6a6" providerId="LiveId" clId="{592AFEAF-E290-4FCB-96E6-57C1B025409F}" dt="2023-07-24T02:36:39.995" v="4544" actId="20577"/>
          <ac:spMkLst>
            <pc:docMk/>
            <pc:sldMk cId="961087091" sldId="317"/>
            <ac:spMk id="5" creationId="{0250C624-C2A6-641B-2A46-2705921FEB6C}"/>
          </ac:spMkLst>
        </pc:spChg>
        <pc:spChg chg="del">
          <ac:chgData name="tuyết nguyễn thị ánh" userId="a6fbc05945fbe6a6" providerId="LiveId" clId="{592AFEAF-E290-4FCB-96E6-57C1B025409F}" dt="2023-07-24T02:34:47.023" v="4331" actId="478"/>
          <ac:spMkLst>
            <pc:docMk/>
            <pc:sldMk cId="961087091" sldId="317"/>
            <ac:spMk id="17" creationId="{B92AEB8B-CBA0-71C5-A315-9E724AAE9E01}"/>
          </ac:spMkLst>
        </pc:spChg>
        <pc:picChg chg="add mod">
          <ac:chgData name="tuyết nguyễn thị ánh" userId="a6fbc05945fbe6a6" providerId="LiveId" clId="{592AFEAF-E290-4FCB-96E6-57C1B025409F}" dt="2023-07-24T02:35:37.898" v="4465" actId="1076"/>
          <ac:picMkLst>
            <pc:docMk/>
            <pc:sldMk cId="961087091" sldId="317"/>
            <ac:picMk id="2" creationId="{41177071-9D05-41A7-190F-22E0BCBDB7FD}"/>
          </ac:picMkLst>
        </pc:picChg>
        <pc:picChg chg="mod">
          <ac:chgData name="tuyết nguyễn thị ánh" userId="a6fbc05945fbe6a6" providerId="LiveId" clId="{592AFEAF-E290-4FCB-96E6-57C1B025409F}" dt="2023-07-24T02:35:43.746" v="4468" actId="1076"/>
          <ac:picMkLst>
            <pc:docMk/>
            <pc:sldMk cId="961087091" sldId="317"/>
            <ac:picMk id="21" creationId="{E059963C-9024-AEE2-3F71-67ECDB193B0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872972043" sldId="317"/>
        </pc:sldMkLst>
        <pc:spChg chg="add del mod">
          <ac:chgData name="tuyết nguyễn thị ánh" userId="a6fbc05945fbe6a6" providerId="LiveId" clId="{592AFEAF-E290-4FCB-96E6-57C1B025409F}" dt="2023-07-24T02:49:29.582" v="5541" actId="478"/>
          <ac:spMkLst>
            <pc:docMk/>
            <pc:sldMk cId="3872972043" sldId="317"/>
            <ac:spMk id="2" creationId="{0A70087D-D7F9-0530-E8AB-FC8B25B98359}"/>
          </ac:spMkLst>
        </pc:spChg>
        <pc:spChg chg="add del mod">
          <ac:chgData name="tuyết nguyễn thị ánh" userId="a6fbc05945fbe6a6" providerId="LiveId" clId="{592AFEAF-E290-4FCB-96E6-57C1B025409F}" dt="2023-07-24T02:49:28.092" v="5540" actId="478"/>
          <ac:spMkLst>
            <pc:docMk/>
            <pc:sldMk cId="3872972043" sldId="317"/>
            <ac:spMk id="3" creationId="{9C7515D4-B1CC-33EA-8EC8-29F8D0AA09D1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4" creationId="{09C3BA4B-9854-B68C-B329-65A1F228DD05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5" creationId="{0B25C3C4-F071-9E31-E0D1-7397EDFD7899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6" creationId="{3D3864EE-0601-3DD3-7BE5-C5CCBA722ADF}"/>
          </ac:spMkLst>
        </pc:spChg>
        <pc:spChg chg="del mod">
          <ac:chgData name="tuyết nguyễn thị ánh" userId="a6fbc05945fbe6a6" providerId="LiveId" clId="{592AFEAF-E290-4FCB-96E6-57C1B025409F}" dt="2023-07-24T02:49:54.222" v="5547" actId="478"/>
          <ac:spMkLst>
            <pc:docMk/>
            <pc:sldMk cId="3872972043" sldId="317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44:48.045" v="5104" actId="478"/>
          <ac:spMkLst>
            <pc:docMk/>
            <pc:sldMk cId="3872972043" sldId="317"/>
            <ac:spMk id="21" creationId="{25D4A77F-BA35-F752-6AE1-2E0B366B7EBA}"/>
          </ac:spMkLst>
        </pc:spChg>
        <pc:spChg chg="del">
          <ac:chgData name="tuyết nguyễn thị ánh" userId="a6fbc05945fbe6a6" providerId="LiveId" clId="{592AFEAF-E290-4FCB-96E6-57C1B025409F}" dt="2023-07-24T02:44:39.931" v="5103" actId="478"/>
          <ac:spMkLst>
            <pc:docMk/>
            <pc:sldMk cId="3872972043" sldId="317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6:07.208" v="5258" actId="255"/>
          <ac:spMkLst>
            <pc:docMk/>
            <pc:sldMk cId="3872972043" sldId="317"/>
            <ac:spMk id="28" creationId="{84D55728-8CB2-B06F-7BE1-C4969EB7ABC4}"/>
          </ac:spMkLst>
        </pc:spChg>
        <pc:spChg chg="mod">
          <ac:chgData name="tuyết nguyễn thị ánh" userId="a6fbc05945fbe6a6" providerId="LiveId" clId="{592AFEAF-E290-4FCB-96E6-57C1B025409F}" dt="2023-07-24T03:00:03.326" v="5916" actId="1076"/>
          <ac:spMkLst>
            <pc:docMk/>
            <pc:sldMk cId="3872972043" sldId="317"/>
            <ac:spMk id="29" creationId="{EB20C677-00F8-CF64-C499-061D1BBBA295}"/>
          </ac:spMkLst>
        </pc:spChg>
        <pc:grpChg chg="mod">
          <ac:chgData name="tuyết nguyễn thị ánh" userId="a6fbc05945fbe6a6" providerId="LiveId" clId="{592AFEAF-E290-4FCB-96E6-57C1B025409F}" dt="2023-07-24T02:50:14.959" v="5564" actId="1076"/>
          <ac:grpSpMkLst>
            <pc:docMk/>
            <pc:sldMk cId="3872972043" sldId="317"/>
            <ac:grpSpMk id="26" creationId="{980AF013-C44E-5463-91C0-99C147E3CFA6}"/>
          </ac:grpSpMkLst>
        </pc:grpChg>
        <pc:picChg chg="mod">
          <ac:chgData name="tuyết nguyễn thị ánh" userId="a6fbc05945fbe6a6" providerId="LiveId" clId="{592AFEAF-E290-4FCB-96E6-57C1B025409F}" dt="2023-07-24T02:50:09.210" v="5563" actId="1076"/>
          <ac:picMkLst>
            <pc:docMk/>
            <pc:sldMk cId="3872972043" sldId="317"/>
            <ac:picMk id="27" creationId="{8786FB45-5309-C6B4-A547-9ED4B0EF25F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81875233" sldId="318"/>
        </pc:sldMkLst>
        <pc:spChg chg="mod">
          <ac:chgData name="tuyết nguyễn thị ánh" userId="a6fbc05945fbe6a6" providerId="LiveId" clId="{592AFEAF-E290-4FCB-96E6-57C1B025409F}" dt="2023-07-24T03:01:09.393" v="5934"/>
          <ac:spMkLst>
            <pc:docMk/>
            <pc:sldMk cId="1281875233" sldId="318"/>
            <ac:spMk id="2" creationId="{0A70087D-D7F9-0530-E8AB-FC8B25B98359}"/>
          </ac:spMkLst>
        </pc:spChg>
        <pc:spChg chg="del">
          <ac:chgData name="tuyết nguyễn thị ánh" userId="a6fbc05945fbe6a6" providerId="LiveId" clId="{592AFEAF-E290-4FCB-96E6-57C1B025409F}" dt="2023-07-24T02:50:39.264" v="5569" actId="478"/>
          <ac:spMkLst>
            <pc:docMk/>
            <pc:sldMk cId="1281875233" sldId="318"/>
            <ac:spMk id="3" creationId="{9C7515D4-B1CC-33EA-8EC8-29F8D0AA09D1}"/>
          </ac:spMkLst>
        </pc:spChg>
        <pc:spChg chg="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6" creationId="{593F770A-5F1E-73D4-2FF2-39043DCDC06A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7" creationId="{F7907CF6-2B15-8024-B3BE-B144E4C5A1CE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8" creationId="{BC940ED1-F90E-8BDF-78E1-F67B39ED5CC0}"/>
          </ac:spMkLst>
        </pc:spChg>
        <pc:spChg chg="add del mod">
          <ac:chgData name="tuyết nguyễn thị ánh" userId="a6fbc05945fbe6a6" providerId="LiveId" clId="{592AFEAF-E290-4FCB-96E6-57C1B025409F}" dt="2023-07-24T02:51:05.073" v="5574" actId="478"/>
          <ac:spMkLst>
            <pc:docMk/>
            <pc:sldMk cId="1281875233" sldId="318"/>
            <ac:spMk id="9" creationId="{53390AF0-25A6-16CC-168E-C61A743C7989}"/>
          </ac:spMkLst>
        </pc:spChg>
        <pc:spChg chg="add mod">
          <ac:chgData name="tuyết nguyễn thị ánh" userId="a6fbc05945fbe6a6" providerId="LiveId" clId="{592AFEAF-E290-4FCB-96E6-57C1B025409F}" dt="2023-07-24T02:51:13.854" v="5578" actId="1076"/>
          <ac:spMkLst>
            <pc:docMk/>
            <pc:sldMk cId="1281875233" sldId="318"/>
            <ac:spMk id="10" creationId="{21DC6BAC-D175-641D-BC8E-B68EEC6DACF7}"/>
          </ac:spMkLst>
        </pc:spChg>
        <pc:spChg chg="del">
          <ac:chgData name="tuyết nguyễn thị ánh" userId="a6fbc05945fbe6a6" providerId="LiveId" clId="{592AFEAF-E290-4FCB-96E6-57C1B025409F}" dt="2023-07-24T02:50:47.374" v="5572" actId="478"/>
          <ac:spMkLst>
            <pc:docMk/>
            <pc:sldMk cId="1281875233" sldId="318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50:33.942" v="5566" actId="478"/>
          <ac:spMkLst>
            <pc:docMk/>
            <pc:sldMk cId="1281875233" sldId="318"/>
            <ac:spMk id="29" creationId="{EB20C677-00F8-CF64-C499-061D1BBBA295}"/>
          </ac:spMkLst>
        </pc:spChg>
        <pc:spChg chg="add del">
          <ac:chgData name="tuyết nguyễn thị ánh" userId="a6fbc05945fbe6a6" providerId="LiveId" clId="{592AFEAF-E290-4FCB-96E6-57C1B025409F}" dt="2023-07-24T02:50:37.632" v="5568" actId="478"/>
          <ac:spMkLst>
            <pc:docMk/>
            <pc:sldMk cId="1281875233" sldId="318"/>
            <ac:spMk id="236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50:54.820" v="5573"/>
          <ac:grpSpMkLst>
            <pc:docMk/>
            <pc:sldMk cId="1281875233" sldId="318"/>
            <ac:grpSpMk id="4" creationId="{BF9A0F4E-38C1-3525-14F3-FB33E3CE9FE0}"/>
          </ac:grpSpMkLst>
        </pc:grpChg>
        <pc:grpChg chg="del">
          <ac:chgData name="tuyết nguyễn thị ánh" userId="a6fbc05945fbe6a6" providerId="LiveId" clId="{592AFEAF-E290-4FCB-96E6-57C1B025409F}" dt="2023-07-24T02:50:45.907" v="5571" actId="478"/>
          <ac:grpSpMkLst>
            <pc:docMk/>
            <pc:sldMk cId="1281875233" sldId="318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3:00:38.524" v="5926" actId="1076"/>
          <ac:grpSpMkLst>
            <pc:docMk/>
            <pc:sldMk cId="1281875233" sldId="318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50:54.820" v="5573"/>
          <ac:picMkLst>
            <pc:docMk/>
            <pc:sldMk cId="1281875233" sldId="318"/>
            <ac:picMk id="5" creationId="{46EAC231-E4E8-DC49-BA54-11EF82913364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798275448" sldId="319"/>
        </pc:sldMkLst>
        <pc:spChg chg="mod">
          <ac:chgData name="tuyết nguyễn thị ánh" userId="a6fbc05945fbe6a6" providerId="LiveId" clId="{592AFEAF-E290-4FCB-96E6-57C1B025409F}" dt="2023-07-24T03:01:00.563" v="5931"/>
          <ac:spMkLst>
            <pc:docMk/>
            <pc:sldMk cId="2798275448" sldId="319"/>
            <ac:spMk id="2" creationId="{0A70087D-D7F9-0530-E8AB-FC8B25B98359}"/>
          </ac:spMkLst>
        </pc:spChg>
        <pc:spChg chg="add mod">
          <ac:chgData name="tuyết nguyễn thị ánh" userId="a6fbc05945fbe6a6" providerId="LiveId" clId="{592AFEAF-E290-4FCB-96E6-57C1B025409F}" dt="2023-07-24T02:52:02.631" v="5585" actId="1076"/>
          <ac:spMkLst>
            <pc:docMk/>
            <pc:sldMk cId="2798275448" sldId="319"/>
            <ac:spMk id="3" creationId="{FBF9F3CA-8478-E657-1811-55B49927D66F}"/>
          </ac:spMkLst>
        </pc:spChg>
        <pc:spChg chg="del">
          <ac:chgData name="tuyết nguyễn thị ánh" userId="a6fbc05945fbe6a6" providerId="LiveId" clId="{592AFEAF-E290-4FCB-96E6-57C1B025409F}" dt="2023-07-24T02:51:52.083" v="5582" actId="478"/>
          <ac:spMkLst>
            <pc:docMk/>
            <pc:sldMk cId="2798275448" sldId="319"/>
            <ac:spMk id="10" creationId="{21DC6BAC-D175-641D-BC8E-B68EEC6DACF7}"/>
          </ac:spMkLst>
        </pc:spChg>
        <pc:grpChg chg="mod">
          <ac:chgData name="tuyết nguyễn thị ánh" userId="a6fbc05945fbe6a6" providerId="LiveId" clId="{592AFEAF-E290-4FCB-96E6-57C1B025409F}" dt="2023-07-24T02:52:04.361" v="5586" actId="1076"/>
          <ac:grpSpMkLst>
            <pc:docMk/>
            <pc:sldMk cId="2798275448" sldId="319"/>
            <ac:grpSpMk id="4" creationId="{BF9A0F4E-38C1-3525-14F3-FB33E3CE9FE0}"/>
          </ac:grpSpMkLst>
        </pc:grpChg>
        <pc:graphicFrameChg chg="add del modGraphic">
          <ac:chgData name="tuyết nguyễn thị ánh" userId="a6fbc05945fbe6a6" providerId="LiveId" clId="{592AFEAF-E290-4FCB-96E6-57C1B025409F}" dt="2023-07-24T03:01:04.003" v="5933" actId="27309"/>
          <ac:graphicFrameMkLst>
            <pc:docMk/>
            <pc:sldMk cId="2798275448" sldId="319"/>
            <ac:graphicFrameMk id="11" creationId="{0DB7753E-D255-D45C-D3F0-E33108B64DAF}"/>
          </ac:graphicFrameMkLst>
        </pc:graphicFrameChg>
      </pc:sldChg>
      <pc:sldChg chg="delSp add del mod delAnim">
        <pc:chgData name="tuyết nguyễn thị ánh" userId="a6fbc05945fbe6a6" providerId="LiveId" clId="{592AFEAF-E290-4FCB-96E6-57C1B025409F}" dt="2023-07-24T02:51:39.586" v="5580" actId="47"/>
        <pc:sldMkLst>
          <pc:docMk/>
          <pc:sldMk cId="3749464812" sldId="319"/>
        </pc:sldMkLst>
        <pc:spChg chg="del">
          <ac:chgData name="tuyết nguyễn thị ánh" userId="a6fbc05945fbe6a6" providerId="LiveId" clId="{592AFEAF-E290-4FCB-96E6-57C1B025409F}" dt="2023-07-24T02:51:38.010" v="5579" actId="478"/>
          <ac:spMkLst>
            <pc:docMk/>
            <pc:sldMk cId="3749464812" sldId="319"/>
            <ac:spMk id="2" creationId="{0A70087D-D7F9-0530-E8AB-FC8B25B9835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67175526" sldId="320"/>
        </pc:sldMkLst>
        <pc:spChg chg="del">
          <ac:chgData name="tuyết nguyễn thị ánh" userId="a6fbc05945fbe6a6" providerId="LiveId" clId="{592AFEAF-E290-4FCB-96E6-57C1B025409F}" dt="2023-07-24T02:53:22.837" v="5636" actId="478"/>
          <ac:spMkLst>
            <pc:docMk/>
            <pc:sldMk cId="1167175526" sldId="320"/>
            <ac:spMk id="5" creationId="{283F62D8-F45E-11A3-453F-4C9F86FF8EC9}"/>
          </ac:spMkLst>
        </pc:spChg>
        <pc:spChg chg="del">
          <ac:chgData name="tuyết nguyễn thị ánh" userId="a6fbc05945fbe6a6" providerId="LiveId" clId="{592AFEAF-E290-4FCB-96E6-57C1B025409F}" dt="2023-07-24T02:53:19.233" v="5634" actId="478"/>
          <ac:spMkLst>
            <pc:docMk/>
            <pc:sldMk cId="1167175526" sldId="320"/>
            <ac:spMk id="9" creationId="{66F0E0F5-A850-E160-4495-BD11DDC234AC}"/>
          </ac:spMkLst>
        </pc:spChg>
        <pc:spChg chg="add mod">
          <ac:chgData name="tuyết nguyễn thị ánh" userId="a6fbc05945fbe6a6" providerId="LiveId" clId="{592AFEAF-E290-4FCB-96E6-57C1B025409F}" dt="2023-07-24T03:03:23.024" v="5965" actId="207"/>
          <ac:spMkLst>
            <pc:docMk/>
            <pc:sldMk cId="1167175526" sldId="320"/>
            <ac:spMk id="10" creationId="{8E9DEAFB-2554-655D-D8CF-6A319B09174D}"/>
          </ac:spMkLst>
        </pc:spChg>
        <pc:spChg chg="del">
          <ac:chgData name="tuyết nguyễn thị ánh" userId="a6fbc05945fbe6a6" providerId="LiveId" clId="{592AFEAF-E290-4FCB-96E6-57C1B025409F}" dt="2023-07-24T02:53:17.380" v="5633" actId="478"/>
          <ac:spMkLst>
            <pc:docMk/>
            <pc:sldMk cId="1167175526" sldId="320"/>
            <ac:spMk id="16" creationId="{C179D528-EECE-C891-FE25-1A9A2E963980}"/>
          </ac:spMkLst>
        </pc:spChg>
        <pc:grpChg chg="del">
          <ac:chgData name="tuyết nguyễn thị ánh" userId="a6fbc05945fbe6a6" providerId="LiveId" clId="{592AFEAF-E290-4FCB-96E6-57C1B025409F}" dt="2023-07-24T02:53:20.970" v="5635" actId="478"/>
          <ac:grpSpMkLst>
            <pc:docMk/>
            <pc:sldMk cId="1167175526" sldId="320"/>
            <ac:grpSpMk id="2" creationId="{630A3E2F-F68A-DA13-FC85-21C84BA4C048}"/>
          </ac:grpSpMkLst>
        </pc:grpChg>
        <pc:picChg chg="add mod">
          <ac:chgData name="tuyết nguyễn thị ánh" userId="a6fbc05945fbe6a6" providerId="LiveId" clId="{592AFEAF-E290-4FCB-96E6-57C1B025409F}" dt="2023-07-24T02:55:32.968" v="5713" actId="1076"/>
          <ac:picMkLst>
            <pc:docMk/>
            <pc:sldMk cId="1167175526" sldId="320"/>
            <ac:picMk id="7" creationId="{2C6A1656-2B03-2FE8-4F52-D4B5B74ABE02}"/>
          </ac:picMkLst>
        </pc:picChg>
      </pc:sldChg>
      <pc:sldChg chg="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324070492" sldId="321"/>
        </pc:sldMkLst>
        <pc:spChg chg="mod">
          <ac:chgData name="tuyết nguyễn thị ánh" userId="a6fbc05945fbe6a6" providerId="LiveId" clId="{592AFEAF-E290-4FCB-96E6-57C1B025409F}" dt="2023-07-24T03:02:20.197" v="5961" actId="20577"/>
          <ac:spMkLst>
            <pc:docMk/>
            <pc:sldMk cId="1324070492" sldId="321"/>
            <ac:spMk id="8" creationId="{020B183D-3E3B-FD46-5091-EEEACB780C03}"/>
          </ac:spMkLst>
        </pc:spChg>
        <pc:spChg chg="mod">
          <ac:chgData name="tuyết nguyễn thị ánh" userId="a6fbc05945fbe6a6" providerId="LiveId" clId="{592AFEAF-E290-4FCB-96E6-57C1B025409F}" dt="2023-07-24T03:03:11.285" v="5964" actId="207"/>
          <ac:spMkLst>
            <pc:docMk/>
            <pc:sldMk cId="1324070492" sldId="321"/>
            <ac:spMk id="10" creationId="{8E9DEAFB-2554-655D-D8CF-6A319B09174D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384474391" sldId="322"/>
        </pc:sldMkLst>
        <pc:spChg chg="mod">
          <ac:chgData name="tuyết nguyễn thị ánh" userId="a6fbc05945fbe6a6" providerId="LiveId" clId="{592AFEAF-E290-4FCB-96E6-57C1B025409F}" dt="2023-07-24T04:06:42.662" v="7632" actId="20577"/>
          <ac:spMkLst>
            <pc:docMk/>
            <pc:sldMk cId="3384474391" sldId="322"/>
            <ac:spMk id="10" creationId="{710BD3CA-F11C-B4F4-F23A-855407DE1C9A}"/>
          </ac:spMkLst>
        </pc:spChg>
        <pc:spChg chg="mod">
          <ac:chgData name="tuyết nguyễn thị ánh" userId="a6fbc05945fbe6a6" providerId="LiveId" clId="{592AFEAF-E290-4FCB-96E6-57C1B025409F}" dt="2023-07-24T03:21:01.942" v="6800" actId="20577"/>
          <ac:spMkLst>
            <pc:docMk/>
            <pc:sldMk cId="3384474391" sldId="322"/>
            <ac:spMk id="14" creationId="{07B9201D-364F-255D-B3CE-E9DC360FF7E2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88775981" sldId="323"/>
        </pc:sldMkLst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2" creationId="{6A4AED01-FA78-067F-DD79-F8852DD4C5D5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8" creationId="{82A059C4-AB74-BDC6-7CE4-D1D4C4343738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9" creationId="{3760EE30-866A-F183-C9E2-3023385B4B10}"/>
          </ac:spMkLst>
        </pc:spChg>
        <pc:spChg chg="mod">
          <ac:chgData name="tuyết nguyễn thị ánh" userId="a6fbc05945fbe6a6" providerId="LiveId" clId="{592AFEAF-E290-4FCB-96E6-57C1B025409F}" dt="2023-07-24T03:32:18.225" v="7265" actId="1076"/>
          <ac:spMkLst>
            <pc:docMk/>
            <pc:sldMk cId="788775981" sldId="323"/>
            <ac:spMk id="50" creationId="{AAFA6708-D066-6BFB-1991-6F56E482FC9E}"/>
          </ac:spMkLst>
        </pc:spChg>
        <pc:grpChg chg="mod">
          <ac:chgData name="tuyết nguyễn thị ánh" userId="a6fbc05945fbe6a6" providerId="LiveId" clId="{592AFEAF-E290-4FCB-96E6-57C1B025409F}" dt="2023-07-24T03:31:10.836" v="7160" actId="1035"/>
          <ac:grpSpMkLst>
            <pc:docMk/>
            <pc:sldMk cId="788775981" sldId="323"/>
            <ac:grpSpMk id="44" creationId="{E11BCCF2-C934-196C-B32D-270AAB9652DE}"/>
          </ac:grpSpMkLst>
        </pc:gr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64131398" sldId="324"/>
        </pc:sldMkLst>
        <pc:spChg chg="add mod">
          <ac:chgData name="tuyết nguyễn thị ánh" userId="a6fbc05945fbe6a6" providerId="LiveId" clId="{592AFEAF-E290-4FCB-96E6-57C1B025409F}" dt="2023-07-24T04:44:00.493" v="8417" actId="1076"/>
          <ac:spMkLst>
            <pc:docMk/>
            <pc:sldMk cId="3464131398" sldId="324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7.963" v="9722" actId="20577"/>
          <ac:spMkLst>
            <pc:docMk/>
            <pc:sldMk cId="3464131398" sldId="324"/>
            <ac:spMk id="4" creationId="{D9570507-EA98-0B7C-0202-0E4250937579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5" creationId="{5C3D3723-5679-6B87-223B-BCC919228548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7" creationId="{99FB1C04-CDA5-4807-B71D-391CD21D0902}"/>
          </ac:spMkLst>
        </pc:spChg>
        <pc:spChg chg="add del">
          <ac:chgData name="tuyết nguyễn thị ánh" userId="a6fbc05945fbe6a6" providerId="LiveId" clId="{592AFEAF-E290-4FCB-96E6-57C1B025409F}" dt="2023-07-24T04:43:12.856" v="8404" actId="478"/>
          <ac:spMkLst>
            <pc:docMk/>
            <pc:sldMk cId="3464131398" sldId="324"/>
            <ac:spMk id="11" creationId="{B2712D11-9FCA-A1C7-0D1B-BAE5A81E7955}"/>
          </ac:spMkLst>
        </pc:spChg>
        <pc:spChg chg="del">
          <ac:chgData name="tuyết nguyễn thị ánh" userId="a6fbc05945fbe6a6" providerId="LiveId" clId="{592AFEAF-E290-4FCB-96E6-57C1B025409F}" dt="2023-07-24T04:42:03.503" v="8387" actId="478"/>
          <ac:spMkLst>
            <pc:docMk/>
            <pc:sldMk cId="3464131398" sldId="324"/>
            <ac:spMk id="12" creationId="{FB7DFD8B-AEDD-F084-81EC-6629D53279C9}"/>
          </ac:spMkLst>
        </pc:spChg>
        <pc:grpChg chg="mod">
          <ac:chgData name="tuyết nguyễn thị ánh" userId="a6fbc05945fbe6a6" providerId="LiveId" clId="{592AFEAF-E290-4FCB-96E6-57C1B025409F}" dt="2023-07-24T04:43:51.362" v="8416" actId="1076"/>
          <ac:grpSpMkLst>
            <pc:docMk/>
            <pc:sldMk cId="3464131398" sldId="324"/>
            <ac:grpSpMk id="8" creationId="{A524A5F8-CA64-7F75-A1B8-E21192F47AF5}"/>
          </ac:grpSpMkLst>
        </pc:grpChg>
        <pc:picChg chg="mod">
          <ac:chgData name="tuyết nguyễn thị ánh" userId="a6fbc05945fbe6a6" providerId="LiveId" clId="{592AFEAF-E290-4FCB-96E6-57C1B025409F}" dt="2023-07-24T04:44:03.778" v="8418" actId="1076"/>
          <ac:picMkLst>
            <pc:docMk/>
            <pc:sldMk cId="3464131398" sldId="324"/>
            <ac:picMk id="14" creationId="{C2EF822D-07B4-282E-1726-09031D7DB23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09835313" sldId="325"/>
        </pc:sldMkLst>
        <pc:spChg chg="add mod">
          <ac:chgData name="tuyết nguyễn thị ánh" userId="a6fbc05945fbe6a6" providerId="LiveId" clId="{592AFEAF-E290-4FCB-96E6-57C1B025409F}" dt="2023-07-24T07:55:55.412" v="11733" actId="1076"/>
          <ac:spMkLst>
            <pc:docMk/>
            <pc:sldMk cId="3609835313" sldId="325"/>
            <ac:spMk id="4" creationId="{A87E4F6C-1E8A-442F-618F-1439D8FDCDC4}"/>
          </ac:spMkLst>
        </pc:spChg>
        <pc:spChg chg="add del mod">
          <ac:chgData name="tuyết nguyễn thị ánh" userId="a6fbc05945fbe6a6" providerId="LiveId" clId="{592AFEAF-E290-4FCB-96E6-57C1B025409F}" dt="2023-07-24T07:55:55.831" v="11734"/>
          <ac:spMkLst>
            <pc:docMk/>
            <pc:sldMk cId="3609835313" sldId="325"/>
            <ac:spMk id="5" creationId="{206D4F19-F15D-10C8-85A5-9E89FB88FC7D}"/>
          </ac:spMkLst>
        </pc:spChg>
        <pc:spChg chg="del mod">
          <ac:chgData name="tuyết nguyễn thị ánh" userId="a6fbc05945fbe6a6" providerId="LiveId" clId="{592AFEAF-E290-4FCB-96E6-57C1B025409F}" dt="2023-07-24T07:54:56.270" v="11723" actId="478"/>
          <ac:spMkLst>
            <pc:docMk/>
            <pc:sldMk cId="3609835313" sldId="325"/>
            <ac:spMk id="6" creationId="{0E1C4473-AD37-30CD-488C-61ADC25DBFA6}"/>
          </ac:spMkLst>
        </pc:spChg>
        <pc:spChg chg="mod">
          <ac:chgData name="tuyết nguyễn thị ánh" userId="a6fbc05945fbe6a6" providerId="LiveId" clId="{592AFEAF-E290-4FCB-96E6-57C1B025409F}" dt="2023-07-24T07:55:54.971" v="11732" actId="1076"/>
          <ac:spMkLst>
            <pc:docMk/>
            <pc:sldMk cId="3609835313" sldId="325"/>
            <ac:spMk id="7" creationId="{8B7CC8C1-490D-7109-656B-18011FB7EA9B}"/>
          </ac:spMkLst>
        </pc:spChg>
        <pc:spChg chg="mod">
          <ac:chgData name="tuyết nguyễn thị ánh" userId="a6fbc05945fbe6a6" providerId="LiveId" clId="{592AFEAF-E290-4FCB-96E6-57C1B025409F}" dt="2023-07-24T04:53:41.034" v="8852" actId="1076"/>
          <ac:spMkLst>
            <pc:docMk/>
            <pc:sldMk cId="3609835313" sldId="325"/>
            <ac:spMk id="8" creationId="{68904FB4-2FFB-E73F-88C1-A7E2AD52B5D3}"/>
          </ac:spMkLst>
        </pc:spChg>
        <pc:picChg chg="add mod">
          <ac:chgData name="tuyết nguyễn thị ánh" userId="a6fbc05945fbe6a6" providerId="LiveId" clId="{592AFEAF-E290-4FCB-96E6-57C1B025409F}" dt="2023-07-24T04:53:58.914" v="8857" actId="1076"/>
          <ac:picMkLst>
            <pc:docMk/>
            <pc:sldMk cId="3609835313" sldId="325"/>
            <ac:picMk id="3" creationId="{94F14382-4166-6836-00D3-1F6F428801A1}"/>
          </ac:picMkLst>
        </pc:picChg>
        <pc:picChg chg="del">
          <ac:chgData name="tuyết nguyễn thị ánh" userId="a6fbc05945fbe6a6" providerId="LiveId" clId="{592AFEAF-E290-4FCB-96E6-57C1B025409F}" dt="2023-07-24T04:53:42.854" v="8853" actId="478"/>
          <ac:picMkLst>
            <pc:docMk/>
            <pc:sldMk cId="3609835313" sldId="325"/>
            <ac:picMk id="11" creationId="{ABF3DD74-E1E9-7494-3001-5BD61456737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225100751" sldId="326"/>
        </pc:sldMkLst>
        <pc:spChg chg="add mod">
          <ac:chgData name="tuyết nguyễn thị ánh" userId="a6fbc05945fbe6a6" providerId="LiveId" clId="{592AFEAF-E290-4FCB-96E6-57C1B025409F}" dt="2023-07-24T06:33:54.941" v="9157" actId="1076"/>
          <ac:spMkLst>
            <pc:docMk/>
            <pc:sldMk cId="2225100751" sldId="326"/>
            <ac:spMk id="2" creationId="{46D0BDD4-7563-79CD-BC1B-CBA0D21A52F7}"/>
          </ac:spMkLst>
        </pc:spChg>
        <pc:spChg chg="mod">
          <ac:chgData name="tuyết nguyễn thị ánh" userId="a6fbc05945fbe6a6" providerId="LiveId" clId="{592AFEAF-E290-4FCB-96E6-57C1B025409F}" dt="2023-07-24T04:55:30.492" v="8863" actId="1076"/>
          <ac:spMkLst>
            <pc:docMk/>
            <pc:sldMk cId="2225100751" sldId="326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4:55:44.974" v="8868" actId="1076"/>
          <ac:spMkLst>
            <pc:docMk/>
            <pc:sldMk cId="2225100751" sldId="326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6:34:11.186" v="9164" actId="1035"/>
          <ac:spMkLst>
            <pc:docMk/>
            <pc:sldMk cId="2225100751" sldId="326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37:08.652" v="9187" actId="20577"/>
          <ac:spMkLst>
            <pc:docMk/>
            <pc:sldMk cId="2225100751" sldId="326"/>
            <ac:spMk id="12" creationId="{5133D026-5250-359D-FB84-1F57602369B3}"/>
          </ac:spMkLst>
        </pc:spChg>
        <pc:grpChg chg="del">
          <ac:chgData name="tuyết nguyễn thị ánh" userId="a6fbc05945fbe6a6" providerId="LiveId" clId="{592AFEAF-E290-4FCB-96E6-57C1B025409F}" dt="2023-07-24T04:57:39.065" v="8937" actId="478"/>
          <ac:grpSpMkLst>
            <pc:docMk/>
            <pc:sldMk cId="2225100751" sldId="326"/>
            <ac:grpSpMk id="2694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4:59:58.729" v="9010"/>
          <ac:picMkLst>
            <pc:docMk/>
            <pc:sldMk cId="2225100751" sldId="326"/>
            <ac:picMk id="3" creationId="{7BF76C58-3069-7F3D-CDD5-9E832F802D6F}"/>
          </ac:picMkLst>
        </pc:picChg>
        <pc:picChg chg="add mod">
          <ac:chgData name="tuyết nguyễn thị ánh" userId="a6fbc05945fbe6a6" providerId="LiveId" clId="{592AFEAF-E290-4FCB-96E6-57C1B025409F}" dt="2023-07-24T05:00:04.402" v="9015" actId="1076"/>
          <ac:picMkLst>
            <pc:docMk/>
            <pc:sldMk cId="2225100751" sldId="326"/>
            <ac:picMk id="4" creationId="{CBBF1BBA-4709-25CB-9C66-2F91872A6657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632715504" sldId="327"/>
        </pc:sldMkLst>
        <pc:spChg chg="mod">
          <ac:chgData name="tuyết nguyễn thị ánh" userId="a6fbc05945fbe6a6" providerId="LiveId" clId="{592AFEAF-E290-4FCB-96E6-57C1B025409F}" dt="2023-07-24T06:42:51.500" v="9385" actId="20577"/>
          <ac:spMkLst>
            <pc:docMk/>
            <pc:sldMk cId="1632715504" sldId="327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6:43:32.284" v="9452" actId="1076"/>
          <ac:spMkLst>
            <pc:docMk/>
            <pc:sldMk cId="1632715504" sldId="327"/>
            <ac:spMk id="27" creationId="{9E024CD2-ABCF-D7B6-E878-278D9F833850}"/>
          </ac:spMkLst>
        </pc:spChg>
        <pc:spChg chg="mod">
          <ac:chgData name="tuyết nguyễn thị ánh" userId="a6fbc05945fbe6a6" providerId="LiveId" clId="{592AFEAF-E290-4FCB-96E6-57C1B025409F}" dt="2023-07-24T06:51:02.611" v="9677" actId="20577"/>
          <ac:spMkLst>
            <pc:docMk/>
            <pc:sldMk cId="1632715504" sldId="327"/>
            <ac:spMk id="30" creationId="{8FDC151B-A05D-04BB-D4DF-BCAB1E72083A}"/>
          </ac:spMkLst>
        </pc:spChg>
        <pc:grpChg chg="mod">
          <ac:chgData name="tuyết nguyễn thị ánh" userId="a6fbc05945fbe6a6" providerId="LiveId" clId="{592AFEAF-E290-4FCB-96E6-57C1B025409F}" dt="2023-07-24T06:51:35.424" v="9678" actId="1076"/>
          <ac:grpSpMkLst>
            <pc:docMk/>
            <pc:sldMk cId="1632715504" sldId="327"/>
            <ac:grpSpMk id="23" creationId="{EFCB2651-7958-64F5-8723-5F9F5EF6E077}"/>
          </ac:grpSpMkLst>
        </pc:grpChg>
        <pc:picChg chg="add mod">
          <ac:chgData name="tuyết nguyễn thị ánh" userId="a6fbc05945fbe6a6" providerId="LiveId" clId="{592AFEAF-E290-4FCB-96E6-57C1B025409F}" dt="2023-07-24T06:51:52.382" v="9683" actId="1076"/>
          <ac:picMkLst>
            <pc:docMk/>
            <pc:sldMk cId="1632715504" sldId="327"/>
            <ac:picMk id="2" creationId="{E9BD99BA-40FA-8AB3-050B-56873F5F603C}"/>
          </ac:picMkLst>
        </pc:picChg>
        <pc:picChg chg="add del mod">
          <ac:chgData name="tuyết nguyễn thị ánh" userId="a6fbc05945fbe6a6" providerId="LiveId" clId="{592AFEAF-E290-4FCB-96E6-57C1B025409F}" dt="2023-07-24T06:52:01.461" v="9685"/>
          <ac:picMkLst>
            <pc:docMk/>
            <pc:sldMk cId="1632715504" sldId="327"/>
            <ac:picMk id="3" creationId="{BA10C407-8768-A557-243C-06935F8E2E30}"/>
          </ac:picMkLst>
        </pc:picChg>
        <pc:picChg chg="add mod">
          <ac:chgData name="tuyết nguyễn thị ánh" userId="a6fbc05945fbe6a6" providerId="LiveId" clId="{592AFEAF-E290-4FCB-96E6-57C1B025409F}" dt="2023-07-24T06:52:13.988" v="9690" actId="688"/>
          <ac:picMkLst>
            <pc:docMk/>
            <pc:sldMk cId="1632715504" sldId="327"/>
            <ac:picMk id="4" creationId="{3B230A9B-4507-05A5-62BB-AEC068544469}"/>
          </ac:picMkLst>
        </pc:picChg>
        <pc:picChg chg="mod">
          <ac:chgData name="tuyết nguyễn thị ánh" userId="a6fbc05945fbe6a6" providerId="LiveId" clId="{592AFEAF-E290-4FCB-96E6-57C1B025409F}" dt="2023-07-24T06:43:23.404" v="9449" actId="1076"/>
          <ac:picMkLst>
            <pc:docMk/>
            <pc:sldMk cId="1632715504" sldId="327"/>
            <ac:picMk id="24" creationId="{A8F3745E-ACA7-E8D3-19A8-2B3A33829636}"/>
          </ac:picMkLst>
        </pc:picChg>
        <pc:picChg chg="del">
          <ac:chgData name="tuyết nguyễn thị ánh" userId="a6fbc05945fbe6a6" providerId="LiveId" clId="{592AFEAF-E290-4FCB-96E6-57C1B025409F}" dt="2023-07-24T06:47:09.197" v="9469" actId="478"/>
          <ac:picMkLst>
            <pc:docMk/>
            <pc:sldMk cId="1632715504" sldId="327"/>
            <ac:picMk id="32" creationId="{CCE83792-6F6D-883B-A4C3-12CF2594A82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65080529" sldId="328"/>
        </pc:sldMkLst>
        <pc:spChg chg="del">
          <ac:chgData name="tuyết nguyễn thị ánh" userId="a6fbc05945fbe6a6" providerId="LiveId" clId="{592AFEAF-E290-4FCB-96E6-57C1B025409F}" dt="2023-07-24T04:44:08.512" v="8420" actId="478"/>
          <ac:spMkLst>
            <pc:docMk/>
            <pc:sldMk cId="2565080529" sldId="328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4.654" v="9721" actId="20577"/>
          <ac:spMkLst>
            <pc:docMk/>
            <pc:sldMk cId="2565080529" sldId="328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4:44:35.799" v="8429" actId="14100"/>
          <ac:spMkLst>
            <pc:docMk/>
            <pc:sldMk cId="2565080529" sldId="328"/>
            <ac:spMk id="6" creationId="{3F4E46C6-1EB8-EAB8-B8DE-AB2EFF760E10}"/>
          </ac:spMkLst>
        </pc:spChg>
        <pc:spChg chg="add mod">
          <ac:chgData name="tuyết nguyễn thị ánh" userId="a6fbc05945fbe6a6" providerId="LiveId" clId="{592AFEAF-E290-4FCB-96E6-57C1B025409F}" dt="2023-07-24T04:44:49.070" v="8436" actId="1036"/>
          <ac:spMkLst>
            <pc:docMk/>
            <pc:sldMk cId="2565080529" sldId="328"/>
            <ac:spMk id="12" creationId="{10C667E9-02B2-7D6C-EDDF-DE48B6F041CE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61771444" sldId="329"/>
        </pc:sldMkLst>
        <pc:spChg chg="del">
          <ac:chgData name="tuyết nguyễn thị ánh" userId="a6fbc05945fbe6a6" providerId="LiveId" clId="{592AFEAF-E290-4FCB-96E6-57C1B025409F}" dt="2023-07-24T06:37:24.517" v="9189" actId="478"/>
          <ac:spMkLst>
            <pc:docMk/>
            <pc:sldMk cId="3261771444" sldId="329"/>
            <ac:spMk id="2" creationId="{46D0BDD4-7563-79CD-BC1B-CBA0D21A52F7}"/>
          </ac:spMkLst>
        </pc:spChg>
        <pc:spChg chg="add mod">
          <ac:chgData name="tuyết nguyễn thị ánh" userId="a6fbc05945fbe6a6" providerId="LiveId" clId="{592AFEAF-E290-4FCB-96E6-57C1B025409F}" dt="2023-07-24T06:38:13.472" v="9211" actId="1076"/>
          <ac:spMkLst>
            <pc:docMk/>
            <pc:sldMk cId="3261771444" sldId="329"/>
            <ac:spMk id="3" creationId="{56D85748-7827-0714-3A67-68F2B5F08CC3}"/>
          </ac:spMkLst>
        </pc:spChg>
        <pc:spChg chg="add mod">
          <ac:chgData name="tuyết nguyễn thị ánh" userId="a6fbc05945fbe6a6" providerId="LiveId" clId="{592AFEAF-E290-4FCB-96E6-57C1B025409F}" dt="2023-07-24T06:38:10.210" v="9210" actId="1036"/>
          <ac:spMkLst>
            <pc:docMk/>
            <pc:sldMk cId="3261771444" sldId="329"/>
            <ac:spMk id="5" creationId="{03E40646-39B1-A06E-FD06-E2F0EE3ADAE7}"/>
          </ac:spMkLst>
        </pc:spChg>
        <pc:spChg chg="del">
          <ac:chgData name="tuyết nguyễn thị ánh" userId="a6fbc05945fbe6a6" providerId="LiveId" clId="{592AFEAF-E290-4FCB-96E6-57C1B025409F}" dt="2023-07-24T06:37:21.898" v="9188" actId="478"/>
          <ac:spMkLst>
            <pc:docMk/>
            <pc:sldMk cId="3261771444" sldId="329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40:25.343" v="9383" actId="20577"/>
          <ac:spMkLst>
            <pc:docMk/>
            <pc:sldMk cId="3261771444" sldId="329"/>
            <ac:spMk id="12" creationId="{5133D026-5250-359D-FB84-1F57602369B3}"/>
          </ac:spMkLst>
        </pc:spChg>
        <pc:picChg chg="mod">
          <ac:chgData name="tuyết nguyễn thị ánh" userId="a6fbc05945fbe6a6" providerId="LiveId" clId="{592AFEAF-E290-4FCB-96E6-57C1B025409F}" dt="2023-07-24T06:31:35.763" v="9073" actId="688"/>
          <ac:picMkLst>
            <pc:docMk/>
            <pc:sldMk cId="3261771444" sldId="329"/>
            <ac:picMk id="4" creationId="{CBBF1BBA-4709-25CB-9C66-2F91872A6657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4762332" sldId="330"/>
        </pc:sldMkLst>
        <pc:spChg chg="mod">
          <ac:chgData name="tuyết nguyễn thị ánh" userId="a6fbc05945fbe6a6" providerId="LiveId" clId="{592AFEAF-E290-4FCB-96E6-57C1B025409F}" dt="2023-07-24T07:06:11.437" v="9917" actId="14100"/>
          <ac:spMkLst>
            <pc:docMk/>
            <pc:sldMk cId="2114762332" sldId="330"/>
            <ac:spMk id="23" creationId="{FF5410C2-3BCE-EE42-680A-B12B3A7BDFBF}"/>
          </ac:spMkLst>
        </pc:sp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56421727" sldId="331"/>
        </pc:sldMkLst>
        <pc:spChg chg="mod">
          <ac:chgData name="tuyết nguyễn thị ánh" userId="a6fbc05945fbe6a6" providerId="LiveId" clId="{592AFEAF-E290-4FCB-96E6-57C1B025409F}" dt="2023-07-24T07:17:10.080" v="10306" actId="1076"/>
          <ac:spMkLst>
            <pc:docMk/>
            <pc:sldMk cId="2756421727" sldId="331"/>
            <ac:spMk id="12" creationId="{7FE51A3A-966B-4559-5326-5DFCF93C6B33}"/>
          </ac:spMkLst>
        </pc:spChg>
        <pc:spChg chg="mod">
          <ac:chgData name="tuyết nguyễn thị ánh" userId="a6fbc05945fbe6a6" providerId="LiveId" clId="{592AFEAF-E290-4FCB-96E6-57C1B025409F}" dt="2023-07-24T07:17:15.392" v="10307" actId="1076"/>
          <ac:spMkLst>
            <pc:docMk/>
            <pc:sldMk cId="2756421727" sldId="331"/>
            <ac:spMk id="13" creationId="{86013EE2-E5BA-9F13-C74B-9D9123F76BFC}"/>
          </ac:spMkLst>
        </pc:spChg>
        <pc:spChg chg="mod">
          <ac:chgData name="tuyết nguyễn thị ánh" userId="a6fbc05945fbe6a6" providerId="LiveId" clId="{592AFEAF-E290-4FCB-96E6-57C1B025409F}" dt="2023-07-24T07:19:00.348" v="10401" actId="1076"/>
          <ac:spMkLst>
            <pc:docMk/>
            <pc:sldMk cId="2756421727" sldId="331"/>
            <ac:spMk id="19" creationId="{3B007139-3B8C-4E0B-73FF-80654362CCB3}"/>
          </ac:spMkLst>
        </pc:spChg>
        <pc:grpChg chg="mod">
          <ac:chgData name="tuyết nguyễn thị ánh" userId="a6fbc05945fbe6a6" providerId="LiveId" clId="{592AFEAF-E290-4FCB-96E6-57C1B025409F}" dt="2023-07-24T07:17:40.643" v="10312" actId="1076"/>
          <ac:grpSpMkLst>
            <pc:docMk/>
            <pc:sldMk cId="2756421727" sldId="331"/>
            <ac:grpSpMk id="17" creationId="{3E42ADC5-3143-9F14-4EB4-A187FAFB7224}"/>
          </ac:grpSpMkLst>
        </pc:grpChg>
        <pc:grpChg chg="del">
          <ac:chgData name="tuyết nguyễn thị ánh" userId="a6fbc05945fbe6a6" providerId="LiveId" clId="{592AFEAF-E290-4FCB-96E6-57C1B025409F}" dt="2023-07-24T07:20:21.443" v="10402" actId="478"/>
          <ac:grpSpMkLst>
            <pc:docMk/>
            <pc:sldMk cId="2756421727" sldId="331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7:20:53.730" v="10405" actId="1076"/>
          <ac:picMkLst>
            <pc:docMk/>
            <pc:sldMk cId="2756421727" sldId="331"/>
            <ac:picMk id="3" creationId="{5B153700-369F-5D04-DB03-916F780C059F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97326442" sldId="332"/>
        </pc:sldMkLst>
        <pc:spChg chg="mod">
          <ac:chgData name="tuyết nguyễn thị ánh" userId="a6fbc05945fbe6a6" providerId="LiveId" clId="{592AFEAF-E290-4FCB-96E6-57C1B025409F}" dt="2023-07-24T07:23:15.919" v="10601" actId="1076"/>
          <ac:spMkLst>
            <pc:docMk/>
            <pc:sldMk cId="3297326442" sldId="332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7:30:10.228" v="10856" actId="20577"/>
          <ac:spMkLst>
            <pc:docMk/>
            <pc:sldMk cId="3297326442" sldId="332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7:30:47.629" v="10867" actId="1076"/>
          <ac:spMkLst>
            <pc:docMk/>
            <pc:sldMk cId="3297326442" sldId="332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7:33:54.412" v="11129" actId="1076"/>
          <ac:spMkLst>
            <pc:docMk/>
            <pc:sldMk cId="3297326442" sldId="332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7:32:39.933" v="11026" actId="478"/>
          <ac:spMkLst>
            <pc:docMk/>
            <pc:sldMk cId="3297326442" sldId="332"/>
            <ac:spMk id="2704" creationId="{00000000-0000-0000-0000-000000000000}"/>
          </ac:spMkLst>
        </pc:spChg>
        <pc:spChg chg="add del mod topLvl">
          <ac:chgData name="tuyết nguyễn thị ánh" userId="a6fbc05945fbe6a6" providerId="LiveId" clId="{592AFEAF-E290-4FCB-96E6-57C1B025409F}" dt="2023-07-24T07:32:45.043" v="11028" actId="478"/>
          <ac:spMkLst>
            <pc:docMk/>
            <pc:sldMk cId="3297326442" sldId="332"/>
            <ac:spMk id="2705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7:32:39.933" v="11026" actId="478"/>
          <ac:grpSpMkLst>
            <pc:docMk/>
            <pc:sldMk cId="3297326442" sldId="332"/>
            <ac:grpSpMk id="2695" creationId="{00000000-0000-0000-0000-000000000000}"/>
          </ac:grpSpMkLst>
        </pc:grpChg>
        <pc:grpChg chg="mod topLvl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6" creationId="{00000000-0000-0000-0000-000000000000}"/>
          </ac:grpSpMkLst>
        </pc:grpChg>
        <pc:grpChg chg="del mod">
          <ac:chgData name="tuyết nguyễn thị ánh" userId="a6fbc05945fbe6a6" providerId="LiveId" clId="{592AFEAF-E290-4FCB-96E6-57C1B025409F}" dt="2023-07-24T07:23:36.936" v="10607" actId="478"/>
          <ac:grpSpMkLst>
            <pc:docMk/>
            <pc:sldMk cId="3297326442" sldId="332"/>
            <ac:grpSpMk id="2706" creationId="{00000000-0000-0000-0000-000000000000}"/>
          </ac:grpSpMkLst>
        </pc:gr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069747273" sldId="333"/>
        </pc:sldMkLst>
        <pc:spChg chg="mod">
          <ac:chgData name="tuyết nguyễn thị ánh" userId="a6fbc05945fbe6a6" providerId="LiveId" clId="{592AFEAF-E290-4FCB-96E6-57C1B025409F}" dt="2023-07-24T07:34:27.895" v="11189" actId="20577"/>
          <ac:spMkLst>
            <pc:docMk/>
            <pc:sldMk cId="2069747273" sldId="333"/>
            <ac:spMk id="12" creationId="{5133D026-5250-359D-FB84-1F57602369B3}"/>
          </ac:spMkLst>
        </pc:spChg>
      </pc:sldChg>
      <pc:sldChg chg="add del">
        <pc:chgData name="tuyết nguyễn thị ánh" userId="a6fbc05945fbe6a6" providerId="LiveId" clId="{592AFEAF-E290-4FCB-96E6-57C1B025409F}" dt="2023-07-24T07:54:22.138" v="11718" actId="2890"/>
        <pc:sldMkLst>
          <pc:docMk/>
          <pc:sldMk cId="1247532318" sldId="334"/>
        </pc:sldMkLst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79947432" sldId="334"/>
        </pc:sldMkLst>
        <pc:spChg chg="mod">
          <ac:chgData name="tuyết nguyễn thị ánh" userId="a6fbc05945fbe6a6" providerId="LiveId" clId="{592AFEAF-E290-4FCB-96E6-57C1B025409F}" dt="2023-07-24T07:59:26.522" v="11987" actId="1076"/>
          <ac:spMkLst>
            <pc:docMk/>
            <pc:sldMk cId="3279947432" sldId="334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7:59:25.080" v="11986" actId="1076"/>
          <ac:spMkLst>
            <pc:docMk/>
            <pc:sldMk cId="3279947432" sldId="334"/>
            <ac:spMk id="7" creationId="{0BCC05D2-4F66-DCCC-1D94-633C82EC2427}"/>
          </ac:spMkLst>
        </pc:spChg>
        <pc:spChg chg="del">
          <ac:chgData name="tuyết nguyễn thị ánh" userId="a6fbc05945fbe6a6" providerId="LiveId" clId="{592AFEAF-E290-4FCB-96E6-57C1B025409F}" dt="2023-07-24T07:56:47.058" v="11739" actId="478"/>
          <ac:spMkLst>
            <pc:docMk/>
            <pc:sldMk cId="3279947432" sldId="334"/>
            <ac:spMk id="8" creationId="{2B9F2BFE-FF77-CEF4-52D6-FC0532D231E4}"/>
          </ac:spMkLst>
        </pc:spChg>
        <pc:picChg chg="add mod">
          <ac:chgData name="tuyết nguyễn thị ánh" userId="a6fbc05945fbe6a6" providerId="LiveId" clId="{592AFEAF-E290-4FCB-96E6-57C1B025409F}" dt="2023-07-24T07:56:36.799" v="11738" actId="1076"/>
          <ac:picMkLst>
            <pc:docMk/>
            <pc:sldMk cId="3279947432" sldId="334"/>
            <ac:picMk id="2" creationId="{32E6CACC-757E-A6C2-B70D-0A8CE229242A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19143481" sldId="335"/>
        </pc:sldMkLst>
        <pc:spChg chg="add mod">
          <ac:chgData name="tuyết nguyễn thị ánh" userId="a6fbc05945fbe6a6" providerId="LiveId" clId="{592AFEAF-E290-4FCB-96E6-57C1B025409F}" dt="2023-07-24T08:17:14.959" v="12286" actId="20577"/>
          <ac:spMkLst>
            <pc:docMk/>
            <pc:sldMk cId="3619143481" sldId="335"/>
            <ac:spMk id="4" creationId="{E438F491-758C-6911-7580-D5E96FE369B7}"/>
          </ac:spMkLst>
        </pc:spChg>
        <pc:spChg chg="mod">
          <ac:chgData name="tuyết nguyễn thị ánh" userId="a6fbc05945fbe6a6" providerId="LiveId" clId="{592AFEAF-E290-4FCB-96E6-57C1B025409F}" dt="2023-07-24T08:09:40.992" v="12019" actId="14100"/>
          <ac:spMkLst>
            <pc:docMk/>
            <pc:sldMk cId="3619143481" sldId="335"/>
            <ac:spMk id="6" creationId="{2FA36E6A-6D2B-1F0B-F187-EB83CAACD969}"/>
          </ac:spMkLst>
        </pc:spChg>
        <pc:spChg chg="del">
          <ac:chgData name="tuyết nguyễn thị ánh" userId="a6fbc05945fbe6a6" providerId="LiveId" clId="{592AFEAF-E290-4FCB-96E6-57C1B025409F}" dt="2023-07-24T08:00:27.444" v="11992" actId="478"/>
          <ac:spMkLst>
            <pc:docMk/>
            <pc:sldMk cId="3619143481" sldId="335"/>
            <ac:spMk id="7" creationId="{1C7B4326-79A7-B3E1-61AC-A828BC0C6D6F}"/>
          </ac:spMkLst>
        </pc:spChg>
        <pc:spChg chg="mod">
          <ac:chgData name="tuyết nguyễn thị ánh" userId="a6fbc05945fbe6a6" providerId="LiveId" clId="{592AFEAF-E290-4FCB-96E6-57C1B025409F}" dt="2023-07-24T08:17:54.630" v="12294" actId="1076"/>
          <ac:spMkLst>
            <pc:docMk/>
            <pc:sldMk cId="3619143481" sldId="335"/>
            <ac:spMk id="8" creationId="{4DE4ED42-57A1-2C95-30AE-8072A0ED41CF}"/>
          </ac:spMkLst>
        </pc:spChg>
        <pc:grpChg chg="add mod">
          <ac:chgData name="tuyết nguyễn thị ánh" userId="a6fbc05945fbe6a6" providerId="LiveId" clId="{592AFEAF-E290-4FCB-96E6-57C1B025409F}" dt="2023-07-24T08:17:36.846" v="12291" actId="1076"/>
          <ac:grpSpMkLst>
            <pc:docMk/>
            <pc:sldMk cId="3619143481" sldId="335"/>
            <ac:grpSpMk id="5" creationId="{8465FB2E-53FE-0487-225C-F667A61B10BE}"/>
          </ac:grpSpMkLst>
        </pc:grpChg>
        <pc:picChg chg="add mod">
          <ac:chgData name="tuyết nguyễn thị ánh" userId="a6fbc05945fbe6a6" providerId="LiveId" clId="{592AFEAF-E290-4FCB-96E6-57C1B025409F}" dt="2023-07-24T08:17:05.171" v="12270" actId="20577"/>
          <ac:picMkLst>
            <pc:docMk/>
            <pc:sldMk cId="3619143481" sldId="335"/>
            <ac:picMk id="2" creationId="{4D68AB76-7514-959F-8414-01BB8F73AC3E}"/>
          </ac:picMkLst>
        </pc:picChg>
        <pc:picChg chg="mod">
          <ac:chgData name="tuyết nguyễn thị ánh" userId="a6fbc05945fbe6a6" providerId="LiveId" clId="{592AFEAF-E290-4FCB-96E6-57C1B025409F}" dt="2023-07-24T08:17:57.064" v="12295" actId="14100"/>
          <ac:picMkLst>
            <pc:docMk/>
            <pc:sldMk cId="3619143481" sldId="335"/>
            <ac:picMk id="9" creationId="{C0C36DF5-978A-5901-7EEB-14FA785B2450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0200347" sldId="336"/>
        </pc:sldMkLst>
        <pc:spChg chg="mod">
          <ac:chgData name="tuyết nguyễn thị ánh" userId="a6fbc05945fbe6a6" providerId="LiveId" clId="{592AFEAF-E290-4FCB-96E6-57C1B025409F}" dt="2023-07-24T08:32:53.581" v="12984" actId="20577"/>
          <ac:spMkLst>
            <pc:docMk/>
            <pc:sldMk cId="250200347" sldId="336"/>
            <ac:spMk id="6" creationId="{7C0141A3-14B3-5B4C-742F-2D2BEB0B196D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7" creationId="{8335324E-4FCD-4CA4-D80C-F444403C5B12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8:38:46.970" v="13321" actId="255"/>
          <ac:spMkLst>
            <pc:docMk/>
            <pc:sldMk cId="250200347" sldId="336"/>
            <ac:spMk id="11" creationId="{968E2B47-064E-4E21-E43C-155CE3860A1B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14" creationId="{00E63667-DF3D-19CB-4F7A-AE27FA3044C9}"/>
          </ac:spMkLst>
        </pc:spChg>
        <pc:spChg chg="mod">
          <ac:chgData name="tuyết nguyễn thị ánh" userId="a6fbc05945fbe6a6" providerId="LiveId" clId="{592AFEAF-E290-4FCB-96E6-57C1B025409F}" dt="2023-07-24T08:39:42.676" v="13340" actId="14100"/>
          <ac:spMkLst>
            <pc:docMk/>
            <pc:sldMk cId="250200347" sldId="336"/>
            <ac:spMk id="16" creationId="{08A2FE80-D052-903F-DC49-6EBE9E1D8A8B}"/>
          </ac:spMkLst>
        </pc:spChg>
        <pc:grpChg chg="mod">
          <ac:chgData name="tuyết nguyễn thị ánh" userId="a6fbc05945fbe6a6" providerId="LiveId" clId="{592AFEAF-E290-4FCB-96E6-57C1B025409F}" dt="2023-07-24T08:38:50.869" v="13328" actId="1035"/>
          <ac:grpSpMkLst>
            <pc:docMk/>
            <pc:sldMk cId="250200347" sldId="336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8:38:46.970" v="13321" actId="255"/>
          <ac:picMkLst>
            <pc:docMk/>
            <pc:sldMk cId="250200347" sldId="336"/>
            <ac:picMk id="10" creationId="{EEAABC07-8104-B80A-B961-136A8147919A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00866478" sldId="337"/>
        </pc:sldMkLst>
        <pc:spChg chg="add mod">
          <ac:chgData name="tuyết nguyễn thị ánh" userId="a6fbc05945fbe6a6" providerId="LiveId" clId="{592AFEAF-E290-4FCB-96E6-57C1B025409F}" dt="2023-07-24T08:44:25.457" v="13438" actId="1076"/>
          <ac:spMkLst>
            <pc:docMk/>
            <pc:sldMk cId="3200866478" sldId="337"/>
            <ac:spMk id="3" creationId="{11DFDD4A-F45D-4791-6851-81F06E7F2A46}"/>
          </ac:spMkLst>
        </pc:spChg>
        <pc:spChg chg="add mod">
          <ac:chgData name="tuyết nguyễn thị ánh" userId="a6fbc05945fbe6a6" providerId="LiveId" clId="{592AFEAF-E290-4FCB-96E6-57C1B025409F}" dt="2023-07-24T08:44:55.545" v="13439"/>
          <ac:spMkLst>
            <pc:docMk/>
            <pc:sldMk cId="3200866478" sldId="337"/>
            <ac:spMk id="4" creationId="{EA8DF237-0DAA-FE4D-7840-1A505E546CE5}"/>
          </ac:spMkLst>
        </pc:spChg>
        <pc:spChg chg="mod">
          <ac:chgData name="tuyết nguyễn thị ánh" userId="a6fbc05945fbe6a6" providerId="LiveId" clId="{592AFEAF-E290-4FCB-96E6-57C1B025409F}" dt="2023-07-24T08:43:18.468" v="13414" actId="255"/>
          <ac:spMkLst>
            <pc:docMk/>
            <pc:sldMk cId="3200866478" sldId="337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8:44:22.142" v="13437" actId="1076"/>
          <ac:spMkLst>
            <pc:docMk/>
            <pc:sldMk cId="3200866478" sldId="337"/>
            <ac:spMk id="7" creationId="{0BCC05D2-4F66-DCCC-1D94-633C82EC2427}"/>
          </ac:spMkLst>
        </pc:spChg>
        <pc:grpChg chg="mod">
          <ac:chgData name="tuyết nguyễn thị ánh" userId="a6fbc05945fbe6a6" providerId="LiveId" clId="{592AFEAF-E290-4FCB-96E6-57C1B025409F}" dt="2023-07-24T08:43:09.491" v="13412" actId="14100"/>
          <ac:grpSpMkLst>
            <pc:docMk/>
            <pc:sldMk cId="3200866478" sldId="337"/>
            <ac:grpSpMk id="2228" creationId="{00000000-0000-0000-0000-000000000000}"/>
          </ac:grpSpMkLst>
        </pc:grpChg>
        <pc:picChg chg="del mod">
          <ac:chgData name="tuyết nguyễn thị ánh" userId="a6fbc05945fbe6a6" providerId="LiveId" clId="{592AFEAF-E290-4FCB-96E6-57C1B025409F}" dt="2023-07-24T08:44:10.438" v="13433" actId="478"/>
          <ac:picMkLst>
            <pc:docMk/>
            <pc:sldMk cId="3200866478" sldId="337"/>
            <ac:picMk id="2" creationId="{32E6CACC-757E-A6C2-B70D-0A8CE229242A}"/>
          </ac:picMkLst>
        </pc:picChg>
        <pc:picChg chg="add mod">
          <ac:chgData name="tuyết nguyễn thị ánh" userId="a6fbc05945fbe6a6" providerId="LiveId" clId="{592AFEAF-E290-4FCB-96E6-57C1B025409F}" dt="2023-07-24T08:44:15.139" v="13436" actId="1076"/>
          <ac:picMkLst>
            <pc:docMk/>
            <pc:sldMk cId="3200866478" sldId="337"/>
            <ac:picMk id="5" creationId="{5BCC3A29-52B5-BD6D-BB39-448C8767E2E2}"/>
          </ac:picMkLst>
        </pc:picChg>
      </pc:sldChg>
      <pc:sldChg chg="add del">
        <pc:chgData name="tuyết nguyễn thị ánh" userId="a6fbc05945fbe6a6" providerId="LiveId" clId="{592AFEAF-E290-4FCB-96E6-57C1B025409F}" dt="2023-07-24T08:46:44.705" v="13440" actId="47"/>
        <pc:sldMkLst>
          <pc:docMk/>
          <pc:sldMk cId="515240121" sldId="338"/>
        </pc:sldMkLst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817371955" sldId="339"/>
        </pc:sldMkLst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4" creationId="{DEED5436-AC8E-E423-26FF-15F3590A19C0}"/>
          </ac:spMkLst>
        </pc:spChg>
        <pc:spChg chg="mod or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5" creationId="{FEF5C6F4-BFEF-8D2F-F6A0-C220F430B1D7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6" creationId="{221206BD-B406-9F3A-E474-3811DF64177C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7" creationId="{0355B1B8-7AB9-80D3-44CF-33004722EA93}"/>
          </ac:spMkLst>
        </pc:spChg>
        <pc:spChg chg="add mod">
          <ac:chgData name="tuyết nguyễn thị ánh" userId="a6fbc05945fbe6a6" providerId="LiveId" clId="{592AFEAF-E290-4FCB-96E6-57C1B025409F}" dt="2023-07-24T08:54:03.076" v="13948" actId="1036"/>
          <ac:spMkLst>
            <pc:docMk/>
            <pc:sldMk cId="817371955" sldId="339"/>
            <ac:spMk id="11" creationId="{A83977B3-9F3A-4BFA-4D3C-6430D3853647}"/>
          </ac:spMkLst>
        </pc:spChg>
        <pc:picChg chg="add mod">
          <ac:chgData name="tuyết nguyễn thị ánh" userId="a6fbc05945fbe6a6" providerId="LiveId" clId="{592AFEAF-E290-4FCB-96E6-57C1B025409F}" dt="2023-07-24T08:54:08.645" v="13949" actId="1076"/>
          <ac:picMkLst>
            <pc:docMk/>
            <pc:sldMk cId="817371955" sldId="339"/>
            <ac:picMk id="3" creationId="{37525937-4F97-B6B1-739B-0B1DAB4C6AF9}"/>
          </ac:picMkLst>
        </pc:picChg>
        <pc:picChg chg="add del mod">
          <ac:chgData name="tuyết nguyễn thị ánh" userId="a6fbc05945fbe6a6" providerId="LiveId" clId="{592AFEAF-E290-4FCB-96E6-57C1B025409F}" dt="2023-07-24T08:52:17.588" v="13804"/>
          <ac:picMkLst>
            <pc:docMk/>
            <pc:sldMk cId="817371955" sldId="339"/>
            <ac:picMk id="8" creationId="{7CE2551F-8269-C00F-9F87-7A9F1A91D4F3}"/>
          </ac:picMkLst>
        </pc:picChg>
        <pc:picChg chg="add mod">
          <ac:chgData name="tuyết nguyễn thị ánh" userId="a6fbc05945fbe6a6" providerId="LiveId" clId="{592AFEAF-E290-4FCB-96E6-57C1B025409F}" dt="2023-07-24T08:54:03.076" v="13948" actId="1036"/>
          <ac:picMkLst>
            <pc:docMk/>
            <pc:sldMk cId="817371955" sldId="339"/>
            <ac:picMk id="9" creationId="{EC7A32F5-0CCB-A872-40CE-8012A774726A}"/>
          </ac:picMkLst>
        </pc:picChg>
        <pc:picChg chg="del">
          <ac:chgData name="tuyết nguyễn thị ánh" userId="a6fbc05945fbe6a6" providerId="LiveId" clId="{592AFEAF-E290-4FCB-96E6-57C1B025409F}" dt="2023-07-24T08:47:44.299" v="13480" actId="478"/>
          <ac:picMkLst>
            <pc:docMk/>
            <pc:sldMk cId="817371955" sldId="339"/>
            <ac:picMk id="10" creationId="{906ED734-694C-D571-1274-BDF5A81D5CB2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98358444" sldId="340"/>
        </pc:sldMkLst>
        <pc:spChg chg="add mod">
          <ac:chgData name="tuyết nguyễn thị ánh" userId="a6fbc05945fbe6a6" providerId="LiveId" clId="{592AFEAF-E290-4FCB-96E6-57C1B025409F}" dt="2023-07-24T09:02:26.286" v="14214" actId="1036"/>
          <ac:spMkLst>
            <pc:docMk/>
            <pc:sldMk cId="798358444" sldId="340"/>
            <ac:spMk id="2" creationId="{260EAF1E-48B2-C3FF-3556-90531E595C61}"/>
          </ac:spMkLst>
        </pc:spChg>
        <pc:spChg chg="mo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4" creationId="{9B973378-24FB-179E-A8AC-E13CBE65C63F}"/>
          </ac:spMkLst>
        </pc:spChg>
        <pc:spChg chg="mod or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59:26.829" v="14086" actId="255"/>
          <ac:spMkLst>
            <pc:docMk/>
            <pc:sldMk cId="798358444" sldId="340"/>
            <ac:spMk id="8" creationId="{C38885CF-D7F8-785E-1242-30BA856A98F0}"/>
          </ac:spMkLst>
        </pc:spChg>
        <pc:spChg chg="add mod">
          <ac:chgData name="tuyết nguyễn thị ánh" userId="a6fbc05945fbe6a6" providerId="LiveId" clId="{592AFEAF-E290-4FCB-96E6-57C1B025409F}" dt="2023-07-24T09:03:28.483" v="14237"/>
          <ac:spMkLst>
            <pc:docMk/>
            <pc:sldMk cId="798358444" sldId="340"/>
            <ac:spMk id="9" creationId="{9BC7AAE5-93D2-4430-0307-C2695286E017}"/>
          </ac:spMkLst>
        </pc:spChg>
        <pc:spChg chg="del">
          <ac:chgData name="tuyết nguyễn thị ánh" userId="a6fbc05945fbe6a6" providerId="LiveId" clId="{592AFEAF-E290-4FCB-96E6-57C1B025409F}" dt="2023-07-24T08:58:28.759" v="14081" actId="478"/>
          <ac:spMkLst>
            <pc:docMk/>
            <pc:sldMk cId="798358444" sldId="340"/>
            <ac:spMk id="11" creationId="{3AFA4D9B-4B0F-8338-D8F6-C83B4CDCF666}"/>
          </ac:spMkLst>
        </pc:spChg>
        <pc:spChg chg="add mod">
          <ac:chgData name="tuyết nguyễn thị ánh" userId="a6fbc05945fbe6a6" providerId="LiveId" clId="{592AFEAF-E290-4FCB-96E6-57C1B025409F}" dt="2023-07-24T09:02:12.223" v="14190" actId="571"/>
          <ac:spMkLst>
            <pc:docMk/>
            <pc:sldMk cId="798358444" sldId="340"/>
            <ac:spMk id="13" creationId="{D786D15E-A9B2-45D8-821C-28F6E7494A46}"/>
          </ac:spMkLst>
        </pc:spChg>
        <pc:grpChg chg="mod">
          <ac:chgData name="tuyết nguyễn thị ánh" userId="a6fbc05945fbe6a6" providerId="LiveId" clId="{592AFEAF-E290-4FCB-96E6-57C1B025409F}" dt="2023-07-24T09:02:31.938" v="14215" actId="1076"/>
          <ac:grpSpMkLst>
            <pc:docMk/>
            <pc:sldMk cId="798358444" sldId="340"/>
            <ac:grpSpMk id="6" creationId="{7847A0C1-FB37-CD37-1D51-8FB67E999F6B}"/>
          </ac:grpSpMkLst>
        </pc:grpChg>
        <pc:graphicFrameChg chg="add del mod">
          <ac:chgData name="tuyết nguyễn thị ánh" userId="a6fbc05945fbe6a6" providerId="LiveId" clId="{592AFEAF-E290-4FCB-96E6-57C1B025409F}" dt="2023-07-24T09:01:00.190" v="14133"/>
          <ac:graphicFrameMkLst>
            <pc:docMk/>
            <pc:sldMk cId="798358444" sldId="340"/>
            <ac:graphicFrameMk id="10" creationId="{0A9D365C-F296-F0F7-3987-948B8198BEAF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1:06.233" v="14149"/>
          <ac:graphicFrameMkLst>
            <pc:docMk/>
            <pc:sldMk cId="798358444" sldId="340"/>
            <ac:graphicFrameMk id="12" creationId="{E80A6873-1ED2-75DD-F30F-9954F83570B3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2:44.290" v="14221"/>
          <ac:graphicFrameMkLst>
            <pc:docMk/>
            <pc:sldMk cId="798358444" sldId="340"/>
            <ac:graphicFrameMk id="14" creationId="{51F7E060-CAC5-2C7B-5AD0-2A0F199A274C}"/>
          </ac:graphicFrameMkLst>
        </pc:graphicFrameChg>
        <pc:picChg chg="add mod">
          <ac:chgData name="tuyết nguyễn thị ánh" userId="a6fbc05945fbe6a6" providerId="LiveId" clId="{592AFEAF-E290-4FCB-96E6-57C1B025409F}" dt="2023-07-24T09:02:26.286" v="14214" actId="1036"/>
          <ac:picMkLst>
            <pc:docMk/>
            <pc:sldMk cId="798358444" sldId="340"/>
            <ac:picMk id="3" creationId="{FAFC7303-097B-48A8-5385-95D22DD2546C}"/>
          </ac:picMkLst>
        </pc:picChg>
        <pc:picChg chg="mod">
          <ac:chgData name="tuyết nguyễn thị ánh" userId="a6fbc05945fbe6a6" providerId="LiveId" clId="{592AFEAF-E290-4FCB-96E6-57C1B025409F}" dt="2023-07-24T08:59:26.829" v="14086" actId="255"/>
          <ac:picMkLst>
            <pc:docMk/>
            <pc:sldMk cId="798358444" sldId="340"/>
            <ac:picMk id="7" creationId="{6DABD46B-992E-643F-0939-E9328EDFEEEE}"/>
          </ac:picMkLst>
        </pc:picChg>
        <pc:picChg chg="add del mod">
          <ac:chgData name="tuyết nguyễn thị ánh" userId="a6fbc05945fbe6a6" providerId="LiveId" clId="{592AFEAF-E290-4FCB-96E6-57C1B025409F}" dt="2023-07-24T09:03:54.174" v="14239"/>
          <ac:picMkLst>
            <pc:docMk/>
            <pc:sldMk cId="798358444" sldId="340"/>
            <ac:picMk id="15" creationId="{3841AE4A-D69C-C97D-06E6-88717558BC46}"/>
          </ac:picMkLst>
        </pc:picChg>
        <pc:picChg chg="add mod">
          <ac:chgData name="tuyết nguyễn thị ánh" userId="a6fbc05945fbe6a6" providerId="LiveId" clId="{592AFEAF-E290-4FCB-96E6-57C1B025409F}" dt="2023-07-24T09:04:01.801" v="14244" actId="1076"/>
          <ac:picMkLst>
            <pc:docMk/>
            <pc:sldMk cId="798358444" sldId="340"/>
            <ac:picMk id="16" creationId="{D7BBA20F-34DF-A337-760E-0C73119FC3EB}"/>
          </ac:picMkLst>
        </pc:picChg>
      </pc:sldChg>
      <pc:sldChg chg="addSp delSp 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1007572926" sldId="341"/>
        </pc:sldMkLst>
        <pc:spChg chg="add del mod">
          <ac:chgData name="tuyết nguyễn thị ánh" userId="a6fbc05945fbe6a6" providerId="LiveId" clId="{592AFEAF-E290-4FCB-96E6-57C1B025409F}" dt="2023-07-24T09:40:10.318" v="14284" actId="478"/>
          <ac:spMkLst>
            <pc:docMk/>
            <pc:sldMk cId="1007572926" sldId="341"/>
            <ac:spMk id="3" creationId="{585A6A21-9F49-D819-D8CF-7C1A42C0C072}"/>
          </ac:spMkLst>
        </pc:spChg>
        <pc:spChg chg="del">
          <ac:chgData name="tuyết nguyễn thị ánh" userId="a6fbc05945fbe6a6" providerId="LiveId" clId="{592AFEAF-E290-4FCB-96E6-57C1B025409F}" dt="2023-07-24T09:40:07.597" v="14283" actId="478"/>
          <ac:spMkLst>
            <pc:docMk/>
            <pc:sldMk cId="1007572926" sldId="341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9:40:14.461" v="14285" actId="1076"/>
          <ac:spMkLst>
            <pc:docMk/>
            <pc:sldMk cId="1007572926" sldId="341"/>
            <ac:spMk id="2165" creationId="{00000000-0000-0000-0000-000000000000}"/>
          </ac:spMkLst>
        </pc:spChg>
      </pc:sldChg>
      <pc:sldChg chg="add modTransition">
        <pc:chgData name="tuyết nguyễn thị ánh" userId="a6fbc05945fbe6a6" providerId="LiveId" clId="{592AFEAF-E290-4FCB-96E6-57C1B025409F}" dt="2023-07-25T04:20:01.475" v="18154"/>
        <pc:sldMkLst>
          <pc:docMk/>
          <pc:sldMk cId="353807827" sldId="342"/>
        </pc:sldMkLst>
      </pc:sldChg>
      <pc:sldChg chg="modSp add modTransition">
        <pc:chgData name="tuyết nguyễn thị ánh" userId="a6fbc05945fbe6a6" providerId="LiveId" clId="{592AFEAF-E290-4FCB-96E6-57C1B025409F}" dt="2023-07-25T04:20:01.475" v="18154"/>
        <pc:sldMkLst>
          <pc:docMk/>
          <pc:sldMk cId="3114893562" sldId="343"/>
        </pc:sldMkLst>
        <pc:picChg chg="mod">
          <ac:chgData name="tuyết nguyễn thị ánh" userId="a6fbc05945fbe6a6" providerId="LiveId" clId="{592AFEAF-E290-4FCB-96E6-57C1B025409F}" dt="2023-07-24T09:50:29.091" v="14288"/>
          <ac:picMkLst>
            <pc:docMk/>
            <pc:sldMk cId="3114893562" sldId="343"/>
            <ac:picMk id="3" creationId="{22D4F453-DCB0-00D6-FC13-EB4E3BE59401}"/>
          </ac:picMkLst>
        </pc:pic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742454209" sldId="344"/>
        </pc:sldMkLst>
        <pc:spChg chg="mod">
          <ac:chgData name="tuyết nguyễn thị ánh" userId="a6fbc05945fbe6a6" providerId="LiveId" clId="{592AFEAF-E290-4FCB-96E6-57C1B025409F}" dt="2023-07-24T09:54:07.761" v="14324" actId="14100"/>
          <ac:spMkLst>
            <pc:docMk/>
            <pc:sldMk cId="742454209" sldId="344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3:25.996" v="14310" actId="2711"/>
          <ac:spMkLst>
            <pc:docMk/>
            <pc:sldMk cId="742454209" sldId="344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2:51.216" v="14303" actId="255"/>
          <ac:spMkLst>
            <pc:docMk/>
            <pc:sldMk cId="742454209" sldId="344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3:57.774" v="14322"/>
          <ac:spMkLst>
            <pc:docMk/>
            <pc:sldMk cId="742454209" sldId="344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4:36.086" v="14330"/>
          <ac:spMkLst>
            <pc:docMk/>
            <pc:sldMk cId="742454209" sldId="344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4:50.810" v="14336"/>
          <ac:spMkLst>
            <pc:docMk/>
            <pc:sldMk cId="742454209" sldId="344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55612594" sldId="345"/>
        </pc:sldMkLst>
        <pc:spChg chg="mod">
          <ac:chgData name="tuyết nguyễn thị ánh" userId="a6fbc05945fbe6a6" providerId="LiveId" clId="{592AFEAF-E290-4FCB-96E6-57C1B025409F}" dt="2023-07-24T09:57:22.403" v="14365" actId="1076"/>
          <ac:spMkLst>
            <pc:docMk/>
            <pc:sldMk cId="355612594" sldId="345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6:25.119" v="14349"/>
          <ac:spMkLst>
            <pc:docMk/>
            <pc:sldMk cId="355612594" sldId="345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6:56.639" v="14357" actId="255"/>
          <ac:spMkLst>
            <pc:docMk/>
            <pc:sldMk cId="355612594" sldId="345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7:10.019" v="14362"/>
          <ac:spMkLst>
            <pc:docMk/>
            <pc:sldMk cId="355612594" sldId="345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7:37.389" v="14371" actId="14100"/>
          <ac:spMkLst>
            <pc:docMk/>
            <pc:sldMk cId="355612594" sldId="345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7:53.579" v="14377" actId="14100"/>
          <ac:spMkLst>
            <pc:docMk/>
            <pc:sldMk cId="355612594" sldId="345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682571503" sldId="346"/>
        </pc:sldMkLst>
        <pc:spChg chg="mod">
          <ac:chgData name="tuyết nguyễn thị ánh" userId="a6fbc05945fbe6a6" providerId="LiveId" clId="{592AFEAF-E290-4FCB-96E6-57C1B025409F}" dt="2023-07-24T10:02:10.212" v="14383" actId="1076"/>
          <ac:spMkLst>
            <pc:docMk/>
            <pc:sldMk cId="3682571503" sldId="346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1:43.143" v="14379"/>
          <ac:spMkLst>
            <pc:docMk/>
            <pc:sldMk cId="3682571503" sldId="346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1:54.018" v="14381"/>
          <ac:spMkLst>
            <pc:docMk/>
            <pc:sldMk cId="3682571503" sldId="346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2:05.642" v="14382"/>
          <ac:spMkLst>
            <pc:docMk/>
            <pc:sldMk cId="3682571503" sldId="346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4269830413" sldId="347"/>
        </pc:sldMkLst>
        <pc:spChg chg="mod">
          <ac:chgData name="tuyết nguyễn thị ánh" userId="a6fbc05945fbe6a6" providerId="LiveId" clId="{592AFEAF-E290-4FCB-96E6-57C1B025409F}" dt="2023-07-24T10:03:42.664" v="14413" actId="14100"/>
          <ac:spMkLst>
            <pc:docMk/>
            <pc:sldMk cId="4269830413" sldId="347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2:47.478" v="14391"/>
          <ac:spMkLst>
            <pc:docMk/>
            <pc:sldMk cId="4269830413" sldId="347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2:54.382" v="14394"/>
          <ac:spMkLst>
            <pc:docMk/>
            <pc:sldMk cId="4269830413" sldId="347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3:05.207" v="14401"/>
          <ac:spMkLst>
            <pc:docMk/>
            <pc:sldMk cId="4269830413" sldId="347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3:26.704" v="14406"/>
          <ac:spMkLst>
            <pc:docMk/>
            <pc:sldMk cId="4269830413" sldId="347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3:35.792" v="14411"/>
          <ac:spMkLst>
            <pc:docMk/>
            <pc:sldMk cId="4269830413" sldId="347"/>
            <ac:spMk id="21" creationId="{39170EEF-8452-D761-9524-3629836006CB}"/>
          </ac:spMkLst>
        </pc:sp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3147918791" sldId="348"/>
        </pc:sldMkLst>
        <pc:spChg chg="mod">
          <ac:chgData name="tuyết nguyễn thị ánh" userId="a6fbc05945fbe6a6" providerId="LiveId" clId="{592AFEAF-E290-4FCB-96E6-57C1B025409F}" dt="2023-07-24T10:06:51.290" v="14466" actId="14100"/>
          <ac:spMkLst>
            <pc:docMk/>
            <pc:sldMk cId="3147918791" sldId="348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5:09.107" v="14429"/>
          <ac:spMkLst>
            <pc:docMk/>
            <pc:sldMk cId="3147918791" sldId="348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1" creationId="{39170EEF-8452-D761-9524-3629836006CB}"/>
          </ac:spMkLst>
        </pc:s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82476087" sldId="349"/>
        </pc:sldMkLst>
        <pc:spChg chg="add mod">
          <ac:chgData name="tuyết nguyễn thị ánh" userId="a6fbc05945fbe6a6" providerId="LiveId" clId="{592AFEAF-E290-4FCB-96E6-57C1B025409F}" dt="2023-07-24T10:14:45.959" v="14693" actId="1076"/>
          <ac:spMkLst>
            <pc:docMk/>
            <pc:sldMk cId="3482476087" sldId="349"/>
            <ac:spMk id="3" creationId="{87202A82-16C9-07FB-17D9-E782665A0E46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4" creationId="{944C1840-66C1-6955-58CB-D29835C7BE1A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5" creationId="{DD1643E1-9FB1-E690-FE67-49FC5E3C79E7}"/>
          </ac:spMkLst>
        </pc:spChg>
        <pc:spChg chg="mod">
          <ac:chgData name="tuyết nguyễn thị ánh" userId="a6fbc05945fbe6a6" providerId="LiveId" clId="{592AFEAF-E290-4FCB-96E6-57C1B025409F}" dt="2023-07-24T10:14:51.022" v="14695" actId="1076"/>
          <ac:spMkLst>
            <pc:docMk/>
            <pc:sldMk cId="3482476087" sldId="349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4:48.905" v="14694" actId="1076"/>
          <ac:spMkLst>
            <pc:docMk/>
            <pc:sldMk cId="3482476087" sldId="349"/>
            <ac:spMk id="10" creationId="{CE9434AD-4B90-39EA-2C13-1FB0C1E1509A}"/>
          </ac:spMkLst>
        </pc:spChg>
        <pc:spChg chg="del">
          <ac:chgData name="tuyết nguyễn thị ánh" userId="a6fbc05945fbe6a6" providerId="LiveId" clId="{592AFEAF-E290-4FCB-96E6-57C1B025409F}" dt="2023-07-24T10:12:47.851" v="14658" actId="478"/>
          <ac:spMkLst>
            <pc:docMk/>
            <pc:sldMk cId="3482476087" sldId="349"/>
            <ac:spMk id="12" creationId="{2A449736-0398-18B9-5CA3-B41B90C7B7F0}"/>
          </ac:spMkLst>
        </pc:spChg>
        <pc:picChg chg="mod">
          <ac:chgData name="tuyết nguyễn thị ánh" userId="a6fbc05945fbe6a6" providerId="LiveId" clId="{592AFEAF-E290-4FCB-96E6-57C1B025409F}" dt="2023-07-24T10:14:35.056" v="14690" actId="14100"/>
          <ac:picMkLst>
            <pc:docMk/>
            <pc:sldMk cId="3482476087" sldId="349"/>
            <ac:picMk id="14" creationId="{544BB90C-24A3-8331-ACE4-8AE706DD3684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1306758" sldId="350"/>
        </pc:sldMkLst>
        <pc:spChg chg="add mod">
          <ac:chgData name="tuyết nguyễn thị ánh" userId="a6fbc05945fbe6a6" providerId="LiveId" clId="{592AFEAF-E290-4FCB-96E6-57C1B025409F}" dt="2023-07-25T01:32:42.281" v="14980" actId="1035"/>
          <ac:spMkLst>
            <pc:docMk/>
            <pc:sldMk cId="271306758" sldId="350"/>
            <ac:spMk id="3" creationId="{61998ACA-3EB1-408A-F0AA-16932372ABDB}"/>
          </ac:spMkLst>
        </pc:spChg>
        <pc:spChg chg="del">
          <ac:chgData name="tuyết nguyễn thị ánh" userId="a6fbc05945fbe6a6" providerId="LiveId" clId="{592AFEAF-E290-4FCB-96E6-57C1B025409F}" dt="2023-07-25T01:31:58.749" v="14954" actId="478"/>
          <ac:spMkLst>
            <pc:docMk/>
            <pc:sldMk cId="271306758" sldId="350"/>
            <ac:spMk id="10" creationId="{45331388-C336-80A2-ECBB-133D55C45D4B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423057497" sldId="351"/>
        </pc:sldMkLst>
        <pc:spChg chg="add mod">
          <ac:chgData name="tuyết nguyễn thị ánh" userId="a6fbc05945fbe6a6" providerId="LiveId" clId="{592AFEAF-E290-4FCB-96E6-57C1B025409F}" dt="2023-07-25T01:59:32.320" v="15591" actId="1076"/>
          <ac:spMkLst>
            <pc:docMk/>
            <pc:sldMk cId="1423057497" sldId="351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1:56:26.775" v="15566" actId="1076"/>
          <ac:spMkLst>
            <pc:docMk/>
            <pc:sldMk cId="1423057497" sldId="351"/>
            <ac:spMk id="4" creationId="{0EB5271B-EF5A-9616-2550-2D3BCA9746A9}"/>
          </ac:spMkLst>
        </pc:spChg>
        <pc:spChg chg="del mod">
          <ac:chgData name="tuyết nguyễn thị ánh" userId="a6fbc05945fbe6a6" providerId="LiveId" clId="{592AFEAF-E290-4FCB-96E6-57C1B025409F}" dt="2023-07-25T01:58:52.213" v="15578" actId="478"/>
          <ac:spMkLst>
            <pc:docMk/>
            <pc:sldMk cId="1423057497" sldId="351"/>
            <ac:spMk id="5" creationId="{7074F6C9-7CD9-10F2-A79B-02F41F0ECE6F}"/>
          </ac:spMkLst>
        </pc:spChg>
        <pc:spChg chg="del mod">
          <ac:chgData name="tuyết nguyễn thị ánh" userId="a6fbc05945fbe6a6" providerId="LiveId" clId="{592AFEAF-E290-4FCB-96E6-57C1B025409F}" dt="2023-07-25T01:57:45.544" v="15568" actId="478"/>
          <ac:spMkLst>
            <pc:docMk/>
            <pc:sldMk cId="1423057497" sldId="351"/>
            <ac:spMk id="7" creationId="{218D6F65-0CC8-AEF8-48C0-42B1B67E64E6}"/>
          </ac:spMkLst>
        </pc:spChg>
        <pc:spChg chg="add mod">
          <ac:chgData name="tuyết nguyễn thị ánh" userId="a6fbc05945fbe6a6" providerId="LiveId" clId="{592AFEAF-E290-4FCB-96E6-57C1B025409F}" dt="2023-07-25T04:10:23.684" v="18037" actId="1076"/>
          <ac:spMkLst>
            <pc:docMk/>
            <pc:sldMk cId="1423057497" sldId="351"/>
            <ac:spMk id="8" creationId="{67218826-BFB9-8343-DE7D-AA8BDAAD28BD}"/>
          </ac:spMkLst>
        </pc:spChg>
        <pc:spChg chg="add mod">
          <ac:chgData name="tuyết nguyễn thị ánh" userId="a6fbc05945fbe6a6" providerId="LiveId" clId="{592AFEAF-E290-4FCB-96E6-57C1B025409F}" dt="2023-07-25T01:59:51.684" v="15596" actId="1076"/>
          <ac:spMkLst>
            <pc:docMk/>
            <pc:sldMk cId="1423057497" sldId="351"/>
            <ac:spMk id="9" creationId="{586E29D1-F647-CC64-F13A-9E963ECFA043}"/>
          </ac:spMkLst>
        </pc:spChg>
        <pc:picChg chg="add mod">
          <ac:chgData name="tuyết nguyễn thị ánh" userId="a6fbc05945fbe6a6" providerId="LiveId" clId="{592AFEAF-E290-4FCB-96E6-57C1B025409F}" dt="2023-07-25T01:59:09.204" v="15584" actId="1076"/>
          <ac:picMkLst>
            <pc:docMk/>
            <pc:sldMk cId="1423057497" sldId="351"/>
            <ac:picMk id="11" creationId="{89BDB7AA-0F4F-9BA5-F3A8-7302EE76AB7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8:08:52.466" v="18180" actId="1076"/>
        <pc:sldMkLst>
          <pc:docMk/>
          <pc:sldMk cId="4156428658" sldId="352"/>
        </pc:sldMkLst>
        <pc:spChg chg="add mod">
          <ac:chgData name="tuyết nguyễn thị ánh" userId="a6fbc05945fbe6a6" providerId="LiveId" clId="{592AFEAF-E290-4FCB-96E6-57C1B025409F}" dt="2023-07-25T02:03:48.534" v="15624" actId="1076"/>
          <ac:spMkLst>
            <pc:docMk/>
            <pc:sldMk cId="4156428658" sldId="352"/>
            <ac:spMk id="2" creationId="{575831E5-634D-6B39-A989-4B7714970276}"/>
          </ac:spMkLst>
        </pc:spChg>
        <pc:spChg chg="del">
          <ac:chgData name="tuyết nguyễn thị ánh" userId="a6fbc05945fbe6a6" providerId="LiveId" clId="{592AFEAF-E290-4FCB-96E6-57C1B025409F}" dt="2023-07-25T01:59:45.403" v="15594" actId="478"/>
          <ac:spMkLst>
            <pc:docMk/>
            <pc:sldMk cId="4156428658" sldId="352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2:55:52.954" v="15644" actId="14100"/>
          <ac:spMkLst>
            <pc:docMk/>
            <pc:sldMk cId="4156428658" sldId="352"/>
            <ac:spMk id="4" creationId="{0EB5271B-EF5A-9616-2550-2D3BCA9746A9}"/>
          </ac:spMkLst>
        </pc:spChg>
        <pc:spChg chg="del">
          <ac:chgData name="tuyết nguyễn thị ánh" userId="a6fbc05945fbe6a6" providerId="LiveId" clId="{592AFEAF-E290-4FCB-96E6-57C1B025409F}" dt="2023-07-25T01:58:48.264" v="15577" actId="478"/>
          <ac:spMkLst>
            <pc:docMk/>
            <pc:sldMk cId="4156428658" sldId="352"/>
            <ac:spMk id="5" creationId="{7074F6C9-7CD9-10F2-A79B-02F41F0ECE6F}"/>
          </ac:spMkLst>
        </pc:spChg>
        <pc:spChg chg="add mod">
          <ac:chgData name="tuyết nguyễn thị ánh" userId="a6fbc05945fbe6a6" providerId="LiveId" clId="{592AFEAF-E290-4FCB-96E6-57C1B025409F}" dt="2023-07-25T02:05:46.393" v="15638" actId="1076"/>
          <ac:spMkLst>
            <pc:docMk/>
            <pc:sldMk cId="4156428658" sldId="352"/>
            <ac:spMk id="7" creationId="{0ABCC60E-B69A-3056-2744-F5D1873BCD95}"/>
          </ac:spMkLst>
        </pc:spChg>
        <pc:spChg chg="del">
          <ac:chgData name="tuyết nguyễn thị ánh" userId="a6fbc05945fbe6a6" providerId="LiveId" clId="{592AFEAF-E290-4FCB-96E6-57C1B025409F}" dt="2023-07-25T01:59:44.081" v="15593" actId="478"/>
          <ac:spMkLst>
            <pc:docMk/>
            <pc:sldMk cId="4156428658" sldId="352"/>
            <ac:spMk id="8" creationId="{67218826-BFB9-8343-DE7D-AA8BDAAD28BD}"/>
          </ac:spMkLst>
        </pc:spChg>
        <pc:spChg chg="del">
          <ac:chgData name="tuyết nguyễn thị ánh" userId="a6fbc05945fbe6a6" providerId="LiveId" clId="{592AFEAF-E290-4FCB-96E6-57C1B025409F}" dt="2023-07-25T01:59:41.526" v="15592" actId="478"/>
          <ac:spMkLst>
            <pc:docMk/>
            <pc:sldMk cId="4156428658" sldId="352"/>
            <ac:spMk id="9" creationId="{586E29D1-F647-CC64-F13A-9E963ECFA043}"/>
          </ac:spMkLst>
        </pc:spChg>
        <pc:spChg chg="add mod">
          <ac:chgData name="tuyết nguyễn thị ánh" userId="a6fbc05945fbe6a6" providerId="LiveId" clId="{592AFEAF-E290-4FCB-96E6-57C1B025409F}" dt="2023-07-25T02:05:52.345" v="15639" actId="1076"/>
          <ac:spMkLst>
            <pc:docMk/>
            <pc:sldMk cId="4156428658" sldId="352"/>
            <ac:spMk id="12" creationId="{A3ECE06E-5727-169E-AAF8-EAE72CCED866}"/>
          </ac:spMkLst>
        </pc:spChg>
        <pc:picChg chg="mod">
          <ac:chgData name="tuyết nguyễn thị ánh" userId="a6fbc05945fbe6a6" providerId="LiveId" clId="{592AFEAF-E290-4FCB-96E6-57C1B025409F}" dt="2023-07-25T08:08:52.466" v="18180" actId="1076"/>
          <ac:picMkLst>
            <pc:docMk/>
            <pc:sldMk cId="4156428658" sldId="352"/>
            <ac:picMk id="11" creationId="{89BDB7AA-0F4F-9BA5-F3A8-7302EE76AB7D}"/>
          </ac:picMkLst>
        </pc:picChg>
        <pc:picChg chg="add mod">
          <ac:chgData name="tuyết nguyễn thị ánh" userId="a6fbc05945fbe6a6" providerId="LiveId" clId="{592AFEAF-E290-4FCB-96E6-57C1B025409F}" dt="2023-07-25T02:05:52.345" v="15639" actId="1076"/>
          <ac:picMkLst>
            <pc:docMk/>
            <pc:sldMk cId="4156428658" sldId="352"/>
            <ac:picMk id="13" creationId="{40B993CE-F9B5-B0D7-36F4-F8837AD979DF}"/>
          </ac:picMkLst>
        </pc:picChg>
      </pc:sldChg>
      <pc:sldChg chg="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330827819" sldId="353"/>
        </pc:sldMkLst>
        <pc:spChg chg="mod">
          <ac:chgData name="tuyết nguyễn thị ánh" userId="a6fbc05945fbe6a6" providerId="LiveId" clId="{592AFEAF-E290-4FCB-96E6-57C1B025409F}" dt="2023-07-25T03:00:33.581" v="15693" actId="20577"/>
          <ac:spMkLst>
            <pc:docMk/>
            <pc:sldMk cId="330827819" sldId="353"/>
            <ac:spMk id="2165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483929162" sldId="354"/>
        </pc:sldMkLst>
        <pc:spChg chg="add mod">
          <ac:chgData name="tuyết nguyễn thị ánh" userId="a6fbc05945fbe6a6" providerId="LiveId" clId="{592AFEAF-E290-4FCB-96E6-57C1B025409F}" dt="2023-07-25T03:05:08.424" v="16157" actId="1076"/>
          <ac:spMkLst>
            <pc:docMk/>
            <pc:sldMk cId="483929162" sldId="354"/>
            <ac:spMk id="2" creationId="{0A74F6E3-7C14-9744-C10D-7DEA2E9746B1}"/>
          </ac:spMkLst>
        </pc:spChg>
        <pc:spChg chg="add mod">
          <ac:chgData name="tuyết nguyễn thị ánh" userId="a6fbc05945fbe6a6" providerId="LiveId" clId="{592AFEAF-E290-4FCB-96E6-57C1B025409F}" dt="2023-07-25T03:07:46.369" v="16247" actId="1037"/>
          <ac:spMkLst>
            <pc:docMk/>
            <pc:sldMk cId="483929162" sldId="354"/>
            <ac:spMk id="4" creationId="{07CEBF14-C031-C5D1-A339-22C3D36429A2}"/>
          </ac:spMkLst>
        </pc:spChg>
        <pc:spChg chg="add mod">
          <ac:chgData name="tuyết nguyễn thị ánh" userId="a6fbc05945fbe6a6" providerId="LiveId" clId="{592AFEAF-E290-4FCB-96E6-57C1B025409F}" dt="2023-07-25T04:13:00.447" v="18058"/>
          <ac:spMkLst>
            <pc:docMk/>
            <pc:sldMk cId="483929162" sldId="354"/>
            <ac:spMk id="6" creationId="{5D47BB63-E3E2-74FB-D9F5-14D34A511DFB}"/>
          </ac:spMkLst>
        </pc:spChg>
        <pc:spChg chg="mod">
          <ac:chgData name="tuyết nguyễn thị ánh" userId="a6fbc05945fbe6a6" providerId="LiveId" clId="{592AFEAF-E290-4FCB-96E6-57C1B025409F}" dt="2023-07-25T03:05:12.741" v="16158" actId="1076"/>
          <ac:spMkLst>
            <pc:docMk/>
            <pc:sldMk cId="483929162" sldId="354"/>
            <ac:spMk id="12" creationId="{509492AA-4D7A-8DD2-25AC-0883BD7180BF}"/>
          </ac:spMkLst>
        </pc:spChg>
        <pc:spChg chg="del">
          <ac:chgData name="tuyết nguyễn thị ánh" userId="a6fbc05945fbe6a6" providerId="LiveId" clId="{592AFEAF-E290-4FCB-96E6-57C1B025409F}" dt="2023-07-25T03:03:32.762" v="16104" actId="478"/>
          <ac:spMkLst>
            <pc:docMk/>
            <pc:sldMk cId="483929162" sldId="354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7:36.720" v="16234" actId="1076"/>
          <ac:picMkLst>
            <pc:docMk/>
            <pc:sldMk cId="483929162" sldId="354"/>
            <ac:picMk id="16" creationId="{86367CEE-749D-745D-E197-A5C950F9C18F}"/>
          </ac:picMkLst>
        </pc:picChg>
        <pc:cxnChg chg="add mod">
          <ac:chgData name="tuyết nguyễn thị ánh" userId="a6fbc05945fbe6a6" providerId="LiveId" clId="{592AFEAF-E290-4FCB-96E6-57C1B025409F}" dt="2023-07-25T03:08:17.148" v="16254" actId="1582"/>
          <ac:cxnSpMkLst>
            <pc:docMk/>
            <pc:sldMk cId="483929162" sldId="354"/>
            <ac:cxnSpMk id="8" creationId="{30D493B3-6437-D6E3-9D91-FCD5E4ED1B93}"/>
          </ac:cxnSpMkLst>
        </pc:cxn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53897871" sldId="355"/>
        </pc:sldMkLst>
        <pc:spChg chg="add mod">
          <ac:chgData name="tuyết nguyễn thị ánh" userId="a6fbc05945fbe6a6" providerId="LiveId" clId="{592AFEAF-E290-4FCB-96E6-57C1B025409F}" dt="2023-07-25T03:08:38.339" v="16256"/>
          <ac:spMkLst>
            <pc:docMk/>
            <pc:sldMk cId="1153897871" sldId="355"/>
            <ac:spMk id="2" creationId="{0D9D5245-1886-84E7-E2F4-1E44D007E70A}"/>
          </ac:spMkLst>
        </pc:spChg>
        <pc:spChg chg="add mod ord">
          <ac:chgData name="tuyết nguyễn thị ánh" userId="a6fbc05945fbe6a6" providerId="LiveId" clId="{592AFEAF-E290-4FCB-96E6-57C1B025409F}" dt="2023-07-25T03:10:21.129" v="16282" actId="1076"/>
          <ac:spMkLst>
            <pc:docMk/>
            <pc:sldMk cId="1153897871" sldId="355"/>
            <ac:spMk id="4" creationId="{4F4E07CB-186B-3202-DCA5-D0A218F7C742}"/>
          </ac:spMkLst>
        </pc:spChg>
        <pc:spChg chg="del">
          <ac:chgData name="tuyết nguyễn thị ánh" userId="a6fbc05945fbe6a6" providerId="LiveId" clId="{592AFEAF-E290-4FCB-96E6-57C1B025409F}" dt="2023-07-25T03:08:34.640" v="16255" actId="478"/>
          <ac:spMkLst>
            <pc:docMk/>
            <pc:sldMk cId="1153897871" sldId="355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9:48.221" v="16277" actId="1076"/>
          <ac:picMkLst>
            <pc:docMk/>
            <pc:sldMk cId="1153897871" sldId="355"/>
            <ac:picMk id="16" creationId="{86367CEE-749D-745D-E197-A5C950F9C18F}"/>
          </ac:picMkLst>
        </pc:picChg>
      </pc:sldChg>
      <pc:sldChg chg="addSp delSp modSp add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036719225" sldId="356"/>
        </pc:sldMkLst>
        <pc:spChg chg="del">
          <ac:chgData name="tuyết nguyễn thị ánh" userId="a6fbc05945fbe6a6" providerId="LiveId" clId="{592AFEAF-E290-4FCB-96E6-57C1B025409F}" dt="2023-07-25T03:11:22.811" v="16369" actId="478"/>
          <ac:spMkLst>
            <pc:docMk/>
            <pc:sldMk cId="2036719225" sldId="356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11:33.154" v="16372" actId="1076"/>
          <ac:spMkLst>
            <pc:docMk/>
            <pc:sldMk cId="2036719225" sldId="356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10:52.920" v="16293" actId="478"/>
          <ac:spMkLst>
            <pc:docMk/>
            <pc:sldMk cId="2036719225" sldId="356"/>
            <ac:spMk id="5" creationId="{B619E4F1-20B1-4AE9-31DC-4021B6AE6728}"/>
          </ac:spMkLst>
        </pc:spChg>
        <pc:spChg chg="mod">
          <ac:chgData name="tuyết nguyễn thị ánh" userId="a6fbc05945fbe6a6" providerId="LiveId" clId="{592AFEAF-E290-4FCB-96E6-57C1B025409F}" dt="2023-07-25T03:20:08.508" v="16989" actId="14100"/>
          <ac:spMkLst>
            <pc:docMk/>
            <pc:sldMk cId="2036719225" sldId="356"/>
            <ac:spMk id="6" creationId="{646ECD9D-E9EA-614E-E85C-F078B90CFC0E}"/>
          </ac:spMkLst>
        </pc:spChg>
        <pc:spChg chg="del">
          <ac:chgData name="tuyết nguyễn thị ánh" userId="a6fbc05945fbe6a6" providerId="LiveId" clId="{592AFEAF-E290-4FCB-96E6-57C1B025409F}" dt="2023-07-25T03:11:21.175" v="16368" actId="478"/>
          <ac:spMkLst>
            <pc:docMk/>
            <pc:sldMk cId="2036719225" sldId="356"/>
            <ac:spMk id="7" creationId="{60E56E11-795E-295D-50E5-94E7C3BB0BAF}"/>
          </ac:spMkLst>
        </pc:spChg>
        <pc:picChg chg="add del mod">
          <ac:chgData name="tuyết nguyễn thị ánh" userId="a6fbc05945fbe6a6" providerId="LiveId" clId="{592AFEAF-E290-4FCB-96E6-57C1B025409F}" dt="2023-07-25T03:15:36.361" v="16982" actId="478"/>
          <ac:picMkLst>
            <pc:docMk/>
            <pc:sldMk cId="2036719225" sldId="356"/>
            <ac:picMk id="8" creationId="{A0F8C55D-DB55-8AE1-905F-CBBF0CD73891}"/>
          </ac:picMkLst>
        </pc:picChg>
        <pc:picChg chg="add mod">
          <ac:chgData name="tuyết nguyễn thị ánh" userId="a6fbc05945fbe6a6" providerId="LiveId" clId="{592AFEAF-E290-4FCB-96E6-57C1B025409F}" dt="2023-07-25T03:20:17.935" v="16993" actId="1076"/>
          <ac:picMkLst>
            <pc:docMk/>
            <pc:sldMk cId="2036719225" sldId="356"/>
            <ac:picMk id="10" creationId="{1B0F8DBE-CF09-0617-57E1-6BC8C61EF445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644217525" sldId="357"/>
        </pc:sldMkLst>
        <pc:spChg chg="del">
          <ac:chgData name="tuyết nguyễn thị ánh" userId="a6fbc05945fbe6a6" providerId="LiveId" clId="{592AFEAF-E290-4FCB-96E6-57C1B025409F}" dt="2023-07-25T03:21:09.925" v="16997" actId="478"/>
          <ac:spMkLst>
            <pc:docMk/>
            <pc:sldMk cId="1644217525" sldId="357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26:14.151" v="17082" actId="1035"/>
          <ac:spMkLst>
            <pc:docMk/>
            <pc:sldMk cId="1644217525" sldId="357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21:05.085" v="16994" actId="478"/>
          <ac:spMkLst>
            <pc:docMk/>
            <pc:sldMk cId="1644217525" sldId="357"/>
            <ac:spMk id="6" creationId="{646ECD9D-E9EA-614E-E85C-F078B90CFC0E}"/>
          </ac:spMkLst>
        </pc:spChg>
        <pc:spChg chg="mod">
          <ac:chgData name="tuyết nguyễn thị ánh" userId="a6fbc05945fbe6a6" providerId="LiveId" clId="{592AFEAF-E290-4FCB-96E6-57C1B025409F}" dt="2023-07-25T03:23:23.804" v="17027" actId="1076"/>
          <ac:spMkLst>
            <pc:docMk/>
            <pc:sldMk cId="1644217525" sldId="357"/>
            <ac:spMk id="7" creationId="{60E56E11-795E-295D-50E5-94E7C3BB0BAF}"/>
          </ac:spMkLst>
        </pc:spChg>
        <pc:spChg chg="add mod">
          <ac:chgData name="tuyết nguyễn thị ánh" userId="a6fbc05945fbe6a6" providerId="LiveId" clId="{592AFEAF-E290-4FCB-96E6-57C1B025409F}" dt="2023-07-25T03:23:02.227" v="17026"/>
          <ac:spMkLst>
            <pc:docMk/>
            <pc:sldMk cId="1644217525" sldId="357"/>
            <ac:spMk id="8" creationId="{8966E115-D7EE-8734-2200-7A14DBE7E1F2}"/>
          </ac:spMkLst>
        </pc:spChg>
        <pc:picChg chg="add mod">
          <ac:chgData name="tuyết nguyễn thị ánh" userId="a6fbc05945fbe6a6" providerId="LiveId" clId="{592AFEAF-E290-4FCB-96E6-57C1B025409F}" dt="2023-07-25T03:22:32.169" v="17015" actId="1076"/>
          <ac:picMkLst>
            <pc:docMk/>
            <pc:sldMk cId="1644217525" sldId="357"/>
            <ac:picMk id="2" creationId="{F373FB8F-F16B-F270-DF5B-68E19C4BC901}"/>
          </ac:picMkLst>
        </pc:picChg>
        <pc:picChg chg="mod">
          <ac:chgData name="tuyết nguyễn thị ánh" userId="a6fbc05945fbe6a6" providerId="LiveId" clId="{592AFEAF-E290-4FCB-96E6-57C1B025409F}" dt="2023-07-25T03:22:35.277" v="17018" actId="1076"/>
          <ac:picMkLst>
            <pc:docMk/>
            <pc:sldMk cId="1644217525" sldId="357"/>
            <ac:picMk id="12" creationId="{EBCFB623-C8E7-AA92-2407-8A5A8C15618F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24670840" sldId="358"/>
        </pc:sldMkLst>
        <pc:spChg chg="mod">
          <ac:chgData name="tuyết nguyễn thị ánh" userId="a6fbc05945fbe6a6" providerId="LiveId" clId="{592AFEAF-E290-4FCB-96E6-57C1B025409F}" dt="2023-07-25T03:26:07.168" v="17066" actId="1036"/>
          <ac:spMkLst>
            <pc:docMk/>
            <pc:sldMk cId="124670840" sldId="358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3:24:45.561" v="17046" actId="1076"/>
          <ac:spMkLst>
            <pc:docMk/>
            <pc:sldMk cId="124670840" sldId="358"/>
            <ac:spMk id="5" creationId="{B2D0254C-5F16-1DF7-E9F1-DFBD6F60358A}"/>
          </ac:spMkLst>
        </pc:spChg>
        <pc:spChg chg="del">
          <ac:chgData name="tuyết nguyễn thị ánh" userId="a6fbc05945fbe6a6" providerId="LiveId" clId="{592AFEAF-E290-4FCB-96E6-57C1B025409F}" dt="2023-07-25T03:23:59.176" v="17029" actId="478"/>
          <ac:spMkLst>
            <pc:docMk/>
            <pc:sldMk cId="124670840" sldId="358"/>
            <ac:spMk id="8" creationId="{8966E115-D7EE-8734-2200-7A14DBE7E1F2}"/>
          </ac:spMkLst>
        </pc:spChg>
        <pc:picChg chg="mod">
          <ac:chgData name="tuyết nguyễn thị ánh" userId="a6fbc05945fbe6a6" providerId="LiveId" clId="{592AFEAF-E290-4FCB-96E6-57C1B025409F}" dt="2023-07-25T03:24:49.342" v="17048" actId="1076"/>
          <ac:picMkLst>
            <pc:docMk/>
            <pc:sldMk cId="124670840" sldId="358"/>
            <ac:picMk id="2" creationId="{F373FB8F-F16B-F270-DF5B-68E19C4BC901}"/>
          </ac:picMkLst>
        </pc:picChg>
        <pc:picChg chg="del">
          <ac:chgData name="tuyết nguyễn thị ánh" userId="a6fbc05945fbe6a6" providerId="LiveId" clId="{592AFEAF-E290-4FCB-96E6-57C1B025409F}" dt="2023-07-25T03:24:30.320" v="17040" actId="478"/>
          <ac:picMkLst>
            <pc:docMk/>
            <pc:sldMk cId="124670840" sldId="358"/>
            <ac:picMk id="12" creationId="{EBCFB623-C8E7-AA92-2407-8A5A8C15618F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852285238" sldId="359"/>
        </pc:sldMkLst>
        <pc:spChg chg="add mod">
          <ac:chgData name="tuyết nguyễn thị ánh" userId="a6fbc05945fbe6a6" providerId="LiveId" clId="{592AFEAF-E290-4FCB-96E6-57C1B025409F}" dt="2023-07-25T03:34:29.713" v="17621" actId="1076"/>
          <ac:spMkLst>
            <pc:docMk/>
            <pc:sldMk cId="1852285238" sldId="359"/>
            <ac:spMk id="2" creationId="{C2B781EC-9AD8-F128-B70C-7FA03D9AA7FC}"/>
          </ac:spMkLst>
        </pc:spChg>
        <pc:spChg chg="add mod ord">
          <ac:chgData name="tuyết nguyễn thị ánh" userId="a6fbc05945fbe6a6" providerId="LiveId" clId="{592AFEAF-E290-4FCB-96E6-57C1B025409F}" dt="2023-07-25T03:35:22.032" v="17639"/>
          <ac:spMkLst>
            <pc:docMk/>
            <pc:sldMk cId="1852285238" sldId="359"/>
            <ac:spMk id="4" creationId="{F1798727-13B5-76D2-FF28-7BC12653748B}"/>
          </ac:spMkLst>
        </pc:spChg>
        <pc:spChg chg="del">
          <ac:chgData name="tuyết nguyễn thị ánh" userId="a6fbc05945fbe6a6" providerId="LiveId" clId="{592AFEAF-E290-4FCB-96E6-57C1B025409F}" dt="2023-07-25T03:33:40.099" v="17610" actId="478"/>
          <ac:spMkLst>
            <pc:docMk/>
            <pc:sldMk cId="1852285238" sldId="359"/>
            <ac:spMk id="7" creationId="{12271C0C-7910-849B-C686-FA66D7F28861}"/>
          </ac:spMkLst>
        </pc:spChg>
        <pc:picChg chg="mod">
          <ac:chgData name="tuyết nguyễn thị ánh" userId="a6fbc05945fbe6a6" providerId="LiveId" clId="{592AFEAF-E290-4FCB-96E6-57C1B025409F}" dt="2023-07-25T03:34:59.078" v="17633" actId="1076"/>
          <ac:picMkLst>
            <pc:docMk/>
            <pc:sldMk cId="1852285238" sldId="359"/>
            <ac:picMk id="8" creationId="{B9928021-102F-3B1F-7617-57189825D50C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58234396" sldId="360"/>
        </pc:sldMkLst>
        <pc:spChg chg="mod">
          <ac:chgData name="tuyết nguyễn thị ánh" userId="a6fbc05945fbe6a6" providerId="LiveId" clId="{592AFEAF-E290-4FCB-96E6-57C1B025409F}" dt="2023-07-25T03:40:36.212" v="17663" actId="14100"/>
          <ac:spMkLst>
            <pc:docMk/>
            <pc:sldMk cId="3458234396" sldId="360"/>
            <ac:spMk id="2" creationId="{C2B781EC-9AD8-F128-B70C-7FA03D9AA7FC}"/>
          </ac:spMkLst>
        </pc:spChg>
        <pc:spChg chg="del">
          <ac:chgData name="tuyết nguyễn thị ánh" userId="a6fbc05945fbe6a6" providerId="LiveId" clId="{592AFEAF-E290-4FCB-96E6-57C1B025409F}" dt="2023-07-25T03:39:21.112" v="17641" actId="478"/>
          <ac:spMkLst>
            <pc:docMk/>
            <pc:sldMk cId="3458234396" sldId="360"/>
            <ac:spMk id="4" creationId="{F1798727-13B5-76D2-FF28-7BC12653748B}"/>
          </ac:spMkLst>
        </pc:spChg>
        <pc:spChg chg="add mod ord">
          <ac:chgData name="tuyết nguyễn thị ánh" userId="a6fbc05945fbe6a6" providerId="LiveId" clId="{592AFEAF-E290-4FCB-96E6-57C1B025409F}" dt="2023-07-25T04:15:41.783" v="18096" actId="1076"/>
          <ac:spMkLst>
            <pc:docMk/>
            <pc:sldMk cId="3458234396" sldId="360"/>
            <ac:spMk id="5" creationId="{6FBAFE5C-7629-F9BE-456D-FAD76AB1738F}"/>
          </ac:spMkLst>
        </pc:spChg>
        <pc:picChg chg="mod">
          <ac:chgData name="tuyết nguyễn thị ánh" userId="a6fbc05945fbe6a6" providerId="LiveId" clId="{592AFEAF-E290-4FCB-96E6-57C1B025409F}" dt="2023-07-25T03:40:44.022" v="17667" actId="1076"/>
          <ac:picMkLst>
            <pc:docMk/>
            <pc:sldMk cId="3458234396" sldId="360"/>
            <ac:picMk id="8" creationId="{B9928021-102F-3B1F-7617-57189825D50C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2035593" sldId="361"/>
        </pc:sldMkLst>
        <pc:spChg chg="add del mod">
          <ac:chgData name="tuyết nguyễn thị ánh" userId="a6fbc05945fbe6a6" providerId="LiveId" clId="{592AFEAF-E290-4FCB-96E6-57C1B025409F}" dt="2023-07-25T03:47:04.167" v="17784" actId="478"/>
          <ac:spMkLst>
            <pc:docMk/>
            <pc:sldMk cId="2112035593" sldId="361"/>
            <ac:spMk id="3" creationId="{4453E01C-9C33-1020-FB9B-F3F071688CE2}"/>
          </ac:spMkLst>
        </pc:spChg>
        <pc:spChg chg="add mod">
          <ac:chgData name="tuyết nguyễn thị ánh" userId="a6fbc05945fbe6a6" providerId="LiveId" clId="{592AFEAF-E290-4FCB-96E6-57C1B025409F}" dt="2023-07-25T03:47:20.732" v="17787" actId="1076"/>
          <ac:spMkLst>
            <pc:docMk/>
            <pc:sldMk cId="2112035593" sldId="361"/>
            <ac:spMk id="4" creationId="{2F8CF34B-D39D-0D20-CEE7-B3756EAF5D5C}"/>
          </ac:spMkLst>
        </pc:spChg>
        <pc:spChg chg="del">
          <ac:chgData name="tuyết nguyễn thị ánh" userId="a6fbc05945fbe6a6" providerId="LiveId" clId="{592AFEAF-E290-4FCB-96E6-57C1B025409F}" dt="2023-07-25T03:47:02.923" v="17783" actId="478"/>
          <ac:spMkLst>
            <pc:docMk/>
            <pc:sldMk cId="2112035593" sldId="361"/>
            <ac:spMk id="1960" creationId="{00000000-0000-0000-0000-000000000000}"/>
          </ac:spMkLst>
        </pc:spChg>
      </pc:sldChg>
      <pc:sldMasterChg chg="delSldLayout">
        <pc:chgData name="tuyết nguyễn thị ánh" userId="a6fbc05945fbe6a6" providerId="LiveId" clId="{592AFEAF-E290-4FCB-96E6-57C1B025409F}" dt="2023-07-25T03:46:15.123" v="17782" actId="47"/>
        <pc:sldMasterMkLst>
          <pc:docMk/>
          <pc:sldMasterMk cId="0" sldId="2147483685"/>
        </pc:sldMasterMkLst>
        <pc:sldLayoutChg chg="del">
          <pc:chgData name="tuyết nguyễn thị ánh" userId="a6fbc05945fbe6a6" providerId="LiveId" clId="{592AFEAF-E290-4FCB-96E6-57C1B025409F}" dt="2023-07-24T04:05:26.333" v="7608" actId="47"/>
          <pc:sldLayoutMkLst>
            <pc:docMk/>
            <pc:sldMasterMk cId="0" sldId="2147483685"/>
            <pc:sldLayoutMk cId="0" sldId="2147483656"/>
          </pc:sldLayoutMkLst>
        </pc:sldLayoutChg>
        <pc:sldLayoutChg chg="del">
          <pc:chgData name="tuyết nguyễn thị ánh" userId="a6fbc05945fbe6a6" providerId="LiveId" clId="{592AFEAF-E290-4FCB-96E6-57C1B025409F}" dt="2023-07-25T03:46:15.123" v="17782" actId="47"/>
          <pc:sldLayoutMkLst>
            <pc:docMk/>
            <pc:sldMasterMk cId="0" sldId="2147483685"/>
            <pc:sldLayoutMk cId="0" sldId="2147483671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1.274" v="4321" actId="47"/>
        <pc:sldMasterMkLst>
          <pc:docMk/>
          <pc:sldMasterMk cId="0" sldId="2147483686"/>
        </pc:sldMasterMkLst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1"/>
          </pc:sldLayoutMkLst>
        </pc:sldLayoutChg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2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0.928" v="4318" actId="47"/>
        <pc:sldMasterMkLst>
          <pc:docMk/>
          <pc:sldMasterMk cId="0" sldId="2147483687"/>
        </pc:sldMasterMkLst>
        <pc:sldLayoutChg chg="del">
          <pc:chgData name="tuyết nguyễn thị ánh" userId="a6fbc05945fbe6a6" providerId="LiveId" clId="{592AFEAF-E290-4FCB-96E6-57C1B025409F}" dt="2023-07-24T02:33:20.611" v="4316" actId="47"/>
          <pc:sldLayoutMkLst>
            <pc:docMk/>
            <pc:sldMasterMk cId="0" sldId="2147483687"/>
            <pc:sldLayoutMk cId="0" sldId="2147483683"/>
          </pc:sldLayoutMkLst>
        </pc:sldLayoutChg>
        <pc:sldLayoutChg chg="del">
          <pc:chgData name="tuyết nguyễn thị ánh" userId="a6fbc05945fbe6a6" providerId="LiveId" clId="{592AFEAF-E290-4FCB-96E6-57C1B025409F}" dt="2023-07-24T02:33:20.928" v="4318" actId="47"/>
          <pc:sldLayoutMkLst>
            <pc:docMk/>
            <pc:sldMasterMk cId="0" sldId="2147483687"/>
            <pc:sldLayoutMk cId="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22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251dc2f7ca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251dc2f7ca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79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06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250e33e2a1d_1_14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250e33e2a1d_1_14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8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40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53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94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715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250e33e2a1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250e33e2a1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524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8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432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04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45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604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04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3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274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845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9" name="Google Shape;2849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32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82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833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27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4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0183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05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61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9473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415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671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1343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8852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638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099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941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0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034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888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43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3827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9932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25231c905fb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25231c905fb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7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69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84742" y="-705986"/>
            <a:ext cx="11970364" cy="7679263"/>
            <a:chOff x="-1084742" y="-705986"/>
            <a:chExt cx="11970364" cy="76792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084742" y="-705986"/>
              <a:ext cx="11970364" cy="7679263"/>
              <a:chOff x="-1084742" y="-705986"/>
              <a:chExt cx="11970364" cy="7679263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 rot="899916">
                <a:off x="-66920" y="4213149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3" name="Google Shape;1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4" name="Google Shape;1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" name="Google Shape;1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6" name="Google Shape;1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7" name="Google Shape;1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" name="Google Shape;1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9" name="Google Shape;1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0" name="Google Shape;2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1" name="Google Shape;2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" name="Google Shape;2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3" name="Google Shape;2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2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2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6" name="Google Shape;2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7" name="Google Shape;2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8" name="Google Shape;2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9" name="Google Shape;2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0" name="Google Shape;3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31" name="Google Shape;31;p2"/>
              <p:cNvGrpSpPr/>
              <p:nvPr/>
            </p:nvGrpSpPr>
            <p:grpSpPr>
              <a:xfrm rot="-899916">
                <a:off x="8125494" y="-254293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32" name="Google Shape;3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3" name="Google Shape;3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34" name="Google Shape;3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5" name="Google Shape;3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6" name="Google Shape;3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7" name="Google Shape;3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8" name="Google Shape;3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9" name="Google Shape;3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0" name="Google Shape;4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1" name="Google Shape;4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4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4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4" name="Google Shape;4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5" name="Google Shape;4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6" name="Google Shape;4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7" name="Google Shape;4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8" name="Google Shape;4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9" name="Google Shape;4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0" name="Google Shape;5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51" name="Google Shape;51;p2"/>
              <p:cNvGrpSpPr/>
              <p:nvPr/>
            </p:nvGrpSpPr>
            <p:grpSpPr>
              <a:xfrm rot="899916">
                <a:off x="-805932" y="-427176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52" name="Google Shape;5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3" name="Google Shape;5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54" name="Google Shape;5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5" name="Google Shape;5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6" name="Google Shape;5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7" name="Google Shape;5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8" name="Google Shape;5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9" name="Google Shape;5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0" name="Google Shape;6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1" name="Google Shape;6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2" name="Google Shape;6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3" name="Google Shape;6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4" name="Google Shape;6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5" name="Google Shape;6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6" name="Google Shape;6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7" name="Google Shape;6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8" name="Google Shape;6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" name="Google Shape;6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70" name="Google Shape;7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71" name="Google Shape;71;p2"/>
            <p:cNvSpPr/>
            <p:nvPr/>
          </p:nvSpPr>
          <p:spPr>
            <a:xfrm rot="-9116763">
              <a:off x="7329845" y="3136919"/>
              <a:ext cx="1605366" cy="2558935"/>
            </a:xfrm>
            <a:custGeom>
              <a:avLst/>
              <a:gdLst/>
              <a:ahLst/>
              <a:cxnLst/>
              <a:rect l="l" t="t" r="r" b="b"/>
              <a:pathLst>
                <a:path w="64215" h="102358" extrusionOk="0">
                  <a:moveTo>
                    <a:pt x="0" y="100232"/>
                  </a:moveTo>
                  <a:cubicBezTo>
                    <a:pt x="3153" y="100505"/>
                    <a:pt x="13371" y="103476"/>
                    <a:pt x="18919" y="101869"/>
                  </a:cubicBezTo>
                  <a:cubicBezTo>
                    <a:pt x="24467" y="100262"/>
                    <a:pt x="31016" y="96048"/>
                    <a:pt x="33290" y="90591"/>
                  </a:cubicBezTo>
                  <a:cubicBezTo>
                    <a:pt x="35564" y="85134"/>
                    <a:pt x="32138" y="75037"/>
                    <a:pt x="32562" y="69125"/>
                  </a:cubicBezTo>
                  <a:cubicBezTo>
                    <a:pt x="32987" y="63213"/>
                    <a:pt x="32926" y="59908"/>
                    <a:pt x="35837" y="55118"/>
                  </a:cubicBezTo>
                  <a:cubicBezTo>
                    <a:pt x="38748" y="50328"/>
                    <a:pt x="45660" y="47206"/>
                    <a:pt x="50026" y="40384"/>
                  </a:cubicBezTo>
                  <a:cubicBezTo>
                    <a:pt x="54392" y="33563"/>
                    <a:pt x="59667" y="20920"/>
                    <a:pt x="62032" y="14189"/>
                  </a:cubicBezTo>
                  <a:cubicBezTo>
                    <a:pt x="64397" y="7458"/>
                    <a:pt x="63851" y="2365"/>
                    <a:pt x="6421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2197040" y="1609688"/>
            <a:ext cx="4749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2197060" y="3058013"/>
            <a:ext cx="4749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75" name="Google Shape;75;p2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79" name="Google Shape;79;p2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3"/>
          <p:cNvGrpSpPr/>
          <p:nvPr/>
        </p:nvGrpSpPr>
        <p:grpSpPr>
          <a:xfrm>
            <a:off x="-857778" y="-2021309"/>
            <a:ext cx="12107713" cy="9118710"/>
            <a:chOff x="-857778" y="-2021309"/>
            <a:chExt cx="12107713" cy="9118710"/>
          </a:xfrm>
        </p:grpSpPr>
        <p:grpSp>
          <p:nvGrpSpPr>
            <p:cNvPr id="579" name="Google Shape;579;p13"/>
            <p:cNvGrpSpPr/>
            <p:nvPr/>
          </p:nvGrpSpPr>
          <p:grpSpPr>
            <a:xfrm rot="-641899">
              <a:off x="-649014" y="-1812545"/>
              <a:ext cx="2481509" cy="2481509"/>
              <a:chOff x="2530475" y="1998650"/>
              <a:chExt cx="2100600" cy="2100600"/>
            </a:xfrm>
          </p:grpSpPr>
          <p:cxnSp>
            <p:nvCxnSpPr>
              <p:cNvPr id="580" name="Google Shape;58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81" name="Google Shape;58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82" name="Google Shape;58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3" name="Google Shape;58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4" name="Google Shape;58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5" name="Google Shape;58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6" name="Google Shape;58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7" name="Google Shape;58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8" name="Google Shape;58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9" name="Google Shape;58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0" name="Google Shape;59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1" name="Google Shape;59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2" name="Google Shape;59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3" name="Google Shape;59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4" name="Google Shape;59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5" name="Google Shape;59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6" name="Google Shape;59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7" name="Google Shape;59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13"/>
            <p:cNvGrpSpPr/>
            <p:nvPr/>
          </p:nvGrpSpPr>
          <p:grpSpPr>
            <a:xfrm rot="-641899">
              <a:off x="8559661" y="-321395"/>
              <a:ext cx="2481509" cy="2481509"/>
              <a:chOff x="2530475" y="1998650"/>
              <a:chExt cx="2100600" cy="2100600"/>
            </a:xfrm>
          </p:grpSpPr>
          <p:cxnSp>
            <p:nvCxnSpPr>
              <p:cNvPr id="600" name="Google Shape;60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01" name="Google Shape;60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02" name="Google Shape;60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3" name="Google Shape;60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4" name="Google Shape;60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5" name="Google Shape;60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6" name="Google Shape;60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7" name="Google Shape;60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8" name="Google Shape;60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9" name="Google Shape;60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0" name="Google Shape;61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1" name="Google Shape;61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2" name="Google Shape;61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3" name="Google Shape;61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4" name="Google Shape;61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6" name="Google Shape;61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7" name="Google Shape;61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19" name="Google Shape;619;p13"/>
            <p:cNvGrpSpPr/>
            <p:nvPr/>
          </p:nvGrpSpPr>
          <p:grpSpPr>
            <a:xfrm rot="-484102">
              <a:off x="-417667" y="4035481"/>
              <a:ext cx="2481425" cy="2481425"/>
              <a:chOff x="2530475" y="1998650"/>
              <a:chExt cx="2100600" cy="2100600"/>
            </a:xfrm>
          </p:grpSpPr>
          <p:cxnSp>
            <p:nvCxnSpPr>
              <p:cNvPr id="620" name="Google Shape;62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21" name="Google Shape;62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22" name="Google Shape;62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3" name="Google Shape;62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4" name="Google Shape;62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5" name="Google Shape;62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6" name="Google Shape;62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7" name="Google Shape;62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8" name="Google Shape;62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9" name="Google Shape;62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1" name="Google Shape;63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2" name="Google Shape;63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3" name="Google Shape;63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4" name="Google Shape;63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6" name="Google Shape;63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7" name="Google Shape;63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39" name="Google Shape;639;p13"/>
            <p:cNvSpPr/>
            <p:nvPr/>
          </p:nvSpPr>
          <p:spPr>
            <a:xfrm>
              <a:off x="2642850" y="-106250"/>
              <a:ext cx="5191775" cy="614789"/>
            </a:xfrm>
            <a:custGeom>
              <a:avLst/>
              <a:gdLst/>
              <a:ahLst/>
              <a:cxnLst/>
              <a:rect l="l" t="t" r="r" b="b"/>
              <a:pathLst>
                <a:path w="207671" h="20265" extrusionOk="0">
                  <a:moveTo>
                    <a:pt x="0" y="0"/>
                  </a:moveTo>
                  <a:cubicBezTo>
                    <a:pt x="2352" y="1875"/>
                    <a:pt x="4354" y="8868"/>
                    <a:pt x="14111" y="11252"/>
                  </a:cubicBezTo>
                  <a:cubicBezTo>
                    <a:pt x="23868" y="13636"/>
                    <a:pt x="43225" y="15320"/>
                    <a:pt x="58544" y="14303"/>
                  </a:cubicBezTo>
                  <a:cubicBezTo>
                    <a:pt x="73864" y="13286"/>
                    <a:pt x="91217" y="4164"/>
                    <a:pt x="106028" y="5149"/>
                  </a:cubicBezTo>
                  <a:cubicBezTo>
                    <a:pt x="120839" y="6134"/>
                    <a:pt x="130470" y="21010"/>
                    <a:pt x="147410" y="20215"/>
                  </a:cubicBezTo>
                  <a:cubicBezTo>
                    <a:pt x="164351" y="19421"/>
                    <a:pt x="197628" y="3688"/>
                    <a:pt x="207671" y="38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40" name="Google Shape;640;p13"/>
            <p:cNvGrpSpPr/>
            <p:nvPr/>
          </p:nvGrpSpPr>
          <p:grpSpPr>
            <a:xfrm rot="899559">
              <a:off x="6461207" y="4337199"/>
              <a:ext cx="2481466" cy="2481466"/>
              <a:chOff x="2530475" y="1998650"/>
              <a:chExt cx="2100600" cy="2100600"/>
            </a:xfrm>
          </p:grpSpPr>
          <p:cxnSp>
            <p:nvCxnSpPr>
              <p:cNvPr id="641" name="Google Shape;641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42" name="Google Shape;642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43" name="Google Shape;643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4" name="Google Shape;644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5" name="Google Shape;645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6" name="Google Shape;646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7" name="Google Shape;647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8" name="Google Shape;648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9" name="Google Shape;649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0" name="Google Shape;650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1" name="Google Shape;651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2" name="Google Shape;652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3" name="Google Shape;653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4" name="Google Shape;654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5" name="Google Shape;655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6" name="Google Shape;656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7" name="Google Shape;657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8" name="Google Shape;658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9" name="Google Shape;659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660" name="Google Shape;66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1"/>
          </p:nvPr>
        </p:nvSpPr>
        <p:spPr>
          <a:xfrm>
            <a:off x="789425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2"/>
          </p:nvPr>
        </p:nvSpPr>
        <p:spPr>
          <a:xfrm>
            <a:off x="3383246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3"/>
          </p:nvPr>
        </p:nvSpPr>
        <p:spPr>
          <a:xfrm>
            <a:off x="5977067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4" hasCustomPrompt="1"/>
          </p:nvPr>
        </p:nvSpPr>
        <p:spPr>
          <a:xfrm>
            <a:off x="1599470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5" hasCustomPrompt="1"/>
          </p:nvPr>
        </p:nvSpPr>
        <p:spPr>
          <a:xfrm>
            <a:off x="4193291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6" name="Google Shape;666;p13"/>
          <p:cNvSpPr txBox="1">
            <a:spLocks noGrp="1"/>
          </p:cNvSpPr>
          <p:nvPr>
            <p:ph type="title" idx="6" hasCustomPrompt="1"/>
          </p:nvPr>
        </p:nvSpPr>
        <p:spPr>
          <a:xfrm>
            <a:off x="6787112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7" name="Google Shape;667;p13"/>
          <p:cNvSpPr txBox="1">
            <a:spLocks noGrp="1"/>
          </p:cNvSpPr>
          <p:nvPr>
            <p:ph type="subTitle" idx="7"/>
          </p:nvPr>
        </p:nvSpPr>
        <p:spPr>
          <a:xfrm>
            <a:off x="789425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8" name="Google Shape;668;p13"/>
          <p:cNvSpPr txBox="1">
            <a:spLocks noGrp="1"/>
          </p:cNvSpPr>
          <p:nvPr>
            <p:ph type="subTitle" idx="8"/>
          </p:nvPr>
        </p:nvSpPr>
        <p:spPr>
          <a:xfrm>
            <a:off x="3383246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9"/>
          </p:nvPr>
        </p:nvSpPr>
        <p:spPr>
          <a:xfrm>
            <a:off x="5977067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104552" y="153363"/>
            <a:ext cx="8798397" cy="4753387"/>
            <a:chOff x="104552" y="153363"/>
            <a:chExt cx="8798397" cy="4753387"/>
          </a:xfrm>
        </p:grpSpPr>
        <p:sp>
          <p:nvSpPr>
            <p:cNvPr id="671" name="Google Shape;671;p13"/>
            <p:cNvSpPr/>
            <p:nvPr/>
          </p:nvSpPr>
          <p:spPr>
            <a:xfrm>
              <a:off x="320612" y="47544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60312" y="3568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72461" y="34201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74928" y="16445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369267" y="190529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04552" y="40320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3"/>
          <p:cNvGrpSpPr/>
          <p:nvPr/>
        </p:nvGrpSpPr>
        <p:grpSpPr>
          <a:xfrm>
            <a:off x="143386" y="709115"/>
            <a:ext cx="8835064" cy="3773037"/>
            <a:chOff x="143386" y="709115"/>
            <a:chExt cx="8835064" cy="3773037"/>
          </a:xfrm>
        </p:grpSpPr>
        <p:sp>
          <p:nvSpPr>
            <p:cNvPr id="681" name="Google Shape;681;p13"/>
            <p:cNvSpPr/>
            <p:nvPr/>
          </p:nvSpPr>
          <p:spPr>
            <a:xfrm>
              <a:off x="335111" y="41330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43386" y="135080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"/>
          <p:cNvSpPr txBox="1">
            <a:spLocks noGrp="1"/>
          </p:cNvSpPr>
          <p:nvPr>
            <p:ph type="title"/>
          </p:nvPr>
        </p:nvSpPr>
        <p:spPr>
          <a:xfrm flipH="1">
            <a:off x="857129" y="23731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268479" y="15736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7" name="Google Shape;687;p14"/>
          <p:cNvSpPr txBox="1">
            <a:spLocks noGrp="1"/>
          </p:cNvSpPr>
          <p:nvPr>
            <p:ph type="subTitle" idx="1"/>
          </p:nvPr>
        </p:nvSpPr>
        <p:spPr>
          <a:xfrm flipH="1">
            <a:off x="857129" y="31949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4"/>
          <p:cNvGrpSpPr/>
          <p:nvPr/>
        </p:nvGrpSpPr>
        <p:grpSpPr>
          <a:xfrm>
            <a:off x="-1497787" y="-1201359"/>
            <a:ext cx="11156047" cy="8165115"/>
            <a:chOff x="-1497787" y="-1201359"/>
            <a:chExt cx="11156047" cy="8165115"/>
          </a:xfrm>
        </p:grpSpPr>
        <p:grpSp>
          <p:nvGrpSpPr>
            <p:cNvPr id="689" name="Google Shape;689;p14"/>
            <p:cNvGrpSpPr/>
            <p:nvPr/>
          </p:nvGrpSpPr>
          <p:grpSpPr>
            <a:xfrm rot="459698">
              <a:off x="6633886" y="4327875"/>
              <a:ext cx="2481536" cy="2481536"/>
              <a:chOff x="2530475" y="1998650"/>
              <a:chExt cx="2100600" cy="2100600"/>
            </a:xfrm>
          </p:grpSpPr>
          <p:cxnSp>
            <p:nvCxnSpPr>
              <p:cNvPr id="690" name="Google Shape;69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91" name="Google Shape;69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92" name="Google Shape;69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9" name="Google Shape;709;p14"/>
            <p:cNvGrpSpPr/>
            <p:nvPr/>
          </p:nvGrpSpPr>
          <p:grpSpPr>
            <a:xfrm rot="-641899">
              <a:off x="6967986" y="-992595"/>
              <a:ext cx="2481509" cy="2481509"/>
              <a:chOff x="2530475" y="1998650"/>
              <a:chExt cx="2100600" cy="2100600"/>
            </a:xfrm>
          </p:grpSpPr>
          <p:cxnSp>
            <p:nvCxnSpPr>
              <p:cNvPr id="710" name="Google Shape;71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11" name="Google Shape;71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12" name="Google Shape;71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3" name="Google Shape;71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4" name="Google Shape;71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3" name="Google Shape;72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4" name="Google Shape;72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29" name="Google Shape;729;p14"/>
            <p:cNvGrpSpPr/>
            <p:nvPr/>
          </p:nvGrpSpPr>
          <p:grpSpPr>
            <a:xfrm rot="-484102">
              <a:off x="-1335929" y="-573444"/>
              <a:ext cx="2481425" cy="2481425"/>
              <a:chOff x="2530475" y="1998650"/>
              <a:chExt cx="2100600" cy="2100600"/>
            </a:xfrm>
          </p:grpSpPr>
          <p:cxnSp>
            <p:nvCxnSpPr>
              <p:cNvPr id="730" name="Google Shape;73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31" name="Google Shape;73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32" name="Google Shape;73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3" name="Google Shape;73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4" name="Google Shape;73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5" name="Google Shape;73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6" name="Google Shape;73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7" name="Google Shape;73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8" name="Google Shape;73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9" name="Google Shape;73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0" name="Google Shape;74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1" name="Google Shape;74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2" name="Google Shape;74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3" name="Google Shape;74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4" name="Google Shape;74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5" name="Google Shape;74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6" name="Google Shape;74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7" name="Google Shape;74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8" name="Google Shape;74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749" name="Google Shape;749;p14"/>
          <p:cNvGrpSpPr/>
          <p:nvPr/>
        </p:nvGrpSpPr>
        <p:grpSpPr>
          <a:xfrm>
            <a:off x="503601" y="286775"/>
            <a:ext cx="8450790" cy="4732020"/>
            <a:chOff x="503601" y="286775"/>
            <a:chExt cx="8450790" cy="4732020"/>
          </a:xfrm>
        </p:grpSpPr>
        <p:sp>
          <p:nvSpPr>
            <p:cNvPr id="750" name="Google Shape;750;p14"/>
            <p:cNvSpPr/>
            <p:nvPr/>
          </p:nvSpPr>
          <p:spPr>
            <a:xfrm flipH="1">
              <a:off x="503601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1" name="Google Shape;751;p14"/>
            <p:cNvGrpSpPr/>
            <p:nvPr/>
          </p:nvGrpSpPr>
          <p:grpSpPr>
            <a:xfrm>
              <a:off x="1257737" y="286775"/>
              <a:ext cx="7696654" cy="3366585"/>
              <a:chOff x="1257737" y="286775"/>
              <a:chExt cx="7696654" cy="3366585"/>
            </a:xfrm>
          </p:grpSpPr>
          <p:sp>
            <p:nvSpPr>
              <p:cNvPr id="752" name="Google Shape;752;p14"/>
              <p:cNvSpPr/>
              <p:nvPr/>
            </p:nvSpPr>
            <p:spPr>
              <a:xfrm flipH="1">
                <a:off x="8622610" y="8779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 flipH="1">
                <a:off x="8549860" y="2867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 flipH="1">
                <a:off x="8864873" y="496740"/>
                <a:ext cx="89518" cy="8555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 flipH="1">
                <a:off x="8445260" y="3504600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1257737" y="3478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7" name="Google Shape;757;p14"/>
          <p:cNvGrpSpPr/>
          <p:nvPr/>
        </p:nvGrpSpPr>
        <p:grpSpPr>
          <a:xfrm>
            <a:off x="179093" y="4388915"/>
            <a:ext cx="8733977" cy="652637"/>
            <a:chOff x="179093" y="4388915"/>
            <a:chExt cx="8733977" cy="652637"/>
          </a:xfrm>
        </p:grpSpPr>
        <p:sp>
          <p:nvSpPr>
            <p:cNvPr id="758" name="Google Shape;758;p14"/>
            <p:cNvSpPr/>
            <p:nvPr/>
          </p:nvSpPr>
          <p:spPr>
            <a:xfrm flipH="1">
              <a:off x="179093" y="4388915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528168" y="46924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15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763" name="Google Shape;763;p15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5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766" name="Google Shape;766;p15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5"/>
          <p:cNvGrpSpPr/>
          <p:nvPr/>
        </p:nvGrpSpPr>
        <p:grpSpPr>
          <a:xfrm>
            <a:off x="-2085137" y="-158825"/>
            <a:ext cx="10819504" cy="7680171"/>
            <a:chOff x="-2085137" y="-158825"/>
            <a:chExt cx="10819504" cy="7680171"/>
          </a:xfrm>
        </p:grpSpPr>
        <p:sp>
          <p:nvSpPr>
            <p:cNvPr id="775" name="Google Shape;775;p15"/>
            <p:cNvSpPr/>
            <p:nvPr/>
          </p:nvSpPr>
          <p:spPr>
            <a:xfrm>
              <a:off x="-189100" y="-158825"/>
              <a:ext cx="7480150" cy="914325"/>
            </a:xfrm>
            <a:custGeom>
              <a:avLst/>
              <a:gdLst/>
              <a:ahLst/>
              <a:cxnLst/>
              <a:rect l="l" t="t" r="r" b="b"/>
              <a:pathLst>
                <a:path w="299206" h="36573" extrusionOk="0">
                  <a:moveTo>
                    <a:pt x="0" y="33563"/>
                  </a:moveTo>
                  <a:cubicBezTo>
                    <a:pt x="2288" y="33976"/>
                    <a:pt x="6897" y="37949"/>
                    <a:pt x="13730" y="36042"/>
                  </a:cubicBezTo>
                  <a:cubicBezTo>
                    <a:pt x="20563" y="34135"/>
                    <a:pt x="30861" y="25236"/>
                    <a:pt x="41000" y="22121"/>
                  </a:cubicBezTo>
                  <a:cubicBezTo>
                    <a:pt x="51139" y="19006"/>
                    <a:pt x="64456" y="17162"/>
                    <a:pt x="74563" y="17353"/>
                  </a:cubicBezTo>
                  <a:cubicBezTo>
                    <a:pt x="84670" y="17544"/>
                    <a:pt x="90454" y="23964"/>
                    <a:pt x="101642" y="23265"/>
                  </a:cubicBezTo>
                  <a:cubicBezTo>
                    <a:pt x="112830" y="22566"/>
                    <a:pt x="128690" y="14461"/>
                    <a:pt x="141689" y="13158"/>
                  </a:cubicBezTo>
                  <a:cubicBezTo>
                    <a:pt x="154688" y="11855"/>
                    <a:pt x="163047" y="15065"/>
                    <a:pt x="179638" y="15446"/>
                  </a:cubicBezTo>
                  <a:cubicBezTo>
                    <a:pt x="196229" y="15827"/>
                    <a:pt x="221305" y="18020"/>
                    <a:pt x="241233" y="15446"/>
                  </a:cubicBezTo>
                  <a:cubicBezTo>
                    <a:pt x="261161" y="12872"/>
                    <a:pt x="289544" y="2574"/>
                    <a:pt x="29920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776" name="Google Shape;776;p15"/>
            <p:cNvGrpSpPr/>
            <p:nvPr/>
          </p:nvGrpSpPr>
          <p:grpSpPr>
            <a:xfrm rot="900121">
              <a:off x="5973900" y="4760880"/>
              <a:ext cx="2481575" cy="2481575"/>
              <a:chOff x="2530475" y="1998650"/>
              <a:chExt cx="2100600" cy="2100600"/>
            </a:xfrm>
          </p:grpSpPr>
          <p:cxnSp>
            <p:nvCxnSpPr>
              <p:cNvPr id="777" name="Google Shape;77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78" name="Google Shape;77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79" name="Google Shape;77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0" name="Google Shape;78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1" name="Google Shape;78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2" name="Google Shape;78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3" name="Google Shape;78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4" name="Google Shape;78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5" name="Google Shape;78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6" name="Google Shape;78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7" name="Google Shape;78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8" name="Google Shape;78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9" name="Google Shape;78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0" name="Google Shape;79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1" name="Google Shape;79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2" name="Google Shape;79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3" name="Google Shape;79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4" name="Google Shape;79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5" name="Google Shape;79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96" name="Google Shape;796;p15"/>
            <p:cNvGrpSpPr/>
            <p:nvPr/>
          </p:nvGrpSpPr>
          <p:grpSpPr>
            <a:xfrm rot="-484102">
              <a:off x="-1923279" y="1408231"/>
              <a:ext cx="2481425" cy="2481425"/>
              <a:chOff x="2530475" y="1998650"/>
              <a:chExt cx="2100600" cy="2100600"/>
            </a:xfrm>
          </p:grpSpPr>
          <p:cxnSp>
            <p:nvCxnSpPr>
              <p:cNvPr id="797" name="Google Shape;79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98" name="Google Shape;79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99" name="Google Shape;79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0" name="Google Shape;80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1" name="Google Shape;80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2" name="Google Shape;80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3" name="Google Shape;80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4" name="Google Shape;80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5" name="Google Shape;80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6" name="Google Shape;80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7" name="Google Shape;80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8" name="Google Shape;80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9" name="Google Shape;80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0" name="Google Shape;81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1" name="Google Shape;81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2" name="Google Shape;81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3" name="Google Shape;81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4" name="Google Shape;81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5" name="Google Shape;81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8" name="Google Shape;818;p1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819" name="Google Shape;819;p1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828" name="Google Shape;828;p1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6"/>
          <p:cNvGrpSpPr/>
          <p:nvPr/>
        </p:nvGrpSpPr>
        <p:grpSpPr>
          <a:xfrm>
            <a:off x="-2092891" y="454088"/>
            <a:ext cx="13423843" cy="4850427"/>
            <a:chOff x="-2092891" y="454088"/>
            <a:chExt cx="13423843" cy="4850427"/>
          </a:xfrm>
        </p:grpSpPr>
        <p:sp>
          <p:nvSpPr>
            <p:cNvPr id="831" name="Google Shape;831;p16"/>
            <p:cNvSpPr/>
            <p:nvPr/>
          </p:nvSpPr>
          <p:spPr>
            <a:xfrm>
              <a:off x="788225" y="4739765"/>
              <a:ext cx="7933050" cy="564750"/>
            </a:xfrm>
            <a:custGeom>
              <a:avLst/>
              <a:gdLst/>
              <a:ahLst/>
              <a:cxnLst/>
              <a:rect l="l" t="t" r="r" b="b"/>
              <a:pathLst>
                <a:path w="317322" h="22590" extrusionOk="0">
                  <a:moveTo>
                    <a:pt x="0" y="22590"/>
                  </a:moveTo>
                  <a:cubicBezTo>
                    <a:pt x="4481" y="20620"/>
                    <a:pt x="11314" y="12356"/>
                    <a:pt x="26888" y="10767"/>
                  </a:cubicBezTo>
                  <a:cubicBezTo>
                    <a:pt x="42462" y="9178"/>
                    <a:pt x="73196" y="14835"/>
                    <a:pt x="93442" y="13055"/>
                  </a:cubicBezTo>
                  <a:cubicBezTo>
                    <a:pt x="113688" y="11275"/>
                    <a:pt x="127704" y="786"/>
                    <a:pt x="148363" y="87"/>
                  </a:cubicBezTo>
                  <a:cubicBezTo>
                    <a:pt x="169022" y="-612"/>
                    <a:pt x="196991" y="8542"/>
                    <a:pt x="217396" y="8860"/>
                  </a:cubicBezTo>
                  <a:cubicBezTo>
                    <a:pt x="237801" y="9178"/>
                    <a:pt x="254138" y="-199"/>
                    <a:pt x="270792" y="1994"/>
                  </a:cubicBezTo>
                  <a:cubicBezTo>
                    <a:pt x="287446" y="4187"/>
                    <a:pt x="309567" y="18681"/>
                    <a:pt x="317322" y="2201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32" name="Google Shape;832;p16"/>
            <p:cNvGrpSpPr/>
            <p:nvPr/>
          </p:nvGrpSpPr>
          <p:grpSpPr>
            <a:xfrm rot="531761">
              <a:off x="-1916551" y="1746839"/>
              <a:ext cx="2481448" cy="2481448"/>
              <a:chOff x="2530475" y="1998650"/>
              <a:chExt cx="2100600" cy="2100600"/>
            </a:xfrm>
          </p:grpSpPr>
          <p:cxnSp>
            <p:nvCxnSpPr>
              <p:cNvPr id="833" name="Google Shape;83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34" name="Google Shape;83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35" name="Google Shape;83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6" name="Google Shape;83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7" name="Google Shape;83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8" name="Google Shape;83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9" name="Google Shape;83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0" name="Google Shape;84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1" name="Google Shape;84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2" name="Google Shape;84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3" name="Google Shape;84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4" name="Google Shape;84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5" name="Google Shape;84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6" name="Google Shape;84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7" name="Google Shape;84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8" name="Google Shape;84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9" name="Google Shape;84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0" name="Google Shape;85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1" name="Google Shape;85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52" name="Google Shape;852;p16"/>
            <p:cNvGrpSpPr/>
            <p:nvPr/>
          </p:nvGrpSpPr>
          <p:grpSpPr>
            <a:xfrm rot="-680479">
              <a:off x="8629825" y="673846"/>
              <a:ext cx="2481368" cy="2481368"/>
              <a:chOff x="2530475" y="1998650"/>
              <a:chExt cx="2100600" cy="2100600"/>
            </a:xfrm>
          </p:grpSpPr>
          <p:cxnSp>
            <p:nvCxnSpPr>
              <p:cNvPr id="853" name="Google Shape;85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54" name="Google Shape;85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55" name="Google Shape;85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6" name="Google Shape;85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7" name="Google Shape;85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8" name="Google Shape;85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9" name="Google Shape;85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" name="Google Shape;86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" name="Google Shape;86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2" name="Google Shape;86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3" name="Google Shape;86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4" name="Google Shape;86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5" name="Google Shape;86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6" name="Google Shape;86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7" name="Google Shape;86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8" name="Google Shape;86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9" name="Google Shape;86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0" name="Google Shape;87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1" name="Google Shape;87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4" name="Google Shape;874;p1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875" name="Google Shape;875;p1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1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878" name="Google Shape;878;p1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17"/>
          <p:cNvGrpSpPr/>
          <p:nvPr/>
        </p:nvGrpSpPr>
        <p:grpSpPr>
          <a:xfrm>
            <a:off x="-2004421" y="-1162384"/>
            <a:ext cx="13117750" cy="7167046"/>
            <a:chOff x="-2004421" y="-1162384"/>
            <a:chExt cx="13117750" cy="7167046"/>
          </a:xfrm>
        </p:grpSpPr>
        <p:sp>
          <p:nvSpPr>
            <p:cNvPr id="885" name="Google Shape;885;p1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86" name="Google Shape;886;p17"/>
            <p:cNvGrpSpPr/>
            <p:nvPr/>
          </p:nvGrpSpPr>
          <p:grpSpPr>
            <a:xfrm rot="899916">
              <a:off x="8353201" y="3244535"/>
              <a:ext cx="2481318" cy="2481318"/>
              <a:chOff x="2530475" y="1998650"/>
              <a:chExt cx="2100600" cy="2100600"/>
            </a:xfrm>
          </p:grpSpPr>
          <p:cxnSp>
            <p:nvCxnSpPr>
              <p:cNvPr id="887" name="Google Shape;88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88" name="Google Shape;88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89" name="Google Shape;88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0" name="Google Shape;89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1" name="Google Shape;89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2" name="Google Shape;89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3" name="Google Shape;89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4" name="Google Shape;89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5" name="Google Shape;89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6" name="Google Shape;89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7" name="Google Shape;89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8" name="Google Shape;89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9" name="Google Shape;89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0" name="Google Shape;90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1" name="Google Shape;90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2" name="Google Shape;90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3" name="Google Shape;90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4" name="Google Shape;90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5" name="Google Shape;90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06" name="Google Shape;906;p17"/>
            <p:cNvGrpSpPr/>
            <p:nvPr/>
          </p:nvGrpSpPr>
          <p:grpSpPr>
            <a:xfrm rot="900121">
              <a:off x="-1725529" y="-883492"/>
              <a:ext cx="2481575" cy="2481575"/>
              <a:chOff x="2530475" y="1998650"/>
              <a:chExt cx="2100600" cy="2100600"/>
            </a:xfrm>
          </p:grpSpPr>
          <p:cxnSp>
            <p:nvCxnSpPr>
              <p:cNvPr id="907" name="Google Shape;90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08" name="Google Shape;90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09" name="Google Shape;90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0" name="Google Shape;91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1" name="Google Shape;91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2" name="Google Shape;91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3" name="Google Shape;91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4" name="Google Shape;91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5" name="Google Shape;91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6" name="Google Shape;91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7" name="Google Shape;91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8" name="Google Shape;91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9" name="Google Shape;91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0" name="Google Shape;92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1" name="Google Shape;92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2" name="Google Shape;92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3" name="Google Shape;92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4" name="Google Shape;92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5" name="Google Shape;92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>
            <a:off x="1882813" y="3141275"/>
            <a:ext cx="5378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1226388" y="1453525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9" name="Google Shape;929;p18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930" name="Google Shape;930;p18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8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933" name="Google Shape;933;p18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8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18"/>
          <p:cNvGrpSpPr/>
          <p:nvPr/>
        </p:nvGrpSpPr>
        <p:grpSpPr>
          <a:xfrm>
            <a:off x="-2295984" y="771087"/>
            <a:ext cx="13582563" cy="4447685"/>
            <a:chOff x="-2295984" y="771087"/>
            <a:chExt cx="13582563" cy="4447685"/>
          </a:xfrm>
        </p:grpSpPr>
        <p:sp>
          <p:nvSpPr>
            <p:cNvPr id="942" name="Google Shape;942;p18"/>
            <p:cNvSpPr/>
            <p:nvPr/>
          </p:nvSpPr>
          <p:spPr>
            <a:xfrm>
              <a:off x="850200" y="4262522"/>
              <a:ext cx="7832950" cy="956250"/>
            </a:xfrm>
            <a:custGeom>
              <a:avLst/>
              <a:gdLst/>
              <a:ahLst/>
              <a:cxnLst/>
              <a:rect l="l" t="t" r="r" b="b"/>
              <a:pathLst>
                <a:path w="313318" h="38250" extrusionOk="0">
                  <a:moveTo>
                    <a:pt x="0" y="38250"/>
                  </a:moveTo>
                  <a:cubicBezTo>
                    <a:pt x="8931" y="34786"/>
                    <a:pt x="34866" y="19435"/>
                    <a:pt x="53586" y="17464"/>
                  </a:cubicBezTo>
                  <a:cubicBezTo>
                    <a:pt x="72306" y="15494"/>
                    <a:pt x="89374" y="29319"/>
                    <a:pt x="112321" y="26427"/>
                  </a:cubicBezTo>
                  <a:cubicBezTo>
                    <a:pt x="135269" y="23535"/>
                    <a:pt x="166830" y="1541"/>
                    <a:pt x="191271" y="111"/>
                  </a:cubicBezTo>
                  <a:cubicBezTo>
                    <a:pt x="215712" y="-1319"/>
                    <a:pt x="243840" y="14572"/>
                    <a:pt x="258969" y="17846"/>
                  </a:cubicBezTo>
                  <a:cubicBezTo>
                    <a:pt x="274098" y="21120"/>
                    <a:pt x="272985" y="16479"/>
                    <a:pt x="282043" y="19753"/>
                  </a:cubicBezTo>
                  <a:cubicBezTo>
                    <a:pt x="291101" y="23027"/>
                    <a:pt x="308106" y="34532"/>
                    <a:pt x="313318" y="3748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43" name="Google Shape;943;p18"/>
            <p:cNvGrpSpPr/>
            <p:nvPr/>
          </p:nvGrpSpPr>
          <p:grpSpPr>
            <a:xfrm rot="1800033">
              <a:off x="-1841814" y="1225257"/>
              <a:ext cx="2481608" cy="2481608"/>
              <a:chOff x="2530475" y="1998650"/>
              <a:chExt cx="2100600" cy="2100600"/>
            </a:xfrm>
          </p:grpSpPr>
          <p:cxnSp>
            <p:nvCxnSpPr>
              <p:cNvPr id="944" name="Google Shape;94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5" name="Google Shape;94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46" name="Google Shape;94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7" name="Google Shape;94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8" name="Google Shape;94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9" name="Google Shape;94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0" name="Google Shape;95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1" name="Google Shape;95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2" name="Google Shape;95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3" name="Google Shape;95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4" name="Google Shape;95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5" name="Google Shape;95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6" name="Google Shape;95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7" name="Google Shape;95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8" name="Google Shape;95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9" name="Google Shape;95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0" name="Google Shape;96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1" name="Google Shape;96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2" name="Google Shape;96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63" name="Google Shape;963;p18"/>
            <p:cNvGrpSpPr/>
            <p:nvPr/>
          </p:nvGrpSpPr>
          <p:grpSpPr>
            <a:xfrm rot="899916">
              <a:off x="85264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964" name="Google Shape;96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65" name="Google Shape;96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66" name="Google Shape;96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7" name="Google Shape;96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8" name="Google Shape;96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9" name="Google Shape;96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0" name="Google Shape;97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1" name="Google Shape;97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2" name="Google Shape;97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3" name="Google Shape;97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4" name="Google Shape;97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5" name="Google Shape;97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6" name="Google Shape;97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7" name="Google Shape;97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8" name="Google Shape;97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9" name="Google Shape;97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0" name="Google Shape;98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1" name="Google Shape;98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2" name="Google Shape;98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9"/>
          <p:cNvSpPr txBox="1">
            <a:spLocks noGrp="1"/>
          </p:cNvSpPr>
          <p:nvPr>
            <p:ph type="title"/>
          </p:nvPr>
        </p:nvSpPr>
        <p:spPr>
          <a:xfrm>
            <a:off x="819450" y="1544621"/>
            <a:ext cx="4168200" cy="12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9"/>
          <p:cNvSpPr txBox="1">
            <a:spLocks noGrp="1"/>
          </p:cNvSpPr>
          <p:nvPr>
            <p:ph type="subTitle" idx="1"/>
          </p:nvPr>
        </p:nvSpPr>
        <p:spPr>
          <a:xfrm>
            <a:off x="819450" y="2775963"/>
            <a:ext cx="41682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6" name="Google Shape;986;p1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987" name="Google Shape;987;p1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9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994" name="Google Shape;994;p1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19"/>
          <p:cNvSpPr>
            <a:spLocks noGrp="1"/>
          </p:cNvSpPr>
          <p:nvPr>
            <p:ph type="pic" idx="2"/>
          </p:nvPr>
        </p:nvSpPr>
        <p:spPr>
          <a:xfrm>
            <a:off x="5214625" y="1284925"/>
            <a:ext cx="2573700" cy="25737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grpSp>
        <p:nvGrpSpPr>
          <p:cNvPr id="997" name="Google Shape;997;p19"/>
          <p:cNvGrpSpPr/>
          <p:nvPr/>
        </p:nvGrpSpPr>
        <p:grpSpPr>
          <a:xfrm>
            <a:off x="-1960612" y="-744284"/>
            <a:ext cx="14711612" cy="6597323"/>
            <a:chOff x="-1960612" y="-744284"/>
            <a:chExt cx="14711612" cy="6597323"/>
          </a:xfrm>
        </p:grpSpPr>
        <p:sp>
          <p:nvSpPr>
            <p:cNvPr id="998" name="Google Shape;998;p19"/>
            <p:cNvSpPr/>
            <p:nvPr/>
          </p:nvSpPr>
          <p:spPr>
            <a:xfrm>
              <a:off x="4493750" y="-83625"/>
              <a:ext cx="8257250" cy="3303850"/>
            </a:xfrm>
            <a:custGeom>
              <a:avLst/>
              <a:gdLst/>
              <a:ahLst/>
              <a:cxnLst/>
              <a:rect l="l" t="t" r="r" b="b"/>
              <a:pathLst>
                <a:path w="330290" h="132154" extrusionOk="0">
                  <a:moveTo>
                    <a:pt x="0" y="0"/>
                  </a:moveTo>
                  <a:cubicBezTo>
                    <a:pt x="6134" y="5499"/>
                    <a:pt x="19992" y="27779"/>
                    <a:pt x="36805" y="32991"/>
                  </a:cubicBezTo>
                  <a:cubicBezTo>
                    <a:pt x="53618" y="38203"/>
                    <a:pt x="82604" y="28096"/>
                    <a:pt x="100879" y="31274"/>
                  </a:cubicBezTo>
                  <a:cubicBezTo>
                    <a:pt x="119154" y="34452"/>
                    <a:pt x="136762" y="43416"/>
                    <a:pt x="146456" y="52061"/>
                  </a:cubicBezTo>
                  <a:cubicBezTo>
                    <a:pt x="156150" y="60706"/>
                    <a:pt x="148363" y="75707"/>
                    <a:pt x="159042" y="83144"/>
                  </a:cubicBezTo>
                  <a:cubicBezTo>
                    <a:pt x="169721" y="90581"/>
                    <a:pt x="189808" y="94555"/>
                    <a:pt x="210531" y="96684"/>
                  </a:cubicBezTo>
                  <a:cubicBezTo>
                    <a:pt x="231254" y="98814"/>
                    <a:pt x="263418" y="90009"/>
                    <a:pt x="283378" y="95921"/>
                  </a:cubicBezTo>
                  <a:cubicBezTo>
                    <a:pt x="303338" y="101833"/>
                    <a:pt x="322471" y="126115"/>
                    <a:pt x="330290" y="13215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99" name="Google Shape;999;p19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00" name="Google Shape;100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01" name="Google Shape;100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02" name="Google Shape;100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3" name="Google Shape;100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4" name="Google Shape;100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5" name="Google Shape;100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6" name="Google Shape;100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7" name="Google Shape;100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8" name="Google Shape;100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9" name="Google Shape;100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0" name="Google Shape;101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1" name="Google Shape;101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2" name="Google Shape;101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3" name="Google Shape;101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4" name="Google Shape;101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5" name="Google Shape;101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6" name="Google Shape;101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7" name="Google Shape;101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8" name="Google Shape;101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19" name="Google Shape;1019;p19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20" name="Google Shape;102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21" name="Google Shape;102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22" name="Google Shape;102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3" name="Google Shape;102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4" name="Google Shape;102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5" name="Google Shape;102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6" name="Google Shape;102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7" name="Google Shape;102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8" name="Google Shape;102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9" name="Google Shape;102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0" name="Google Shape;103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1" name="Google Shape;103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2" name="Google Shape;103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3" name="Google Shape;103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4" name="Google Shape;103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5" name="Google Shape;103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6" name="Google Shape;103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7" name="Google Shape;103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0"/>
          <p:cNvSpPr txBox="1">
            <a:spLocks noGrp="1"/>
          </p:cNvSpPr>
          <p:nvPr>
            <p:ph type="title"/>
          </p:nvPr>
        </p:nvSpPr>
        <p:spPr>
          <a:xfrm>
            <a:off x="843725" y="1871225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20"/>
          <p:cNvSpPr txBox="1">
            <a:spLocks noGrp="1"/>
          </p:cNvSpPr>
          <p:nvPr>
            <p:ph type="subTitle" idx="1"/>
          </p:nvPr>
        </p:nvSpPr>
        <p:spPr>
          <a:xfrm>
            <a:off x="843725" y="2467075"/>
            <a:ext cx="3566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2" name="Google Shape;1042;p20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1043" name="Google Shape;1043;p20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0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046" name="Google Shape;1046;p20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1053" name="Google Shape;1053;p20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54" name="Google Shape;105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55" name="Google Shape;105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56" name="Google Shape;105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7" name="Google Shape;105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8" name="Google Shape;105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9" name="Google Shape;105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0" name="Google Shape;106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1" name="Google Shape;106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2" name="Google Shape;106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3" name="Google Shape;106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4" name="Google Shape;106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5" name="Google Shape;106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6" name="Google Shape;106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7" name="Google Shape;106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8" name="Google Shape;106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9" name="Google Shape;106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0" name="Google Shape;107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1" name="Google Shape;107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2" name="Google Shape;107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73" name="Google Shape;1073;p20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74" name="Google Shape;107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75" name="Google Shape;107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76" name="Google Shape;107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7" name="Google Shape;107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8" name="Google Shape;107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9" name="Google Shape;107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0" name="Google Shape;108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1" name="Google Shape;108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2" name="Google Shape;108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3" name="Google Shape;108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4" name="Google Shape;108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5" name="Google Shape;108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6" name="Google Shape;108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7" name="Google Shape;108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8" name="Google Shape;108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9" name="Google Shape;108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0" name="Google Shape;109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1" name="Google Shape;109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2" name="Google Shape;109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093" name="Google Shape;1093;p20"/>
            <p:cNvSpPr/>
            <p:nvPr/>
          </p:nvSpPr>
          <p:spPr>
            <a:xfrm>
              <a:off x="1174300" y="4025506"/>
              <a:ext cx="6483775" cy="1259525"/>
            </a:xfrm>
            <a:custGeom>
              <a:avLst/>
              <a:gdLst/>
              <a:ahLst/>
              <a:cxnLst/>
              <a:rect l="l" t="t" r="r" b="b"/>
              <a:pathLst>
                <a:path w="259351" h="50381" extrusionOk="0">
                  <a:moveTo>
                    <a:pt x="259351" y="49046"/>
                  </a:moveTo>
                  <a:cubicBezTo>
                    <a:pt x="255410" y="46694"/>
                    <a:pt x="244540" y="37254"/>
                    <a:pt x="235704" y="34934"/>
                  </a:cubicBezTo>
                  <a:cubicBezTo>
                    <a:pt x="226868" y="32614"/>
                    <a:pt x="215807" y="33854"/>
                    <a:pt x="206336" y="35125"/>
                  </a:cubicBezTo>
                  <a:cubicBezTo>
                    <a:pt x="196865" y="36396"/>
                    <a:pt x="189206" y="44628"/>
                    <a:pt x="178876" y="42562"/>
                  </a:cubicBezTo>
                  <a:cubicBezTo>
                    <a:pt x="168547" y="40496"/>
                    <a:pt x="155769" y="29722"/>
                    <a:pt x="144359" y="22730"/>
                  </a:cubicBezTo>
                  <a:cubicBezTo>
                    <a:pt x="132949" y="15738"/>
                    <a:pt x="121444" y="3056"/>
                    <a:pt x="110415" y="609"/>
                  </a:cubicBezTo>
                  <a:cubicBezTo>
                    <a:pt x="99386" y="-1838"/>
                    <a:pt x="86959" y="4105"/>
                    <a:pt x="78187" y="8046"/>
                  </a:cubicBezTo>
                  <a:cubicBezTo>
                    <a:pt x="69415" y="11987"/>
                    <a:pt x="66332" y="19392"/>
                    <a:pt x="57782" y="24255"/>
                  </a:cubicBezTo>
                  <a:cubicBezTo>
                    <a:pt x="49232" y="29118"/>
                    <a:pt x="36519" y="32869"/>
                    <a:pt x="26889" y="37223"/>
                  </a:cubicBezTo>
                  <a:cubicBezTo>
                    <a:pt x="17259" y="41577"/>
                    <a:pt x="4482" y="48188"/>
                    <a:pt x="0" y="5038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21"/>
          <p:cNvGrpSpPr/>
          <p:nvPr/>
        </p:nvGrpSpPr>
        <p:grpSpPr>
          <a:xfrm>
            <a:off x="-1989334" y="-222175"/>
            <a:ext cx="12773593" cy="6699754"/>
            <a:chOff x="-1989334" y="-222175"/>
            <a:chExt cx="12773593" cy="6699754"/>
          </a:xfrm>
        </p:grpSpPr>
        <p:sp>
          <p:nvSpPr>
            <p:cNvPr id="1096" name="Google Shape;1096;p21"/>
            <p:cNvSpPr/>
            <p:nvPr/>
          </p:nvSpPr>
          <p:spPr>
            <a:xfrm>
              <a:off x="1294000" y="-222175"/>
              <a:ext cx="8057025" cy="1082850"/>
            </a:xfrm>
            <a:custGeom>
              <a:avLst/>
              <a:gdLst/>
              <a:ahLst/>
              <a:cxnLst/>
              <a:rect l="l" t="t" r="r" b="b"/>
              <a:pathLst>
                <a:path w="322281" h="43314" extrusionOk="0">
                  <a:moveTo>
                    <a:pt x="0" y="0"/>
                  </a:moveTo>
                  <a:cubicBezTo>
                    <a:pt x="3941" y="2320"/>
                    <a:pt x="9535" y="11537"/>
                    <a:pt x="23647" y="13921"/>
                  </a:cubicBezTo>
                  <a:cubicBezTo>
                    <a:pt x="37759" y="16305"/>
                    <a:pt x="69828" y="13221"/>
                    <a:pt x="84671" y="14302"/>
                  </a:cubicBezTo>
                  <a:cubicBezTo>
                    <a:pt x="99514" y="15383"/>
                    <a:pt x="103486" y="16051"/>
                    <a:pt x="112703" y="20405"/>
                  </a:cubicBezTo>
                  <a:cubicBezTo>
                    <a:pt x="121920" y="24759"/>
                    <a:pt x="126274" y="36805"/>
                    <a:pt x="139973" y="40428"/>
                  </a:cubicBezTo>
                  <a:cubicBezTo>
                    <a:pt x="153672" y="44051"/>
                    <a:pt x="181324" y="43701"/>
                    <a:pt x="194895" y="42144"/>
                  </a:cubicBezTo>
                  <a:cubicBezTo>
                    <a:pt x="208467" y="40587"/>
                    <a:pt x="211899" y="36201"/>
                    <a:pt x="221402" y="31084"/>
                  </a:cubicBezTo>
                  <a:cubicBezTo>
                    <a:pt x="230905" y="25967"/>
                    <a:pt x="240344" y="13444"/>
                    <a:pt x="251913" y="11442"/>
                  </a:cubicBezTo>
                  <a:cubicBezTo>
                    <a:pt x="263482" y="9440"/>
                    <a:pt x="279088" y="18053"/>
                    <a:pt x="290816" y="19070"/>
                  </a:cubicBezTo>
                  <a:cubicBezTo>
                    <a:pt x="302544" y="20087"/>
                    <a:pt x="317037" y="17798"/>
                    <a:pt x="322281" y="1754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097" name="Google Shape;1097;p21"/>
            <p:cNvGrpSpPr/>
            <p:nvPr/>
          </p:nvGrpSpPr>
          <p:grpSpPr>
            <a:xfrm>
              <a:off x="-1989334" y="1025052"/>
              <a:ext cx="12773593" cy="5452527"/>
              <a:chOff x="-1989334" y="1025052"/>
              <a:chExt cx="12773593" cy="5452527"/>
            </a:xfrm>
          </p:grpSpPr>
          <p:grpSp>
            <p:nvGrpSpPr>
              <p:cNvPr id="1098" name="Google Shape;1098;p21"/>
              <p:cNvGrpSpPr/>
              <p:nvPr/>
            </p:nvGrpSpPr>
            <p:grpSpPr>
              <a:xfrm rot="-641899">
                <a:off x="8093986" y="3787305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099" name="Google Shape;109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00" name="Google Shape;110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01" name="Google Shape;110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2" name="Google Shape;110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3" name="Google Shape;110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4" name="Google Shape;110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5" name="Google Shape;110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6" name="Google Shape;110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7" name="Google Shape;110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8" name="Google Shape;110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9" name="Google Shape;110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0" name="Google Shape;111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1" name="Google Shape;111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2" name="Google Shape;111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3" name="Google Shape;111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4" name="Google Shape;111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5" name="Google Shape;111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6" name="Google Shape;111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7" name="Google Shape;111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118" name="Google Shape;1118;p21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19" name="Google Shape;111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20" name="Google Shape;112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21" name="Google Shape;112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2" name="Google Shape;112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3" name="Google Shape;112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4" name="Google Shape;112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5" name="Google Shape;112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6" name="Google Shape;112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7" name="Google Shape;112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8" name="Google Shape;112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9" name="Google Shape;112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0" name="Google Shape;113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1" name="Google Shape;113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2" name="Google Shape;113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3" name="Google Shape;113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4" name="Google Shape;113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5" name="Google Shape;113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6" name="Google Shape;113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7" name="Google Shape;113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sp>
        <p:nvSpPr>
          <p:cNvPr id="1138" name="Google Shape;1138;p21"/>
          <p:cNvSpPr txBox="1">
            <a:spLocks noGrp="1"/>
          </p:cNvSpPr>
          <p:nvPr>
            <p:ph type="title"/>
          </p:nvPr>
        </p:nvSpPr>
        <p:spPr>
          <a:xfrm>
            <a:off x="4718313" y="1734888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1"/>
          </p:nvPr>
        </p:nvSpPr>
        <p:spPr>
          <a:xfrm>
            <a:off x="4718482" y="2328313"/>
            <a:ext cx="3566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0" name="Google Shape;1140;p21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41" name="Google Shape;1141;p21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44" name="Google Shape;1144;p2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"/>
          <p:cNvGrpSpPr/>
          <p:nvPr/>
        </p:nvGrpSpPr>
        <p:grpSpPr>
          <a:xfrm>
            <a:off x="-744643" y="-1427242"/>
            <a:ext cx="11716677" cy="8363361"/>
            <a:chOff x="-744643" y="-1427242"/>
            <a:chExt cx="11716677" cy="8363361"/>
          </a:xfrm>
        </p:grpSpPr>
        <p:grpSp>
          <p:nvGrpSpPr>
            <p:cNvPr id="92" name="Google Shape;92;p3"/>
            <p:cNvGrpSpPr/>
            <p:nvPr/>
          </p:nvGrpSpPr>
          <p:grpSpPr>
            <a:xfrm rot="-520522">
              <a:off x="326" y="4281468"/>
              <a:ext cx="2481684" cy="2481684"/>
              <a:chOff x="2530475" y="1998650"/>
              <a:chExt cx="2100600" cy="2100600"/>
            </a:xfrm>
          </p:grpSpPr>
          <p:cxnSp>
            <p:nvCxnSpPr>
              <p:cNvPr id="93" name="Google Shape;9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" name="Google Shape;9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5" name="Google Shape;9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" name="Google Shape;10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" name="Google Shape;10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" name="Google Shape;10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" name="Google Shape;10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" name="Google Shape;10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" name="Google Shape;10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" name="Google Shape;10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" name="Google Shape;11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1" name="Google Shape;11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2" name="Google Shape;112;p3"/>
            <p:cNvGrpSpPr/>
            <p:nvPr/>
          </p:nvGrpSpPr>
          <p:grpSpPr>
            <a:xfrm rot="899916">
              <a:off x="-465833" y="-1148432"/>
              <a:ext cx="2481318" cy="2481318"/>
              <a:chOff x="2530475" y="1998650"/>
              <a:chExt cx="2100600" cy="2100600"/>
            </a:xfrm>
          </p:grpSpPr>
          <p:cxnSp>
            <p:nvCxnSpPr>
              <p:cNvPr id="113" name="Google Shape;11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4" name="Google Shape;11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5" name="Google Shape;11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" name="Google Shape;11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" name="Google Shape;11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" name="Google Shape;11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9" name="Google Shape;11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" name="Google Shape;12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" name="Google Shape;12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" name="Google Shape;12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" name="Google Shape;12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" name="Google Shape;12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" name="Google Shape;12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6" name="Google Shape;12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7" name="Google Shape;12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8" name="Google Shape;12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9" name="Google Shape;12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0" name="Google Shape;13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1" name="Google Shape;13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2" name="Google Shape;132;p3"/>
            <p:cNvGrpSpPr/>
            <p:nvPr/>
          </p:nvGrpSpPr>
          <p:grpSpPr>
            <a:xfrm rot="900121">
              <a:off x="8211567" y="-581675"/>
              <a:ext cx="2481575" cy="2481575"/>
              <a:chOff x="2530475" y="1998650"/>
              <a:chExt cx="2100600" cy="2100600"/>
            </a:xfrm>
          </p:grpSpPr>
          <p:cxnSp>
            <p:nvCxnSpPr>
              <p:cNvPr id="133" name="Google Shape;13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34" name="Google Shape;13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35" name="Google Shape;13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" name="Google Shape;13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" name="Google Shape;14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" name="Google Shape;14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" name="Google Shape;14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" name="Google Shape;14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" name="Google Shape;14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" name="Google Shape;14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" name="Google Shape;14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" name="Google Shape;14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0" name="Google Shape;15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" name="Google Shape;15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18650" y="23350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5230000" y="16117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18650" y="31568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>
            <a:off x="173689" y="286775"/>
            <a:ext cx="8450790" cy="4732020"/>
            <a:chOff x="173689" y="286775"/>
            <a:chExt cx="8450790" cy="4732020"/>
          </a:xfrm>
        </p:grpSpPr>
        <p:sp>
          <p:nvSpPr>
            <p:cNvPr id="156" name="Google Shape;156;p3"/>
            <p:cNvSpPr/>
            <p:nvPr/>
          </p:nvSpPr>
          <p:spPr>
            <a:xfrm>
              <a:off x="349823" y="8779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22573" y="2867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73689" y="496740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64074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27173" y="35046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215011" y="4388915"/>
            <a:ext cx="8733977" cy="652637"/>
            <a:chOff x="215011" y="4388915"/>
            <a:chExt cx="8733977" cy="652637"/>
          </a:xfrm>
        </p:grpSpPr>
        <p:sp>
          <p:nvSpPr>
            <p:cNvPr id="162" name="Google Shape;162;p3"/>
            <p:cNvSpPr/>
            <p:nvPr/>
          </p:nvSpPr>
          <p:spPr>
            <a:xfrm>
              <a:off x="8564086" y="43889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15011" y="46924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2"/>
          <p:cNvSpPr txBox="1">
            <a:spLocks noGrp="1"/>
          </p:cNvSpPr>
          <p:nvPr>
            <p:ph type="subTitle" idx="1"/>
          </p:nvPr>
        </p:nvSpPr>
        <p:spPr>
          <a:xfrm>
            <a:off x="2788950" y="3665322"/>
            <a:ext cx="35661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55" name="Google Shape;1155;p2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2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58" name="Google Shape;1158;p2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7" name="Google Shape;1167;p22"/>
          <p:cNvGrpSpPr/>
          <p:nvPr/>
        </p:nvGrpSpPr>
        <p:grpSpPr>
          <a:xfrm>
            <a:off x="-1989334" y="-806525"/>
            <a:ext cx="12773593" cy="7444625"/>
            <a:chOff x="-1989334" y="-806525"/>
            <a:chExt cx="12773593" cy="7444625"/>
          </a:xfrm>
        </p:grpSpPr>
        <p:grpSp>
          <p:nvGrpSpPr>
            <p:cNvPr id="1168" name="Google Shape;1168;p22"/>
            <p:cNvGrpSpPr/>
            <p:nvPr/>
          </p:nvGrpSpPr>
          <p:grpSpPr>
            <a:xfrm rot="-641899">
              <a:off x="8093986" y="3787305"/>
              <a:ext cx="2481509" cy="2481509"/>
              <a:chOff x="2530475" y="1998650"/>
              <a:chExt cx="2100600" cy="2100600"/>
            </a:xfrm>
          </p:grpSpPr>
          <p:cxnSp>
            <p:nvCxnSpPr>
              <p:cNvPr id="1169" name="Google Shape;1169;p2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70" name="Google Shape;1170;p2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71" name="Google Shape;1171;p2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2" name="Google Shape;1172;p2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3" name="Google Shape;1173;p2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4" name="Google Shape;1174;p2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5" name="Google Shape;1175;p2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6" name="Google Shape;1176;p2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7" name="Google Shape;1177;p2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8" name="Google Shape;1178;p2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9" name="Google Shape;1179;p2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0" name="Google Shape;1180;p2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1" name="Google Shape;1181;p2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2" name="Google Shape;1182;p2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3" name="Google Shape;1183;p2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4" name="Google Shape;1184;p2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5" name="Google Shape;1185;p2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6" name="Google Shape;1186;p2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7" name="Google Shape;1187;p2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88" name="Google Shape;1188;p22"/>
            <p:cNvGrpSpPr/>
            <p:nvPr/>
          </p:nvGrpSpPr>
          <p:grpSpPr>
            <a:xfrm>
              <a:off x="-1989334" y="-806525"/>
              <a:ext cx="8170384" cy="7444625"/>
              <a:chOff x="-1989334" y="-806525"/>
              <a:chExt cx="8170384" cy="7444625"/>
            </a:xfrm>
          </p:grpSpPr>
          <p:grpSp>
            <p:nvGrpSpPr>
              <p:cNvPr id="1189" name="Google Shape;1189;p22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90" name="Google Shape;1190;p2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91" name="Google Shape;1191;p2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92" name="Google Shape;1192;p2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3" name="Google Shape;1193;p2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4" name="Google Shape;1194;p2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5" name="Google Shape;1195;p2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6" name="Google Shape;1196;p2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7" name="Google Shape;1197;p2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8" name="Google Shape;1198;p2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9" name="Google Shape;1199;p2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0" name="Google Shape;1200;p2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1" name="Google Shape;1201;p2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2" name="Google Shape;1202;p2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3" name="Google Shape;1203;p2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4" name="Google Shape;1204;p2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5" name="Google Shape;1205;p2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6" name="Google Shape;1206;p2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7" name="Google Shape;1207;p2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8" name="Google Shape;1208;p2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209" name="Google Shape;1209;p22"/>
              <p:cNvSpPr/>
              <p:nvPr/>
            </p:nvSpPr>
            <p:spPr>
              <a:xfrm rot="-779471">
                <a:off x="-448726" y="4469030"/>
                <a:ext cx="6550469" cy="1451368"/>
              </a:xfrm>
              <a:custGeom>
                <a:avLst/>
                <a:gdLst/>
                <a:ahLst/>
                <a:cxnLst/>
                <a:rect l="l" t="t" r="r" b="b"/>
                <a:pathLst>
                  <a:path w="262020" h="58055" extrusionOk="0">
                    <a:moveTo>
                      <a:pt x="262020" y="58055"/>
                    </a:moveTo>
                    <a:cubicBezTo>
                      <a:pt x="258143" y="54623"/>
                      <a:pt x="246892" y="40034"/>
                      <a:pt x="238755" y="37460"/>
                    </a:cubicBezTo>
                    <a:cubicBezTo>
                      <a:pt x="230619" y="34886"/>
                      <a:pt x="219113" y="43944"/>
                      <a:pt x="213201" y="42609"/>
                    </a:cubicBezTo>
                    <a:cubicBezTo>
                      <a:pt x="207289" y="41274"/>
                      <a:pt x="208275" y="31452"/>
                      <a:pt x="203285" y="29450"/>
                    </a:cubicBezTo>
                    <a:cubicBezTo>
                      <a:pt x="198295" y="27448"/>
                      <a:pt x="193368" y="34409"/>
                      <a:pt x="183261" y="30595"/>
                    </a:cubicBezTo>
                    <a:cubicBezTo>
                      <a:pt x="173154" y="26781"/>
                      <a:pt x="156469" y="11270"/>
                      <a:pt x="142643" y="6566"/>
                    </a:cubicBezTo>
                    <a:cubicBezTo>
                      <a:pt x="128818" y="1862"/>
                      <a:pt x="117153" y="-2969"/>
                      <a:pt x="100308" y="2371"/>
                    </a:cubicBezTo>
                    <a:cubicBezTo>
                      <a:pt x="83463" y="7711"/>
                      <a:pt x="58290" y="29451"/>
                      <a:pt x="41572" y="38604"/>
                    </a:cubicBezTo>
                    <a:cubicBezTo>
                      <a:pt x="24854" y="47758"/>
                      <a:pt x="6929" y="54177"/>
                      <a:pt x="0" y="5729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10" name="Google Shape;1210;p22"/>
              <p:cNvSpPr/>
              <p:nvPr/>
            </p:nvSpPr>
            <p:spPr>
              <a:xfrm>
                <a:off x="-1146550" y="-806525"/>
                <a:ext cx="7327600" cy="1648750"/>
              </a:xfrm>
              <a:custGeom>
                <a:avLst/>
                <a:gdLst/>
                <a:ahLst/>
                <a:cxnLst/>
                <a:rect l="l" t="t" r="r" b="b"/>
                <a:pathLst>
                  <a:path w="293104" h="65950" extrusionOk="0">
                    <a:moveTo>
                      <a:pt x="0" y="50535"/>
                    </a:moveTo>
                    <a:cubicBezTo>
                      <a:pt x="3592" y="52855"/>
                      <a:pt x="8359" y="62390"/>
                      <a:pt x="21549" y="64456"/>
                    </a:cubicBezTo>
                    <a:cubicBezTo>
                      <a:pt x="34739" y="66522"/>
                      <a:pt x="62867" y="66649"/>
                      <a:pt x="79140" y="62930"/>
                    </a:cubicBezTo>
                    <a:cubicBezTo>
                      <a:pt x="95413" y="59211"/>
                      <a:pt x="103645" y="45481"/>
                      <a:pt x="119187" y="42144"/>
                    </a:cubicBezTo>
                    <a:cubicBezTo>
                      <a:pt x="134729" y="38807"/>
                      <a:pt x="153195" y="43956"/>
                      <a:pt x="172392" y="42907"/>
                    </a:cubicBezTo>
                    <a:cubicBezTo>
                      <a:pt x="191589" y="41858"/>
                      <a:pt x="218922" y="41540"/>
                      <a:pt x="234369" y="35851"/>
                    </a:cubicBezTo>
                    <a:cubicBezTo>
                      <a:pt x="249816" y="30162"/>
                      <a:pt x="255283" y="14747"/>
                      <a:pt x="265072" y="8772"/>
                    </a:cubicBezTo>
                    <a:cubicBezTo>
                      <a:pt x="274861" y="2797"/>
                      <a:pt x="288432" y="1462"/>
                      <a:pt x="293104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23"/>
          <p:cNvGrpSpPr/>
          <p:nvPr/>
        </p:nvGrpSpPr>
        <p:grpSpPr>
          <a:xfrm>
            <a:off x="-1294384" y="-2175966"/>
            <a:ext cx="12617418" cy="6185608"/>
            <a:chOff x="-1294384" y="-2175966"/>
            <a:chExt cx="12617418" cy="6185608"/>
          </a:xfrm>
        </p:grpSpPr>
        <p:grpSp>
          <p:nvGrpSpPr>
            <p:cNvPr id="1213" name="Google Shape;1213;p23"/>
            <p:cNvGrpSpPr/>
            <p:nvPr/>
          </p:nvGrpSpPr>
          <p:grpSpPr>
            <a:xfrm rot="-1123673">
              <a:off x="-961698" y="-1843281"/>
              <a:ext cx="2481539" cy="2481539"/>
              <a:chOff x="2530475" y="1998650"/>
              <a:chExt cx="2100600" cy="2100600"/>
            </a:xfrm>
          </p:grpSpPr>
          <p:cxnSp>
            <p:nvCxnSpPr>
              <p:cNvPr id="1214" name="Google Shape;121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15" name="Google Shape;121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16" name="Google Shape;121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3" name="Google Shape;122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4" name="Google Shape;122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5" name="Google Shape;122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6" name="Google Shape;122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7" name="Google Shape;122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8" name="Google Shape;122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9" name="Google Shape;122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0" name="Google Shape;123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1" name="Google Shape;123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2" name="Google Shape;123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233" name="Google Shape;1233;p23"/>
            <p:cNvGrpSpPr/>
            <p:nvPr/>
          </p:nvGrpSpPr>
          <p:grpSpPr>
            <a:xfrm rot="-641899">
              <a:off x="8632761" y="1319368"/>
              <a:ext cx="2481509" cy="2481509"/>
              <a:chOff x="2530475" y="1998650"/>
              <a:chExt cx="2100600" cy="2100600"/>
            </a:xfrm>
          </p:grpSpPr>
          <p:cxnSp>
            <p:nvCxnSpPr>
              <p:cNvPr id="1234" name="Google Shape;123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35" name="Google Shape;123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36" name="Google Shape;123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7" name="Google Shape;123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8" name="Google Shape;123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9" name="Google Shape;123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0" name="Google Shape;124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1" name="Google Shape;124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2" name="Google Shape;124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3" name="Google Shape;124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4" name="Google Shape;124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5" name="Google Shape;124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6" name="Google Shape;124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7" name="Google Shape;124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8" name="Google Shape;124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9" name="Google Shape;124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0" name="Google Shape;125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1" name="Google Shape;125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2" name="Google Shape;125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253" name="Google Shape;1253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23"/>
          <p:cNvSpPr txBox="1">
            <a:spLocks noGrp="1"/>
          </p:cNvSpPr>
          <p:nvPr>
            <p:ph type="subTitle" idx="1"/>
          </p:nvPr>
        </p:nvSpPr>
        <p:spPr>
          <a:xfrm>
            <a:off x="713224" y="32161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3"/>
          <p:cNvSpPr txBox="1">
            <a:spLocks noGrp="1"/>
          </p:cNvSpPr>
          <p:nvPr>
            <p:ph type="subTitle" idx="2"/>
          </p:nvPr>
        </p:nvSpPr>
        <p:spPr>
          <a:xfrm>
            <a:off x="5790773" y="22886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3"/>
          <p:cNvSpPr txBox="1">
            <a:spLocks noGrp="1"/>
          </p:cNvSpPr>
          <p:nvPr>
            <p:ph type="subTitle" idx="3"/>
          </p:nvPr>
        </p:nvSpPr>
        <p:spPr>
          <a:xfrm>
            <a:off x="5790773" y="19729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7" name="Google Shape;1257;p23"/>
          <p:cNvSpPr txBox="1">
            <a:spLocks noGrp="1"/>
          </p:cNvSpPr>
          <p:nvPr>
            <p:ph type="subTitle" idx="4"/>
          </p:nvPr>
        </p:nvSpPr>
        <p:spPr>
          <a:xfrm>
            <a:off x="713227" y="29004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58" name="Google Shape;1258;p23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259" name="Google Shape;1259;p23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23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268" name="Google Shape;1268;p23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3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4"/>
          <p:cNvSpPr txBox="1">
            <a:spLocks noGrp="1"/>
          </p:cNvSpPr>
          <p:nvPr>
            <p:ph type="subTitle" idx="1"/>
          </p:nvPr>
        </p:nvSpPr>
        <p:spPr>
          <a:xfrm>
            <a:off x="4663975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24"/>
          <p:cNvSpPr txBox="1">
            <a:spLocks noGrp="1"/>
          </p:cNvSpPr>
          <p:nvPr>
            <p:ph type="subTitle" idx="2"/>
          </p:nvPr>
        </p:nvSpPr>
        <p:spPr>
          <a:xfrm>
            <a:off x="720000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4" name="Google Shape;1274;p24"/>
          <p:cNvGrpSpPr/>
          <p:nvPr/>
        </p:nvGrpSpPr>
        <p:grpSpPr>
          <a:xfrm>
            <a:off x="-155650" y="-1567724"/>
            <a:ext cx="11215933" cy="8228339"/>
            <a:chOff x="-155650" y="-1567724"/>
            <a:chExt cx="11215933" cy="8228339"/>
          </a:xfrm>
        </p:grpSpPr>
        <p:sp>
          <p:nvSpPr>
            <p:cNvPr id="1275" name="Google Shape;1275;p24"/>
            <p:cNvSpPr/>
            <p:nvPr/>
          </p:nvSpPr>
          <p:spPr>
            <a:xfrm>
              <a:off x="-155650" y="-63575"/>
              <a:ext cx="7227475" cy="1244325"/>
            </a:xfrm>
            <a:custGeom>
              <a:avLst/>
              <a:gdLst/>
              <a:ahLst/>
              <a:cxnLst/>
              <a:rect l="l" t="t" r="r" b="b"/>
              <a:pathLst>
                <a:path w="289099" h="49773" extrusionOk="0">
                  <a:moveTo>
                    <a:pt x="289099" y="0"/>
                  </a:moveTo>
                  <a:cubicBezTo>
                    <a:pt x="286302" y="2098"/>
                    <a:pt x="285952" y="10743"/>
                    <a:pt x="272317" y="12586"/>
                  </a:cubicBezTo>
                  <a:cubicBezTo>
                    <a:pt x="258682" y="14430"/>
                    <a:pt x="224643" y="10203"/>
                    <a:pt x="207289" y="11061"/>
                  </a:cubicBezTo>
                  <a:cubicBezTo>
                    <a:pt x="189936" y="11919"/>
                    <a:pt x="184628" y="18307"/>
                    <a:pt x="168196" y="17735"/>
                  </a:cubicBezTo>
                  <a:cubicBezTo>
                    <a:pt x="151764" y="17163"/>
                    <a:pt x="130183" y="7946"/>
                    <a:pt x="108698" y="7628"/>
                  </a:cubicBezTo>
                  <a:cubicBezTo>
                    <a:pt x="87213" y="7310"/>
                    <a:pt x="54127" y="9916"/>
                    <a:pt x="39284" y="15828"/>
                  </a:cubicBezTo>
                  <a:cubicBezTo>
                    <a:pt x="24441" y="21740"/>
                    <a:pt x="26189" y="37441"/>
                    <a:pt x="19642" y="43098"/>
                  </a:cubicBezTo>
                  <a:cubicBezTo>
                    <a:pt x="13095" y="48756"/>
                    <a:pt x="3274" y="48661"/>
                    <a:pt x="0" y="4977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276" name="Google Shape;1276;p24"/>
            <p:cNvGrpSpPr/>
            <p:nvPr/>
          </p:nvGrpSpPr>
          <p:grpSpPr>
            <a:xfrm>
              <a:off x="6655181" y="-1567724"/>
              <a:ext cx="4405102" cy="8228339"/>
              <a:chOff x="6655181" y="-1567724"/>
              <a:chExt cx="4405102" cy="8228339"/>
            </a:xfrm>
          </p:grpSpPr>
          <p:grpSp>
            <p:nvGrpSpPr>
              <p:cNvPr id="1277" name="Google Shape;1277;p24"/>
              <p:cNvGrpSpPr/>
              <p:nvPr/>
            </p:nvGrpSpPr>
            <p:grpSpPr>
              <a:xfrm rot="-1192522">
                <a:off x="8231024" y="-1219826"/>
                <a:ext cx="2481360" cy="2481360"/>
                <a:chOff x="2530475" y="1998650"/>
                <a:chExt cx="2100600" cy="2100600"/>
              </a:xfrm>
            </p:grpSpPr>
            <p:cxnSp>
              <p:nvCxnSpPr>
                <p:cNvPr id="1278" name="Google Shape;127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79" name="Google Shape;127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280" name="Google Shape;128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1" name="Google Shape;128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2" name="Google Shape;128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3" name="Google Shape;128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4" name="Google Shape;128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5" name="Google Shape;128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6" name="Google Shape;128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7" name="Google Shape;128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8" name="Google Shape;128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9" name="Google Shape;128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0" name="Google Shape;129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1" name="Google Shape;129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2" name="Google Shape;129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3" name="Google Shape;129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4" name="Google Shape;129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5" name="Google Shape;129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6" name="Google Shape;129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297" name="Google Shape;1297;p24"/>
              <p:cNvGrpSpPr/>
              <p:nvPr/>
            </p:nvGrpSpPr>
            <p:grpSpPr>
              <a:xfrm rot="-641899">
                <a:off x="6863946" y="3970341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298" name="Google Shape;129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99" name="Google Shape;129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300" name="Google Shape;130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1" name="Google Shape;130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2" name="Google Shape;130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3" name="Google Shape;130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4" name="Google Shape;130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5" name="Google Shape;130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6" name="Google Shape;130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7" name="Google Shape;130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8" name="Google Shape;130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9" name="Google Shape;130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0" name="Google Shape;131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1" name="Google Shape;131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2" name="Google Shape;131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3" name="Google Shape;131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4" name="Google Shape;131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5" name="Google Shape;131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6" name="Google Shape;131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grpSp>
        <p:nvGrpSpPr>
          <p:cNvPr id="1317" name="Google Shape;1317;p2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318" name="Google Shape;1318;p2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325" name="Google Shape;1325;p2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6"/>
          <p:cNvSpPr txBox="1">
            <a:spLocks noGrp="1"/>
          </p:cNvSpPr>
          <p:nvPr>
            <p:ph type="subTitle" idx="1"/>
          </p:nvPr>
        </p:nvSpPr>
        <p:spPr>
          <a:xfrm>
            <a:off x="713125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6"/>
          <p:cNvSpPr txBox="1">
            <a:spLocks noGrp="1"/>
          </p:cNvSpPr>
          <p:nvPr>
            <p:ph type="subTitle" idx="2"/>
          </p:nvPr>
        </p:nvSpPr>
        <p:spPr>
          <a:xfrm>
            <a:off x="3327402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6"/>
          <p:cNvSpPr txBox="1">
            <a:spLocks noGrp="1"/>
          </p:cNvSpPr>
          <p:nvPr>
            <p:ph type="subTitle" idx="3"/>
          </p:nvPr>
        </p:nvSpPr>
        <p:spPr>
          <a:xfrm>
            <a:off x="5941679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6"/>
          <p:cNvSpPr txBox="1">
            <a:spLocks noGrp="1"/>
          </p:cNvSpPr>
          <p:nvPr>
            <p:ph type="subTitle" idx="4"/>
          </p:nvPr>
        </p:nvSpPr>
        <p:spPr>
          <a:xfrm>
            <a:off x="713125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6" name="Google Shape;1386;p26"/>
          <p:cNvSpPr txBox="1">
            <a:spLocks noGrp="1"/>
          </p:cNvSpPr>
          <p:nvPr>
            <p:ph type="subTitle" idx="5"/>
          </p:nvPr>
        </p:nvSpPr>
        <p:spPr>
          <a:xfrm>
            <a:off x="3327393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7" name="Google Shape;1387;p26"/>
          <p:cNvSpPr txBox="1">
            <a:spLocks noGrp="1"/>
          </p:cNvSpPr>
          <p:nvPr>
            <p:ph type="subTitle" idx="6"/>
          </p:nvPr>
        </p:nvSpPr>
        <p:spPr>
          <a:xfrm>
            <a:off x="5941687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88" name="Google Shape;1388;p2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389" name="Google Shape;1389;p2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398" name="Google Shape;1398;p2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26"/>
          <p:cNvGrpSpPr/>
          <p:nvPr/>
        </p:nvGrpSpPr>
        <p:grpSpPr>
          <a:xfrm>
            <a:off x="-1950984" y="1176800"/>
            <a:ext cx="13389963" cy="4175325"/>
            <a:chOff x="-1950984" y="1176800"/>
            <a:chExt cx="13389963" cy="4175325"/>
          </a:xfrm>
        </p:grpSpPr>
        <p:sp>
          <p:nvSpPr>
            <p:cNvPr id="1401" name="Google Shape;1401;p26"/>
            <p:cNvSpPr/>
            <p:nvPr/>
          </p:nvSpPr>
          <p:spPr>
            <a:xfrm>
              <a:off x="1026600" y="4107800"/>
              <a:ext cx="8567125" cy="1244325"/>
            </a:xfrm>
            <a:custGeom>
              <a:avLst/>
              <a:gdLst/>
              <a:ahLst/>
              <a:cxnLst/>
              <a:rect l="l" t="t" r="r" b="b"/>
              <a:pathLst>
                <a:path w="342685" h="49773" extrusionOk="0">
                  <a:moveTo>
                    <a:pt x="0" y="49773"/>
                  </a:moveTo>
                  <a:cubicBezTo>
                    <a:pt x="5848" y="47103"/>
                    <a:pt x="21707" y="36170"/>
                    <a:pt x="35088" y="33754"/>
                  </a:cubicBezTo>
                  <a:cubicBezTo>
                    <a:pt x="48469" y="31339"/>
                    <a:pt x="61882" y="40048"/>
                    <a:pt x="80284" y="35280"/>
                  </a:cubicBezTo>
                  <a:cubicBezTo>
                    <a:pt x="98687" y="30513"/>
                    <a:pt x="119505" y="5213"/>
                    <a:pt x="145503" y="5149"/>
                  </a:cubicBezTo>
                  <a:cubicBezTo>
                    <a:pt x="171502" y="5085"/>
                    <a:pt x="212406" y="34517"/>
                    <a:pt x="236275" y="34898"/>
                  </a:cubicBezTo>
                  <a:cubicBezTo>
                    <a:pt x="260144" y="35280"/>
                    <a:pt x="270983" y="13254"/>
                    <a:pt x="288718" y="7438"/>
                  </a:cubicBezTo>
                  <a:cubicBezTo>
                    <a:pt x="306453" y="1622"/>
                    <a:pt x="333691" y="1240"/>
                    <a:pt x="34268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02" name="Google Shape;1402;p26"/>
            <p:cNvGrpSpPr/>
            <p:nvPr/>
          </p:nvGrpSpPr>
          <p:grpSpPr>
            <a:xfrm rot="307108">
              <a:off x="-1845230" y="1330979"/>
              <a:ext cx="2481672" cy="2481672"/>
              <a:chOff x="2530475" y="1998650"/>
              <a:chExt cx="2100600" cy="2100600"/>
            </a:xfrm>
          </p:grpSpPr>
          <p:cxnSp>
            <p:nvCxnSpPr>
              <p:cNvPr id="1403" name="Google Shape;140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04" name="Google Shape;140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05" name="Google Shape;140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6" name="Google Shape;140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7" name="Google Shape;140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8" name="Google Shape;140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9" name="Google Shape;140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0" name="Google Shape;141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1" name="Google Shape;141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2" name="Google Shape;141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3" name="Google Shape;141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4" name="Google Shape;141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5" name="Google Shape;141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6" name="Google Shape;141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7" name="Google Shape;141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8" name="Google Shape;141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9" name="Google Shape;141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0" name="Google Shape;142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1" name="Google Shape;142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22" name="Google Shape;1422;p26"/>
            <p:cNvGrpSpPr/>
            <p:nvPr/>
          </p:nvGrpSpPr>
          <p:grpSpPr>
            <a:xfrm rot="899916">
              <a:off x="86788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1423" name="Google Shape;142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24" name="Google Shape;142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25" name="Google Shape;142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6" name="Google Shape;142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7" name="Google Shape;142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8" name="Google Shape;142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9" name="Google Shape;142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0" name="Google Shape;143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1" name="Google Shape;143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2" name="Google Shape;143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3" name="Google Shape;143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4" name="Google Shape;143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5" name="Google Shape;143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6" name="Google Shape;143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7" name="Google Shape;143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8" name="Google Shape;143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9" name="Google Shape;143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0" name="Google Shape;144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1" name="Google Shape;144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1"/>
          </p:nvPr>
        </p:nvSpPr>
        <p:spPr>
          <a:xfrm>
            <a:off x="713125" y="13177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 txBox="1">
            <a:spLocks noGrp="1"/>
          </p:cNvSpPr>
          <p:nvPr>
            <p:ph type="subTitle" idx="2"/>
          </p:nvPr>
        </p:nvSpPr>
        <p:spPr>
          <a:xfrm>
            <a:off x="1989150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7"/>
          <p:cNvSpPr txBox="1">
            <a:spLocks noGrp="1"/>
          </p:cNvSpPr>
          <p:nvPr>
            <p:ph type="subTitle" idx="3"/>
          </p:nvPr>
        </p:nvSpPr>
        <p:spPr>
          <a:xfrm>
            <a:off x="4689097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7" name="Google Shape;1447;p2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448" name="Google Shape;1448;p2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451" name="Google Shape;1451;p2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27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458" name="Google Shape;1458;p2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59" name="Google Shape;1459;p27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460" name="Google Shape;146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61" name="Google Shape;146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62" name="Google Shape;146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3" name="Google Shape;146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4" name="Google Shape;146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5" name="Google Shape;146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6" name="Google Shape;146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7" name="Google Shape;146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8" name="Google Shape;146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9" name="Google Shape;146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0" name="Google Shape;147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1" name="Google Shape;147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2" name="Google Shape;147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3" name="Google Shape;147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4" name="Google Shape;147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5" name="Google Shape;147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6" name="Google Shape;147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7" name="Google Shape;147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8" name="Google Shape;147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79" name="Google Shape;1479;p27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480" name="Google Shape;148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81" name="Google Shape;148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82" name="Google Shape;148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3" name="Google Shape;148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4" name="Google Shape;148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5" name="Google Shape;148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6" name="Google Shape;148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7" name="Google Shape;148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8" name="Google Shape;148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9" name="Google Shape;148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0" name="Google Shape;149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1" name="Google Shape;149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2" name="Google Shape;149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3" name="Google Shape;149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4" name="Google Shape;149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5" name="Google Shape;149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6" name="Google Shape;149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7" name="Google Shape;149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8" name="Google Shape;149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8"/>
          <p:cNvSpPr txBox="1">
            <a:spLocks noGrp="1"/>
          </p:cNvSpPr>
          <p:nvPr>
            <p:ph type="subTitle" idx="1"/>
          </p:nvPr>
        </p:nvSpPr>
        <p:spPr>
          <a:xfrm>
            <a:off x="1136998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8"/>
          <p:cNvSpPr txBox="1">
            <a:spLocks noGrp="1"/>
          </p:cNvSpPr>
          <p:nvPr>
            <p:ph type="subTitle" idx="2"/>
          </p:nvPr>
        </p:nvSpPr>
        <p:spPr>
          <a:xfrm>
            <a:off x="6028802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8"/>
          <p:cNvSpPr txBox="1">
            <a:spLocks noGrp="1"/>
          </p:cNvSpPr>
          <p:nvPr>
            <p:ph type="subTitle" idx="3"/>
          </p:nvPr>
        </p:nvSpPr>
        <p:spPr>
          <a:xfrm>
            <a:off x="1136998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4" name="Google Shape;1504;p28"/>
          <p:cNvSpPr txBox="1">
            <a:spLocks noGrp="1"/>
          </p:cNvSpPr>
          <p:nvPr>
            <p:ph type="subTitle" idx="4"/>
          </p:nvPr>
        </p:nvSpPr>
        <p:spPr>
          <a:xfrm>
            <a:off x="6028802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8"/>
          <p:cNvSpPr txBox="1">
            <a:spLocks noGrp="1"/>
          </p:cNvSpPr>
          <p:nvPr>
            <p:ph type="subTitle" idx="5"/>
          </p:nvPr>
        </p:nvSpPr>
        <p:spPr>
          <a:xfrm>
            <a:off x="11369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6" name="Google Shape;1506;p28"/>
          <p:cNvSpPr txBox="1">
            <a:spLocks noGrp="1"/>
          </p:cNvSpPr>
          <p:nvPr>
            <p:ph type="subTitle" idx="6"/>
          </p:nvPr>
        </p:nvSpPr>
        <p:spPr>
          <a:xfrm>
            <a:off x="11369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7" name="Google Shape;1507;p28"/>
          <p:cNvSpPr txBox="1">
            <a:spLocks noGrp="1"/>
          </p:cNvSpPr>
          <p:nvPr>
            <p:ph type="subTitle" idx="7"/>
          </p:nvPr>
        </p:nvSpPr>
        <p:spPr>
          <a:xfrm>
            <a:off x="60287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28"/>
          <p:cNvSpPr txBox="1">
            <a:spLocks noGrp="1"/>
          </p:cNvSpPr>
          <p:nvPr>
            <p:ph type="subTitle" idx="8"/>
          </p:nvPr>
        </p:nvSpPr>
        <p:spPr>
          <a:xfrm>
            <a:off x="60287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09" name="Google Shape;1509;p28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510" name="Google Shape;1510;p28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28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13" name="Google Shape;1513;p28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28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grpSp>
          <p:nvGrpSpPr>
            <p:cNvPr id="1520" name="Google Shape;1520;p28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521" name="Google Shape;152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22" name="Google Shape;152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23" name="Google Shape;152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4" name="Google Shape;152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5" name="Google Shape;152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6" name="Google Shape;152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7" name="Google Shape;152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8" name="Google Shape;152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9" name="Google Shape;152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0" name="Google Shape;153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1" name="Google Shape;153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2" name="Google Shape;153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3" name="Google Shape;153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4" name="Google Shape;153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5" name="Google Shape;153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6" name="Google Shape;153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7" name="Google Shape;153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8" name="Google Shape;153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9" name="Google Shape;153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40" name="Google Shape;1540;p28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541" name="Google Shape;154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42" name="Google Shape;154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43" name="Google Shape;154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4" name="Google Shape;154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5" name="Google Shape;154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6" name="Google Shape;154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7" name="Google Shape;154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8" name="Google Shape;154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9" name="Google Shape;154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0" name="Google Shape;155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1" name="Google Shape;155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2" name="Google Shape;155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3" name="Google Shape;155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4" name="Google Shape;155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5" name="Google Shape;155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6" name="Google Shape;155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7" name="Google Shape;155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8" name="Google Shape;155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9" name="Google Shape;155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1132789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9"/>
          <p:cNvSpPr txBox="1">
            <a:spLocks noGrp="1"/>
          </p:cNvSpPr>
          <p:nvPr>
            <p:ph type="subTitle" idx="2"/>
          </p:nvPr>
        </p:nvSpPr>
        <p:spPr>
          <a:xfrm>
            <a:off x="3520200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9"/>
          <p:cNvSpPr txBox="1">
            <a:spLocks noGrp="1"/>
          </p:cNvSpPr>
          <p:nvPr>
            <p:ph type="subTitle" idx="3"/>
          </p:nvPr>
        </p:nvSpPr>
        <p:spPr>
          <a:xfrm>
            <a:off x="1132789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29"/>
          <p:cNvSpPr txBox="1">
            <a:spLocks noGrp="1"/>
          </p:cNvSpPr>
          <p:nvPr>
            <p:ph type="subTitle" idx="4"/>
          </p:nvPr>
        </p:nvSpPr>
        <p:spPr>
          <a:xfrm>
            <a:off x="3520200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29"/>
          <p:cNvSpPr txBox="1">
            <a:spLocks noGrp="1"/>
          </p:cNvSpPr>
          <p:nvPr>
            <p:ph type="subTitle" idx="5"/>
          </p:nvPr>
        </p:nvSpPr>
        <p:spPr>
          <a:xfrm>
            <a:off x="5907611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9"/>
          <p:cNvSpPr txBox="1">
            <a:spLocks noGrp="1"/>
          </p:cNvSpPr>
          <p:nvPr>
            <p:ph type="subTitle" idx="6"/>
          </p:nvPr>
        </p:nvSpPr>
        <p:spPr>
          <a:xfrm>
            <a:off x="5907611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29"/>
          <p:cNvSpPr txBox="1">
            <a:spLocks noGrp="1"/>
          </p:cNvSpPr>
          <p:nvPr>
            <p:ph type="subTitle" idx="7"/>
          </p:nvPr>
        </p:nvSpPr>
        <p:spPr>
          <a:xfrm>
            <a:off x="1136920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9" name="Google Shape;1569;p29"/>
          <p:cNvSpPr txBox="1">
            <a:spLocks noGrp="1"/>
          </p:cNvSpPr>
          <p:nvPr>
            <p:ph type="subTitle" idx="8"/>
          </p:nvPr>
        </p:nvSpPr>
        <p:spPr>
          <a:xfrm>
            <a:off x="352433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0" name="Google Shape;1570;p29"/>
          <p:cNvSpPr txBox="1">
            <a:spLocks noGrp="1"/>
          </p:cNvSpPr>
          <p:nvPr>
            <p:ph type="subTitle" idx="9"/>
          </p:nvPr>
        </p:nvSpPr>
        <p:spPr>
          <a:xfrm>
            <a:off x="591174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1" name="Google Shape;1571;p29"/>
          <p:cNvSpPr txBox="1">
            <a:spLocks noGrp="1"/>
          </p:cNvSpPr>
          <p:nvPr>
            <p:ph type="subTitle" idx="13"/>
          </p:nvPr>
        </p:nvSpPr>
        <p:spPr>
          <a:xfrm>
            <a:off x="1136920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2" name="Google Shape;1572;p29"/>
          <p:cNvSpPr txBox="1">
            <a:spLocks noGrp="1"/>
          </p:cNvSpPr>
          <p:nvPr>
            <p:ph type="subTitle" idx="14"/>
          </p:nvPr>
        </p:nvSpPr>
        <p:spPr>
          <a:xfrm>
            <a:off x="352433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3" name="Google Shape;1573;p29"/>
          <p:cNvSpPr txBox="1">
            <a:spLocks noGrp="1"/>
          </p:cNvSpPr>
          <p:nvPr>
            <p:ph type="subTitle" idx="15"/>
          </p:nvPr>
        </p:nvSpPr>
        <p:spPr>
          <a:xfrm>
            <a:off x="591174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74" name="Google Shape;1574;p2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75" name="Google Shape;1575;p2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9"/>
          <p:cNvGrpSpPr/>
          <p:nvPr/>
        </p:nvGrpSpPr>
        <p:grpSpPr>
          <a:xfrm>
            <a:off x="104561" y="705311"/>
            <a:ext cx="8873889" cy="3543312"/>
            <a:chOff x="104561" y="705311"/>
            <a:chExt cx="8873889" cy="3543312"/>
          </a:xfrm>
        </p:grpSpPr>
        <p:sp>
          <p:nvSpPr>
            <p:cNvPr id="1582" name="Google Shape;1582;p2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9"/>
            <p:cNvSpPr/>
            <p:nvPr/>
          </p:nvSpPr>
          <p:spPr>
            <a:xfrm rot="10800000">
              <a:off x="8593548" y="38995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9"/>
          <p:cNvGrpSpPr/>
          <p:nvPr/>
        </p:nvGrpSpPr>
        <p:grpSpPr>
          <a:xfrm>
            <a:off x="-1846480" y="-1538038"/>
            <a:ext cx="12879536" cy="8253287"/>
            <a:chOff x="-1846480" y="-1538038"/>
            <a:chExt cx="12879536" cy="8253287"/>
          </a:xfrm>
        </p:grpSpPr>
        <p:sp>
          <p:nvSpPr>
            <p:cNvPr id="1585" name="Google Shape;1585;p29"/>
            <p:cNvSpPr/>
            <p:nvPr/>
          </p:nvSpPr>
          <p:spPr>
            <a:xfrm>
              <a:off x="2022450" y="4216036"/>
              <a:ext cx="8052250" cy="1193225"/>
            </a:xfrm>
            <a:custGeom>
              <a:avLst/>
              <a:gdLst/>
              <a:ahLst/>
              <a:cxnLst/>
              <a:rect l="l" t="t" r="r" b="b"/>
              <a:pathLst>
                <a:path w="322090" h="47729" extrusionOk="0">
                  <a:moveTo>
                    <a:pt x="322090" y="31329"/>
                  </a:moveTo>
                  <a:cubicBezTo>
                    <a:pt x="317418" y="30344"/>
                    <a:pt x="301844" y="27547"/>
                    <a:pt x="294057" y="25417"/>
                  </a:cubicBezTo>
                  <a:cubicBezTo>
                    <a:pt x="286270" y="23288"/>
                    <a:pt x="281439" y="22430"/>
                    <a:pt x="275368" y="18552"/>
                  </a:cubicBezTo>
                  <a:cubicBezTo>
                    <a:pt x="269297" y="14675"/>
                    <a:pt x="268725" y="4917"/>
                    <a:pt x="257633" y="2152"/>
                  </a:cubicBezTo>
                  <a:cubicBezTo>
                    <a:pt x="246541" y="-613"/>
                    <a:pt x="223117" y="-709"/>
                    <a:pt x="208815" y="1961"/>
                  </a:cubicBezTo>
                  <a:cubicBezTo>
                    <a:pt x="194513" y="4631"/>
                    <a:pt x="185581" y="14389"/>
                    <a:pt x="171819" y="18171"/>
                  </a:cubicBezTo>
                  <a:cubicBezTo>
                    <a:pt x="158057" y="21953"/>
                    <a:pt x="145121" y="23923"/>
                    <a:pt x="126242" y="24654"/>
                  </a:cubicBezTo>
                  <a:cubicBezTo>
                    <a:pt x="107363" y="25385"/>
                    <a:pt x="79584" y="18711"/>
                    <a:pt x="58544" y="22557"/>
                  </a:cubicBezTo>
                  <a:cubicBezTo>
                    <a:pt x="37504" y="26403"/>
                    <a:pt x="9757" y="43534"/>
                    <a:pt x="0" y="47729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586" name="Google Shape;1586;p29"/>
            <p:cNvGrpSpPr/>
            <p:nvPr/>
          </p:nvGrpSpPr>
          <p:grpSpPr>
            <a:xfrm rot="-1198589">
              <a:off x="8202203" y="-1188793"/>
              <a:ext cx="2481607" cy="2481607"/>
              <a:chOff x="2530475" y="1998650"/>
              <a:chExt cx="2100600" cy="2100600"/>
            </a:xfrm>
          </p:grpSpPr>
          <p:cxnSp>
            <p:nvCxnSpPr>
              <p:cNvPr id="1587" name="Google Shape;158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88" name="Google Shape;158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89" name="Google Shape;158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0" name="Google Shape;159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1" name="Google Shape;159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2" name="Google Shape;159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3" name="Google Shape;159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4" name="Google Shape;159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6" name="Google Shape;159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7" name="Google Shape;159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8" name="Google Shape;159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9" name="Google Shape;159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0" name="Google Shape;160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1" name="Google Shape;160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2" name="Google Shape;160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3" name="Google Shape;160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4" name="Google Shape;160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5" name="Google Shape;160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06" name="Google Shape;1606;p29"/>
            <p:cNvGrpSpPr/>
            <p:nvPr/>
          </p:nvGrpSpPr>
          <p:grpSpPr>
            <a:xfrm rot="-899916">
              <a:off x="-1567670" y="3955120"/>
              <a:ext cx="2481318" cy="2481318"/>
              <a:chOff x="2530475" y="1998650"/>
              <a:chExt cx="2100600" cy="2100600"/>
            </a:xfrm>
          </p:grpSpPr>
          <p:cxnSp>
            <p:nvCxnSpPr>
              <p:cNvPr id="1607" name="Google Shape;160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08" name="Google Shape;160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09" name="Google Shape;160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0" name="Google Shape;161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1" name="Google Shape;161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2" name="Google Shape;161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3" name="Google Shape;161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4" name="Google Shape;161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5" name="Google Shape;161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6" name="Google Shape;161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7" name="Google Shape;161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8" name="Google Shape;161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0"/>
          <p:cNvGrpSpPr/>
          <p:nvPr/>
        </p:nvGrpSpPr>
        <p:grpSpPr>
          <a:xfrm>
            <a:off x="-2081234" y="-316913"/>
            <a:ext cx="13143688" cy="5362051"/>
            <a:chOff x="-2081234" y="-316913"/>
            <a:chExt cx="13143688" cy="5362051"/>
          </a:xfrm>
        </p:grpSpPr>
        <p:grpSp>
          <p:nvGrpSpPr>
            <p:cNvPr id="1628" name="Google Shape;1628;p30"/>
            <p:cNvGrpSpPr/>
            <p:nvPr/>
          </p:nvGrpSpPr>
          <p:grpSpPr>
            <a:xfrm rot="1800033">
              <a:off x="-1627064" y="137257"/>
              <a:ext cx="2481608" cy="2481608"/>
              <a:chOff x="2530475" y="1998650"/>
              <a:chExt cx="2100600" cy="2100600"/>
            </a:xfrm>
          </p:grpSpPr>
          <p:cxnSp>
            <p:nvCxnSpPr>
              <p:cNvPr id="1629" name="Google Shape;162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30" name="Google Shape;163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31" name="Google Shape;163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5" name="Google Shape;163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6" name="Google Shape;163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7" name="Google Shape;163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8" name="Google Shape;163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9" name="Google Shape;163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0" name="Google Shape;164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1" name="Google Shape;164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2" name="Google Shape;164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3" name="Google Shape;164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4" name="Google Shape;164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5" name="Google Shape;164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6" name="Google Shape;164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7" name="Google Shape;164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48" name="Google Shape;1648;p30"/>
            <p:cNvGrpSpPr/>
            <p:nvPr/>
          </p:nvGrpSpPr>
          <p:grpSpPr>
            <a:xfrm rot="899916">
              <a:off x="8302326" y="2285010"/>
              <a:ext cx="2481318" cy="2481318"/>
              <a:chOff x="2530475" y="1998650"/>
              <a:chExt cx="2100600" cy="2100600"/>
            </a:xfrm>
          </p:grpSpPr>
          <p:cxnSp>
            <p:nvCxnSpPr>
              <p:cNvPr id="1649" name="Google Shape;164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50" name="Google Shape;165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51" name="Google Shape;165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2" name="Google Shape;165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3" name="Google Shape;165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4" name="Google Shape;165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5" name="Google Shape;165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6" name="Google Shape;165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7" name="Google Shape;165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8" name="Google Shape;165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9" name="Google Shape;165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0" name="Google Shape;166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1" name="Google Shape;166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2" name="Google Shape;166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3" name="Google Shape;166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4" name="Google Shape;166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5" name="Google Shape;166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6" name="Google Shape;166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7" name="Google Shape;166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68" name="Google Shape;1668;p30"/>
          <p:cNvSpPr txBox="1">
            <a:spLocks noGrp="1"/>
          </p:cNvSpPr>
          <p:nvPr>
            <p:ph type="title" hasCustomPrompt="1"/>
          </p:nvPr>
        </p:nvSpPr>
        <p:spPr>
          <a:xfrm>
            <a:off x="1120575" y="844575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9" name="Google Shape;1669;p30"/>
          <p:cNvSpPr txBox="1">
            <a:spLocks noGrp="1"/>
          </p:cNvSpPr>
          <p:nvPr>
            <p:ph type="subTitle" idx="1"/>
          </p:nvPr>
        </p:nvSpPr>
        <p:spPr>
          <a:xfrm>
            <a:off x="1120575" y="1533499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0" name="Google Shape;1670;p30"/>
          <p:cNvSpPr txBox="1">
            <a:spLocks noGrp="1"/>
          </p:cNvSpPr>
          <p:nvPr>
            <p:ph type="title" idx="2" hasCustomPrompt="1"/>
          </p:nvPr>
        </p:nvSpPr>
        <p:spPr>
          <a:xfrm>
            <a:off x="1120575" y="2044438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1" name="Google Shape;1671;p30"/>
          <p:cNvSpPr txBox="1">
            <a:spLocks noGrp="1"/>
          </p:cNvSpPr>
          <p:nvPr>
            <p:ph type="subTitle" idx="3"/>
          </p:nvPr>
        </p:nvSpPr>
        <p:spPr>
          <a:xfrm>
            <a:off x="1120575" y="2733362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2" name="Google Shape;1672;p30"/>
          <p:cNvSpPr txBox="1">
            <a:spLocks noGrp="1"/>
          </p:cNvSpPr>
          <p:nvPr>
            <p:ph type="title" idx="4" hasCustomPrompt="1"/>
          </p:nvPr>
        </p:nvSpPr>
        <p:spPr>
          <a:xfrm>
            <a:off x="1120575" y="3244301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3" name="Google Shape;1673;p30"/>
          <p:cNvSpPr txBox="1">
            <a:spLocks noGrp="1"/>
          </p:cNvSpPr>
          <p:nvPr>
            <p:ph type="subTitle" idx="5"/>
          </p:nvPr>
        </p:nvSpPr>
        <p:spPr>
          <a:xfrm>
            <a:off x="1120575" y="39332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674" name="Google Shape;1674;p30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675" name="Google Shape;1675;p30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0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0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0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0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0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0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0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0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684" name="Google Shape;1684;p30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0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1"/>
          <p:cNvSpPr txBox="1">
            <a:spLocks noGrp="1"/>
          </p:cNvSpPr>
          <p:nvPr>
            <p:ph type="title" hasCustomPrompt="1"/>
          </p:nvPr>
        </p:nvSpPr>
        <p:spPr>
          <a:xfrm>
            <a:off x="1478050" y="1619913"/>
            <a:ext cx="13989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8" name="Google Shape;1688;p31"/>
          <p:cNvSpPr txBox="1">
            <a:spLocks noGrp="1"/>
          </p:cNvSpPr>
          <p:nvPr>
            <p:ph type="subTitle" idx="1"/>
          </p:nvPr>
        </p:nvSpPr>
        <p:spPr>
          <a:xfrm>
            <a:off x="1090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89" name="Google Shape;1689;p31"/>
          <p:cNvSpPr txBox="1">
            <a:spLocks noGrp="1"/>
          </p:cNvSpPr>
          <p:nvPr>
            <p:ph type="subTitle" idx="2"/>
          </p:nvPr>
        </p:nvSpPr>
        <p:spPr>
          <a:xfrm>
            <a:off x="1090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0" name="Google Shape;1690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1" name="Google Shape;1691;p31"/>
          <p:cNvSpPr txBox="1">
            <a:spLocks noGrp="1"/>
          </p:cNvSpPr>
          <p:nvPr>
            <p:ph type="subTitle" idx="4"/>
          </p:nvPr>
        </p:nvSpPr>
        <p:spPr>
          <a:xfrm>
            <a:off x="34854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2" name="Google Shape;1692;p31"/>
          <p:cNvSpPr txBox="1">
            <a:spLocks noGrp="1"/>
          </p:cNvSpPr>
          <p:nvPr>
            <p:ph type="subTitle" idx="5"/>
          </p:nvPr>
        </p:nvSpPr>
        <p:spPr>
          <a:xfrm>
            <a:off x="34854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3" name="Google Shape;1693;p31"/>
          <p:cNvSpPr txBox="1">
            <a:spLocks noGrp="1"/>
          </p:cNvSpPr>
          <p:nvPr>
            <p:ph type="title" idx="6" hasCustomPrompt="1"/>
          </p:nvPr>
        </p:nvSpPr>
        <p:spPr>
          <a:xfrm>
            <a:off x="626765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4" name="Google Shape;1694;p31"/>
          <p:cNvSpPr txBox="1">
            <a:spLocks noGrp="1"/>
          </p:cNvSpPr>
          <p:nvPr>
            <p:ph type="subTitle" idx="7"/>
          </p:nvPr>
        </p:nvSpPr>
        <p:spPr>
          <a:xfrm>
            <a:off x="5879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subTitle" idx="8"/>
          </p:nvPr>
        </p:nvSpPr>
        <p:spPr>
          <a:xfrm>
            <a:off x="5879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6" name="Google Shape;1696;p31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97" name="Google Shape;1697;p31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698" name="Google Shape;1698;p31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31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705" name="Google Shape;1705;p31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31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708" name="Google Shape;1708;p31"/>
            <p:cNvSpPr/>
            <p:nvPr/>
          </p:nvSpPr>
          <p:spPr>
            <a:xfrm>
              <a:off x="1860750" y="-144525"/>
              <a:ext cx="6245375" cy="416150"/>
            </a:xfrm>
            <a:custGeom>
              <a:avLst/>
              <a:gdLst/>
              <a:ahLst/>
              <a:cxnLst/>
              <a:rect l="l" t="t" r="r" b="b"/>
              <a:pathLst>
                <a:path w="249815" h="16646" extrusionOk="0">
                  <a:moveTo>
                    <a:pt x="249815" y="0"/>
                  </a:moveTo>
                  <a:cubicBezTo>
                    <a:pt x="246923" y="1335"/>
                    <a:pt x="241932" y="6611"/>
                    <a:pt x="232461" y="8009"/>
                  </a:cubicBezTo>
                  <a:cubicBezTo>
                    <a:pt x="222990" y="9407"/>
                    <a:pt x="204111" y="7151"/>
                    <a:pt x="192987" y="8390"/>
                  </a:cubicBezTo>
                  <a:cubicBezTo>
                    <a:pt x="181863" y="9630"/>
                    <a:pt x="178621" y="14206"/>
                    <a:pt x="165717" y="15446"/>
                  </a:cubicBezTo>
                  <a:cubicBezTo>
                    <a:pt x="152813" y="16686"/>
                    <a:pt x="128531" y="16940"/>
                    <a:pt x="115563" y="15828"/>
                  </a:cubicBezTo>
                  <a:cubicBezTo>
                    <a:pt x="102596" y="14716"/>
                    <a:pt x="98559" y="8645"/>
                    <a:pt x="87912" y="8772"/>
                  </a:cubicBezTo>
                  <a:cubicBezTo>
                    <a:pt x="77265" y="8899"/>
                    <a:pt x="63630" y="16145"/>
                    <a:pt x="51679" y="16590"/>
                  </a:cubicBezTo>
                  <a:cubicBezTo>
                    <a:pt x="39729" y="17035"/>
                    <a:pt x="24822" y="13921"/>
                    <a:pt x="16209" y="11442"/>
                  </a:cubicBezTo>
                  <a:cubicBezTo>
                    <a:pt x="7596" y="8963"/>
                    <a:pt x="2702" y="3337"/>
                    <a:pt x="0" y="171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709" name="Google Shape;1709;p31"/>
            <p:cNvSpPr/>
            <p:nvPr/>
          </p:nvSpPr>
          <p:spPr>
            <a:xfrm>
              <a:off x="-270075" y="3665576"/>
              <a:ext cx="7842475" cy="1580500"/>
            </a:xfrm>
            <a:custGeom>
              <a:avLst/>
              <a:gdLst/>
              <a:ahLst/>
              <a:cxnLst/>
              <a:rect l="l" t="t" r="r" b="b"/>
              <a:pathLst>
                <a:path w="313699" h="63220" extrusionOk="0">
                  <a:moveTo>
                    <a:pt x="0" y="5110"/>
                  </a:moveTo>
                  <a:cubicBezTo>
                    <a:pt x="3941" y="4379"/>
                    <a:pt x="13349" y="-2042"/>
                    <a:pt x="23647" y="723"/>
                  </a:cubicBezTo>
                  <a:cubicBezTo>
                    <a:pt x="33945" y="3488"/>
                    <a:pt x="48723" y="18681"/>
                    <a:pt x="61786" y="21700"/>
                  </a:cubicBezTo>
                  <a:cubicBezTo>
                    <a:pt x="74849" y="24720"/>
                    <a:pt x="85815" y="15503"/>
                    <a:pt x="102024" y="18840"/>
                  </a:cubicBezTo>
                  <a:cubicBezTo>
                    <a:pt x="118234" y="22177"/>
                    <a:pt x="138702" y="39436"/>
                    <a:pt x="159043" y="41724"/>
                  </a:cubicBezTo>
                  <a:cubicBezTo>
                    <a:pt x="179384" y="44012"/>
                    <a:pt x="202745" y="29296"/>
                    <a:pt x="224071" y="32570"/>
                  </a:cubicBezTo>
                  <a:cubicBezTo>
                    <a:pt x="245397" y="35844"/>
                    <a:pt x="272063" y="56758"/>
                    <a:pt x="287001" y="61366"/>
                  </a:cubicBezTo>
                  <a:cubicBezTo>
                    <a:pt x="301939" y="65975"/>
                    <a:pt x="309249" y="60412"/>
                    <a:pt x="313699" y="6022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10" name="Google Shape;1710;p31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711" name="Google Shape;171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12" name="Google Shape;171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13" name="Google Shape;171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4" name="Google Shape;171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5" name="Google Shape;171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6" name="Google Shape;171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7" name="Google Shape;171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8" name="Google Shape;171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9" name="Google Shape;171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0" name="Google Shape;172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1" name="Google Shape;172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2" name="Google Shape;172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3" name="Google Shape;172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4" name="Google Shape;172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5" name="Google Shape;172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6" name="Google Shape;172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7" name="Google Shape;172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8" name="Google Shape;172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9" name="Google Shape;172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30" name="Google Shape;1730;p31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731" name="Google Shape;173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32" name="Google Shape;173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33" name="Google Shape;173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4" name="Google Shape;173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5" name="Google Shape;173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6" name="Google Shape;173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7" name="Google Shape;173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8" name="Google Shape;173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9" name="Google Shape;173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0" name="Google Shape;174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1" name="Google Shape;174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2" name="Google Shape;174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3" name="Google Shape;174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4" name="Google Shape;174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5" name="Google Shape;174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6" name="Google Shape;174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7" name="Google Shape;174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8" name="Google Shape;174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9" name="Google Shape;174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32"/>
          <p:cNvSpPr txBox="1">
            <a:spLocks noGrp="1"/>
          </p:cNvSpPr>
          <p:nvPr>
            <p:ph type="title"/>
          </p:nvPr>
        </p:nvSpPr>
        <p:spPr>
          <a:xfrm>
            <a:off x="3484953" y="739146"/>
            <a:ext cx="333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2" name="Google Shape;1752;p32"/>
          <p:cNvSpPr txBox="1">
            <a:spLocks noGrp="1"/>
          </p:cNvSpPr>
          <p:nvPr>
            <p:ph type="subTitle" idx="1"/>
          </p:nvPr>
        </p:nvSpPr>
        <p:spPr>
          <a:xfrm>
            <a:off x="3484925" y="1636026"/>
            <a:ext cx="3339000" cy="1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32"/>
          <p:cNvSpPr txBox="1"/>
          <p:nvPr/>
        </p:nvSpPr>
        <p:spPr>
          <a:xfrm>
            <a:off x="3484925" y="359262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4" name="Google Shape;1754;p3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755" name="Google Shape;1755;p3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32"/>
          <p:cNvGrpSpPr/>
          <p:nvPr/>
        </p:nvGrpSpPr>
        <p:grpSpPr>
          <a:xfrm>
            <a:off x="-1280522" y="-144525"/>
            <a:ext cx="12280867" cy="4507073"/>
            <a:chOff x="-1280522" y="-144525"/>
            <a:chExt cx="12280867" cy="4507073"/>
          </a:xfrm>
        </p:grpSpPr>
        <p:sp>
          <p:nvSpPr>
            <p:cNvPr id="1764" name="Google Shape;1764;p32"/>
            <p:cNvSpPr/>
            <p:nvPr/>
          </p:nvSpPr>
          <p:spPr>
            <a:xfrm>
              <a:off x="1245900" y="-144525"/>
              <a:ext cx="8228650" cy="1174850"/>
            </a:xfrm>
            <a:custGeom>
              <a:avLst/>
              <a:gdLst/>
              <a:ahLst/>
              <a:cxnLst/>
              <a:rect l="l" t="t" r="r" b="b"/>
              <a:pathLst>
                <a:path w="329146" h="46994" extrusionOk="0">
                  <a:moveTo>
                    <a:pt x="0" y="0"/>
                  </a:moveTo>
                  <a:cubicBezTo>
                    <a:pt x="3147" y="2161"/>
                    <a:pt x="11919" y="10711"/>
                    <a:pt x="18879" y="12967"/>
                  </a:cubicBezTo>
                  <a:cubicBezTo>
                    <a:pt x="25840" y="15224"/>
                    <a:pt x="34707" y="13952"/>
                    <a:pt x="41763" y="13539"/>
                  </a:cubicBezTo>
                  <a:cubicBezTo>
                    <a:pt x="48819" y="13126"/>
                    <a:pt x="53745" y="10234"/>
                    <a:pt x="61214" y="10488"/>
                  </a:cubicBezTo>
                  <a:cubicBezTo>
                    <a:pt x="68683" y="10742"/>
                    <a:pt x="75993" y="15542"/>
                    <a:pt x="86577" y="15065"/>
                  </a:cubicBezTo>
                  <a:cubicBezTo>
                    <a:pt x="97161" y="14588"/>
                    <a:pt x="111177" y="7247"/>
                    <a:pt x="124717" y="7628"/>
                  </a:cubicBezTo>
                  <a:cubicBezTo>
                    <a:pt x="138257" y="8009"/>
                    <a:pt x="155896" y="12236"/>
                    <a:pt x="167815" y="17353"/>
                  </a:cubicBezTo>
                  <a:cubicBezTo>
                    <a:pt x="179734" y="22470"/>
                    <a:pt x="186503" y="33404"/>
                    <a:pt x="196229" y="38330"/>
                  </a:cubicBezTo>
                  <a:cubicBezTo>
                    <a:pt x="205955" y="43257"/>
                    <a:pt x="214346" y="47548"/>
                    <a:pt x="226169" y="46912"/>
                  </a:cubicBezTo>
                  <a:cubicBezTo>
                    <a:pt x="237992" y="46276"/>
                    <a:pt x="256426" y="38489"/>
                    <a:pt x="267169" y="34516"/>
                  </a:cubicBezTo>
                  <a:cubicBezTo>
                    <a:pt x="277912" y="30543"/>
                    <a:pt x="280296" y="25172"/>
                    <a:pt x="290625" y="23074"/>
                  </a:cubicBezTo>
                  <a:cubicBezTo>
                    <a:pt x="300955" y="20976"/>
                    <a:pt x="322726" y="22121"/>
                    <a:pt x="329146" y="2193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65" name="Google Shape;1765;p32"/>
            <p:cNvGrpSpPr/>
            <p:nvPr/>
          </p:nvGrpSpPr>
          <p:grpSpPr>
            <a:xfrm rot="-900121">
              <a:off x="-1001630" y="1353340"/>
              <a:ext cx="2481575" cy="2481575"/>
              <a:chOff x="2530475" y="1998650"/>
              <a:chExt cx="2100600" cy="2100600"/>
            </a:xfrm>
          </p:grpSpPr>
          <p:cxnSp>
            <p:nvCxnSpPr>
              <p:cNvPr id="1766" name="Google Shape;176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7" name="Google Shape;176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68" name="Google Shape;176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69" name="Google Shape;176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0" name="Google Shape;177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1" name="Google Shape;177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2" name="Google Shape;177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3" name="Google Shape;177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4" name="Google Shape;177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5" name="Google Shape;177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6" name="Google Shape;177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7" name="Google Shape;177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8" name="Google Shape;177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9" name="Google Shape;177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0" name="Google Shape;178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1" name="Google Shape;178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2" name="Google Shape;178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3" name="Google Shape;178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4" name="Google Shape;178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85" name="Google Shape;1785;p32"/>
            <p:cNvGrpSpPr/>
            <p:nvPr/>
          </p:nvGrpSpPr>
          <p:grpSpPr>
            <a:xfrm rot="-899916">
              <a:off x="8240217" y="1602420"/>
              <a:ext cx="2481318" cy="2481318"/>
              <a:chOff x="2530475" y="1998650"/>
              <a:chExt cx="2100600" cy="2100600"/>
            </a:xfrm>
          </p:grpSpPr>
          <p:cxnSp>
            <p:nvCxnSpPr>
              <p:cNvPr id="1786" name="Google Shape;178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87" name="Google Shape;178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88" name="Google Shape;178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9" name="Google Shape;178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0" name="Google Shape;179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1" name="Google Shape;179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2" name="Google Shape;179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3" name="Google Shape;179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4" name="Google Shape;179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5" name="Google Shape;179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6" name="Google Shape;179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7" name="Google Shape;179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8" name="Google Shape;179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9" name="Google Shape;179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0" name="Google Shape;180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1" name="Google Shape;180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2" name="Google Shape;180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3" name="Google Shape;180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4" name="Google Shape;180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05" name="Google Shape;1805;p3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806" name="Google Shape;1806;p32"/>
            <p:cNvSpPr/>
            <p:nvPr/>
          </p:nvSpPr>
          <p:spPr>
            <a:xfrm>
              <a:off x="186986" y="761490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3225" y="1317725"/>
            <a:ext cx="7710900" cy="18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68" name="Google Shape;168;p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71" name="Google Shape;171;p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4"/>
          <p:cNvGrpSpPr/>
          <p:nvPr/>
        </p:nvGrpSpPr>
        <p:grpSpPr>
          <a:xfrm>
            <a:off x="-1881067" y="-1519935"/>
            <a:ext cx="12972985" cy="7674455"/>
            <a:chOff x="-1881067" y="-1519935"/>
            <a:chExt cx="12972985" cy="7674455"/>
          </a:xfrm>
        </p:grpSpPr>
        <p:sp>
          <p:nvSpPr>
            <p:cNvPr id="178" name="Google Shape;178;p4"/>
            <p:cNvSpPr/>
            <p:nvPr/>
          </p:nvSpPr>
          <p:spPr>
            <a:xfrm>
              <a:off x="1751650" y="-77875"/>
              <a:ext cx="6064225" cy="444325"/>
            </a:xfrm>
            <a:custGeom>
              <a:avLst/>
              <a:gdLst/>
              <a:ahLst/>
              <a:cxnLst/>
              <a:rect l="l" t="t" r="r" b="b"/>
              <a:pathLst>
                <a:path w="242569" h="17773" extrusionOk="0">
                  <a:moveTo>
                    <a:pt x="0" y="382"/>
                  </a:moveTo>
                  <a:cubicBezTo>
                    <a:pt x="3687" y="2607"/>
                    <a:pt x="9344" y="11475"/>
                    <a:pt x="22121" y="13731"/>
                  </a:cubicBezTo>
                  <a:cubicBezTo>
                    <a:pt x="34898" y="15988"/>
                    <a:pt x="59689" y="13285"/>
                    <a:pt x="76661" y="13921"/>
                  </a:cubicBezTo>
                  <a:cubicBezTo>
                    <a:pt x="93633" y="14557"/>
                    <a:pt x="109525" y="18785"/>
                    <a:pt x="123954" y="17545"/>
                  </a:cubicBezTo>
                  <a:cubicBezTo>
                    <a:pt x="138384" y="16306"/>
                    <a:pt x="151097" y="6611"/>
                    <a:pt x="163238" y="6484"/>
                  </a:cubicBezTo>
                  <a:cubicBezTo>
                    <a:pt x="175379" y="6357"/>
                    <a:pt x="183579" y="17863"/>
                    <a:pt x="196801" y="16782"/>
                  </a:cubicBezTo>
                  <a:cubicBezTo>
                    <a:pt x="210023" y="15701"/>
                    <a:pt x="234941" y="2797"/>
                    <a:pt x="242569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9" name="Google Shape;179;p4"/>
            <p:cNvGrpSpPr/>
            <p:nvPr/>
          </p:nvGrpSpPr>
          <p:grpSpPr>
            <a:xfrm rot="900121">
              <a:off x="8331452" y="3394054"/>
              <a:ext cx="2481575" cy="2481575"/>
              <a:chOff x="2530475" y="1998650"/>
              <a:chExt cx="2100600" cy="2100600"/>
            </a:xfrm>
          </p:grpSpPr>
          <p:cxnSp>
            <p:nvCxnSpPr>
              <p:cNvPr id="180" name="Google Shape;18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1" name="Google Shape;18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2" name="Google Shape;18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4" name="Google Shape;18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" name="Google Shape;18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" name="Google Shape;18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" name="Google Shape;18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Google Shape;18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Google Shape;18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Google Shape;19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" name="Google Shape;19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" name="Google Shape;19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" name="Google Shape;19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" name="Google Shape;19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5" name="Google Shape;19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6" name="Google Shape;19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" name="Google Shape;19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" name="Google Shape;19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9" name="Google Shape;199;p4"/>
            <p:cNvGrpSpPr/>
            <p:nvPr/>
          </p:nvGrpSpPr>
          <p:grpSpPr>
            <a:xfrm rot="1193168">
              <a:off x="-1533036" y="-1171904"/>
              <a:ext cx="2481306" cy="2481306"/>
              <a:chOff x="2530475" y="1998650"/>
              <a:chExt cx="2100600" cy="2100600"/>
            </a:xfrm>
          </p:grpSpPr>
          <p:cxnSp>
            <p:nvCxnSpPr>
              <p:cNvPr id="200" name="Google Shape;20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01" name="Google Shape;20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02" name="Google Shape;20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" name="Google Shape;20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" name="Google Shape;20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" name="Google Shape;20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" name="Google Shape;20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" name="Google Shape;20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" name="Google Shape;20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9" name="Google Shape;20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" name="Google Shape;21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" name="Google Shape;21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" name="Google Shape;21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3" name="Google Shape;21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4" name="Google Shape;21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5" name="Google Shape;21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6" name="Google Shape;21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" name="Google Shape;21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8" name="Google Shape;21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33"/>
          <p:cNvGrpSpPr/>
          <p:nvPr/>
        </p:nvGrpSpPr>
        <p:grpSpPr>
          <a:xfrm>
            <a:off x="-1418182" y="-2610468"/>
            <a:ext cx="11397599" cy="9785111"/>
            <a:chOff x="-1418182" y="-2610468"/>
            <a:chExt cx="11397599" cy="9785111"/>
          </a:xfrm>
        </p:grpSpPr>
        <p:grpSp>
          <p:nvGrpSpPr>
            <p:cNvPr id="1811" name="Google Shape;1811;p33"/>
            <p:cNvGrpSpPr/>
            <p:nvPr/>
          </p:nvGrpSpPr>
          <p:grpSpPr>
            <a:xfrm>
              <a:off x="-1418182" y="-2610468"/>
              <a:ext cx="11397599" cy="8533495"/>
              <a:chOff x="-1418182" y="-2610468"/>
              <a:chExt cx="11397599" cy="8533495"/>
            </a:xfrm>
          </p:grpSpPr>
          <p:grpSp>
            <p:nvGrpSpPr>
              <p:cNvPr id="1812" name="Google Shape;1812;p33"/>
              <p:cNvGrpSpPr/>
              <p:nvPr/>
            </p:nvGrpSpPr>
            <p:grpSpPr>
              <a:xfrm rot="487353">
                <a:off x="-1255333" y="-534814"/>
                <a:ext cx="2481334" cy="2481334"/>
                <a:chOff x="2530475" y="1998650"/>
                <a:chExt cx="2100600" cy="2100600"/>
              </a:xfrm>
            </p:grpSpPr>
            <p:cxnSp>
              <p:nvCxnSpPr>
                <p:cNvPr id="1813" name="Google Shape;181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14" name="Google Shape;181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15" name="Google Shape;181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6" name="Google Shape;181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7" name="Google Shape;181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8" name="Google Shape;181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9" name="Google Shape;181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0" name="Google Shape;182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1" name="Google Shape;182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2" name="Google Shape;182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3" name="Google Shape;182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4" name="Google Shape;182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5" name="Google Shape;182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6" name="Google Shape;182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7" name="Google Shape;182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8" name="Google Shape;182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9" name="Google Shape;182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0" name="Google Shape;183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1" name="Google Shape;183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832" name="Google Shape;1832;p33"/>
              <p:cNvGrpSpPr/>
              <p:nvPr/>
            </p:nvGrpSpPr>
            <p:grpSpPr>
              <a:xfrm rot="1146498">
                <a:off x="7160216" y="-1681430"/>
                <a:ext cx="2481412" cy="2481412"/>
                <a:chOff x="2530475" y="1998650"/>
                <a:chExt cx="2100600" cy="2100600"/>
              </a:xfrm>
            </p:grpSpPr>
            <p:cxnSp>
              <p:nvCxnSpPr>
                <p:cNvPr id="1833" name="Google Shape;183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34" name="Google Shape;183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35" name="Google Shape;183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6" name="Google Shape;183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7" name="Google Shape;183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8" name="Google Shape;183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9" name="Google Shape;183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0" name="Google Shape;184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1" name="Google Shape;184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2" name="Google Shape;184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3" name="Google Shape;184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4" name="Google Shape;184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5" name="Google Shape;184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6" name="Google Shape;184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7" name="Google Shape;184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8" name="Google Shape;184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9" name="Google Shape;184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0" name="Google Shape;185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1" name="Google Shape;185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852" name="Google Shape;1852;p33"/>
              <p:cNvSpPr/>
              <p:nvPr/>
            </p:nvSpPr>
            <p:spPr>
              <a:xfrm rot="-9116763">
                <a:off x="7329845" y="3136919"/>
                <a:ext cx="1605366" cy="2558935"/>
              </a:xfrm>
              <a:custGeom>
                <a:avLst/>
                <a:gdLst/>
                <a:ahLst/>
                <a:cxnLst/>
                <a:rect l="l" t="t" r="r" b="b"/>
                <a:pathLst>
                  <a:path w="64215" h="102358" extrusionOk="0">
                    <a:moveTo>
                      <a:pt x="0" y="100232"/>
                    </a:moveTo>
                    <a:cubicBezTo>
                      <a:pt x="3153" y="100505"/>
                      <a:pt x="13371" y="103476"/>
                      <a:pt x="18919" y="101869"/>
                    </a:cubicBezTo>
                    <a:cubicBezTo>
                      <a:pt x="24467" y="100262"/>
                      <a:pt x="31016" y="96048"/>
                      <a:pt x="33290" y="90591"/>
                    </a:cubicBezTo>
                    <a:cubicBezTo>
                      <a:pt x="35564" y="85134"/>
                      <a:pt x="32138" y="75037"/>
                      <a:pt x="32562" y="69125"/>
                    </a:cubicBezTo>
                    <a:cubicBezTo>
                      <a:pt x="32987" y="63213"/>
                      <a:pt x="32926" y="59908"/>
                      <a:pt x="35837" y="55118"/>
                    </a:cubicBezTo>
                    <a:cubicBezTo>
                      <a:pt x="38748" y="50328"/>
                      <a:pt x="45660" y="47206"/>
                      <a:pt x="50026" y="40384"/>
                    </a:cubicBezTo>
                    <a:cubicBezTo>
                      <a:pt x="54392" y="33563"/>
                      <a:pt x="59667" y="20920"/>
                      <a:pt x="62032" y="14189"/>
                    </a:cubicBezTo>
                    <a:cubicBezTo>
                      <a:pt x="64397" y="7458"/>
                      <a:pt x="63851" y="2365"/>
                      <a:pt x="6421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53" name="Google Shape;1853;p33"/>
              <p:cNvSpPr/>
              <p:nvPr/>
            </p:nvSpPr>
            <p:spPr>
              <a:xfrm rot="2402816">
                <a:off x="3496348" y="-889049"/>
                <a:ext cx="6116559" cy="2101001"/>
              </a:xfrm>
              <a:custGeom>
                <a:avLst/>
                <a:gdLst/>
                <a:ahLst/>
                <a:cxnLst/>
                <a:rect l="l" t="t" r="r" b="b"/>
                <a:pathLst>
                  <a:path w="244668" h="84042" extrusionOk="0">
                    <a:moveTo>
                      <a:pt x="244668" y="0"/>
                    </a:moveTo>
                    <a:cubicBezTo>
                      <a:pt x="243213" y="3092"/>
                      <a:pt x="243395" y="13794"/>
                      <a:pt x="235937" y="18554"/>
                    </a:cubicBezTo>
                    <a:cubicBezTo>
                      <a:pt x="228479" y="23314"/>
                      <a:pt x="212198" y="22890"/>
                      <a:pt x="199919" y="28559"/>
                    </a:cubicBezTo>
                    <a:cubicBezTo>
                      <a:pt x="187640" y="34229"/>
                      <a:pt x="178817" y="47387"/>
                      <a:pt x="162263" y="52571"/>
                    </a:cubicBezTo>
                    <a:cubicBezTo>
                      <a:pt x="145709" y="57756"/>
                      <a:pt x="115331" y="56301"/>
                      <a:pt x="100596" y="59666"/>
                    </a:cubicBezTo>
                    <a:cubicBezTo>
                      <a:pt x="85861" y="63031"/>
                      <a:pt x="85406" y="71187"/>
                      <a:pt x="73855" y="72763"/>
                    </a:cubicBezTo>
                    <a:cubicBezTo>
                      <a:pt x="62304" y="74340"/>
                      <a:pt x="43597" y="67245"/>
                      <a:pt x="31288" y="69125"/>
                    </a:cubicBezTo>
                    <a:cubicBezTo>
                      <a:pt x="18979" y="71005"/>
                      <a:pt x="5215" y="81556"/>
                      <a:pt x="0" y="8404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854" name="Google Shape;1854;p33"/>
            <p:cNvGrpSpPr/>
            <p:nvPr/>
          </p:nvGrpSpPr>
          <p:grpSpPr>
            <a:xfrm rot="290483">
              <a:off x="1273110" y="4592886"/>
              <a:ext cx="2481470" cy="2481470"/>
              <a:chOff x="2530475" y="1998650"/>
              <a:chExt cx="2100600" cy="2100600"/>
            </a:xfrm>
          </p:grpSpPr>
          <p:cxnSp>
            <p:nvCxnSpPr>
              <p:cNvPr id="1855" name="Google Shape;1855;p3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56" name="Google Shape;1856;p3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57" name="Google Shape;1857;p3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8" name="Google Shape;1858;p3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9" name="Google Shape;1859;p3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0" name="Google Shape;1860;p3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1" name="Google Shape;1861;p3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2" name="Google Shape;1862;p3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3" name="Google Shape;1863;p3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4" name="Google Shape;1864;p3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5" name="Google Shape;1865;p3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6" name="Google Shape;1866;p3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7" name="Google Shape;1867;p3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8" name="Google Shape;1868;p3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9" name="Google Shape;1869;p3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0" name="Google Shape;1870;p3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1" name="Google Shape;1871;p3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2" name="Google Shape;1872;p3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3" name="Google Shape;1873;p3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74" name="Google Shape;1874;p33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1875" name="Google Shape;1875;p33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1879" name="Google Shape;1879;p33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3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3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892" name="Google Shape;1892;p3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895" name="Google Shape;1895;p3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4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902" name="Google Shape;1902;p34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903" name="Google Shape;1903;p34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904" name="Google Shape;190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05" name="Google Shape;190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06" name="Google Shape;190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7" name="Google Shape;190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8" name="Google Shape;190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9" name="Google Shape;190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0" name="Google Shape;191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1" name="Google Shape;191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2" name="Google Shape;191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3" name="Google Shape;191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4" name="Google Shape;191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5" name="Google Shape;191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6" name="Google Shape;191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7" name="Google Shape;191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8" name="Google Shape;191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9" name="Google Shape;191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0" name="Google Shape;192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1" name="Google Shape;192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2" name="Google Shape;192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23" name="Google Shape;1923;p34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924" name="Google Shape;192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25" name="Google Shape;192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26" name="Google Shape;192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7" name="Google Shape;192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8" name="Google Shape;192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9" name="Google Shape;192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3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1"/>
          </p:nvPr>
        </p:nvSpPr>
        <p:spPr>
          <a:xfrm>
            <a:off x="5055284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2"/>
          </p:nvPr>
        </p:nvSpPr>
        <p:spPr>
          <a:xfrm>
            <a:off x="1583300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3"/>
          </p:nvPr>
        </p:nvSpPr>
        <p:spPr>
          <a:xfrm>
            <a:off x="50552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4"/>
          </p:nvPr>
        </p:nvSpPr>
        <p:spPr>
          <a:xfrm>
            <a:off x="15830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5" name="Google Shape;225;p5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226" name="Google Shape;226;p5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229" name="Google Shape;229;p5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5"/>
          <p:cNvGrpSpPr/>
          <p:nvPr/>
        </p:nvGrpSpPr>
        <p:grpSpPr>
          <a:xfrm>
            <a:off x="-2179793" y="1148903"/>
            <a:ext cx="13389725" cy="3268031"/>
            <a:chOff x="-2179793" y="1148903"/>
            <a:chExt cx="13389725" cy="3268031"/>
          </a:xfrm>
        </p:grpSpPr>
        <p:grpSp>
          <p:nvGrpSpPr>
            <p:cNvPr id="238" name="Google Shape;238;p5"/>
            <p:cNvGrpSpPr/>
            <p:nvPr/>
          </p:nvGrpSpPr>
          <p:grpSpPr>
            <a:xfrm rot="711011">
              <a:off x="8499971" y="1377261"/>
              <a:ext cx="2481602" cy="2481602"/>
              <a:chOff x="2530475" y="1998650"/>
              <a:chExt cx="2100600" cy="2100600"/>
            </a:xfrm>
          </p:grpSpPr>
          <p:cxnSp>
            <p:nvCxnSpPr>
              <p:cNvPr id="239" name="Google Shape;23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0" name="Google Shape;24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41" name="Google Shape;24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5" name="Google Shape;24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6" name="Google Shape;24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7" name="Google Shape;24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8" name="Google Shape;24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9" name="Google Shape;24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0" name="Google Shape;25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1" name="Google Shape;25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2" name="Google Shape;25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3" name="Google Shape;25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4" name="Google Shape;25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5" name="Google Shape;25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6" name="Google Shape;25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7" name="Google Shape;25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58" name="Google Shape;258;p5"/>
            <p:cNvGrpSpPr/>
            <p:nvPr/>
          </p:nvGrpSpPr>
          <p:grpSpPr>
            <a:xfrm rot="899916">
              <a:off x="-1900983" y="1656806"/>
              <a:ext cx="2481318" cy="2481318"/>
              <a:chOff x="2530475" y="1998650"/>
              <a:chExt cx="2100600" cy="210060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60" name="Google Shape;26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61" name="Google Shape;26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3" name="Google Shape;26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4" name="Google Shape;26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5" name="Google Shape;26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4" name="Google Shape;27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5" name="Google Shape;27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7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6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281" name="Google Shape;281;p6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6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284" name="Google Shape;284;p6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sp>
          <p:nvSpPr>
            <p:cNvPr id="291" name="Google Shape;291;p6"/>
            <p:cNvSpPr/>
            <p:nvPr/>
          </p:nvSpPr>
          <p:spPr>
            <a:xfrm>
              <a:off x="1446125" y="4754860"/>
              <a:ext cx="6302600" cy="483000"/>
            </a:xfrm>
            <a:custGeom>
              <a:avLst/>
              <a:gdLst/>
              <a:ahLst/>
              <a:cxnLst/>
              <a:rect l="l" t="t" r="r" b="b"/>
              <a:pathLst>
                <a:path w="252104" h="19320" extrusionOk="0">
                  <a:moveTo>
                    <a:pt x="0" y="19320"/>
                  </a:moveTo>
                  <a:cubicBezTo>
                    <a:pt x="2543" y="17636"/>
                    <a:pt x="5848" y="11279"/>
                    <a:pt x="15256" y="9213"/>
                  </a:cubicBezTo>
                  <a:cubicBezTo>
                    <a:pt x="24664" y="7147"/>
                    <a:pt x="46245" y="8451"/>
                    <a:pt x="56447" y="6925"/>
                  </a:cubicBezTo>
                  <a:cubicBezTo>
                    <a:pt x="66649" y="5400"/>
                    <a:pt x="66840" y="-417"/>
                    <a:pt x="76470" y="60"/>
                  </a:cubicBezTo>
                  <a:cubicBezTo>
                    <a:pt x="86100" y="537"/>
                    <a:pt x="102628" y="9308"/>
                    <a:pt x="114229" y="9785"/>
                  </a:cubicBezTo>
                  <a:cubicBezTo>
                    <a:pt x="125830" y="10262"/>
                    <a:pt x="135809" y="3651"/>
                    <a:pt x="146075" y="2920"/>
                  </a:cubicBezTo>
                  <a:cubicBezTo>
                    <a:pt x="156341" y="2189"/>
                    <a:pt x="168133" y="3873"/>
                    <a:pt x="175824" y="5399"/>
                  </a:cubicBezTo>
                  <a:cubicBezTo>
                    <a:pt x="183516" y="6925"/>
                    <a:pt x="185073" y="11025"/>
                    <a:pt x="192224" y="12074"/>
                  </a:cubicBezTo>
                  <a:cubicBezTo>
                    <a:pt x="199375" y="13123"/>
                    <a:pt x="210723" y="11533"/>
                    <a:pt x="218732" y="11692"/>
                  </a:cubicBezTo>
                  <a:cubicBezTo>
                    <a:pt x="226742" y="11851"/>
                    <a:pt x="234719" y="11946"/>
                    <a:pt x="240281" y="13027"/>
                  </a:cubicBezTo>
                  <a:cubicBezTo>
                    <a:pt x="245843" y="14108"/>
                    <a:pt x="250134" y="17318"/>
                    <a:pt x="252104" y="1817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292" name="Google Shape;292;p6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293" name="Google Shape;29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94" name="Google Shape;29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95" name="Google Shape;29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6" name="Google Shape;29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7" name="Google Shape;29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9" name="Google Shape;29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0" name="Google Shape;30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1" name="Google Shape;30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2" name="Google Shape;30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3" name="Google Shape;30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4" name="Google Shape;30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" name="Google Shape;30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" name="Google Shape;30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" name="Google Shape;30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8" name="Google Shape;30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9" name="Google Shape;30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0" name="Google Shape;31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1" name="Google Shape;31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2" name="Google Shape;312;p6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13" name="Google Shape;31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4" name="Google Shape;31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15" name="Google Shape;31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6" name="Google Shape;31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7" name="Google Shape;31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8" name="Google Shape;31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9" name="Google Shape;31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0" name="Google Shape;32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1" name="Google Shape;32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2" name="Google Shape;32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3" name="Google Shape;32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4" name="Google Shape;32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6" name="Google Shape;32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7" name="Google Shape;32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subTitle" idx="1"/>
          </p:nvPr>
        </p:nvSpPr>
        <p:spPr>
          <a:xfrm>
            <a:off x="1097875" y="1860700"/>
            <a:ext cx="3858900" cy="22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336" name="Google Shape;336;p7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343" name="Google Shape;343;p7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346" name="Google Shape;346;p7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347" name="Google Shape;34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8" name="Google Shape;34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49" name="Google Shape;34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" name="Google Shape;35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8" name="Google Shape;35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9" name="Google Shape;35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0" name="Google Shape;36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1" name="Google Shape;36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2" name="Google Shape;36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3" name="Google Shape;36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4" name="Google Shape;36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5" name="Google Shape;36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66" name="Google Shape;366;p7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67" name="Google Shape;36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68" name="Google Shape;36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69" name="Google Shape;36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0" name="Google Shape;37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1" name="Google Shape;37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2" name="Google Shape;37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3" name="Google Shape;37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4" name="Google Shape;37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5" name="Google Shape;37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6" name="Google Shape;37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7" name="Google Shape;37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8" name="Google Shape;37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9" name="Google Shape;37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0" name="Google Shape;38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1" name="Google Shape;38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2" name="Google Shape;38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" name="Google Shape;38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" name="Google Shape;38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" name="Google Shape;38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4108535" y="1732650"/>
            <a:ext cx="3858900" cy="16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389" name="Google Shape;389;p8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8"/>
          <p:cNvGrpSpPr/>
          <p:nvPr/>
        </p:nvGrpSpPr>
        <p:grpSpPr>
          <a:xfrm>
            <a:off x="-1142726" y="-117525"/>
            <a:ext cx="11528932" cy="6545247"/>
            <a:chOff x="-1142726" y="-117525"/>
            <a:chExt cx="11528932" cy="6545247"/>
          </a:xfrm>
        </p:grpSpPr>
        <p:grpSp>
          <p:nvGrpSpPr>
            <p:cNvPr id="392" name="Google Shape;392;p8"/>
            <p:cNvGrpSpPr/>
            <p:nvPr/>
          </p:nvGrpSpPr>
          <p:grpSpPr>
            <a:xfrm rot="-1198589">
              <a:off x="7555353" y="3596870"/>
              <a:ext cx="2481607" cy="2481607"/>
              <a:chOff x="2530475" y="1998650"/>
              <a:chExt cx="2100600" cy="2100600"/>
            </a:xfrm>
          </p:grpSpPr>
          <p:cxnSp>
            <p:nvCxnSpPr>
              <p:cNvPr id="393" name="Google Shape;39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94" name="Google Shape;39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95" name="Google Shape;39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1" name="Google Shape;41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12" name="Google Shape;412;p8"/>
            <p:cNvGrpSpPr/>
            <p:nvPr/>
          </p:nvGrpSpPr>
          <p:grpSpPr>
            <a:xfrm rot="-578074">
              <a:off x="-952582" y="1130534"/>
              <a:ext cx="2481358" cy="2481358"/>
              <a:chOff x="2530475" y="1998650"/>
              <a:chExt cx="2100600" cy="2100600"/>
            </a:xfrm>
          </p:grpSpPr>
          <p:cxnSp>
            <p:nvCxnSpPr>
              <p:cNvPr id="413" name="Google Shape;41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14" name="Google Shape;41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15" name="Google Shape;41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6" name="Google Shape;41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7" name="Google Shape;41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8" name="Google Shape;41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9" name="Google Shape;41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0" name="Google Shape;42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1" name="Google Shape;42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2" name="Google Shape;42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3" name="Google Shape;42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4" name="Google Shape;42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5" name="Google Shape;42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6" name="Google Shape;42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7" name="Google Shape;42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8" name="Google Shape;42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9" name="Google Shape;42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0" name="Google Shape;43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1" name="Google Shape;43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32" name="Google Shape;432;p8"/>
            <p:cNvSpPr/>
            <p:nvPr/>
          </p:nvSpPr>
          <p:spPr>
            <a:xfrm>
              <a:off x="3767875" y="-117525"/>
              <a:ext cx="5516022" cy="967800"/>
            </a:xfrm>
            <a:custGeom>
              <a:avLst/>
              <a:gdLst/>
              <a:ahLst/>
              <a:cxnLst/>
              <a:rect l="l" t="t" r="r" b="b"/>
              <a:pathLst>
                <a:path w="233606" h="38712" extrusionOk="0">
                  <a:moveTo>
                    <a:pt x="233606" y="38712"/>
                  </a:moveTo>
                  <a:cubicBezTo>
                    <a:pt x="232017" y="36742"/>
                    <a:pt x="229633" y="29527"/>
                    <a:pt x="224071" y="26889"/>
                  </a:cubicBezTo>
                  <a:cubicBezTo>
                    <a:pt x="218509" y="24251"/>
                    <a:pt x="208402" y="22789"/>
                    <a:pt x="200234" y="22884"/>
                  </a:cubicBezTo>
                  <a:cubicBezTo>
                    <a:pt x="192066" y="22979"/>
                    <a:pt x="184692" y="25204"/>
                    <a:pt x="175062" y="27461"/>
                  </a:cubicBezTo>
                  <a:cubicBezTo>
                    <a:pt x="165432" y="29718"/>
                    <a:pt x="153862" y="36361"/>
                    <a:pt x="142452" y="36424"/>
                  </a:cubicBezTo>
                  <a:cubicBezTo>
                    <a:pt x="131042" y="36488"/>
                    <a:pt x="119918" y="31624"/>
                    <a:pt x="106601" y="27842"/>
                  </a:cubicBezTo>
                  <a:cubicBezTo>
                    <a:pt x="93284" y="24060"/>
                    <a:pt x="74087" y="15257"/>
                    <a:pt x="62550" y="13731"/>
                  </a:cubicBezTo>
                  <a:cubicBezTo>
                    <a:pt x="51013" y="12206"/>
                    <a:pt x="47802" y="20978"/>
                    <a:pt x="37377" y="18689"/>
                  </a:cubicBezTo>
                  <a:cubicBezTo>
                    <a:pt x="26952" y="16401"/>
                    <a:pt x="6230" y="311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8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434" name="Google Shape;434;p8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9"/>
          <p:cNvGrpSpPr/>
          <p:nvPr/>
        </p:nvGrpSpPr>
        <p:grpSpPr>
          <a:xfrm>
            <a:off x="-577305" y="-1566838"/>
            <a:ext cx="10283500" cy="8262987"/>
            <a:chOff x="-577305" y="-1566838"/>
            <a:chExt cx="10283500" cy="8262987"/>
          </a:xfrm>
        </p:grpSpPr>
        <p:grpSp>
          <p:nvGrpSpPr>
            <p:cNvPr id="444" name="Google Shape;444;p9"/>
            <p:cNvGrpSpPr/>
            <p:nvPr/>
          </p:nvGrpSpPr>
          <p:grpSpPr>
            <a:xfrm rot="-1198589">
              <a:off x="6545203" y="-1217593"/>
              <a:ext cx="2481607" cy="2481607"/>
              <a:chOff x="2530475" y="1998650"/>
              <a:chExt cx="2100600" cy="2100600"/>
            </a:xfrm>
          </p:grpSpPr>
          <p:cxnSp>
            <p:nvCxnSpPr>
              <p:cNvPr id="445" name="Google Shape;44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46" name="Google Shape;44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47" name="Google Shape;44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8" name="Google Shape;44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9" name="Google Shape;44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1" name="Google Shape;45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2" name="Google Shape;45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3" name="Google Shape;45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4" name="Google Shape;45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64" name="Google Shape;464;p9"/>
            <p:cNvGrpSpPr/>
            <p:nvPr/>
          </p:nvGrpSpPr>
          <p:grpSpPr>
            <a:xfrm rot="-899916">
              <a:off x="-298495" y="3936020"/>
              <a:ext cx="2481318" cy="2481318"/>
              <a:chOff x="2530475" y="1998650"/>
              <a:chExt cx="2100600" cy="2100600"/>
            </a:xfrm>
          </p:grpSpPr>
          <p:cxnSp>
            <p:nvCxnSpPr>
              <p:cNvPr id="465" name="Google Shape;46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66" name="Google Shape;46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67" name="Google Shape;46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0" name="Google Shape;47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1" name="Google Shape;47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2" name="Google Shape;47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3" name="Google Shape;47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4" name="Google Shape;47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5" name="Google Shape;47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6" name="Google Shape;47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7" name="Google Shape;47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8" name="Google Shape;47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9" name="Google Shape;47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0" name="Google Shape;48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1" name="Google Shape;48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2" name="Google Shape;48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3" name="Google Shape;48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84" name="Google Shape;484;p9"/>
            <p:cNvGrpSpPr/>
            <p:nvPr/>
          </p:nvGrpSpPr>
          <p:grpSpPr>
            <a:xfrm rot="-741944">
              <a:off x="6987590" y="3548820"/>
              <a:ext cx="2481666" cy="2481666"/>
              <a:chOff x="2530475" y="1998650"/>
              <a:chExt cx="2100600" cy="2100600"/>
            </a:xfrm>
          </p:grpSpPr>
          <p:cxnSp>
            <p:nvCxnSpPr>
              <p:cNvPr id="485" name="Google Shape;48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86" name="Google Shape;48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87" name="Google Shape;48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8" name="Google Shape;48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9" name="Google Shape;48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0" name="Google Shape;49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1" name="Google Shape;49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2" name="Google Shape;49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3" name="Google Shape;49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4" name="Google Shape;49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5" name="Google Shape;49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6" name="Google Shape;49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04" name="Google Shape;504;p9"/>
          <p:cNvSpPr txBox="1">
            <a:spLocks noGrp="1"/>
          </p:cNvSpPr>
          <p:nvPr>
            <p:ph type="title"/>
          </p:nvPr>
        </p:nvSpPr>
        <p:spPr>
          <a:xfrm>
            <a:off x="703650" y="1722450"/>
            <a:ext cx="5247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1"/>
          </p:nvPr>
        </p:nvSpPr>
        <p:spPr>
          <a:xfrm>
            <a:off x="703650" y="2749950"/>
            <a:ext cx="5247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9"/>
          <p:cNvGrpSpPr/>
          <p:nvPr/>
        </p:nvGrpSpPr>
        <p:grpSpPr>
          <a:xfrm>
            <a:off x="885436" y="64216"/>
            <a:ext cx="494877" cy="5028783"/>
            <a:chOff x="885436" y="64216"/>
            <a:chExt cx="494877" cy="5028783"/>
          </a:xfrm>
        </p:grpSpPr>
        <p:sp>
          <p:nvSpPr>
            <p:cNvPr id="507" name="Google Shape;507;p9"/>
            <p:cNvSpPr/>
            <p:nvPr/>
          </p:nvSpPr>
          <p:spPr>
            <a:xfrm rot="1332272" flipH="1">
              <a:off x="943725" y="4684140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5436" y="64216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9"/>
          <p:cNvGrpSpPr/>
          <p:nvPr/>
        </p:nvGrpSpPr>
        <p:grpSpPr>
          <a:xfrm>
            <a:off x="412962" y="225675"/>
            <a:ext cx="7524557" cy="4098000"/>
            <a:chOff x="412962" y="225675"/>
            <a:chExt cx="7524557" cy="4098000"/>
          </a:xfrm>
        </p:grpSpPr>
        <p:sp>
          <p:nvSpPr>
            <p:cNvPr id="510" name="Google Shape;510;p9"/>
            <p:cNvSpPr/>
            <p:nvPr/>
          </p:nvSpPr>
          <p:spPr>
            <a:xfrm>
              <a:off x="7469724" y="3744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7781873" y="2256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9"/>
            <p:cNvGrpSpPr/>
            <p:nvPr/>
          </p:nvGrpSpPr>
          <p:grpSpPr>
            <a:xfrm>
              <a:off x="412962" y="394811"/>
              <a:ext cx="306224" cy="3928864"/>
              <a:chOff x="412962" y="394811"/>
              <a:chExt cx="306224" cy="3928864"/>
            </a:xfrm>
          </p:grpSpPr>
          <p:sp>
            <p:nvSpPr>
              <p:cNvPr id="513" name="Google Shape;513;p9"/>
              <p:cNvSpPr/>
              <p:nvPr/>
            </p:nvSpPr>
            <p:spPr>
              <a:xfrm flipH="1">
                <a:off x="571969" y="41714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 flipH="1">
                <a:off x="452544" y="3810222"/>
                <a:ext cx="60404" cy="8554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609" extrusionOk="0">
                    <a:moveTo>
                      <a:pt x="215" y="1"/>
                    </a:moveTo>
                    <a:cubicBezTo>
                      <a:pt x="191" y="1"/>
                      <a:pt x="179" y="1"/>
                      <a:pt x="155" y="13"/>
                    </a:cubicBezTo>
                    <a:cubicBezTo>
                      <a:pt x="120" y="25"/>
                      <a:pt x="96" y="37"/>
                      <a:pt x="60" y="61"/>
                    </a:cubicBezTo>
                    <a:cubicBezTo>
                      <a:pt x="48" y="84"/>
                      <a:pt x="36" y="96"/>
                      <a:pt x="24" y="108"/>
                    </a:cubicBezTo>
                    <a:cubicBezTo>
                      <a:pt x="12" y="144"/>
                      <a:pt x="1" y="180"/>
                      <a:pt x="1" y="215"/>
                    </a:cubicBezTo>
                    <a:cubicBezTo>
                      <a:pt x="1" y="251"/>
                      <a:pt x="1" y="275"/>
                      <a:pt x="1" y="311"/>
                    </a:cubicBezTo>
                    <a:cubicBezTo>
                      <a:pt x="1" y="334"/>
                      <a:pt x="1" y="346"/>
                      <a:pt x="1" y="370"/>
                    </a:cubicBezTo>
                    <a:cubicBezTo>
                      <a:pt x="1" y="382"/>
                      <a:pt x="12" y="382"/>
                      <a:pt x="12" y="382"/>
                    </a:cubicBezTo>
                    <a:lnTo>
                      <a:pt x="12" y="406"/>
                    </a:lnTo>
                    <a:cubicBezTo>
                      <a:pt x="12" y="430"/>
                      <a:pt x="12" y="442"/>
                      <a:pt x="12" y="453"/>
                    </a:cubicBezTo>
                    <a:cubicBezTo>
                      <a:pt x="24" y="477"/>
                      <a:pt x="36" y="489"/>
                      <a:pt x="36" y="501"/>
                    </a:cubicBezTo>
                    <a:cubicBezTo>
                      <a:pt x="48" y="525"/>
                      <a:pt x="72" y="549"/>
                      <a:pt x="96" y="561"/>
                    </a:cubicBezTo>
                    <a:cubicBezTo>
                      <a:pt x="108" y="572"/>
                      <a:pt x="120" y="584"/>
                      <a:pt x="132" y="584"/>
                    </a:cubicBezTo>
                    <a:cubicBezTo>
                      <a:pt x="155" y="596"/>
                      <a:pt x="191" y="608"/>
                      <a:pt x="215" y="608"/>
                    </a:cubicBezTo>
                    <a:lnTo>
                      <a:pt x="263" y="596"/>
                    </a:lnTo>
                    <a:cubicBezTo>
                      <a:pt x="286" y="596"/>
                      <a:pt x="298" y="584"/>
                      <a:pt x="322" y="584"/>
                    </a:cubicBezTo>
                    <a:cubicBezTo>
                      <a:pt x="346" y="561"/>
                      <a:pt x="358" y="549"/>
                      <a:pt x="370" y="525"/>
                    </a:cubicBezTo>
                    <a:cubicBezTo>
                      <a:pt x="393" y="501"/>
                      <a:pt x="405" y="489"/>
                      <a:pt x="405" y="453"/>
                    </a:cubicBezTo>
                    <a:cubicBezTo>
                      <a:pt x="417" y="442"/>
                      <a:pt x="417" y="430"/>
                      <a:pt x="417" y="406"/>
                    </a:cubicBezTo>
                    <a:cubicBezTo>
                      <a:pt x="417" y="382"/>
                      <a:pt x="429" y="346"/>
                      <a:pt x="429" y="311"/>
                    </a:cubicBezTo>
                    <a:cubicBezTo>
                      <a:pt x="429" y="275"/>
                      <a:pt x="429" y="251"/>
                      <a:pt x="429" y="215"/>
                    </a:cubicBezTo>
                    <a:cubicBezTo>
                      <a:pt x="429" y="180"/>
                      <a:pt x="429" y="156"/>
                      <a:pt x="405" y="132"/>
                    </a:cubicBezTo>
                    <a:cubicBezTo>
                      <a:pt x="405" y="108"/>
                      <a:pt x="382" y="84"/>
                      <a:pt x="370" y="61"/>
                    </a:cubicBezTo>
                    <a:cubicBezTo>
                      <a:pt x="346" y="49"/>
                      <a:pt x="322" y="25"/>
                      <a:pt x="298" y="25"/>
                    </a:cubicBezTo>
                    <a:cubicBezTo>
                      <a:pt x="274" y="1"/>
                      <a:pt x="239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 flipH="1">
                <a:off x="412962" y="394811"/>
                <a:ext cx="159018" cy="15761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22" extrusionOk="0">
                    <a:moveTo>
                      <a:pt x="567" y="1"/>
                    </a:moveTo>
                    <a:cubicBezTo>
                      <a:pt x="534" y="1"/>
                      <a:pt x="499" y="7"/>
                      <a:pt x="464" y="21"/>
                    </a:cubicBezTo>
                    <a:cubicBezTo>
                      <a:pt x="405" y="32"/>
                      <a:pt x="345" y="68"/>
                      <a:pt x="286" y="104"/>
                    </a:cubicBezTo>
                    <a:cubicBezTo>
                      <a:pt x="167" y="187"/>
                      <a:pt x="72" y="318"/>
                      <a:pt x="48" y="461"/>
                    </a:cubicBezTo>
                    <a:cubicBezTo>
                      <a:pt x="0" y="640"/>
                      <a:pt x="48" y="806"/>
                      <a:pt x="155" y="949"/>
                    </a:cubicBezTo>
                    <a:cubicBezTo>
                      <a:pt x="202" y="997"/>
                      <a:pt x="262" y="1044"/>
                      <a:pt x="322" y="1080"/>
                    </a:cubicBezTo>
                    <a:cubicBezTo>
                      <a:pt x="369" y="1104"/>
                      <a:pt x="417" y="1116"/>
                      <a:pt x="476" y="1116"/>
                    </a:cubicBezTo>
                    <a:cubicBezTo>
                      <a:pt x="476" y="1116"/>
                      <a:pt x="482" y="1121"/>
                      <a:pt x="485" y="1121"/>
                    </a:cubicBezTo>
                    <a:cubicBezTo>
                      <a:pt x="487" y="1121"/>
                      <a:pt x="488" y="1120"/>
                      <a:pt x="488" y="1116"/>
                    </a:cubicBezTo>
                    <a:lnTo>
                      <a:pt x="572" y="1116"/>
                    </a:lnTo>
                    <a:cubicBezTo>
                      <a:pt x="619" y="1116"/>
                      <a:pt x="667" y="1080"/>
                      <a:pt x="691" y="1033"/>
                    </a:cubicBezTo>
                    <a:cubicBezTo>
                      <a:pt x="798" y="985"/>
                      <a:pt x="905" y="902"/>
                      <a:pt x="976" y="794"/>
                    </a:cubicBezTo>
                    <a:cubicBezTo>
                      <a:pt x="1131" y="544"/>
                      <a:pt x="1012" y="187"/>
                      <a:pt x="750" y="56"/>
                    </a:cubicBezTo>
                    <a:cubicBezTo>
                      <a:pt x="714" y="32"/>
                      <a:pt x="667" y="21"/>
                      <a:pt x="631" y="9"/>
                    </a:cubicBezTo>
                    <a:cubicBezTo>
                      <a:pt x="611" y="4"/>
                      <a:pt x="590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01602" y="682454"/>
                <a:ext cx="70378" cy="7164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0" extrusionOk="0">
                    <a:moveTo>
                      <a:pt x="179" y="0"/>
                    </a:moveTo>
                    <a:cubicBezTo>
                      <a:pt x="155" y="0"/>
                      <a:pt x="143" y="12"/>
                      <a:pt x="119" y="24"/>
                    </a:cubicBezTo>
                    <a:cubicBezTo>
                      <a:pt x="95" y="24"/>
                      <a:pt x="72" y="36"/>
                      <a:pt x="60" y="60"/>
                    </a:cubicBezTo>
                    <a:cubicBezTo>
                      <a:pt x="48" y="72"/>
                      <a:pt x="36" y="84"/>
                      <a:pt x="24" y="107"/>
                    </a:cubicBezTo>
                    <a:cubicBezTo>
                      <a:pt x="24" y="119"/>
                      <a:pt x="12" y="131"/>
                      <a:pt x="12" y="155"/>
                    </a:cubicBezTo>
                    <a:cubicBezTo>
                      <a:pt x="0" y="179"/>
                      <a:pt x="0" y="203"/>
                      <a:pt x="0" y="226"/>
                    </a:cubicBezTo>
                    <a:cubicBezTo>
                      <a:pt x="0" y="250"/>
                      <a:pt x="12" y="274"/>
                      <a:pt x="24" y="298"/>
                    </a:cubicBezTo>
                    <a:cubicBezTo>
                      <a:pt x="24" y="310"/>
                      <a:pt x="24" y="322"/>
                      <a:pt x="24" y="322"/>
                    </a:cubicBezTo>
                    <a:cubicBezTo>
                      <a:pt x="36" y="357"/>
                      <a:pt x="48" y="381"/>
                      <a:pt x="72" y="405"/>
                    </a:cubicBezTo>
                    <a:cubicBezTo>
                      <a:pt x="84" y="429"/>
                      <a:pt x="95" y="441"/>
                      <a:pt x="107" y="453"/>
                    </a:cubicBezTo>
                    <a:cubicBezTo>
                      <a:pt x="131" y="465"/>
                      <a:pt x="143" y="476"/>
                      <a:pt x="167" y="488"/>
                    </a:cubicBezTo>
                    <a:cubicBezTo>
                      <a:pt x="191" y="500"/>
                      <a:pt x="203" y="500"/>
                      <a:pt x="226" y="500"/>
                    </a:cubicBezTo>
                    <a:cubicBezTo>
                      <a:pt x="244" y="506"/>
                      <a:pt x="259" y="509"/>
                      <a:pt x="274" y="509"/>
                    </a:cubicBezTo>
                    <a:cubicBezTo>
                      <a:pt x="289" y="509"/>
                      <a:pt x="304" y="506"/>
                      <a:pt x="322" y="500"/>
                    </a:cubicBezTo>
                    <a:cubicBezTo>
                      <a:pt x="334" y="488"/>
                      <a:pt x="345" y="488"/>
                      <a:pt x="357" y="488"/>
                    </a:cubicBezTo>
                    <a:cubicBezTo>
                      <a:pt x="381" y="476"/>
                      <a:pt x="405" y="453"/>
                      <a:pt x="429" y="441"/>
                    </a:cubicBezTo>
                    <a:cubicBezTo>
                      <a:pt x="441" y="417"/>
                      <a:pt x="453" y="405"/>
                      <a:pt x="465" y="381"/>
                    </a:cubicBezTo>
                    <a:cubicBezTo>
                      <a:pt x="476" y="369"/>
                      <a:pt x="488" y="345"/>
                      <a:pt x="488" y="334"/>
                    </a:cubicBezTo>
                    <a:cubicBezTo>
                      <a:pt x="500" y="310"/>
                      <a:pt x="500" y="286"/>
                      <a:pt x="500" y="262"/>
                    </a:cubicBezTo>
                    <a:cubicBezTo>
                      <a:pt x="500" y="238"/>
                      <a:pt x="500" y="215"/>
                      <a:pt x="500" y="203"/>
                    </a:cubicBezTo>
                    <a:cubicBezTo>
                      <a:pt x="488" y="179"/>
                      <a:pt x="476" y="155"/>
                      <a:pt x="476" y="143"/>
                    </a:cubicBezTo>
                    <a:cubicBezTo>
                      <a:pt x="453" y="107"/>
                      <a:pt x="441" y="84"/>
                      <a:pt x="405" y="72"/>
                    </a:cubicBezTo>
                    <a:cubicBezTo>
                      <a:pt x="393" y="60"/>
                      <a:pt x="381" y="48"/>
                      <a:pt x="357" y="36"/>
                    </a:cubicBezTo>
                    <a:cubicBezTo>
                      <a:pt x="334" y="24"/>
                      <a:pt x="322" y="24"/>
                      <a:pt x="298" y="24"/>
                    </a:cubicBezTo>
                    <a:cubicBezTo>
                      <a:pt x="286" y="24"/>
                      <a:pt x="274" y="12"/>
                      <a:pt x="262" y="12"/>
                    </a:cubicBezTo>
                    <a:cubicBezTo>
                      <a:pt x="226" y="0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11"/>
          <p:cNvGrpSpPr/>
          <p:nvPr/>
        </p:nvGrpSpPr>
        <p:grpSpPr>
          <a:xfrm>
            <a:off x="-1197212" y="-292175"/>
            <a:ext cx="11475697" cy="5906267"/>
            <a:chOff x="-1197212" y="-292175"/>
            <a:chExt cx="11475697" cy="5906267"/>
          </a:xfrm>
        </p:grpSpPr>
        <p:grpSp>
          <p:nvGrpSpPr>
            <p:cNvPr id="522" name="Google Shape;522;p11"/>
            <p:cNvGrpSpPr/>
            <p:nvPr/>
          </p:nvGrpSpPr>
          <p:grpSpPr>
            <a:xfrm rot="-641899">
              <a:off x="7588211" y="2799655"/>
              <a:ext cx="2481509" cy="2481509"/>
              <a:chOff x="2530475" y="1998650"/>
              <a:chExt cx="2100600" cy="2100600"/>
            </a:xfrm>
          </p:grpSpPr>
          <p:cxnSp>
            <p:nvCxnSpPr>
              <p:cNvPr id="523" name="Google Shape;52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24" name="Google Shape;52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25" name="Google Shape;52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6" name="Google Shape;52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7" name="Google Shape;52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8" name="Google Shape;52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9" name="Google Shape;52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0" name="Google Shape;53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1" name="Google Shape;53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2" name="Google Shape;53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3" name="Google Shape;53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4" name="Google Shape;53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5" name="Google Shape;53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6" name="Google Shape;53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7" name="Google Shape;53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8" name="Google Shape;53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9" name="Google Shape;53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0" name="Google Shape;54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1" name="Google Shape;54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42" name="Google Shape;542;p11"/>
            <p:cNvGrpSpPr/>
            <p:nvPr/>
          </p:nvGrpSpPr>
          <p:grpSpPr>
            <a:xfrm rot="-484102">
              <a:off x="-1035354" y="-92019"/>
              <a:ext cx="2481425" cy="2481425"/>
              <a:chOff x="2530475" y="1998650"/>
              <a:chExt cx="2100600" cy="2100600"/>
            </a:xfrm>
          </p:grpSpPr>
          <p:cxnSp>
            <p:nvCxnSpPr>
              <p:cNvPr id="543" name="Google Shape;54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4" name="Google Shape;54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45" name="Google Shape;54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6" name="Google Shape;54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7" name="Google Shape;54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8" name="Google Shape;54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9" name="Google Shape;54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0" name="Google Shape;55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1" name="Google Shape;55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2" name="Google Shape;55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3" name="Google Shape;55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4" name="Google Shape;55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5" name="Google Shape;55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6" name="Google Shape;55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7" name="Google Shape;55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8" name="Google Shape;55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9" name="Google Shape;55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0" name="Google Shape;56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1" name="Google Shape;56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62" name="Google Shape;562;p11"/>
            <p:cNvSpPr/>
            <p:nvPr/>
          </p:nvSpPr>
          <p:spPr>
            <a:xfrm>
              <a:off x="-375050" y="3947767"/>
              <a:ext cx="8061800" cy="1666325"/>
            </a:xfrm>
            <a:custGeom>
              <a:avLst/>
              <a:gdLst/>
              <a:ahLst/>
              <a:cxnLst/>
              <a:rect l="l" t="t" r="r" b="b"/>
              <a:pathLst>
                <a:path w="322472" h="66653" extrusionOk="0">
                  <a:moveTo>
                    <a:pt x="0" y="17452"/>
                  </a:moveTo>
                  <a:cubicBezTo>
                    <a:pt x="6802" y="14560"/>
                    <a:pt x="23456" y="894"/>
                    <a:pt x="40810" y="99"/>
                  </a:cubicBezTo>
                  <a:cubicBezTo>
                    <a:pt x="58164" y="-695"/>
                    <a:pt x="87786" y="6170"/>
                    <a:pt x="104122" y="12685"/>
                  </a:cubicBezTo>
                  <a:cubicBezTo>
                    <a:pt x="120459" y="19201"/>
                    <a:pt x="124145" y="39764"/>
                    <a:pt x="138829" y="39192"/>
                  </a:cubicBezTo>
                  <a:cubicBezTo>
                    <a:pt x="153513" y="38620"/>
                    <a:pt x="174649" y="12716"/>
                    <a:pt x="192225" y="9252"/>
                  </a:cubicBezTo>
                  <a:cubicBezTo>
                    <a:pt x="209801" y="5788"/>
                    <a:pt x="227949" y="10746"/>
                    <a:pt x="244285" y="18406"/>
                  </a:cubicBezTo>
                  <a:cubicBezTo>
                    <a:pt x="260622" y="26066"/>
                    <a:pt x="277213" y="47170"/>
                    <a:pt x="290244" y="55211"/>
                  </a:cubicBezTo>
                  <a:cubicBezTo>
                    <a:pt x="303275" y="63252"/>
                    <a:pt x="317101" y="64746"/>
                    <a:pt x="322472" y="6665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1"/>
            <p:cNvSpPr/>
            <p:nvPr/>
          </p:nvSpPr>
          <p:spPr>
            <a:xfrm>
              <a:off x="1708350" y="-292175"/>
              <a:ext cx="7813875" cy="1515600"/>
            </a:xfrm>
            <a:custGeom>
              <a:avLst/>
              <a:gdLst/>
              <a:ahLst/>
              <a:cxnLst/>
              <a:rect l="l" t="t" r="r" b="b"/>
              <a:pathLst>
                <a:path w="312555" h="60624" extrusionOk="0">
                  <a:moveTo>
                    <a:pt x="0" y="0"/>
                  </a:moveTo>
                  <a:cubicBezTo>
                    <a:pt x="5276" y="6198"/>
                    <a:pt x="16972" y="30608"/>
                    <a:pt x="31656" y="37187"/>
                  </a:cubicBezTo>
                  <a:cubicBezTo>
                    <a:pt x="46340" y="43766"/>
                    <a:pt x="71797" y="42431"/>
                    <a:pt x="88102" y="39475"/>
                  </a:cubicBezTo>
                  <a:cubicBezTo>
                    <a:pt x="104407" y="36519"/>
                    <a:pt x="113275" y="18276"/>
                    <a:pt x="129484" y="19452"/>
                  </a:cubicBezTo>
                  <a:cubicBezTo>
                    <a:pt x="145694" y="20628"/>
                    <a:pt x="168673" y="39793"/>
                    <a:pt x="185359" y="46531"/>
                  </a:cubicBezTo>
                  <a:cubicBezTo>
                    <a:pt x="202045" y="53269"/>
                    <a:pt x="212152" y="57973"/>
                    <a:pt x="229601" y="59880"/>
                  </a:cubicBezTo>
                  <a:cubicBezTo>
                    <a:pt x="247050" y="61787"/>
                    <a:pt x="276226" y="59467"/>
                    <a:pt x="290052" y="57973"/>
                  </a:cubicBezTo>
                  <a:cubicBezTo>
                    <a:pt x="303878" y="56479"/>
                    <a:pt x="308805" y="52093"/>
                    <a:pt x="312555" y="50917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564" name="Google Shape;564;p11"/>
          <p:cNvSpPr txBox="1">
            <a:spLocks noGrp="1"/>
          </p:cNvSpPr>
          <p:nvPr>
            <p:ph type="title" hasCustomPrompt="1"/>
          </p:nvPr>
        </p:nvSpPr>
        <p:spPr>
          <a:xfrm>
            <a:off x="1931425" y="1856125"/>
            <a:ext cx="52812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5" name="Google Shape;565;p11"/>
          <p:cNvSpPr txBox="1">
            <a:spLocks noGrp="1"/>
          </p:cNvSpPr>
          <p:nvPr>
            <p:ph type="subTitle" idx="1"/>
          </p:nvPr>
        </p:nvSpPr>
        <p:spPr>
          <a:xfrm>
            <a:off x="1931425" y="2790275"/>
            <a:ext cx="5281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66" name="Google Shape;566;p1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567" name="Google Shape;567;p1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1"/>
          <p:cNvSpPr/>
          <p:nvPr/>
        </p:nvSpPr>
        <p:spPr>
          <a:xfrm flipH="1">
            <a:off x="186983" y="4663124"/>
            <a:ext cx="384902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microsoft.com/office/2007/relationships/hdphoto" Target="../media/hdphoto1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microsoft.com/office/2007/relationships/hdphoto" Target="../media/hdphoto1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07.svg"/><Relationship Id="rId7" Type="http://schemas.openxmlformats.org/officeDocument/2006/relationships/image" Target="../media/image111.png"/><Relationship Id="rId12" Type="http://schemas.openxmlformats.org/officeDocument/2006/relationships/slide" Target="slide58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6.png"/><Relationship Id="rId21" Type="http://schemas.openxmlformats.org/officeDocument/2006/relationships/slide" Target="slide61.xml"/><Relationship Id="rId7" Type="http://schemas.openxmlformats.org/officeDocument/2006/relationships/image" Target="../media/image111.png"/><Relationship Id="rId12" Type="http://schemas.openxmlformats.org/officeDocument/2006/relationships/image" Target="../media/image109.png"/><Relationship Id="rId17" Type="http://schemas.openxmlformats.org/officeDocument/2006/relationships/image" Target="../media/image122.png"/><Relationship Id="rId2" Type="http://schemas.openxmlformats.org/officeDocument/2006/relationships/audio" Target="../media/audio1.wav"/><Relationship Id="rId16" Type="http://schemas.openxmlformats.org/officeDocument/2006/relationships/image" Target="../media/image121.png"/><Relationship Id="rId20" Type="http://schemas.openxmlformats.org/officeDocument/2006/relationships/slide" Target="slide6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5" Type="http://schemas.openxmlformats.org/officeDocument/2006/relationships/image" Target="../media/image108.png"/><Relationship Id="rId15" Type="http://schemas.openxmlformats.org/officeDocument/2006/relationships/image" Target="../media/image120.png"/><Relationship Id="rId23" Type="http://schemas.openxmlformats.org/officeDocument/2006/relationships/slide" Target="slide63.xml"/><Relationship Id="rId10" Type="http://schemas.openxmlformats.org/officeDocument/2006/relationships/slide" Target="slide64.xml"/><Relationship Id="rId19" Type="http://schemas.openxmlformats.org/officeDocument/2006/relationships/slide" Target="slide59.xml"/><Relationship Id="rId4" Type="http://schemas.openxmlformats.org/officeDocument/2006/relationships/image" Target="../media/image107.svg"/><Relationship Id="rId9" Type="http://schemas.openxmlformats.org/officeDocument/2006/relationships/image" Target="../media/image113.png"/><Relationship Id="rId14" Type="http://schemas.openxmlformats.org/officeDocument/2006/relationships/image" Target="../media/image119.png"/><Relationship Id="rId22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microsoft.com/office/2007/relationships/media" Target="../media/media2.mp3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7.xml"/><Relationship Id="rId11" Type="http://schemas.openxmlformats.org/officeDocument/2006/relationships/image" Target="../media/image12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27.png"/><Relationship Id="rId4" Type="http://schemas.openxmlformats.org/officeDocument/2006/relationships/audio" Target="../media/media2.mp3"/><Relationship Id="rId9" Type="http://schemas.openxmlformats.org/officeDocument/2006/relationships/image" Target="../media/image126.png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2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36.png"/><Relationship Id="rId4" Type="http://schemas.openxmlformats.org/officeDocument/2006/relationships/audio" Target="../media/media2.mp3"/><Relationship Id="rId9" Type="http://schemas.openxmlformats.org/officeDocument/2006/relationships/image" Target="../media/image135.png"/><Relationship Id="rId1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microsoft.com/office/2007/relationships/media" Target="../media/media2.mp3"/><Relationship Id="rId7" Type="http://schemas.openxmlformats.org/officeDocument/2006/relationships/image" Target="../media/image138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8.xml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41.png"/><Relationship Id="rId4" Type="http://schemas.openxmlformats.org/officeDocument/2006/relationships/audio" Target="../media/media2.mp3"/><Relationship Id="rId9" Type="http://schemas.openxmlformats.org/officeDocument/2006/relationships/image" Target="../media/image140.png"/><Relationship Id="rId1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4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47.png"/><Relationship Id="rId1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50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9.xml"/><Relationship Id="rId11" Type="http://schemas.openxmlformats.org/officeDocument/2006/relationships/image" Target="../media/image15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52.png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0.png"/><Relationship Id="rId4" Type="http://schemas.openxmlformats.org/officeDocument/2006/relationships/image" Target="../media/image1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image" Target="../media/image169.svg"/><Relationship Id="rId4" Type="http://schemas.openxmlformats.org/officeDocument/2006/relationships/image" Target="../media/image1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9.png"/><Relationship Id="rId4" Type="http://schemas.openxmlformats.org/officeDocument/2006/relationships/image" Target="../media/image17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2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0" name="Google Shape;1960;p41"/>
          <p:cNvSpPr txBox="1">
            <a:spLocks noGrp="1"/>
          </p:cNvSpPr>
          <p:nvPr>
            <p:ph type="ctrTitle"/>
          </p:nvPr>
        </p:nvSpPr>
        <p:spPr>
          <a:xfrm>
            <a:off x="185793" y="1800812"/>
            <a:ext cx="8772414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latin typeface="+mj-lt"/>
              </a:rPr>
              <a:t>NHIỆT LIỆT CHÀO MỪNG CÁC EM </a:t>
            </a:r>
            <a:br>
              <a:rPr lang="en-US" sz="3800" b="1" dirty="0">
                <a:solidFill>
                  <a:srgbClr val="000000"/>
                </a:solidFill>
                <a:latin typeface="+mj-lt"/>
              </a:rPr>
            </a:br>
            <a:r>
              <a:rPr lang="en-US" sz="3800" b="1" dirty="0">
                <a:solidFill>
                  <a:srgbClr val="000000"/>
                </a:solidFill>
                <a:latin typeface="+mj-lt"/>
              </a:rPr>
              <a:t>ĐẾN VỚI BÀI HỌC HÔM NAY</a:t>
            </a:r>
            <a:endParaRPr sz="38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5F8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75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C05D2-4F66-DCCC-1D94-633C82EC2427}"/>
              </a:ext>
            </a:extLst>
          </p:cNvPr>
          <p:cNvSpPr/>
          <p:nvPr/>
        </p:nvSpPr>
        <p:spPr>
          <a:xfrm>
            <a:off x="605462" y="1374842"/>
            <a:ext cx="793307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2BFE-FF77-CEF4-52D6-FC0532D231E4}"/>
              </a:ext>
            </a:extLst>
          </p:cNvPr>
          <p:cNvSpPr/>
          <p:nvPr/>
        </p:nvSpPr>
        <p:spPr>
          <a:xfrm>
            <a:off x="605462" y="1936611"/>
            <a:ext cx="7933075" cy="23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22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060DEE0-71A3-F908-AA8A-84077D693BB9}"/>
              </a:ext>
            </a:extLst>
          </p:cNvPr>
          <p:cNvSpPr/>
          <p:nvPr/>
        </p:nvSpPr>
        <p:spPr>
          <a:xfrm>
            <a:off x="872490" y="50602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88081-93D9-12B2-F105-D7724FE2838D}"/>
              </a:ext>
            </a:extLst>
          </p:cNvPr>
          <p:cNvSpPr/>
          <p:nvPr/>
        </p:nvSpPr>
        <p:spPr>
          <a:xfrm>
            <a:off x="2312670" y="506026"/>
            <a:ext cx="3596640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/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83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C2AA364-855F-E756-E6D0-88CD25C16626}"/>
              </a:ext>
            </a:extLst>
          </p:cNvPr>
          <p:cNvSpPr/>
          <p:nvPr/>
        </p:nvSpPr>
        <p:spPr>
          <a:xfrm>
            <a:off x="321828" y="1930838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/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  <a:blipFill>
                <a:blip r:embed="rId4"/>
                <a:stretch>
                  <a:fillRect l="-712" b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BCA880D-11EC-C2AD-AF37-43C487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508" y="4094417"/>
            <a:ext cx="1930869" cy="108611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3" name="Google Shape;2283;p48"/>
          <p:cNvGrpSpPr/>
          <p:nvPr/>
        </p:nvGrpSpPr>
        <p:grpSpPr>
          <a:xfrm>
            <a:off x="8074595" y="3687081"/>
            <a:ext cx="693439" cy="962235"/>
            <a:chOff x="3673686" y="1964802"/>
            <a:chExt cx="1665202" cy="2629723"/>
          </a:xfrm>
        </p:grpSpPr>
        <p:grpSp>
          <p:nvGrpSpPr>
            <p:cNvPr id="2284" name="Google Shape;2284;p48"/>
            <p:cNvGrpSpPr/>
            <p:nvPr/>
          </p:nvGrpSpPr>
          <p:grpSpPr>
            <a:xfrm>
              <a:off x="3876757" y="2140163"/>
              <a:ext cx="1386882" cy="1755550"/>
              <a:chOff x="1515650" y="3294631"/>
              <a:chExt cx="353950" cy="448050"/>
            </a:xfrm>
          </p:grpSpPr>
          <p:sp>
            <p:nvSpPr>
              <p:cNvPr id="2285" name="Google Shape;2285;p48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48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287" name="Google Shape;2287;p48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8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8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8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8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8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8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8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8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8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8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8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8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8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8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8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8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8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8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8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8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8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8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10" name="Google Shape;2310;p48"/>
            <p:cNvSpPr/>
            <p:nvPr/>
          </p:nvSpPr>
          <p:spPr>
            <a:xfrm>
              <a:off x="4953986" y="19648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8"/>
            <p:cNvSpPr/>
            <p:nvPr/>
          </p:nvSpPr>
          <p:spPr>
            <a:xfrm>
              <a:off x="4302212" y="4442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4345624" y="4126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8"/>
            <p:cNvSpPr/>
            <p:nvPr/>
          </p:nvSpPr>
          <p:spPr>
            <a:xfrm>
              <a:off x="3673686" y="38956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 tập 1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  <a:blipFill>
                <a:blip r:embed="rId3"/>
                <a:stretch>
                  <a:fillRect l="-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114522" y="170250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blipFill>
                <a:blip r:embed="rId5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3908349" y="41786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2AEB8B-CBA0-71C5-A315-9E724AAE9E01}"/>
              </a:ext>
            </a:extLst>
          </p:cNvPr>
          <p:cNvSpPr/>
          <p:nvPr/>
        </p:nvSpPr>
        <p:spPr>
          <a:xfrm>
            <a:off x="707001" y="1085282"/>
            <a:ext cx="4425069" cy="358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muốn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hộp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chữ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nhật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thước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ở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2 (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centimét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).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thị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cần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59963C-9024-AEE2-3F71-67ECDB19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2" y="1144825"/>
            <a:ext cx="2886278" cy="352483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69639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/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𝑦𝑧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𝑧𝑥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sSup>
                        <m:sSup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=8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  <a:blipFill>
                <a:blip r:embed="rId4"/>
                <a:stretch>
                  <a:fillRect l="-81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  <a:blipFill>
                <a:blip r:embed="rId5"/>
                <a:stretch>
                  <a:fillRect l="-632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510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119462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+8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</m:e>
                    </m:d>
                  </m:oMath>
                </a14:m>
                <a:endParaRPr lang="en-US" sz="19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+16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+14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</m:oMath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  <a:blipFill>
                <a:blip r:embed="rId4"/>
                <a:stretch>
                  <a:fillRect l="-925" r="-1028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280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5"/>
          <p:cNvSpPr/>
          <p:nvPr/>
        </p:nvSpPr>
        <p:spPr>
          <a:xfrm>
            <a:off x="498686" y="481365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55"/>
          <p:cNvSpPr/>
          <p:nvPr/>
        </p:nvSpPr>
        <p:spPr>
          <a:xfrm>
            <a:off x="1368850" y="-334000"/>
            <a:ext cx="4637356" cy="2042081"/>
          </a:xfrm>
          <a:custGeom>
            <a:avLst/>
            <a:gdLst/>
            <a:ahLst/>
            <a:cxnLst/>
            <a:rect l="l" t="t" r="r" b="b"/>
            <a:pathLst>
              <a:path w="197945" h="55806" extrusionOk="0">
                <a:moveTo>
                  <a:pt x="0" y="762"/>
                </a:moveTo>
                <a:cubicBezTo>
                  <a:pt x="1653" y="4735"/>
                  <a:pt x="3242" y="18943"/>
                  <a:pt x="9916" y="24600"/>
                </a:cubicBezTo>
                <a:cubicBezTo>
                  <a:pt x="16590" y="30258"/>
                  <a:pt x="24027" y="36296"/>
                  <a:pt x="40046" y="34707"/>
                </a:cubicBezTo>
                <a:cubicBezTo>
                  <a:pt x="56065" y="33118"/>
                  <a:pt x="87657" y="11601"/>
                  <a:pt x="106028" y="15065"/>
                </a:cubicBezTo>
                <a:cubicBezTo>
                  <a:pt x="124399" y="18529"/>
                  <a:pt x="136349" y="52633"/>
                  <a:pt x="150270" y="55493"/>
                </a:cubicBezTo>
                <a:cubicBezTo>
                  <a:pt x="164191" y="58354"/>
                  <a:pt x="182880" y="39792"/>
                  <a:pt x="189554" y="32228"/>
                </a:cubicBezTo>
                <a:cubicBezTo>
                  <a:pt x="196229" y="24664"/>
                  <a:pt x="188919" y="15478"/>
                  <a:pt x="190317" y="10107"/>
                </a:cubicBezTo>
                <a:cubicBezTo>
                  <a:pt x="191716" y="4736"/>
                  <a:pt x="196674" y="1685"/>
                  <a:pt x="197945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488" name="Google Shape;2488;p55"/>
          <p:cNvSpPr/>
          <p:nvPr/>
        </p:nvSpPr>
        <p:spPr>
          <a:xfrm>
            <a:off x="-56975" y="3533650"/>
            <a:ext cx="9257905" cy="1409125"/>
          </a:xfrm>
          <a:custGeom>
            <a:avLst/>
            <a:gdLst/>
            <a:ahLst/>
            <a:cxnLst/>
            <a:rect l="l" t="t" r="r" b="b"/>
            <a:pathLst>
              <a:path w="366904" h="56365" extrusionOk="0">
                <a:moveTo>
                  <a:pt x="0" y="6622"/>
                </a:moveTo>
                <a:cubicBezTo>
                  <a:pt x="3814" y="5605"/>
                  <a:pt x="14588" y="-1959"/>
                  <a:pt x="22883" y="520"/>
                </a:cubicBezTo>
                <a:cubicBezTo>
                  <a:pt x="31178" y="2999"/>
                  <a:pt x="39156" y="16634"/>
                  <a:pt x="49772" y="21497"/>
                </a:cubicBezTo>
                <a:cubicBezTo>
                  <a:pt x="60388" y="26360"/>
                  <a:pt x="72020" y="31096"/>
                  <a:pt x="86577" y="29697"/>
                </a:cubicBezTo>
                <a:cubicBezTo>
                  <a:pt x="101134" y="28299"/>
                  <a:pt x="122015" y="9546"/>
                  <a:pt x="137112" y="13106"/>
                </a:cubicBezTo>
                <a:cubicBezTo>
                  <a:pt x="152209" y="16666"/>
                  <a:pt x="166226" y="44540"/>
                  <a:pt x="177159" y="51055"/>
                </a:cubicBezTo>
                <a:cubicBezTo>
                  <a:pt x="188092" y="57571"/>
                  <a:pt x="191270" y="58174"/>
                  <a:pt x="202712" y="52199"/>
                </a:cubicBezTo>
                <a:cubicBezTo>
                  <a:pt x="214154" y="46224"/>
                  <a:pt x="229283" y="23690"/>
                  <a:pt x="245810" y="15204"/>
                </a:cubicBezTo>
                <a:cubicBezTo>
                  <a:pt x="262337" y="6718"/>
                  <a:pt x="285158" y="2078"/>
                  <a:pt x="301876" y="1283"/>
                </a:cubicBezTo>
                <a:cubicBezTo>
                  <a:pt x="318594" y="488"/>
                  <a:pt x="335280" y="10118"/>
                  <a:pt x="346118" y="10436"/>
                </a:cubicBezTo>
                <a:cubicBezTo>
                  <a:pt x="356956" y="10754"/>
                  <a:pt x="363440" y="4398"/>
                  <a:pt x="366904" y="319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489" name="Google Shape;2489;p55"/>
          <p:cNvGrpSpPr/>
          <p:nvPr/>
        </p:nvGrpSpPr>
        <p:grpSpPr>
          <a:xfrm>
            <a:off x="5365973" y="946689"/>
            <a:ext cx="2920898" cy="3678860"/>
            <a:chOff x="5365973" y="946689"/>
            <a:chExt cx="2920898" cy="3678860"/>
          </a:xfrm>
        </p:grpSpPr>
        <p:grpSp>
          <p:nvGrpSpPr>
            <p:cNvPr id="2490" name="Google Shape;2490;p55"/>
            <p:cNvGrpSpPr/>
            <p:nvPr/>
          </p:nvGrpSpPr>
          <p:grpSpPr>
            <a:xfrm flipH="1">
              <a:off x="5537194" y="1915253"/>
              <a:ext cx="1330215" cy="1161679"/>
              <a:chOff x="6457985" y="1952870"/>
              <a:chExt cx="744218" cy="649927"/>
            </a:xfrm>
          </p:grpSpPr>
          <p:sp>
            <p:nvSpPr>
              <p:cNvPr id="2491" name="Google Shape;2491;p55"/>
              <p:cNvSpPr/>
              <p:nvPr/>
            </p:nvSpPr>
            <p:spPr>
              <a:xfrm>
                <a:off x="6467763" y="1957804"/>
                <a:ext cx="705781" cy="644993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9783" extrusionOk="0">
                    <a:moveTo>
                      <a:pt x="6779" y="9763"/>
                    </a:moveTo>
                    <a:lnTo>
                      <a:pt x="6779" y="9763"/>
                    </a:lnTo>
                    <a:cubicBezTo>
                      <a:pt x="6778" y="9763"/>
                      <a:pt x="6777" y="9763"/>
                      <a:pt x="6776" y="9763"/>
                    </a:cubicBezTo>
                    <a:cubicBezTo>
                      <a:pt x="6777" y="9763"/>
                      <a:pt x="6778" y="9763"/>
                      <a:pt x="6779" y="9763"/>
                    </a:cubicBezTo>
                    <a:close/>
                    <a:moveTo>
                      <a:pt x="5910" y="1"/>
                    </a:moveTo>
                    <a:cubicBezTo>
                      <a:pt x="5221" y="1"/>
                      <a:pt x="4755" y="493"/>
                      <a:pt x="4454" y="1131"/>
                    </a:cubicBezTo>
                    <a:cubicBezTo>
                      <a:pt x="4183" y="560"/>
                      <a:pt x="3762" y="130"/>
                      <a:pt x="3109" y="130"/>
                    </a:cubicBezTo>
                    <a:cubicBezTo>
                      <a:pt x="2959" y="130"/>
                      <a:pt x="2796" y="153"/>
                      <a:pt x="2620" y="202"/>
                    </a:cubicBezTo>
                    <a:cubicBezTo>
                      <a:pt x="727" y="714"/>
                      <a:pt x="1251" y="2405"/>
                      <a:pt x="1727" y="3345"/>
                    </a:cubicBezTo>
                    <a:cubicBezTo>
                      <a:pt x="1477" y="3441"/>
                      <a:pt x="1251" y="3572"/>
                      <a:pt x="1049" y="3738"/>
                    </a:cubicBezTo>
                    <a:cubicBezTo>
                      <a:pt x="477" y="4203"/>
                      <a:pt x="203" y="5048"/>
                      <a:pt x="537" y="6012"/>
                    </a:cubicBezTo>
                    <a:cubicBezTo>
                      <a:pt x="394" y="5917"/>
                      <a:pt x="299" y="5774"/>
                      <a:pt x="251" y="5620"/>
                    </a:cubicBezTo>
                    <a:cubicBezTo>
                      <a:pt x="215" y="5536"/>
                      <a:pt x="203" y="5453"/>
                      <a:pt x="203" y="5358"/>
                    </a:cubicBezTo>
                    <a:cubicBezTo>
                      <a:pt x="203" y="5274"/>
                      <a:pt x="227" y="5179"/>
                      <a:pt x="191" y="5096"/>
                    </a:cubicBezTo>
                    <a:cubicBezTo>
                      <a:pt x="183" y="5078"/>
                      <a:pt x="168" y="5067"/>
                      <a:pt x="146" y="5067"/>
                    </a:cubicBezTo>
                    <a:cubicBezTo>
                      <a:pt x="138" y="5067"/>
                      <a:pt x="130" y="5069"/>
                      <a:pt x="120" y="5072"/>
                    </a:cubicBezTo>
                    <a:cubicBezTo>
                      <a:pt x="25" y="5131"/>
                      <a:pt x="13" y="5274"/>
                      <a:pt x="1" y="5370"/>
                    </a:cubicBezTo>
                    <a:cubicBezTo>
                      <a:pt x="1" y="5477"/>
                      <a:pt x="1" y="5584"/>
                      <a:pt x="37" y="5691"/>
                    </a:cubicBezTo>
                    <a:cubicBezTo>
                      <a:pt x="96" y="5917"/>
                      <a:pt x="239" y="6108"/>
                      <a:pt x="430" y="6239"/>
                    </a:cubicBezTo>
                    <a:cubicBezTo>
                      <a:pt x="501" y="6286"/>
                      <a:pt x="584" y="6322"/>
                      <a:pt x="668" y="6346"/>
                    </a:cubicBezTo>
                    <a:cubicBezTo>
                      <a:pt x="942" y="6905"/>
                      <a:pt x="1430" y="7501"/>
                      <a:pt x="2180" y="8072"/>
                    </a:cubicBezTo>
                    <a:lnTo>
                      <a:pt x="2168" y="8072"/>
                    </a:lnTo>
                    <a:cubicBezTo>
                      <a:pt x="2287" y="8156"/>
                      <a:pt x="2406" y="8251"/>
                      <a:pt x="2537" y="8334"/>
                    </a:cubicBezTo>
                    <a:lnTo>
                      <a:pt x="2549" y="8334"/>
                    </a:lnTo>
                    <a:cubicBezTo>
                      <a:pt x="2585" y="8358"/>
                      <a:pt x="2632" y="8394"/>
                      <a:pt x="2668" y="8418"/>
                    </a:cubicBezTo>
                    <a:lnTo>
                      <a:pt x="2668" y="8429"/>
                    </a:lnTo>
                    <a:cubicBezTo>
                      <a:pt x="2775" y="8501"/>
                      <a:pt x="2894" y="8572"/>
                      <a:pt x="3025" y="8644"/>
                    </a:cubicBezTo>
                    <a:cubicBezTo>
                      <a:pt x="3025" y="8644"/>
                      <a:pt x="3025" y="8644"/>
                      <a:pt x="3037" y="8632"/>
                    </a:cubicBezTo>
                    <a:cubicBezTo>
                      <a:pt x="3037" y="8644"/>
                      <a:pt x="3037" y="8644"/>
                      <a:pt x="3037" y="8644"/>
                    </a:cubicBezTo>
                    <a:lnTo>
                      <a:pt x="3025" y="8644"/>
                    </a:lnTo>
                    <a:cubicBezTo>
                      <a:pt x="3132" y="8703"/>
                      <a:pt x="3239" y="8763"/>
                      <a:pt x="3347" y="8822"/>
                    </a:cubicBezTo>
                    <a:cubicBezTo>
                      <a:pt x="3430" y="8858"/>
                      <a:pt x="3501" y="8894"/>
                      <a:pt x="3585" y="8941"/>
                    </a:cubicBezTo>
                    <a:cubicBezTo>
                      <a:pt x="3751" y="9025"/>
                      <a:pt x="3930" y="9108"/>
                      <a:pt x="4097" y="9180"/>
                    </a:cubicBezTo>
                    <a:cubicBezTo>
                      <a:pt x="4085" y="9191"/>
                      <a:pt x="4085" y="9191"/>
                      <a:pt x="4073" y="9203"/>
                    </a:cubicBezTo>
                    <a:cubicBezTo>
                      <a:pt x="4275" y="9287"/>
                      <a:pt x="4454" y="9358"/>
                      <a:pt x="4644" y="9430"/>
                    </a:cubicBezTo>
                    <a:lnTo>
                      <a:pt x="4656" y="9418"/>
                    </a:lnTo>
                    <a:cubicBezTo>
                      <a:pt x="4680" y="9418"/>
                      <a:pt x="4716" y="9430"/>
                      <a:pt x="4740" y="9441"/>
                    </a:cubicBezTo>
                    <a:cubicBezTo>
                      <a:pt x="4728" y="9441"/>
                      <a:pt x="4728" y="9453"/>
                      <a:pt x="4728" y="9465"/>
                    </a:cubicBezTo>
                    <a:cubicBezTo>
                      <a:pt x="4823" y="9501"/>
                      <a:pt x="4930" y="9525"/>
                      <a:pt x="5025" y="9561"/>
                    </a:cubicBezTo>
                    <a:cubicBezTo>
                      <a:pt x="5025" y="9549"/>
                      <a:pt x="5037" y="9549"/>
                      <a:pt x="5037" y="9537"/>
                    </a:cubicBezTo>
                    <a:cubicBezTo>
                      <a:pt x="5430" y="9656"/>
                      <a:pt x="5787" y="9715"/>
                      <a:pt x="6109" y="9739"/>
                    </a:cubicBezTo>
                    <a:cubicBezTo>
                      <a:pt x="6097" y="9751"/>
                      <a:pt x="6097" y="9763"/>
                      <a:pt x="6085" y="9775"/>
                    </a:cubicBezTo>
                    <a:cubicBezTo>
                      <a:pt x="6189" y="9780"/>
                      <a:pt x="6288" y="9783"/>
                      <a:pt x="6384" y="9783"/>
                    </a:cubicBezTo>
                    <a:cubicBezTo>
                      <a:pt x="6520" y="9783"/>
                      <a:pt x="6650" y="9777"/>
                      <a:pt x="6776" y="9763"/>
                    </a:cubicBezTo>
                    <a:cubicBezTo>
                      <a:pt x="6776" y="9763"/>
                      <a:pt x="6788" y="9751"/>
                      <a:pt x="6788" y="9751"/>
                    </a:cubicBezTo>
                    <a:lnTo>
                      <a:pt x="6788" y="9751"/>
                    </a:lnTo>
                    <a:cubicBezTo>
                      <a:pt x="6788" y="9751"/>
                      <a:pt x="6788" y="9761"/>
                      <a:pt x="6779" y="9763"/>
                    </a:cubicBezTo>
                    <a:lnTo>
                      <a:pt x="6779" y="9763"/>
                    </a:lnTo>
                    <a:cubicBezTo>
                      <a:pt x="6908" y="9751"/>
                      <a:pt x="7026" y="9727"/>
                      <a:pt x="7133" y="9691"/>
                    </a:cubicBezTo>
                    <a:cubicBezTo>
                      <a:pt x="7145" y="9691"/>
                      <a:pt x="7145" y="9680"/>
                      <a:pt x="7145" y="9668"/>
                    </a:cubicBezTo>
                    <a:lnTo>
                      <a:pt x="7157" y="9644"/>
                    </a:lnTo>
                    <a:cubicBezTo>
                      <a:pt x="7645" y="9501"/>
                      <a:pt x="8014" y="9227"/>
                      <a:pt x="8276" y="8894"/>
                    </a:cubicBezTo>
                    <a:lnTo>
                      <a:pt x="10109" y="9227"/>
                    </a:lnTo>
                    <a:cubicBezTo>
                      <a:pt x="10114" y="9228"/>
                      <a:pt x="10118" y="9228"/>
                      <a:pt x="10122" y="9228"/>
                    </a:cubicBezTo>
                    <a:cubicBezTo>
                      <a:pt x="10196" y="9228"/>
                      <a:pt x="10225" y="9129"/>
                      <a:pt x="10157" y="9084"/>
                    </a:cubicBezTo>
                    <a:lnTo>
                      <a:pt x="8657" y="8108"/>
                    </a:lnTo>
                    <a:cubicBezTo>
                      <a:pt x="8800" y="7548"/>
                      <a:pt x="8764" y="6941"/>
                      <a:pt x="8562" y="6405"/>
                    </a:cubicBezTo>
                    <a:cubicBezTo>
                      <a:pt x="9574" y="6012"/>
                      <a:pt x="10705" y="5227"/>
                      <a:pt x="9931" y="3750"/>
                    </a:cubicBezTo>
                    <a:cubicBezTo>
                      <a:pt x="9594" y="3113"/>
                      <a:pt x="9173" y="2879"/>
                      <a:pt x="8739" y="2879"/>
                    </a:cubicBezTo>
                    <a:cubicBezTo>
                      <a:pt x="8605" y="2879"/>
                      <a:pt x="8470" y="2901"/>
                      <a:pt x="8335" y="2941"/>
                    </a:cubicBezTo>
                    <a:cubicBezTo>
                      <a:pt x="8276" y="2762"/>
                      <a:pt x="8169" y="2595"/>
                      <a:pt x="7978" y="2453"/>
                    </a:cubicBezTo>
                    <a:cubicBezTo>
                      <a:pt x="8109" y="1571"/>
                      <a:pt x="7859" y="690"/>
                      <a:pt x="6704" y="190"/>
                    </a:cubicBezTo>
                    <a:cubicBezTo>
                      <a:pt x="6411" y="59"/>
                      <a:pt x="6147" y="1"/>
                      <a:pt x="5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2" name="Google Shape;2492;p55"/>
              <p:cNvGrpSpPr/>
              <p:nvPr/>
            </p:nvGrpSpPr>
            <p:grpSpPr>
              <a:xfrm>
                <a:off x="6457985" y="1952870"/>
                <a:ext cx="744218" cy="645389"/>
                <a:chOff x="5220275" y="566975"/>
                <a:chExt cx="282200" cy="244725"/>
              </a:xfrm>
            </p:grpSpPr>
            <p:sp>
              <p:nvSpPr>
                <p:cNvPr id="2493" name="Google Shape;2493;p55"/>
                <p:cNvSpPr/>
                <p:nvPr/>
              </p:nvSpPr>
              <p:spPr>
                <a:xfrm>
                  <a:off x="5222075" y="570450"/>
                  <a:ext cx="1274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3858" extrusionOk="0">
                      <a:moveTo>
                        <a:pt x="3120" y="1"/>
                      </a:moveTo>
                      <a:cubicBezTo>
                        <a:pt x="2970" y="1"/>
                        <a:pt x="2807" y="23"/>
                        <a:pt x="2631" y="71"/>
                      </a:cubicBezTo>
                      <a:cubicBezTo>
                        <a:pt x="0" y="785"/>
                        <a:pt x="2036" y="3774"/>
                        <a:pt x="2119" y="3845"/>
                      </a:cubicBezTo>
                      <a:lnTo>
                        <a:pt x="4941" y="3857"/>
                      </a:lnTo>
                      <a:cubicBezTo>
                        <a:pt x="4941" y="3857"/>
                        <a:pt x="5095" y="1"/>
                        <a:pt x="3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55"/>
                <p:cNvSpPr/>
                <p:nvPr/>
              </p:nvSpPr>
              <p:spPr>
                <a:xfrm>
                  <a:off x="5355700" y="618600"/>
                  <a:ext cx="105700" cy="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8" h="3718" extrusionOk="0">
                      <a:moveTo>
                        <a:pt x="1618" y="0"/>
                      </a:moveTo>
                      <a:cubicBezTo>
                        <a:pt x="364" y="0"/>
                        <a:pt x="1" y="2041"/>
                        <a:pt x="1" y="2122"/>
                      </a:cubicBezTo>
                      <a:lnTo>
                        <a:pt x="1620" y="3717"/>
                      </a:lnTo>
                      <a:cubicBezTo>
                        <a:pt x="1620" y="3717"/>
                        <a:pt x="4228" y="1241"/>
                        <a:pt x="2418" y="241"/>
                      </a:cubicBezTo>
                      <a:cubicBezTo>
                        <a:pt x="2118" y="72"/>
                        <a:pt x="1852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55"/>
                <p:cNvSpPr/>
                <p:nvPr/>
              </p:nvSpPr>
              <p:spPr>
                <a:xfrm>
                  <a:off x="5423875" y="763300"/>
                  <a:ext cx="54100" cy="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" h="1383" extrusionOk="0">
                      <a:moveTo>
                        <a:pt x="203" y="1"/>
                      </a:moveTo>
                      <a:lnTo>
                        <a:pt x="1" y="1001"/>
                      </a:lnTo>
                      <a:lnTo>
                        <a:pt x="2048" y="1382"/>
                      </a:lnTo>
                      <a:cubicBezTo>
                        <a:pt x="2053" y="1383"/>
                        <a:pt x="2057" y="1383"/>
                        <a:pt x="2061" y="1383"/>
                      </a:cubicBezTo>
                      <a:cubicBezTo>
                        <a:pt x="2135" y="1383"/>
                        <a:pt x="2164" y="1284"/>
                        <a:pt x="2096" y="1239"/>
                      </a:cubicBezTo>
                      <a:lnTo>
                        <a:pt x="2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5"/>
                <p:cNvSpPr/>
                <p:nvPr/>
              </p:nvSpPr>
              <p:spPr>
                <a:xfrm>
                  <a:off x="5318075" y="566975"/>
                  <a:ext cx="145125" cy="1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5" h="5211" extrusionOk="0">
                      <a:moveTo>
                        <a:pt x="2090" y="0"/>
                      </a:moveTo>
                      <a:cubicBezTo>
                        <a:pt x="127" y="0"/>
                        <a:pt x="0" y="3913"/>
                        <a:pt x="53" y="4008"/>
                      </a:cubicBezTo>
                      <a:lnTo>
                        <a:pt x="2887" y="5211"/>
                      </a:lnTo>
                      <a:cubicBezTo>
                        <a:pt x="2887" y="5211"/>
                        <a:pt x="5804" y="1472"/>
                        <a:pt x="2887" y="186"/>
                      </a:cubicBezTo>
                      <a:cubicBezTo>
                        <a:pt x="2592" y="58"/>
                        <a:pt x="2328" y="0"/>
                        <a:pt x="20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5"/>
                <p:cNvSpPr/>
                <p:nvPr/>
              </p:nvSpPr>
              <p:spPr>
                <a:xfrm>
                  <a:off x="5371200" y="638975"/>
                  <a:ext cx="131275" cy="9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1" h="3867" extrusionOk="0">
                      <a:moveTo>
                        <a:pt x="2787" y="1"/>
                      </a:moveTo>
                      <a:cubicBezTo>
                        <a:pt x="1477" y="1"/>
                        <a:pt x="0" y="2176"/>
                        <a:pt x="0" y="2176"/>
                      </a:cubicBezTo>
                      <a:lnTo>
                        <a:pt x="1369" y="3867"/>
                      </a:lnTo>
                      <a:cubicBezTo>
                        <a:pt x="1369" y="3867"/>
                        <a:pt x="5251" y="3295"/>
                        <a:pt x="3977" y="878"/>
                      </a:cubicBezTo>
                      <a:cubicBezTo>
                        <a:pt x="3639" y="240"/>
                        <a:pt x="3222" y="1"/>
                        <a:pt x="27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5"/>
                <p:cNvSpPr/>
                <p:nvPr/>
              </p:nvSpPr>
              <p:spPr>
                <a:xfrm>
                  <a:off x="5220275" y="645625"/>
                  <a:ext cx="234075" cy="1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3" h="6612" extrusionOk="0">
                      <a:moveTo>
                        <a:pt x="2978" y="0"/>
                      </a:moveTo>
                      <a:cubicBezTo>
                        <a:pt x="2281" y="0"/>
                        <a:pt x="1638" y="174"/>
                        <a:pt x="1132" y="588"/>
                      </a:cubicBezTo>
                      <a:cubicBezTo>
                        <a:pt x="13" y="1505"/>
                        <a:pt x="1" y="3922"/>
                        <a:pt x="3656" y="5803"/>
                      </a:cubicBezTo>
                      <a:cubicBezTo>
                        <a:pt x="4773" y="6377"/>
                        <a:pt x="5694" y="6611"/>
                        <a:pt x="6433" y="6611"/>
                      </a:cubicBezTo>
                      <a:cubicBezTo>
                        <a:pt x="8949" y="6611"/>
                        <a:pt x="9362" y="3894"/>
                        <a:pt x="8240" y="2541"/>
                      </a:cubicBezTo>
                      <a:cubicBezTo>
                        <a:pt x="7202" y="1303"/>
                        <a:pt x="4887" y="0"/>
                        <a:pt x="29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5"/>
                <p:cNvSpPr/>
                <p:nvPr/>
              </p:nvSpPr>
              <p:spPr>
                <a:xfrm>
                  <a:off x="5222075" y="693850"/>
                  <a:ext cx="41900" cy="3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321" extrusionOk="0">
                      <a:moveTo>
                        <a:pt x="157" y="0"/>
                      </a:moveTo>
                      <a:cubicBezTo>
                        <a:pt x="149" y="0"/>
                        <a:pt x="141" y="1"/>
                        <a:pt x="131" y="5"/>
                      </a:cubicBezTo>
                      <a:cubicBezTo>
                        <a:pt x="36" y="64"/>
                        <a:pt x="24" y="195"/>
                        <a:pt x="12" y="302"/>
                      </a:cubicBezTo>
                      <a:cubicBezTo>
                        <a:pt x="0" y="409"/>
                        <a:pt x="12" y="517"/>
                        <a:pt x="48" y="624"/>
                      </a:cubicBezTo>
                      <a:cubicBezTo>
                        <a:pt x="107" y="838"/>
                        <a:pt x="250" y="1041"/>
                        <a:pt x="441" y="1171"/>
                      </a:cubicBezTo>
                      <a:cubicBezTo>
                        <a:pt x="599" y="1271"/>
                        <a:pt x="799" y="1320"/>
                        <a:pt x="986" y="1320"/>
                      </a:cubicBezTo>
                      <a:cubicBezTo>
                        <a:pt x="1023" y="1320"/>
                        <a:pt x="1060" y="1318"/>
                        <a:pt x="1095" y="1314"/>
                      </a:cubicBezTo>
                      <a:cubicBezTo>
                        <a:pt x="1298" y="1279"/>
                        <a:pt x="1572" y="1171"/>
                        <a:pt x="1655" y="969"/>
                      </a:cubicBezTo>
                      <a:cubicBezTo>
                        <a:pt x="1675" y="929"/>
                        <a:pt x="1644" y="880"/>
                        <a:pt x="1606" y="880"/>
                      </a:cubicBezTo>
                      <a:cubicBezTo>
                        <a:pt x="1599" y="880"/>
                        <a:pt x="1591" y="882"/>
                        <a:pt x="1584" y="886"/>
                      </a:cubicBezTo>
                      <a:cubicBezTo>
                        <a:pt x="1500" y="910"/>
                        <a:pt x="1429" y="969"/>
                        <a:pt x="1345" y="1005"/>
                      </a:cubicBezTo>
                      <a:cubicBezTo>
                        <a:pt x="1262" y="1041"/>
                        <a:pt x="1179" y="1064"/>
                        <a:pt x="1084" y="1076"/>
                      </a:cubicBezTo>
                      <a:cubicBezTo>
                        <a:pt x="1056" y="1078"/>
                        <a:pt x="1028" y="1079"/>
                        <a:pt x="1001" y="1079"/>
                      </a:cubicBezTo>
                      <a:cubicBezTo>
                        <a:pt x="850" y="1079"/>
                        <a:pt x="702" y="1050"/>
                        <a:pt x="572" y="969"/>
                      </a:cubicBezTo>
                      <a:cubicBezTo>
                        <a:pt x="417" y="874"/>
                        <a:pt x="322" y="719"/>
                        <a:pt x="262" y="552"/>
                      </a:cubicBezTo>
                      <a:cubicBezTo>
                        <a:pt x="226" y="469"/>
                        <a:pt x="214" y="386"/>
                        <a:pt x="214" y="290"/>
                      </a:cubicBezTo>
                      <a:cubicBezTo>
                        <a:pt x="214" y="207"/>
                        <a:pt x="226" y="112"/>
                        <a:pt x="202" y="28"/>
                      </a:cubicBezTo>
                      <a:cubicBezTo>
                        <a:pt x="194" y="11"/>
                        <a:pt x="179" y="0"/>
                        <a:pt x="1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5"/>
                <p:cNvSpPr/>
                <p:nvPr/>
              </p:nvSpPr>
              <p:spPr>
                <a:xfrm>
                  <a:off x="5287850" y="690975"/>
                  <a:ext cx="12825" cy="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13" extrusionOk="0">
                      <a:moveTo>
                        <a:pt x="215" y="1"/>
                      </a:moveTo>
                      <a:cubicBezTo>
                        <a:pt x="179" y="1"/>
                        <a:pt x="155" y="13"/>
                        <a:pt x="131" y="36"/>
                      </a:cubicBezTo>
                      <a:cubicBezTo>
                        <a:pt x="108" y="48"/>
                        <a:pt x="96" y="60"/>
                        <a:pt x="84" y="72"/>
                      </a:cubicBezTo>
                      <a:cubicBezTo>
                        <a:pt x="72" y="84"/>
                        <a:pt x="48" y="108"/>
                        <a:pt x="36" y="120"/>
                      </a:cubicBezTo>
                      <a:cubicBezTo>
                        <a:pt x="24" y="143"/>
                        <a:pt x="12" y="179"/>
                        <a:pt x="12" y="203"/>
                      </a:cubicBezTo>
                      <a:cubicBezTo>
                        <a:pt x="0" y="239"/>
                        <a:pt x="12" y="274"/>
                        <a:pt x="12" y="298"/>
                      </a:cubicBezTo>
                      <a:cubicBezTo>
                        <a:pt x="24" y="310"/>
                        <a:pt x="24" y="310"/>
                        <a:pt x="24" y="322"/>
                      </a:cubicBezTo>
                      <a:cubicBezTo>
                        <a:pt x="24" y="322"/>
                        <a:pt x="24" y="322"/>
                        <a:pt x="24" y="334"/>
                      </a:cubicBezTo>
                      <a:cubicBezTo>
                        <a:pt x="36" y="346"/>
                        <a:pt x="36" y="370"/>
                        <a:pt x="48" y="394"/>
                      </a:cubicBezTo>
                      <a:cubicBezTo>
                        <a:pt x="60" y="405"/>
                        <a:pt x="72" y="429"/>
                        <a:pt x="84" y="441"/>
                      </a:cubicBezTo>
                      <a:lnTo>
                        <a:pt x="131" y="477"/>
                      </a:lnTo>
                      <a:lnTo>
                        <a:pt x="143" y="477"/>
                      </a:lnTo>
                      <a:cubicBezTo>
                        <a:pt x="179" y="501"/>
                        <a:pt x="215" y="513"/>
                        <a:pt x="262" y="513"/>
                      </a:cubicBezTo>
                      <a:cubicBezTo>
                        <a:pt x="298" y="513"/>
                        <a:pt x="334" y="513"/>
                        <a:pt x="358" y="489"/>
                      </a:cubicBezTo>
                      <a:cubicBezTo>
                        <a:pt x="381" y="477"/>
                        <a:pt x="417" y="465"/>
                        <a:pt x="441" y="441"/>
                      </a:cubicBezTo>
                      <a:cubicBezTo>
                        <a:pt x="465" y="405"/>
                        <a:pt x="489" y="370"/>
                        <a:pt x="500" y="334"/>
                      </a:cubicBezTo>
                      <a:cubicBezTo>
                        <a:pt x="500" y="310"/>
                        <a:pt x="500" y="286"/>
                        <a:pt x="512" y="263"/>
                      </a:cubicBezTo>
                      <a:cubicBezTo>
                        <a:pt x="500" y="251"/>
                        <a:pt x="500" y="239"/>
                        <a:pt x="500" y="227"/>
                      </a:cubicBezTo>
                      <a:cubicBezTo>
                        <a:pt x="500" y="203"/>
                        <a:pt x="489" y="167"/>
                        <a:pt x="477" y="143"/>
                      </a:cubicBezTo>
                      <a:cubicBezTo>
                        <a:pt x="453" y="120"/>
                        <a:pt x="441" y="96"/>
                        <a:pt x="429" y="84"/>
                      </a:cubicBezTo>
                      <a:cubicBezTo>
                        <a:pt x="429" y="84"/>
                        <a:pt x="417" y="72"/>
                        <a:pt x="417" y="72"/>
                      </a:cubicBezTo>
                      <a:cubicBezTo>
                        <a:pt x="405" y="60"/>
                        <a:pt x="381" y="48"/>
                        <a:pt x="369" y="36"/>
                      </a:cubicBezTo>
                      <a:cubicBezTo>
                        <a:pt x="346" y="13"/>
                        <a:pt x="310" y="13"/>
                        <a:pt x="2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5"/>
                <p:cNvSpPr/>
                <p:nvPr/>
              </p:nvSpPr>
              <p:spPr>
                <a:xfrm>
                  <a:off x="5297675" y="676975"/>
                  <a:ext cx="17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05" extrusionOk="0">
                      <a:moveTo>
                        <a:pt x="230" y="0"/>
                      </a:moveTo>
                      <a:cubicBezTo>
                        <a:pt x="168" y="0"/>
                        <a:pt x="106" y="12"/>
                        <a:pt x="48" y="37"/>
                      </a:cubicBezTo>
                      <a:cubicBezTo>
                        <a:pt x="24" y="49"/>
                        <a:pt x="0" y="72"/>
                        <a:pt x="12" y="108"/>
                      </a:cubicBezTo>
                      <a:cubicBezTo>
                        <a:pt x="22" y="138"/>
                        <a:pt x="48" y="159"/>
                        <a:pt x="70" y="159"/>
                      </a:cubicBezTo>
                      <a:cubicBezTo>
                        <a:pt x="75" y="159"/>
                        <a:pt x="79" y="158"/>
                        <a:pt x="84" y="156"/>
                      </a:cubicBezTo>
                      <a:cubicBezTo>
                        <a:pt x="118" y="142"/>
                        <a:pt x="157" y="136"/>
                        <a:pt x="196" y="136"/>
                      </a:cubicBezTo>
                      <a:cubicBezTo>
                        <a:pt x="223" y="136"/>
                        <a:pt x="249" y="139"/>
                        <a:pt x="274" y="144"/>
                      </a:cubicBezTo>
                      <a:cubicBezTo>
                        <a:pt x="346" y="156"/>
                        <a:pt x="393" y="180"/>
                        <a:pt x="441" y="227"/>
                      </a:cubicBezTo>
                      <a:cubicBezTo>
                        <a:pt x="465" y="251"/>
                        <a:pt x="477" y="263"/>
                        <a:pt x="500" y="299"/>
                      </a:cubicBezTo>
                      <a:cubicBezTo>
                        <a:pt x="500" y="311"/>
                        <a:pt x="500" y="311"/>
                        <a:pt x="500" y="322"/>
                      </a:cubicBezTo>
                      <a:cubicBezTo>
                        <a:pt x="500" y="322"/>
                        <a:pt x="500" y="322"/>
                        <a:pt x="512" y="334"/>
                      </a:cubicBezTo>
                      <a:cubicBezTo>
                        <a:pt x="512" y="346"/>
                        <a:pt x="524" y="370"/>
                        <a:pt x="524" y="382"/>
                      </a:cubicBezTo>
                      <a:cubicBezTo>
                        <a:pt x="524" y="406"/>
                        <a:pt x="536" y="418"/>
                        <a:pt x="536" y="442"/>
                      </a:cubicBezTo>
                      <a:cubicBezTo>
                        <a:pt x="536" y="465"/>
                        <a:pt x="536" y="477"/>
                        <a:pt x="548" y="489"/>
                      </a:cubicBezTo>
                      <a:cubicBezTo>
                        <a:pt x="548" y="489"/>
                        <a:pt x="548" y="501"/>
                        <a:pt x="548" y="513"/>
                      </a:cubicBezTo>
                      <a:cubicBezTo>
                        <a:pt x="548" y="517"/>
                        <a:pt x="548" y="521"/>
                        <a:pt x="548" y="525"/>
                      </a:cubicBezTo>
                      <a:cubicBezTo>
                        <a:pt x="548" y="549"/>
                        <a:pt x="560" y="573"/>
                        <a:pt x="584" y="584"/>
                      </a:cubicBezTo>
                      <a:cubicBezTo>
                        <a:pt x="591" y="598"/>
                        <a:pt x="602" y="604"/>
                        <a:pt x="614" y="604"/>
                      </a:cubicBezTo>
                      <a:cubicBezTo>
                        <a:pt x="623" y="604"/>
                        <a:pt x="633" y="601"/>
                        <a:pt x="643" y="596"/>
                      </a:cubicBezTo>
                      <a:cubicBezTo>
                        <a:pt x="691" y="573"/>
                        <a:pt x="715" y="513"/>
                        <a:pt x="715" y="465"/>
                      </a:cubicBezTo>
                      <a:cubicBezTo>
                        <a:pt x="715" y="418"/>
                        <a:pt x="703" y="370"/>
                        <a:pt x="691" y="334"/>
                      </a:cubicBezTo>
                      <a:cubicBezTo>
                        <a:pt x="667" y="251"/>
                        <a:pt x="607" y="180"/>
                        <a:pt x="548" y="120"/>
                      </a:cubicBezTo>
                      <a:cubicBezTo>
                        <a:pt x="462" y="42"/>
                        <a:pt x="346" y="0"/>
                        <a:pt x="2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5"/>
                <p:cNvSpPr/>
                <p:nvPr/>
              </p:nvSpPr>
              <p:spPr>
                <a:xfrm>
                  <a:off x="5272975" y="704725"/>
                  <a:ext cx="24425" cy="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633" extrusionOk="0">
                      <a:moveTo>
                        <a:pt x="245" y="1"/>
                      </a:moveTo>
                      <a:cubicBezTo>
                        <a:pt x="203" y="1"/>
                        <a:pt x="161" y="4"/>
                        <a:pt x="119" y="10"/>
                      </a:cubicBezTo>
                      <a:cubicBezTo>
                        <a:pt x="48" y="22"/>
                        <a:pt x="0" y="129"/>
                        <a:pt x="48" y="189"/>
                      </a:cubicBezTo>
                      <a:cubicBezTo>
                        <a:pt x="48" y="201"/>
                        <a:pt x="60" y="201"/>
                        <a:pt x="60" y="213"/>
                      </a:cubicBezTo>
                      <a:cubicBezTo>
                        <a:pt x="60" y="248"/>
                        <a:pt x="83" y="284"/>
                        <a:pt x="107" y="308"/>
                      </a:cubicBezTo>
                      <a:cubicBezTo>
                        <a:pt x="202" y="415"/>
                        <a:pt x="310" y="522"/>
                        <a:pt x="441" y="570"/>
                      </a:cubicBezTo>
                      <a:cubicBezTo>
                        <a:pt x="512" y="606"/>
                        <a:pt x="572" y="617"/>
                        <a:pt x="643" y="617"/>
                      </a:cubicBezTo>
                      <a:cubicBezTo>
                        <a:pt x="667" y="617"/>
                        <a:pt x="691" y="629"/>
                        <a:pt x="714" y="629"/>
                      </a:cubicBezTo>
                      <a:cubicBezTo>
                        <a:pt x="723" y="632"/>
                        <a:pt x="731" y="632"/>
                        <a:pt x="738" y="632"/>
                      </a:cubicBezTo>
                      <a:cubicBezTo>
                        <a:pt x="771" y="632"/>
                        <a:pt x="790" y="613"/>
                        <a:pt x="810" y="594"/>
                      </a:cubicBezTo>
                      <a:cubicBezTo>
                        <a:pt x="833" y="582"/>
                        <a:pt x="857" y="570"/>
                        <a:pt x="881" y="558"/>
                      </a:cubicBezTo>
                      <a:cubicBezTo>
                        <a:pt x="953" y="522"/>
                        <a:pt x="976" y="439"/>
                        <a:pt x="941" y="367"/>
                      </a:cubicBezTo>
                      <a:cubicBezTo>
                        <a:pt x="786" y="131"/>
                        <a:pt x="516" y="1"/>
                        <a:pt x="24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5"/>
                <p:cNvSpPr/>
                <p:nvPr/>
              </p:nvSpPr>
              <p:spPr>
                <a:xfrm>
                  <a:off x="5276525" y="652275"/>
                  <a:ext cx="77725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5419" extrusionOk="0">
                      <a:moveTo>
                        <a:pt x="2263" y="1"/>
                      </a:moveTo>
                      <a:lnTo>
                        <a:pt x="2263" y="1"/>
                      </a:lnTo>
                      <a:cubicBezTo>
                        <a:pt x="2394" y="894"/>
                        <a:pt x="2192" y="1799"/>
                        <a:pt x="1751" y="2596"/>
                      </a:cubicBezTo>
                      <a:cubicBezTo>
                        <a:pt x="1299" y="3406"/>
                        <a:pt x="668" y="4049"/>
                        <a:pt x="1" y="4668"/>
                      </a:cubicBezTo>
                      <a:cubicBezTo>
                        <a:pt x="108" y="4751"/>
                        <a:pt x="239" y="4847"/>
                        <a:pt x="370" y="4930"/>
                      </a:cubicBezTo>
                      <a:cubicBezTo>
                        <a:pt x="1120" y="4478"/>
                        <a:pt x="1632" y="3656"/>
                        <a:pt x="2073" y="2930"/>
                      </a:cubicBezTo>
                      <a:lnTo>
                        <a:pt x="2073" y="2930"/>
                      </a:lnTo>
                      <a:cubicBezTo>
                        <a:pt x="2073" y="2930"/>
                        <a:pt x="2073" y="2942"/>
                        <a:pt x="2061" y="2954"/>
                      </a:cubicBezTo>
                      <a:cubicBezTo>
                        <a:pt x="2013" y="3061"/>
                        <a:pt x="1965" y="3168"/>
                        <a:pt x="1906" y="3263"/>
                      </a:cubicBezTo>
                      <a:cubicBezTo>
                        <a:pt x="1644" y="3656"/>
                        <a:pt x="1370" y="4037"/>
                        <a:pt x="1084" y="4418"/>
                      </a:cubicBezTo>
                      <a:cubicBezTo>
                        <a:pt x="1061" y="4454"/>
                        <a:pt x="1037" y="4489"/>
                        <a:pt x="1013" y="4525"/>
                      </a:cubicBezTo>
                      <a:cubicBezTo>
                        <a:pt x="846" y="4692"/>
                        <a:pt x="680" y="4859"/>
                        <a:pt x="489" y="5013"/>
                      </a:cubicBezTo>
                      <a:cubicBezTo>
                        <a:pt x="608" y="5097"/>
                        <a:pt x="727" y="5168"/>
                        <a:pt x="846" y="5240"/>
                      </a:cubicBezTo>
                      <a:cubicBezTo>
                        <a:pt x="894" y="5192"/>
                        <a:pt x="930" y="5144"/>
                        <a:pt x="977" y="5097"/>
                      </a:cubicBezTo>
                      <a:cubicBezTo>
                        <a:pt x="1108" y="4966"/>
                        <a:pt x="1251" y="4835"/>
                        <a:pt x="1370" y="4692"/>
                      </a:cubicBezTo>
                      <a:lnTo>
                        <a:pt x="1370" y="4692"/>
                      </a:lnTo>
                      <a:cubicBezTo>
                        <a:pt x="1215" y="4882"/>
                        <a:pt x="1037" y="5073"/>
                        <a:pt x="858" y="5240"/>
                      </a:cubicBezTo>
                      <a:cubicBezTo>
                        <a:pt x="953" y="5299"/>
                        <a:pt x="1061" y="5359"/>
                        <a:pt x="1168" y="5418"/>
                      </a:cubicBezTo>
                      <a:cubicBezTo>
                        <a:pt x="1680" y="4930"/>
                        <a:pt x="2073" y="4335"/>
                        <a:pt x="2370" y="3668"/>
                      </a:cubicBezTo>
                      <a:cubicBezTo>
                        <a:pt x="2537" y="3287"/>
                        <a:pt x="2668" y="2882"/>
                        <a:pt x="2787" y="2477"/>
                      </a:cubicBezTo>
                      <a:cubicBezTo>
                        <a:pt x="2882" y="2287"/>
                        <a:pt x="2954" y="2084"/>
                        <a:pt x="3013" y="1882"/>
                      </a:cubicBezTo>
                      <a:cubicBezTo>
                        <a:pt x="3073" y="1596"/>
                        <a:pt x="3097" y="1310"/>
                        <a:pt x="3097" y="1025"/>
                      </a:cubicBezTo>
                      <a:cubicBezTo>
                        <a:pt x="3108" y="763"/>
                        <a:pt x="3108" y="513"/>
                        <a:pt x="3037" y="263"/>
                      </a:cubicBezTo>
                      <a:cubicBezTo>
                        <a:pt x="2894" y="203"/>
                        <a:pt x="2739" y="144"/>
                        <a:pt x="2585" y="96"/>
                      </a:cubicBezTo>
                      <a:lnTo>
                        <a:pt x="2585" y="96"/>
                      </a:lnTo>
                      <a:cubicBezTo>
                        <a:pt x="2596" y="263"/>
                        <a:pt x="2596" y="429"/>
                        <a:pt x="2596" y="584"/>
                      </a:cubicBezTo>
                      <a:cubicBezTo>
                        <a:pt x="2585" y="418"/>
                        <a:pt x="2573" y="251"/>
                        <a:pt x="2537" y="84"/>
                      </a:cubicBezTo>
                      <a:cubicBezTo>
                        <a:pt x="2442" y="48"/>
                        <a:pt x="2346" y="25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5"/>
                <p:cNvSpPr/>
                <p:nvPr/>
              </p:nvSpPr>
              <p:spPr>
                <a:xfrm>
                  <a:off x="5324150" y="668350"/>
                  <a:ext cx="67300" cy="1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5514" extrusionOk="0">
                      <a:moveTo>
                        <a:pt x="2454" y="1013"/>
                      </a:moveTo>
                      <a:lnTo>
                        <a:pt x="2454" y="1013"/>
                      </a:lnTo>
                      <a:cubicBezTo>
                        <a:pt x="2418" y="1656"/>
                        <a:pt x="2251" y="2299"/>
                        <a:pt x="2013" y="2906"/>
                      </a:cubicBezTo>
                      <a:cubicBezTo>
                        <a:pt x="2096" y="2680"/>
                        <a:pt x="2144" y="2453"/>
                        <a:pt x="2192" y="2215"/>
                      </a:cubicBezTo>
                      <a:cubicBezTo>
                        <a:pt x="2215" y="2144"/>
                        <a:pt x="2227" y="2072"/>
                        <a:pt x="2251" y="2013"/>
                      </a:cubicBezTo>
                      <a:cubicBezTo>
                        <a:pt x="2323" y="1751"/>
                        <a:pt x="2382" y="1489"/>
                        <a:pt x="2418" y="1215"/>
                      </a:cubicBezTo>
                      <a:cubicBezTo>
                        <a:pt x="2430" y="1144"/>
                        <a:pt x="2442" y="1072"/>
                        <a:pt x="2454" y="1013"/>
                      </a:cubicBezTo>
                      <a:close/>
                      <a:moveTo>
                        <a:pt x="1715" y="3585"/>
                      </a:moveTo>
                      <a:cubicBezTo>
                        <a:pt x="1614" y="3808"/>
                        <a:pt x="1495" y="4031"/>
                        <a:pt x="1374" y="4254"/>
                      </a:cubicBezTo>
                      <a:lnTo>
                        <a:pt x="1374" y="4254"/>
                      </a:lnTo>
                      <a:cubicBezTo>
                        <a:pt x="1456" y="4099"/>
                        <a:pt x="1532" y="3939"/>
                        <a:pt x="1608" y="3787"/>
                      </a:cubicBezTo>
                      <a:cubicBezTo>
                        <a:pt x="1644" y="3715"/>
                        <a:pt x="1680" y="3656"/>
                        <a:pt x="1715" y="3585"/>
                      </a:cubicBezTo>
                      <a:close/>
                      <a:moveTo>
                        <a:pt x="1942" y="1"/>
                      </a:moveTo>
                      <a:cubicBezTo>
                        <a:pt x="1989" y="1870"/>
                        <a:pt x="1287" y="3775"/>
                        <a:pt x="1" y="5144"/>
                      </a:cubicBezTo>
                      <a:cubicBezTo>
                        <a:pt x="191" y="5239"/>
                        <a:pt x="382" y="5311"/>
                        <a:pt x="561" y="5382"/>
                      </a:cubicBezTo>
                      <a:cubicBezTo>
                        <a:pt x="751" y="5204"/>
                        <a:pt x="918" y="4989"/>
                        <a:pt x="1061" y="4775"/>
                      </a:cubicBezTo>
                      <a:lnTo>
                        <a:pt x="1061" y="4775"/>
                      </a:lnTo>
                      <a:cubicBezTo>
                        <a:pt x="930" y="4989"/>
                        <a:pt x="787" y="5204"/>
                        <a:pt x="656" y="5406"/>
                      </a:cubicBezTo>
                      <a:cubicBezTo>
                        <a:pt x="751" y="5442"/>
                        <a:pt x="858" y="5478"/>
                        <a:pt x="953" y="5513"/>
                      </a:cubicBezTo>
                      <a:cubicBezTo>
                        <a:pt x="1120" y="5251"/>
                        <a:pt x="1275" y="4989"/>
                        <a:pt x="1430" y="4728"/>
                      </a:cubicBezTo>
                      <a:cubicBezTo>
                        <a:pt x="1704" y="4251"/>
                        <a:pt x="1965" y="3763"/>
                        <a:pt x="2156" y="3251"/>
                      </a:cubicBezTo>
                      <a:cubicBezTo>
                        <a:pt x="2513" y="2322"/>
                        <a:pt x="2692" y="1358"/>
                        <a:pt x="2608" y="382"/>
                      </a:cubicBezTo>
                      <a:cubicBezTo>
                        <a:pt x="2489" y="310"/>
                        <a:pt x="2370" y="227"/>
                        <a:pt x="2251" y="167"/>
                      </a:cubicBezTo>
                      <a:cubicBezTo>
                        <a:pt x="2239" y="453"/>
                        <a:pt x="2204" y="739"/>
                        <a:pt x="2156" y="1037"/>
                      </a:cubicBezTo>
                      <a:cubicBezTo>
                        <a:pt x="2180" y="727"/>
                        <a:pt x="2192" y="429"/>
                        <a:pt x="2168" y="120"/>
                      </a:cubicBezTo>
                      <a:cubicBezTo>
                        <a:pt x="2096" y="84"/>
                        <a:pt x="2025" y="36"/>
                        <a:pt x="19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5"/>
                <p:cNvSpPr/>
                <p:nvPr/>
              </p:nvSpPr>
              <p:spPr>
                <a:xfrm>
                  <a:off x="5374475" y="686800"/>
                  <a:ext cx="49425" cy="12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4996" extrusionOk="0">
                      <a:moveTo>
                        <a:pt x="1726" y="1084"/>
                      </a:moveTo>
                      <a:cubicBezTo>
                        <a:pt x="1750" y="1727"/>
                        <a:pt x="1643" y="2394"/>
                        <a:pt x="1476" y="3013"/>
                      </a:cubicBezTo>
                      <a:cubicBezTo>
                        <a:pt x="1524" y="2775"/>
                        <a:pt x="1560" y="2549"/>
                        <a:pt x="1584" y="2311"/>
                      </a:cubicBezTo>
                      <a:cubicBezTo>
                        <a:pt x="1596" y="2239"/>
                        <a:pt x="1607" y="2168"/>
                        <a:pt x="1619" y="2096"/>
                      </a:cubicBezTo>
                      <a:cubicBezTo>
                        <a:pt x="1667" y="1834"/>
                        <a:pt x="1703" y="1561"/>
                        <a:pt x="1715" y="1287"/>
                      </a:cubicBezTo>
                      <a:cubicBezTo>
                        <a:pt x="1715" y="1227"/>
                        <a:pt x="1726" y="1156"/>
                        <a:pt x="1726" y="1084"/>
                      </a:cubicBezTo>
                      <a:close/>
                      <a:moveTo>
                        <a:pt x="1205" y="3802"/>
                      </a:moveTo>
                      <a:lnTo>
                        <a:pt x="1205" y="3802"/>
                      </a:lnTo>
                      <a:cubicBezTo>
                        <a:pt x="1109" y="4047"/>
                        <a:pt x="1011" y="4292"/>
                        <a:pt x="905" y="4537"/>
                      </a:cubicBezTo>
                      <a:cubicBezTo>
                        <a:pt x="988" y="4335"/>
                        <a:pt x="1072" y="4132"/>
                        <a:pt x="1143" y="3930"/>
                      </a:cubicBezTo>
                      <a:cubicBezTo>
                        <a:pt x="1164" y="3887"/>
                        <a:pt x="1186" y="3845"/>
                        <a:pt x="1205" y="3802"/>
                      </a:cubicBezTo>
                      <a:close/>
                      <a:moveTo>
                        <a:pt x="1107" y="1"/>
                      </a:moveTo>
                      <a:lnTo>
                        <a:pt x="1107" y="1"/>
                      </a:lnTo>
                      <a:cubicBezTo>
                        <a:pt x="1334" y="1715"/>
                        <a:pt x="941" y="3525"/>
                        <a:pt x="0" y="4978"/>
                      </a:cubicBezTo>
                      <a:cubicBezTo>
                        <a:pt x="125" y="4990"/>
                        <a:pt x="244" y="4996"/>
                        <a:pt x="359" y="4996"/>
                      </a:cubicBezTo>
                      <a:cubicBezTo>
                        <a:pt x="473" y="4996"/>
                        <a:pt x="583" y="4990"/>
                        <a:pt x="691" y="4978"/>
                      </a:cubicBezTo>
                      <a:cubicBezTo>
                        <a:pt x="810" y="4954"/>
                        <a:pt x="929" y="4930"/>
                        <a:pt x="1048" y="4906"/>
                      </a:cubicBezTo>
                      <a:cubicBezTo>
                        <a:pt x="1048" y="4894"/>
                        <a:pt x="1048" y="4894"/>
                        <a:pt x="1060" y="4882"/>
                      </a:cubicBezTo>
                      <a:cubicBezTo>
                        <a:pt x="1286" y="4382"/>
                        <a:pt x="1500" y="3870"/>
                        <a:pt x="1643" y="3335"/>
                      </a:cubicBezTo>
                      <a:cubicBezTo>
                        <a:pt x="1893" y="2442"/>
                        <a:pt x="1977" y="1549"/>
                        <a:pt x="1846" y="644"/>
                      </a:cubicBezTo>
                      <a:cubicBezTo>
                        <a:pt x="1726" y="513"/>
                        <a:pt x="1584" y="394"/>
                        <a:pt x="1441" y="263"/>
                      </a:cubicBezTo>
                      <a:lnTo>
                        <a:pt x="1441" y="263"/>
                      </a:lnTo>
                      <a:cubicBezTo>
                        <a:pt x="1453" y="549"/>
                        <a:pt x="1453" y="846"/>
                        <a:pt x="1429" y="1132"/>
                      </a:cubicBezTo>
                      <a:cubicBezTo>
                        <a:pt x="1429" y="822"/>
                        <a:pt x="1405" y="513"/>
                        <a:pt x="1357" y="191"/>
                      </a:cubicBezTo>
                      <a:cubicBezTo>
                        <a:pt x="1274" y="132"/>
                        <a:pt x="1191" y="60"/>
                        <a:pt x="11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06" name="Google Shape;2506;p55"/>
            <p:cNvGrpSpPr/>
            <p:nvPr/>
          </p:nvGrpSpPr>
          <p:grpSpPr>
            <a:xfrm rot="-199688" flipH="1">
              <a:off x="6990111" y="978990"/>
              <a:ext cx="1205310" cy="3185520"/>
              <a:chOff x="2247744" y="4236538"/>
              <a:chExt cx="261975" cy="692375"/>
            </a:xfrm>
          </p:grpSpPr>
          <p:sp>
            <p:nvSpPr>
              <p:cNvPr id="2507" name="Google Shape;2507;p55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8" name="Google Shape;2508;p55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509" name="Google Shape;2509;p55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55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55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55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55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55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55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55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55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55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55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55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55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55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55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55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55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26" name="Google Shape;2526;p55"/>
            <p:cNvSpPr/>
            <p:nvPr/>
          </p:nvSpPr>
          <p:spPr>
            <a:xfrm>
              <a:off x="6308886" y="11431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5"/>
            <p:cNvSpPr/>
            <p:nvPr/>
          </p:nvSpPr>
          <p:spPr>
            <a:xfrm>
              <a:off x="5908674" y="44732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5"/>
            <p:cNvSpPr/>
            <p:nvPr/>
          </p:nvSpPr>
          <p:spPr>
            <a:xfrm>
              <a:off x="6115387" y="3786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5"/>
            <p:cNvSpPr/>
            <p:nvPr/>
          </p:nvSpPr>
          <p:spPr>
            <a:xfrm>
              <a:off x="7202411" y="22684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5"/>
            <p:cNvSpPr/>
            <p:nvPr/>
          </p:nvSpPr>
          <p:spPr>
            <a:xfrm>
              <a:off x="5365973" y="36930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56024FFE-F47E-6895-97C9-FD1C671D5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6" y="2639165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TRỪ HAI ĐA THỨC</a:t>
            </a:r>
            <a:endParaRPr sz="3500" b="1" dirty="0"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7C1F97BC-266C-3804-36EC-3411E14E4F6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764931" y="1624225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II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 flipH="1">
            <a:off x="92697" y="217947"/>
            <a:ext cx="951543" cy="1022533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EE696-40D7-F4FA-57B7-A7B50FE9EC0A}"/>
              </a:ext>
            </a:extLst>
          </p:cNvPr>
          <p:cNvSpPr/>
          <p:nvPr/>
        </p:nvSpPr>
        <p:spPr>
          <a:xfrm>
            <a:off x="582189" y="132449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/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687684" y="497900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/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  <a:blipFill>
                <a:blip r:embed="rId5"/>
                <a:stretch>
                  <a:fillRect l="-571" r="-500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0AF013-C44E-5463-91C0-99C147E3CFA6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86FB45-5309-C6B4-A547-9ED4B0EF2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D55728-8CB2-B06F-7BE1-C4969EB7ABC4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/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viết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theo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ngang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đặt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  <a:blipFill>
                <a:blip r:embed="rId5"/>
                <a:stretch>
                  <a:fillRect l="-567" r="-472" b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9C3BA4B-9854-B68C-B329-65A1F228DD05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/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97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35493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4A9F05-EE77-6600-18F4-61394151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1316" y="1953929"/>
            <a:ext cx="4122992" cy="2319183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54D6A963-5D69-43F6-E5D4-97079A1A36D5}"/>
              </a:ext>
            </a:extLst>
          </p:cNvPr>
          <p:cNvSpPr/>
          <p:nvPr/>
        </p:nvSpPr>
        <p:spPr>
          <a:xfrm>
            <a:off x="1977390" y="1583308"/>
            <a:ext cx="6263640" cy="988442"/>
          </a:xfrm>
          <a:prstGeom prst="wedgeEllipseCallout">
            <a:avLst>
              <a:gd name="adj1" fmla="val -51445"/>
              <a:gd name="adj2" fmla="val 25463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hãy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nêu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quy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tắc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cộng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trừ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biến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6763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8031472" y="3748022"/>
            <a:ext cx="987341" cy="122319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Sau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bỏ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mỗi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  <a:blipFill>
                <a:blip r:embed="rId4"/>
                <a:stretch>
                  <a:fillRect l="-517" r="-517"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/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87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thực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phép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từng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như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=4</m:t>
                    </m:r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  <a:blipFill>
                <a:blip r:embed="rId4"/>
                <a:stretch>
                  <a:fillRect l="-460" r="-552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58993" y="2572390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/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  <a:blipFill>
                <a:blip r:embed="rId7"/>
                <a:stretch>
                  <a:fillRect l="-571" r="-2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275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070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6">
            <a:extLst>
              <a:ext uri="{FF2B5EF4-FFF2-40B4-BE49-F238E27FC236}">
                <a16:creationId xmlns:a16="http://schemas.microsoft.com/office/drawing/2014/main" id="{11E44DD7-5540-DFFD-736E-3838E11F979A}"/>
              </a:ext>
            </a:extLst>
          </p:cNvPr>
          <p:cNvSpPr/>
          <p:nvPr/>
        </p:nvSpPr>
        <p:spPr>
          <a:xfrm>
            <a:off x="3537163" y="36984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/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  <a:blipFill>
                <a:blip r:embed="rId3"/>
                <a:stretch>
                  <a:fillRect l="-722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/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ngoặc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bỏ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  <a:blipFill>
                <a:blip r:embed="rId4"/>
                <a:stretch>
                  <a:fillRect l="-691" r="-768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  <a:blipFill>
                <a:blip r:embed="rId5"/>
                <a:stretch>
                  <a:fillRect l="-1440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  <a:blipFill>
                <a:blip r:embed="rId5"/>
                <a:stretch>
                  <a:fillRect l="-1351" b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4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224497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5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  <a:blipFill>
                <a:blip r:embed="rId6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15213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199351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  <a:blipFill>
                <a:blip r:embed="rId4"/>
                <a:stretch>
                  <a:fillRect l="-758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  <a:blipFill>
                <a:blip r:embed="rId5"/>
                <a:stretch>
                  <a:fillRect l="-8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−3</m:t>
                              </m:r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𝑥𝑦</m:t>
                              </m:r>
                            </m:e>
                          </m:d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000" i="1" kern="12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  <a:blipFill>
                <a:blip r:embed="rId6"/>
                <a:stretch>
                  <a:fillRect l="-937" b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775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57"/>
          <p:cNvSpPr/>
          <p:nvPr/>
        </p:nvSpPr>
        <p:spPr>
          <a:xfrm>
            <a:off x="1203150" y="-54025"/>
            <a:ext cx="5730500" cy="5277575"/>
          </a:xfrm>
          <a:custGeom>
            <a:avLst/>
            <a:gdLst/>
            <a:ahLst/>
            <a:cxnLst/>
            <a:rect l="l" t="t" r="r" b="b"/>
            <a:pathLst>
              <a:path w="229220" h="211103" extrusionOk="0">
                <a:moveTo>
                  <a:pt x="229220" y="211103"/>
                </a:moveTo>
                <a:cubicBezTo>
                  <a:pt x="226805" y="206431"/>
                  <a:pt x="224548" y="189109"/>
                  <a:pt x="214727" y="183070"/>
                </a:cubicBezTo>
                <a:cubicBezTo>
                  <a:pt x="204906" y="177031"/>
                  <a:pt x="183039" y="179701"/>
                  <a:pt x="170294" y="174870"/>
                </a:cubicBezTo>
                <a:cubicBezTo>
                  <a:pt x="157549" y="170039"/>
                  <a:pt x="151669" y="156404"/>
                  <a:pt x="138256" y="154084"/>
                </a:cubicBezTo>
                <a:cubicBezTo>
                  <a:pt x="124844" y="151764"/>
                  <a:pt x="102787" y="168037"/>
                  <a:pt x="89819" y="160949"/>
                </a:cubicBezTo>
                <a:cubicBezTo>
                  <a:pt x="76852" y="153861"/>
                  <a:pt x="62358" y="125606"/>
                  <a:pt x="60451" y="111558"/>
                </a:cubicBezTo>
                <a:cubicBezTo>
                  <a:pt x="58544" y="97510"/>
                  <a:pt x="79013" y="90614"/>
                  <a:pt x="78377" y="76661"/>
                </a:cubicBezTo>
                <a:cubicBezTo>
                  <a:pt x="77741" y="62708"/>
                  <a:pt x="66808" y="38331"/>
                  <a:pt x="56637" y="27842"/>
                </a:cubicBezTo>
                <a:cubicBezTo>
                  <a:pt x="46467" y="17354"/>
                  <a:pt x="26794" y="18370"/>
                  <a:pt x="17354" y="13730"/>
                </a:cubicBezTo>
                <a:cubicBezTo>
                  <a:pt x="7915" y="9090"/>
                  <a:pt x="2892" y="2288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543" name="Google Shape;2543;p57"/>
          <p:cNvGrpSpPr/>
          <p:nvPr/>
        </p:nvGrpSpPr>
        <p:grpSpPr>
          <a:xfrm>
            <a:off x="433066" y="546394"/>
            <a:ext cx="2981941" cy="3531804"/>
            <a:chOff x="971611" y="857525"/>
            <a:chExt cx="2981941" cy="3531804"/>
          </a:xfrm>
        </p:grpSpPr>
        <p:grpSp>
          <p:nvGrpSpPr>
            <p:cNvPr id="2544" name="Google Shape;2544;p57"/>
            <p:cNvGrpSpPr/>
            <p:nvPr/>
          </p:nvGrpSpPr>
          <p:grpSpPr>
            <a:xfrm>
              <a:off x="1176565" y="2731355"/>
              <a:ext cx="1848167" cy="1657974"/>
              <a:chOff x="2480679" y="3167071"/>
              <a:chExt cx="1318989" cy="1183338"/>
            </a:xfrm>
          </p:grpSpPr>
          <p:sp>
            <p:nvSpPr>
              <p:cNvPr id="2545" name="Google Shape;2545;p57"/>
              <p:cNvSpPr/>
              <p:nvPr/>
            </p:nvSpPr>
            <p:spPr>
              <a:xfrm>
                <a:off x="2482689" y="3167527"/>
                <a:ext cx="1247042" cy="118242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4265" extrusionOk="0">
                    <a:moveTo>
                      <a:pt x="7141" y="0"/>
                    </a:moveTo>
                    <a:cubicBezTo>
                      <a:pt x="6219" y="0"/>
                      <a:pt x="6018" y="641"/>
                      <a:pt x="6008" y="1199"/>
                    </a:cubicBezTo>
                    <a:cubicBezTo>
                      <a:pt x="5603" y="1258"/>
                      <a:pt x="5174" y="1401"/>
                      <a:pt x="4734" y="1603"/>
                    </a:cubicBezTo>
                    <a:cubicBezTo>
                      <a:pt x="4150" y="1877"/>
                      <a:pt x="3686" y="2223"/>
                      <a:pt x="3317" y="2615"/>
                    </a:cubicBezTo>
                    <a:cubicBezTo>
                      <a:pt x="3077" y="2393"/>
                      <a:pt x="2752" y="2181"/>
                      <a:pt x="2401" y="2181"/>
                    </a:cubicBezTo>
                    <a:cubicBezTo>
                      <a:pt x="2019" y="2181"/>
                      <a:pt x="1605" y="2431"/>
                      <a:pt x="1233" y="3187"/>
                    </a:cubicBezTo>
                    <a:cubicBezTo>
                      <a:pt x="595" y="4474"/>
                      <a:pt x="1294" y="4740"/>
                      <a:pt x="1979" y="4740"/>
                    </a:cubicBezTo>
                    <a:cubicBezTo>
                      <a:pt x="2124" y="4740"/>
                      <a:pt x="2269" y="4728"/>
                      <a:pt x="2400" y="4711"/>
                    </a:cubicBezTo>
                    <a:lnTo>
                      <a:pt x="2400" y="4711"/>
                    </a:lnTo>
                    <a:cubicBezTo>
                      <a:pt x="2364" y="5330"/>
                      <a:pt x="2495" y="5961"/>
                      <a:pt x="2781" y="6556"/>
                    </a:cubicBezTo>
                    <a:cubicBezTo>
                      <a:pt x="2793" y="6592"/>
                      <a:pt x="2805" y="6616"/>
                      <a:pt x="2829" y="6652"/>
                    </a:cubicBezTo>
                    <a:cubicBezTo>
                      <a:pt x="2708" y="6677"/>
                      <a:pt x="2574" y="6691"/>
                      <a:pt x="2426" y="6691"/>
                    </a:cubicBezTo>
                    <a:cubicBezTo>
                      <a:pt x="2151" y="6691"/>
                      <a:pt x="1827" y="6640"/>
                      <a:pt x="1447" y="6509"/>
                    </a:cubicBezTo>
                    <a:cubicBezTo>
                      <a:pt x="1321" y="6464"/>
                      <a:pt x="1206" y="6444"/>
                      <a:pt x="1101" y="6444"/>
                    </a:cubicBezTo>
                    <a:cubicBezTo>
                      <a:pt x="50" y="6444"/>
                      <a:pt x="0" y="8475"/>
                      <a:pt x="531" y="8962"/>
                    </a:cubicBezTo>
                    <a:cubicBezTo>
                      <a:pt x="758" y="9175"/>
                      <a:pt x="1338" y="9328"/>
                      <a:pt x="1992" y="9328"/>
                    </a:cubicBezTo>
                    <a:cubicBezTo>
                      <a:pt x="2470" y="9328"/>
                      <a:pt x="2988" y="9246"/>
                      <a:pt x="3436" y="9045"/>
                    </a:cubicBezTo>
                    <a:cubicBezTo>
                      <a:pt x="3603" y="9676"/>
                      <a:pt x="3817" y="10307"/>
                      <a:pt x="4162" y="10807"/>
                    </a:cubicBezTo>
                    <a:cubicBezTo>
                      <a:pt x="3924" y="11045"/>
                      <a:pt x="3603" y="11295"/>
                      <a:pt x="3138" y="11509"/>
                    </a:cubicBezTo>
                    <a:cubicBezTo>
                      <a:pt x="2376" y="11855"/>
                      <a:pt x="2448" y="12545"/>
                      <a:pt x="2829" y="13152"/>
                    </a:cubicBezTo>
                    <a:cubicBezTo>
                      <a:pt x="2936" y="13379"/>
                      <a:pt x="3091" y="13593"/>
                      <a:pt x="3269" y="13772"/>
                    </a:cubicBezTo>
                    <a:cubicBezTo>
                      <a:pt x="3341" y="13855"/>
                      <a:pt x="3412" y="13926"/>
                      <a:pt x="3495" y="13986"/>
                    </a:cubicBezTo>
                    <a:cubicBezTo>
                      <a:pt x="3555" y="14045"/>
                      <a:pt x="3638" y="14081"/>
                      <a:pt x="3710" y="14117"/>
                    </a:cubicBezTo>
                    <a:cubicBezTo>
                      <a:pt x="3829" y="14188"/>
                      <a:pt x="3948" y="14236"/>
                      <a:pt x="4079" y="14260"/>
                    </a:cubicBezTo>
                    <a:cubicBezTo>
                      <a:pt x="4100" y="14263"/>
                      <a:pt x="4120" y="14265"/>
                      <a:pt x="4139" y="14265"/>
                    </a:cubicBezTo>
                    <a:cubicBezTo>
                      <a:pt x="4185" y="14265"/>
                      <a:pt x="4227" y="14256"/>
                      <a:pt x="4269" y="14248"/>
                    </a:cubicBezTo>
                    <a:cubicBezTo>
                      <a:pt x="4285" y="14248"/>
                      <a:pt x="4301" y="14253"/>
                      <a:pt x="4320" y="14253"/>
                    </a:cubicBezTo>
                    <a:cubicBezTo>
                      <a:pt x="4330" y="14253"/>
                      <a:pt x="4341" y="14252"/>
                      <a:pt x="4353" y="14248"/>
                    </a:cubicBezTo>
                    <a:cubicBezTo>
                      <a:pt x="4579" y="14248"/>
                      <a:pt x="4912" y="14105"/>
                      <a:pt x="5269" y="13855"/>
                    </a:cubicBezTo>
                    <a:cubicBezTo>
                      <a:pt x="5279" y="13858"/>
                      <a:pt x="5289" y="13860"/>
                      <a:pt x="5298" y="13860"/>
                    </a:cubicBezTo>
                    <a:cubicBezTo>
                      <a:pt x="5323" y="13860"/>
                      <a:pt x="5347" y="13849"/>
                      <a:pt x="5365" y="13831"/>
                    </a:cubicBezTo>
                    <a:cubicBezTo>
                      <a:pt x="5365" y="13819"/>
                      <a:pt x="5365" y="13819"/>
                      <a:pt x="5365" y="13807"/>
                    </a:cubicBezTo>
                    <a:cubicBezTo>
                      <a:pt x="5377" y="13795"/>
                      <a:pt x="5377" y="13795"/>
                      <a:pt x="5388" y="13784"/>
                    </a:cubicBezTo>
                    <a:cubicBezTo>
                      <a:pt x="5388" y="13784"/>
                      <a:pt x="5388" y="13772"/>
                      <a:pt x="5388" y="13772"/>
                    </a:cubicBezTo>
                    <a:cubicBezTo>
                      <a:pt x="5841" y="13438"/>
                      <a:pt x="6317" y="12938"/>
                      <a:pt x="6639" y="12367"/>
                    </a:cubicBezTo>
                    <a:cubicBezTo>
                      <a:pt x="6948" y="12557"/>
                      <a:pt x="7174" y="12605"/>
                      <a:pt x="7174" y="12605"/>
                    </a:cubicBezTo>
                    <a:lnTo>
                      <a:pt x="12115" y="10795"/>
                    </a:lnTo>
                    <a:cubicBezTo>
                      <a:pt x="12115" y="10795"/>
                      <a:pt x="12354" y="10676"/>
                      <a:pt x="12342" y="10057"/>
                    </a:cubicBezTo>
                    <a:cubicBezTo>
                      <a:pt x="12747" y="10057"/>
                      <a:pt x="13151" y="10009"/>
                      <a:pt x="13497" y="9926"/>
                    </a:cubicBezTo>
                    <a:lnTo>
                      <a:pt x="13532" y="9926"/>
                    </a:lnTo>
                    <a:cubicBezTo>
                      <a:pt x="13544" y="9938"/>
                      <a:pt x="13544" y="9938"/>
                      <a:pt x="13556" y="9938"/>
                    </a:cubicBezTo>
                    <a:cubicBezTo>
                      <a:pt x="13592" y="9938"/>
                      <a:pt x="13616" y="9914"/>
                      <a:pt x="13628" y="9878"/>
                    </a:cubicBezTo>
                    <a:cubicBezTo>
                      <a:pt x="14044" y="9759"/>
                      <a:pt x="14378" y="9593"/>
                      <a:pt x="14521" y="9414"/>
                    </a:cubicBezTo>
                    <a:cubicBezTo>
                      <a:pt x="15045" y="8806"/>
                      <a:pt x="14756" y="6618"/>
                      <a:pt x="13647" y="6618"/>
                    </a:cubicBezTo>
                    <a:cubicBezTo>
                      <a:pt x="13497" y="6618"/>
                      <a:pt x="13331" y="6658"/>
                      <a:pt x="13151" y="6747"/>
                    </a:cubicBezTo>
                    <a:cubicBezTo>
                      <a:pt x="12901" y="6866"/>
                      <a:pt x="12675" y="6949"/>
                      <a:pt x="12473" y="7009"/>
                    </a:cubicBezTo>
                    <a:cubicBezTo>
                      <a:pt x="12282" y="6378"/>
                      <a:pt x="11854" y="5783"/>
                      <a:pt x="11389" y="5235"/>
                    </a:cubicBezTo>
                    <a:cubicBezTo>
                      <a:pt x="12258" y="4640"/>
                      <a:pt x="12866" y="3592"/>
                      <a:pt x="12830" y="3127"/>
                    </a:cubicBezTo>
                    <a:cubicBezTo>
                      <a:pt x="12797" y="2570"/>
                      <a:pt x="11840" y="1700"/>
                      <a:pt x="11100" y="1700"/>
                    </a:cubicBezTo>
                    <a:cubicBezTo>
                      <a:pt x="10780" y="1700"/>
                      <a:pt x="10501" y="1862"/>
                      <a:pt x="10353" y="2282"/>
                    </a:cubicBezTo>
                    <a:cubicBezTo>
                      <a:pt x="10199" y="2711"/>
                      <a:pt x="9996" y="3020"/>
                      <a:pt x="9794" y="3247"/>
                    </a:cubicBezTo>
                    <a:cubicBezTo>
                      <a:pt x="9794" y="3235"/>
                      <a:pt x="9794" y="3235"/>
                      <a:pt x="9794" y="3223"/>
                    </a:cubicBezTo>
                    <a:cubicBezTo>
                      <a:pt x="9484" y="2580"/>
                      <a:pt x="9032" y="2044"/>
                      <a:pt x="8484" y="1675"/>
                    </a:cubicBezTo>
                    <a:cubicBezTo>
                      <a:pt x="8925" y="1139"/>
                      <a:pt x="9210" y="401"/>
                      <a:pt x="7770" y="79"/>
                    </a:cubicBezTo>
                    <a:cubicBezTo>
                      <a:pt x="7530" y="25"/>
                      <a:pt x="7322" y="0"/>
                      <a:pt x="7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46" name="Google Shape;2546;p57"/>
              <p:cNvGrpSpPr/>
              <p:nvPr/>
            </p:nvGrpSpPr>
            <p:grpSpPr>
              <a:xfrm>
                <a:off x="2480679" y="3167071"/>
                <a:ext cx="1318989" cy="1183338"/>
                <a:chOff x="1210125" y="1459400"/>
                <a:chExt cx="397825" cy="356900"/>
              </a:xfrm>
            </p:grpSpPr>
            <p:sp>
              <p:nvSpPr>
                <p:cNvPr id="2547" name="Google Shape;2547;p57"/>
                <p:cNvSpPr/>
                <p:nvPr/>
              </p:nvSpPr>
              <p:spPr>
                <a:xfrm>
                  <a:off x="1210125" y="1618175"/>
                  <a:ext cx="113850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988" extrusionOk="0">
                      <a:moveTo>
                        <a:pt x="3506" y="1"/>
                      </a:moveTo>
                      <a:cubicBezTo>
                        <a:pt x="3506" y="1"/>
                        <a:pt x="3146" y="348"/>
                        <a:pt x="2417" y="348"/>
                      </a:cubicBezTo>
                      <a:cubicBezTo>
                        <a:pt x="2145" y="348"/>
                        <a:pt x="1821" y="300"/>
                        <a:pt x="1446" y="168"/>
                      </a:cubicBezTo>
                      <a:cubicBezTo>
                        <a:pt x="1317" y="121"/>
                        <a:pt x="1198" y="100"/>
                        <a:pt x="1090" y="100"/>
                      </a:cubicBezTo>
                      <a:cubicBezTo>
                        <a:pt x="39" y="100"/>
                        <a:pt x="1" y="2124"/>
                        <a:pt x="530" y="2620"/>
                      </a:cubicBezTo>
                      <a:cubicBezTo>
                        <a:pt x="756" y="2833"/>
                        <a:pt x="1340" y="2988"/>
                        <a:pt x="1998" y="2988"/>
                      </a:cubicBezTo>
                      <a:cubicBezTo>
                        <a:pt x="3038" y="2988"/>
                        <a:pt x="4262" y="2601"/>
                        <a:pt x="4554" y="1442"/>
                      </a:cubicBezTo>
                      <a:lnTo>
                        <a:pt x="350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57"/>
                <p:cNvSpPr/>
                <p:nvPr/>
              </p:nvSpPr>
              <p:spPr>
                <a:xfrm>
                  <a:off x="1218900" y="1629225"/>
                  <a:ext cx="20850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919" extrusionOk="0">
                      <a:moveTo>
                        <a:pt x="597" y="1"/>
                      </a:moveTo>
                      <a:cubicBezTo>
                        <a:pt x="563" y="1"/>
                        <a:pt x="527" y="10"/>
                        <a:pt x="488" y="23"/>
                      </a:cubicBezTo>
                      <a:cubicBezTo>
                        <a:pt x="429" y="35"/>
                        <a:pt x="381" y="71"/>
                        <a:pt x="333" y="119"/>
                      </a:cubicBezTo>
                      <a:cubicBezTo>
                        <a:pt x="286" y="119"/>
                        <a:pt x="238" y="142"/>
                        <a:pt x="214" y="190"/>
                      </a:cubicBezTo>
                      <a:cubicBezTo>
                        <a:pt x="179" y="226"/>
                        <a:pt x="143" y="297"/>
                        <a:pt x="131" y="321"/>
                      </a:cubicBezTo>
                      <a:cubicBezTo>
                        <a:pt x="133" y="317"/>
                        <a:pt x="134" y="316"/>
                        <a:pt x="133" y="316"/>
                      </a:cubicBezTo>
                      <a:lnTo>
                        <a:pt x="133" y="316"/>
                      </a:lnTo>
                      <a:cubicBezTo>
                        <a:pt x="133" y="316"/>
                        <a:pt x="112" y="358"/>
                        <a:pt x="108" y="358"/>
                      </a:cubicBezTo>
                      <a:cubicBezTo>
                        <a:pt x="107" y="358"/>
                        <a:pt x="107" y="358"/>
                        <a:pt x="107" y="357"/>
                      </a:cubicBezTo>
                      <a:cubicBezTo>
                        <a:pt x="107" y="369"/>
                        <a:pt x="95" y="392"/>
                        <a:pt x="83" y="404"/>
                      </a:cubicBezTo>
                      <a:cubicBezTo>
                        <a:pt x="83" y="428"/>
                        <a:pt x="72" y="464"/>
                        <a:pt x="60" y="488"/>
                      </a:cubicBezTo>
                      <a:cubicBezTo>
                        <a:pt x="36" y="595"/>
                        <a:pt x="24" y="702"/>
                        <a:pt x="12" y="821"/>
                      </a:cubicBezTo>
                      <a:cubicBezTo>
                        <a:pt x="0" y="1035"/>
                        <a:pt x="24" y="1262"/>
                        <a:pt x="60" y="1476"/>
                      </a:cubicBezTo>
                      <a:cubicBezTo>
                        <a:pt x="72" y="1619"/>
                        <a:pt x="95" y="1773"/>
                        <a:pt x="226" y="1857"/>
                      </a:cubicBezTo>
                      <a:cubicBezTo>
                        <a:pt x="286" y="1898"/>
                        <a:pt x="352" y="1918"/>
                        <a:pt x="415" y="1918"/>
                      </a:cubicBezTo>
                      <a:cubicBezTo>
                        <a:pt x="514" y="1918"/>
                        <a:pt x="609" y="1868"/>
                        <a:pt x="667" y="1773"/>
                      </a:cubicBezTo>
                      <a:cubicBezTo>
                        <a:pt x="714" y="1702"/>
                        <a:pt x="726" y="1631"/>
                        <a:pt x="738" y="1547"/>
                      </a:cubicBezTo>
                      <a:cubicBezTo>
                        <a:pt x="750" y="1488"/>
                        <a:pt x="762" y="1428"/>
                        <a:pt x="774" y="1369"/>
                      </a:cubicBezTo>
                      <a:cubicBezTo>
                        <a:pt x="798" y="1250"/>
                        <a:pt x="810" y="1131"/>
                        <a:pt x="822" y="1011"/>
                      </a:cubicBezTo>
                      <a:cubicBezTo>
                        <a:pt x="834" y="738"/>
                        <a:pt x="834" y="452"/>
                        <a:pt x="798" y="178"/>
                      </a:cubicBezTo>
                      <a:cubicBezTo>
                        <a:pt x="786" y="107"/>
                        <a:pt x="738" y="47"/>
                        <a:pt x="679" y="23"/>
                      </a:cubicBezTo>
                      <a:cubicBezTo>
                        <a:pt x="652" y="7"/>
                        <a:pt x="625" y="1"/>
                        <a:pt x="5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57"/>
                <p:cNvSpPr/>
                <p:nvPr/>
              </p:nvSpPr>
              <p:spPr>
                <a:xfrm>
                  <a:off x="1244500" y="1669125"/>
                  <a:ext cx="8650" cy="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492" extrusionOk="0">
                      <a:moveTo>
                        <a:pt x="140" y="139"/>
                      </a:moveTo>
                      <a:cubicBezTo>
                        <a:pt x="138" y="144"/>
                        <a:pt x="135" y="150"/>
                        <a:pt x="131" y="154"/>
                      </a:cubicBezTo>
                      <a:cubicBezTo>
                        <a:pt x="131" y="146"/>
                        <a:pt x="136" y="143"/>
                        <a:pt x="140" y="139"/>
                      </a:cubicBezTo>
                      <a:close/>
                      <a:moveTo>
                        <a:pt x="262" y="0"/>
                      </a:moveTo>
                      <a:cubicBezTo>
                        <a:pt x="235" y="0"/>
                        <a:pt x="207" y="12"/>
                        <a:pt x="191" y="35"/>
                      </a:cubicBezTo>
                      <a:cubicBezTo>
                        <a:pt x="191" y="47"/>
                        <a:pt x="179" y="47"/>
                        <a:pt x="179" y="58"/>
                      </a:cubicBezTo>
                      <a:cubicBezTo>
                        <a:pt x="167" y="70"/>
                        <a:pt x="155" y="82"/>
                        <a:pt x="155" y="106"/>
                      </a:cubicBezTo>
                      <a:cubicBezTo>
                        <a:pt x="149" y="112"/>
                        <a:pt x="146" y="121"/>
                        <a:pt x="143" y="130"/>
                      </a:cubicBezTo>
                      <a:lnTo>
                        <a:pt x="143" y="130"/>
                      </a:lnTo>
                      <a:cubicBezTo>
                        <a:pt x="131" y="142"/>
                        <a:pt x="131" y="154"/>
                        <a:pt x="119" y="177"/>
                      </a:cubicBezTo>
                      <a:cubicBezTo>
                        <a:pt x="119" y="177"/>
                        <a:pt x="119" y="189"/>
                        <a:pt x="107" y="201"/>
                      </a:cubicBezTo>
                      <a:cubicBezTo>
                        <a:pt x="107" y="213"/>
                        <a:pt x="95" y="225"/>
                        <a:pt x="95" y="237"/>
                      </a:cubicBezTo>
                      <a:cubicBezTo>
                        <a:pt x="83" y="261"/>
                        <a:pt x="71" y="273"/>
                        <a:pt x="60" y="297"/>
                      </a:cubicBezTo>
                      <a:cubicBezTo>
                        <a:pt x="48" y="320"/>
                        <a:pt x="36" y="332"/>
                        <a:pt x="24" y="356"/>
                      </a:cubicBezTo>
                      <a:cubicBezTo>
                        <a:pt x="24" y="368"/>
                        <a:pt x="24" y="380"/>
                        <a:pt x="12" y="392"/>
                      </a:cubicBezTo>
                      <a:cubicBezTo>
                        <a:pt x="0" y="416"/>
                        <a:pt x="12" y="439"/>
                        <a:pt x="24" y="463"/>
                      </a:cubicBezTo>
                      <a:cubicBezTo>
                        <a:pt x="41" y="481"/>
                        <a:pt x="59" y="492"/>
                        <a:pt x="76" y="492"/>
                      </a:cubicBezTo>
                      <a:cubicBezTo>
                        <a:pt x="83" y="492"/>
                        <a:pt x="89" y="490"/>
                        <a:pt x="95" y="487"/>
                      </a:cubicBezTo>
                      <a:cubicBezTo>
                        <a:pt x="119" y="487"/>
                        <a:pt x="143" y="475"/>
                        <a:pt x="155" y="463"/>
                      </a:cubicBezTo>
                      <a:cubicBezTo>
                        <a:pt x="179" y="463"/>
                        <a:pt x="202" y="439"/>
                        <a:pt x="214" y="428"/>
                      </a:cubicBezTo>
                      <a:cubicBezTo>
                        <a:pt x="250" y="392"/>
                        <a:pt x="274" y="356"/>
                        <a:pt x="298" y="320"/>
                      </a:cubicBezTo>
                      <a:cubicBezTo>
                        <a:pt x="310" y="308"/>
                        <a:pt x="322" y="285"/>
                        <a:pt x="322" y="261"/>
                      </a:cubicBezTo>
                      <a:cubicBezTo>
                        <a:pt x="333" y="237"/>
                        <a:pt x="345" y="213"/>
                        <a:pt x="345" y="189"/>
                      </a:cubicBezTo>
                      <a:cubicBezTo>
                        <a:pt x="345" y="177"/>
                        <a:pt x="345" y="154"/>
                        <a:pt x="345" y="142"/>
                      </a:cubicBezTo>
                      <a:cubicBezTo>
                        <a:pt x="345" y="118"/>
                        <a:pt x="345" y="94"/>
                        <a:pt x="333" y="70"/>
                      </a:cubicBezTo>
                      <a:cubicBezTo>
                        <a:pt x="333" y="58"/>
                        <a:pt x="333" y="58"/>
                        <a:pt x="333" y="47"/>
                      </a:cubicBezTo>
                      <a:cubicBezTo>
                        <a:pt x="321" y="15"/>
                        <a:pt x="292" y="0"/>
                        <a:pt x="2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57"/>
                <p:cNvSpPr/>
                <p:nvPr/>
              </p:nvSpPr>
              <p:spPr>
                <a:xfrm>
                  <a:off x="1250150" y="1644775"/>
                  <a:ext cx="6575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07" extrusionOk="0">
                      <a:moveTo>
                        <a:pt x="121" y="1"/>
                      </a:moveTo>
                      <a:cubicBezTo>
                        <a:pt x="104" y="1"/>
                        <a:pt x="86" y="6"/>
                        <a:pt x="72" y="20"/>
                      </a:cubicBezTo>
                      <a:cubicBezTo>
                        <a:pt x="60" y="44"/>
                        <a:pt x="48" y="68"/>
                        <a:pt x="48" y="92"/>
                      </a:cubicBezTo>
                      <a:cubicBezTo>
                        <a:pt x="48" y="116"/>
                        <a:pt x="48" y="128"/>
                        <a:pt x="36" y="151"/>
                      </a:cubicBezTo>
                      <a:cubicBezTo>
                        <a:pt x="36" y="175"/>
                        <a:pt x="24" y="187"/>
                        <a:pt x="24" y="199"/>
                      </a:cubicBezTo>
                      <a:cubicBezTo>
                        <a:pt x="24" y="223"/>
                        <a:pt x="24" y="247"/>
                        <a:pt x="24" y="259"/>
                      </a:cubicBezTo>
                      <a:cubicBezTo>
                        <a:pt x="24" y="306"/>
                        <a:pt x="24" y="342"/>
                        <a:pt x="24" y="378"/>
                      </a:cubicBezTo>
                      <a:cubicBezTo>
                        <a:pt x="24" y="389"/>
                        <a:pt x="12" y="413"/>
                        <a:pt x="12" y="437"/>
                      </a:cubicBezTo>
                      <a:cubicBezTo>
                        <a:pt x="12" y="449"/>
                        <a:pt x="12" y="449"/>
                        <a:pt x="12" y="461"/>
                      </a:cubicBezTo>
                      <a:cubicBezTo>
                        <a:pt x="12" y="461"/>
                        <a:pt x="12" y="473"/>
                        <a:pt x="0" y="473"/>
                      </a:cubicBezTo>
                      <a:cubicBezTo>
                        <a:pt x="0" y="497"/>
                        <a:pt x="0" y="520"/>
                        <a:pt x="12" y="556"/>
                      </a:cubicBezTo>
                      <a:cubicBezTo>
                        <a:pt x="24" y="580"/>
                        <a:pt x="48" y="592"/>
                        <a:pt x="72" y="604"/>
                      </a:cubicBezTo>
                      <a:cubicBezTo>
                        <a:pt x="80" y="606"/>
                        <a:pt x="88" y="607"/>
                        <a:pt x="97" y="607"/>
                      </a:cubicBezTo>
                      <a:cubicBezTo>
                        <a:pt x="139" y="607"/>
                        <a:pt x="183" y="584"/>
                        <a:pt x="203" y="544"/>
                      </a:cubicBezTo>
                      <a:cubicBezTo>
                        <a:pt x="226" y="461"/>
                        <a:pt x="250" y="366"/>
                        <a:pt x="262" y="282"/>
                      </a:cubicBezTo>
                      <a:cubicBezTo>
                        <a:pt x="262" y="259"/>
                        <a:pt x="250" y="223"/>
                        <a:pt x="250" y="199"/>
                      </a:cubicBezTo>
                      <a:cubicBezTo>
                        <a:pt x="250" y="175"/>
                        <a:pt x="238" y="151"/>
                        <a:pt x="226" y="128"/>
                      </a:cubicBezTo>
                      <a:cubicBezTo>
                        <a:pt x="226" y="104"/>
                        <a:pt x="215" y="92"/>
                        <a:pt x="203" y="68"/>
                      </a:cubicBezTo>
                      <a:cubicBezTo>
                        <a:pt x="203" y="44"/>
                        <a:pt x="179" y="20"/>
                        <a:pt x="155" y="8"/>
                      </a:cubicBezTo>
                      <a:cubicBezTo>
                        <a:pt x="145" y="4"/>
                        <a:pt x="13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57"/>
                <p:cNvSpPr/>
                <p:nvPr/>
              </p:nvSpPr>
              <p:spPr>
                <a:xfrm>
                  <a:off x="1248350" y="1625500"/>
                  <a:ext cx="62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63" extrusionOk="0">
                      <a:moveTo>
                        <a:pt x="76" y="0"/>
                      </a:moveTo>
                      <a:cubicBezTo>
                        <a:pt x="64" y="0"/>
                        <a:pt x="56" y="6"/>
                        <a:pt x="48" y="6"/>
                      </a:cubicBezTo>
                      <a:cubicBezTo>
                        <a:pt x="25" y="17"/>
                        <a:pt x="1" y="53"/>
                        <a:pt x="1" y="77"/>
                      </a:cubicBezTo>
                      <a:cubicBezTo>
                        <a:pt x="1" y="125"/>
                        <a:pt x="13" y="172"/>
                        <a:pt x="25" y="220"/>
                      </a:cubicBezTo>
                      <a:cubicBezTo>
                        <a:pt x="48" y="256"/>
                        <a:pt x="60" y="291"/>
                        <a:pt x="84" y="327"/>
                      </a:cubicBezTo>
                      <a:cubicBezTo>
                        <a:pt x="96" y="351"/>
                        <a:pt x="132" y="363"/>
                        <a:pt x="156" y="363"/>
                      </a:cubicBezTo>
                      <a:cubicBezTo>
                        <a:pt x="168" y="363"/>
                        <a:pt x="191" y="363"/>
                        <a:pt x="203" y="351"/>
                      </a:cubicBezTo>
                      <a:cubicBezTo>
                        <a:pt x="227" y="339"/>
                        <a:pt x="239" y="327"/>
                        <a:pt x="251" y="303"/>
                      </a:cubicBezTo>
                      <a:cubicBezTo>
                        <a:pt x="251" y="279"/>
                        <a:pt x="251" y="256"/>
                        <a:pt x="239" y="232"/>
                      </a:cubicBezTo>
                      <a:cubicBezTo>
                        <a:pt x="227" y="208"/>
                        <a:pt x="215" y="184"/>
                        <a:pt x="203" y="148"/>
                      </a:cubicBezTo>
                      <a:cubicBezTo>
                        <a:pt x="191" y="125"/>
                        <a:pt x="179" y="101"/>
                        <a:pt x="168" y="65"/>
                      </a:cubicBezTo>
                      <a:cubicBezTo>
                        <a:pt x="168" y="65"/>
                        <a:pt x="168" y="53"/>
                        <a:pt x="168" y="53"/>
                      </a:cubicBezTo>
                      <a:cubicBezTo>
                        <a:pt x="156" y="17"/>
                        <a:pt x="120" y="6"/>
                        <a:pt x="96" y="6"/>
                      </a:cubicBezTo>
                      <a:cubicBezTo>
                        <a:pt x="88" y="2"/>
                        <a:pt x="82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57"/>
                <p:cNvSpPr/>
                <p:nvPr/>
              </p:nvSpPr>
              <p:spPr>
                <a:xfrm>
                  <a:off x="1250375" y="1702725"/>
                  <a:ext cx="155475" cy="1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" h="4525" extrusionOk="0">
                      <a:moveTo>
                        <a:pt x="3099" y="0"/>
                      </a:moveTo>
                      <a:cubicBezTo>
                        <a:pt x="3099" y="0"/>
                        <a:pt x="3063" y="1084"/>
                        <a:pt x="1527" y="1774"/>
                      </a:cubicBezTo>
                      <a:cubicBezTo>
                        <a:pt x="0" y="2473"/>
                        <a:pt x="1804" y="4525"/>
                        <a:pt x="2714" y="4525"/>
                      </a:cubicBezTo>
                      <a:cubicBezTo>
                        <a:pt x="2719" y="4525"/>
                        <a:pt x="2725" y="4525"/>
                        <a:pt x="2730" y="4525"/>
                      </a:cubicBezTo>
                      <a:cubicBezTo>
                        <a:pt x="3646" y="4501"/>
                        <a:pt x="6218" y="2286"/>
                        <a:pt x="5111" y="346"/>
                      </a:cubicBezTo>
                      <a:lnTo>
                        <a:pt x="30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57"/>
                <p:cNvSpPr/>
                <p:nvPr/>
              </p:nvSpPr>
              <p:spPr>
                <a:xfrm>
                  <a:off x="1279025" y="1769650"/>
                  <a:ext cx="47050" cy="4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1866" extrusionOk="0">
                      <a:moveTo>
                        <a:pt x="314" y="0"/>
                      </a:moveTo>
                      <a:cubicBezTo>
                        <a:pt x="300" y="0"/>
                        <a:pt x="287" y="1"/>
                        <a:pt x="274" y="2"/>
                      </a:cubicBezTo>
                      <a:cubicBezTo>
                        <a:pt x="155" y="14"/>
                        <a:pt x="48" y="97"/>
                        <a:pt x="24" y="228"/>
                      </a:cubicBezTo>
                      <a:cubicBezTo>
                        <a:pt x="12" y="288"/>
                        <a:pt x="36" y="347"/>
                        <a:pt x="60" y="407"/>
                      </a:cubicBezTo>
                      <a:cubicBezTo>
                        <a:pt x="12" y="490"/>
                        <a:pt x="0" y="586"/>
                        <a:pt x="48" y="681"/>
                      </a:cubicBezTo>
                      <a:cubicBezTo>
                        <a:pt x="155" y="943"/>
                        <a:pt x="310" y="1169"/>
                        <a:pt x="512" y="1371"/>
                      </a:cubicBezTo>
                      <a:cubicBezTo>
                        <a:pt x="584" y="1443"/>
                        <a:pt x="655" y="1514"/>
                        <a:pt x="738" y="1586"/>
                      </a:cubicBezTo>
                      <a:cubicBezTo>
                        <a:pt x="798" y="1633"/>
                        <a:pt x="881" y="1681"/>
                        <a:pt x="953" y="1717"/>
                      </a:cubicBezTo>
                      <a:cubicBezTo>
                        <a:pt x="1072" y="1776"/>
                        <a:pt x="1191" y="1836"/>
                        <a:pt x="1322" y="1860"/>
                      </a:cubicBezTo>
                      <a:cubicBezTo>
                        <a:pt x="1347" y="1864"/>
                        <a:pt x="1373" y="1866"/>
                        <a:pt x="1398" y="1866"/>
                      </a:cubicBezTo>
                      <a:cubicBezTo>
                        <a:pt x="1582" y="1866"/>
                        <a:pt x="1747" y="1754"/>
                        <a:pt x="1810" y="1586"/>
                      </a:cubicBezTo>
                      <a:cubicBezTo>
                        <a:pt x="1881" y="1419"/>
                        <a:pt x="1810" y="1240"/>
                        <a:pt x="1703" y="1109"/>
                      </a:cubicBezTo>
                      <a:cubicBezTo>
                        <a:pt x="1679" y="1074"/>
                        <a:pt x="1643" y="1038"/>
                        <a:pt x="1608" y="1002"/>
                      </a:cubicBezTo>
                      <a:cubicBezTo>
                        <a:pt x="1548" y="919"/>
                        <a:pt x="1477" y="836"/>
                        <a:pt x="1405" y="752"/>
                      </a:cubicBezTo>
                      <a:cubicBezTo>
                        <a:pt x="1250" y="574"/>
                        <a:pt x="1072" y="419"/>
                        <a:pt x="881" y="276"/>
                      </a:cubicBezTo>
                      <a:cubicBezTo>
                        <a:pt x="725" y="164"/>
                        <a:pt x="516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57"/>
                <p:cNvSpPr/>
                <p:nvPr/>
              </p:nvSpPr>
              <p:spPr>
                <a:xfrm>
                  <a:off x="1284375" y="1749150"/>
                  <a:ext cx="178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302" extrusionOk="0">
                      <a:moveTo>
                        <a:pt x="286" y="1"/>
                      </a:moveTo>
                      <a:cubicBezTo>
                        <a:pt x="286" y="1"/>
                        <a:pt x="274" y="1"/>
                        <a:pt x="274" y="13"/>
                      </a:cubicBezTo>
                      <a:lnTo>
                        <a:pt x="203" y="13"/>
                      </a:lnTo>
                      <a:cubicBezTo>
                        <a:pt x="155" y="13"/>
                        <a:pt x="120" y="24"/>
                        <a:pt x="72" y="24"/>
                      </a:cubicBezTo>
                      <a:cubicBezTo>
                        <a:pt x="36" y="36"/>
                        <a:pt x="0" y="72"/>
                        <a:pt x="12" y="108"/>
                      </a:cubicBezTo>
                      <a:cubicBezTo>
                        <a:pt x="24" y="144"/>
                        <a:pt x="60" y="167"/>
                        <a:pt x="96" y="167"/>
                      </a:cubicBezTo>
                      <a:cubicBezTo>
                        <a:pt x="108" y="167"/>
                        <a:pt x="131" y="155"/>
                        <a:pt x="155" y="155"/>
                      </a:cubicBezTo>
                      <a:lnTo>
                        <a:pt x="203" y="155"/>
                      </a:lnTo>
                      <a:cubicBezTo>
                        <a:pt x="227" y="155"/>
                        <a:pt x="239" y="167"/>
                        <a:pt x="262" y="167"/>
                      </a:cubicBezTo>
                      <a:lnTo>
                        <a:pt x="274" y="167"/>
                      </a:lnTo>
                      <a:cubicBezTo>
                        <a:pt x="286" y="167"/>
                        <a:pt x="298" y="179"/>
                        <a:pt x="310" y="179"/>
                      </a:cubicBezTo>
                      <a:cubicBezTo>
                        <a:pt x="322" y="179"/>
                        <a:pt x="346" y="191"/>
                        <a:pt x="358" y="203"/>
                      </a:cubicBezTo>
                      <a:lnTo>
                        <a:pt x="370" y="203"/>
                      </a:lnTo>
                      <a:cubicBezTo>
                        <a:pt x="381" y="203"/>
                        <a:pt x="393" y="215"/>
                        <a:pt x="393" y="215"/>
                      </a:cubicBezTo>
                      <a:cubicBezTo>
                        <a:pt x="417" y="227"/>
                        <a:pt x="441" y="239"/>
                        <a:pt x="465" y="251"/>
                      </a:cubicBezTo>
                      <a:cubicBezTo>
                        <a:pt x="477" y="251"/>
                        <a:pt x="489" y="263"/>
                        <a:pt x="489" y="263"/>
                      </a:cubicBezTo>
                      <a:lnTo>
                        <a:pt x="501" y="263"/>
                      </a:lnTo>
                      <a:cubicBezTo>
                        <a:pt x="501" y="263"/>
                        <a:pt x="512" y="275"/>
                        <a:pt x="512" y="275"/>
                      </a:cubicBezTo>
                      <a:cubicBezTo>
                        <a:pt x="532" y="284"/>
                        <a:pt x="559" y="302"/>
                        <a:pt x="587" y="302"/>
                      </a:cubicBezTo>
                      <a:cubicBezTo>
                        <a:pt x="594" y="302"/>
                        <a:pt x="601" y="301"/>
                        <a:pt x="608" y="298"/>
                      </a:cubicBezTo>
                      <a:cubicBezTo>
                        <a:pt x="643" y="298"/>
                        <a:pt x="691" y="275"/>
                        <a:pt x="703" y="239"/>
                      </a:cubicBezTo>
                      <a:cubicBezTo>
                        <a:pt x="715" y="215"/>
                        <a:pt x="715" y="179"/>
                        <a:pt x="703" y="144"/>
                      </a:cubicBezTo>
                      <a:cubicBezTo>
                        <a:pt x="691" y="120"/>
                        <a:pt x="655" y="96"/>
                        <a:pt x="620" y="72"/>
                      </a:cubicBezTo>
                      <a:cubicBezTo>
                        <a:pt x="584" y="48"/>
                        <a:pt x="524" y="24"/>
                        <a:pt x="477" y="13"/>
                      </a:cubicBezTo>
                      <a:cubicBezTo>
                        <a:pt x="429" y="13"/>
                        <a:pt x="393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57"/>
                <p:cNvSpPr/>
                <p:nvPr/>
              </p:nvSpPr>
              <p:spPr>
                <a:xfrm>
                  <a:off x="1296575" y="1755700"/>
                  <a:ext cx="3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" y="1"/>
                      </a:moveTo>
                      <a:cubicBezTo>
                        <a:pt x="13" y="13"/>
                        <a:pt x="13" y="13"/>
                        <a:pt x="13" y="13"/>
                      </a:cubicBezTo>
                      <a:lnTo>
                        <a:pt x="1" y="1"/>
                      </a:ln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57"/>
                <p:cNvSpPr/>
                <p:nvPr/>
              </p:nvSpPr>
              <p:spPr>
                <a:xfrm>
                  <a:off x="1305800" y="1758900"/>
                  <a:ext cx="13425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85" extrusionOk="0">
                      <a:moveTo>
                        <a:pt x="130" y="1"/>
                      </a:moveTo>
                      <a:cubicBezTo>
                        <a:pt x="86" y="1"/>
                        <a:pt x="34" y="25"/>
                        <a:pt x="25" y="75"/>
                      </a:cubicBezTo>
                      <a:cubicBezTo>
                        <a:pt x="1" y="123"/>
                        <a:pt x="36" y="182"/>
                        <a:pt x="84" y="206"/>
                      </a:cubicBezTo>
                      <a:lnTo>
                        <a:pt x="108" y="206"/>
                      </a:lnTo>
                      <a:cubicBezTo>
                        <a:pt x="108" y="218"/>
                        <a:pt x="120" y="218"/>
                        <a:pt x="132" y="230"/>
                      </a:cubicBezTo>
                      <a:cubicBezTo>
                        <a:pt x="144" y="230"/>
                        <a:pt x="156" y="242"/>
                        <a:pt x="167" y="254"/>
                      </a:cubicBezTo>
                      <a:cubicBezTo>
                        <a:pt x="167" y="254"/>
                        <a:pt x="167" y="254"/>
                        <a:pt x="179" y="266"/>
                      </a:cubicBezTo>
                      <a:lnTo>
                        <a:pt x="191" y="266"/>
                      </a:lnTo>
                      <a:cubicBezTo>
                        <a:pt x="191" y="277"/>
                        <a:pt x="191" y="277"/>
                        <a:pt x="203" y="289"/>
                      </a:cubicBezTo>
                      <a:cubicBezTo>
                        <a:pt x="215" y="289"/>
                        <a:pt x="215" y="301"/>
                        <a:pt x="227" y="313"/>
                      </a:cubicBezTo>
                      <a:cubicBezTo>
                        <a:pt x="239" y="325"/>
                        <a:pt x="263" y="349"/>
                        <a:pt x="275" y="373"/>
                      </a:cubicBezTo>
                      <a:cubicBezTo>
                        <a:pt x="263" y="361"/>
                        <a:pt x="263" y="349"/>
                        <a:pt x="251" y="349"/>
                      </a:cubicBezTo>
                      <a:cubicBezTo>
                        <a:pt x="275" y="373"/>
                        <a:pt x="286" y="396"/>
                        <a:pt x="310" y="420"/>
                      </a:cubicBezTo>
                      <a:cubicBezTo>
                        <a:pt x="322" y="444"/>
                        <a:pt x="346" y="456"/>
                        <a:pt x="370" y="468"/>
                      </a:cubicBezTo>
                      <a:lnTo>
                        <a:pt x="382" y="468"/>
                      </a:lnTo>
                      <a:cubicBezTo>
                        <a:pt x="400" y="479"/>
                        <a:pt x="420" y="484"/>
                        <a:pt x="438" y="484"/>
                      </a:cubicBezTo>
                      <a:cubicBezTo>
                        <a:pt x="480" y="484"/>
                        <a:pt x="516" y="458"/>
                        <a:pt x="525" y="408"/>
                      </a:cubicBezTo>
                      <a:cubicBezTo>
                        <a:pt x="525" y="373"/>
                        <a:pt x="537" y="349"/>
                        <a:pt x="525" y="313"/>
                      </a:cubicBezTo>
                      <a:cubicBezTo>
                        <a:pt x="513" y="289"/>
                        <a:pt x="501" y="277"/>
                        <a:pt x="489" y="254"/>
                      </a:cubicBezTo>
                      <a:cubicBezTo>
                        <a:pt x="465" y="206"/>
                        <a:pt x="417" y="170"/>
                        <a:pt x="382" y="135"/>
                      </a:cubicBezTo>
                      <a:cubicBezTo>
                        <a:pt x="310" y="75"/>
                        <a:pt x="239" y="39"/>
                        <a:pt x="156" y="4"/>
                      </a:cubicBezTo>
                      <a:cubicBezTo>
                        <a:pt x="148" y="2"/>
                        <a:pt x="139" y="1"/>
                        <a:pt x="1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57"/>
                <p:cNvSpPr/>
                <p:nvPr/>
              </p:nvSpPr>
              <p:spPr>
                <a:xfrm>
                  <a:off x="1308175" y="17640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57"/>
                <p:cNvSpPr/>
                <p:nvPr/>
              </p:nvSpPr>
              <p:spPr>
                <a:xfrm>
                  <a:off x="1323975" y="1776000"/>
                  <a:ext cx="925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92" extrusionOk="0">
                      <a:moveTo>
                        <a:pt x="93" y="0"/>
                      </a:moveTo>
                      <a:cubicBezTo>
                        <a:pt x="72" y="0"/>
                        <a:pt x="51" y="7"/>
                        <a:pt x="36" y="22"/>
                      </a:cubicBezTo>
                      <a:cubicBezTo>
                        <a:pt x="0" y="58"/>
                        <a:pt x="0" y="117"/>
                        <a:pt x="36" y="153"/>
                      </a:cubicBezTo>
                      <a:lnTo>
                        <a:pt x="131" y="272"/>
                      </a:lnTo>
                      <a:cubicBezTo>
                        <a:pt x="143" y="296"/>
                        <a:pt x="155" y="320"/>
                        <a:pt x="179" y="332"/>
                      </a:cubicBezTo>
                      <a:cubicBezTo>
                        <a:pt x="202" y="355"/>
                        <a:pt x="238" y="391"/>
                        <a:pt x="274" y="391"/>
                      </a:cubicBezTo>
                      <a:cubicBezTo>
                        <a:pt x="298" y="391"/>
                        <a:pt x="321" y="391"/>
                        <a:pt x="333" y="379"/>
                      </a:cubicBezTo>
                      <a:cubicBezTo>
                        <a:pt x="345" y="367"/>
                        <a:pt x="357" y="344"/>
                        <a:pt x="357" y="320"/>
                      </a:cubicBezTo>
                      <a:cubicBezTo>
                        <a:pt x="369" y="284"/>
                        <a:pt x="345" y="260"/>
                        <a:pt x="321" y="224"/>
                      </a:cubicBezTo>
                      <a:cubicBezTo>
                        <a:pt x="310" y="201"/>
                        <a:pt x="286" y="177"/>
                        <a:pt x="262" y="153"/>
                      </a:cubicBezTo>
                      <a:lnTo>
                        <a:pt x="167" y="34"/>
                      </a:lnTo>
                      <a:cubicBezTo>
                        <a:pt x="153" y="13"/>
                        <a:pt x="123" y="0"/>
                        <a:pt x="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57"/>
                <p:cNvSpPr/>
                <p:nvPr/>
              </p:nvSpPr>
              <p:spPr>
                <a:xfrm>
                  <a:off x="1337950" y="1796950"/>
                  <a:ext cx="6875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65" extrusionOk="0">
                      <a:moveTo>
                        <a:pt x="98" y="1"/>
                      </a:moveTo>
                      <a:cubicBezTo>
                        <a:pt x="78" y="1"/>
                        <a:pt x="54" y="12"/>
                        <a:pt x="36" y="29"/>
                      </a:cubicBezTo>
                      <a:cubicBezTo>
                        <a:pt x="13" y="41"/>
                        <a:pt x="1" y="77"/>
                        <a:pt x="1" y="101"/>
                      </a:cubicBezTo>
                      <a:cubicBezTo>
                        <a:pt x="1" y="125"/>
                        <a:pt x="13" y="160"/>
                        <a:pt x="24" y="184"/>
                      </a:cubicBezTo>
                      <a:cubicBezTo>
                        <a:pt x="24" y="184"/>
                        <a:pt x="36" y="184"/>
                        <a:pt x="36" y="196"/>
                      </a:cubicBezTo>
                      <a:cubicBezTo>
                        <a:pt x="48" y="208"/>
                        <a:pt x="60" y="232"/>
                        <a:pt x="72" y="256"/>
                      </a:cubicBezTo>
                      <a:cubicBezTo>
                        <a:pt x="72" y="279"/>
                        <a:pt x="84" y="303"/>
                        <a:pt x="96" y="315"/>
                      </a:cubicBezTo>
                      <a:lnTo>
                        <a:pt x="120" y="339"/>
                      </a:lnTo>
                      <a:cubicBezTo>
                        <a:pt x="136" y="356"/>
                        <a:pt x="158" y="364"/>
                        <a:pt x="180" y="364"/>
                      </a:cubicBezTo>
                      <a:cubicBezTo>
                        <a:pt x="206" y="364"/>
                        <a:pt x="231" y="353"/>
                        <a:pt x="251" y="327"/>
                      </a:cubicBezTo>
                      <a:cubicBezTo>
                        <a:pt x="251" y="327"/>
                        <a:pt x="251" y="315"/>
                        <a:pt x="263" y="315"/>
                      </a:cubicBezTo>
                      <a:cubicBezTo>
                        <a:pt x="263" y="303"/>
                        <a:pt x="263" y="291"/>
                        <a:pt x="274" y="279"/>
                      </a:cubicBezTo>
                      <a:cubicBezTo>
                        <a:pt x="274" y="268"/>
                        <a:pt x="274" y="244"/>
                        <a:pt x="274" y="220"/>
                      </a:cubicBezTo>
                      <a:cubicBezTo>
                        <a:pt x="274" y="196"/>
                        <a:pt x="263" y="172"/>
                        <a:pt x="251" y="148"/>
                      </a:cubicBezTo>
                      <a:cubicBezTo>
                        <a:pt x="239" y="113"/>
                        <a:pt x="215" y="77"/>
                        <a:pt x="191" y="41"/>
                      </a:cubicBezTo>
                      <a:cubicBezTo>
                        <a:pt x="179" y="17"/>
                        <a:pt x="143" y="6"/>
                        <a:pt x="120" y="6"/>
                      </a:cubicBezTo>
                      <a:cubicBezTo>
                        <a:pt x="113" y="2"/>
                        <a:pt x="106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57"/>
                <p:cNvSpPr/>
                <p:nvPr/>
              </p:nvSpPr>
              <p:spPr>
                <a:xfrm>
                  <a:off x="1433200" y="1501950"/>
                  <a:ext cx="9867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3974" extrusionOk="0">
                      <a:moveTo>
                        <a:pt x="2175" y="1"/>
                      </a:moveTo>
                      <a:cubicBezTo>
                        <a:pt x="1856" y="1"/>
                        <a:pt x="1576" y="162"/>
                        <a:pt x="1429" y="578"/>
                      </a:cubicBezTo>
                      <a:cubicBezTo>
                        <a:pt x="929" y="1959"/>
                        <a:pt x="1" y="2078"/>
                        <a:pt x="1" y="2078"/>
                      </a:cubicBezTo>
                      <a:lnTo>
                        <a:pt x="453" y="3805"/>
                      </a:lnTo>
                      <a:cubicBezTo>
                        <a:pt x="704" y="3922"/>
                        <a:pt x="955" y="3973"/>
                        <a:pt x="1200" y="3973"/>
                      </a:cubicBezTo>
                      <a:cubicBezTo>
                        <a:pt x="2674" y="3973"/>
                        <a:pt x="3947" y="2107"/>
                        <a:pt x="3906" y="1423"/>
                      </a:cubicBezTo>
                      <a:cubicBezTo>
                        <a:pt x="3873" y="866"/>
                        <a:pt x="2915" y="1"/>
                        <a:pt x="21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57"/>
                <p:cNvSpPr/>
                <p:nvPr/>
              </p:nvSpPr>
              <p:spPr>
                <a:xfrm>
                  <a:off x="1480825" y="1506775"/>
                  <a:ext cx="4347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1365" extrusionOk="0">
                      <a:moveTo>
                        <a:pt x="411" y="1"/>
                      </a:moveTo>
                      <a:cubicBezTo>
                        <a:pt x="365" y="1"/>
                        <a:pt x="328" y="22"/>
                        <a:pt x="298" y="52"/>
                      </a:cubicBezTo>
                      <a:cubicBezTo>
                        <a:pt x="239" y="52"/>
                        <a:pt x="191" y="75"/>
                        <a:pt x="132" y="111"/>
                      </a:cubicBezTo>
                      <a:cubicBezTo>
                        <a:pt x="72" y="147"/>
                        <a:pt x="24" y="183"/>
                        <a:pt x="13" y="254"/>
                      </a:cubicBezTo>
                      <a:cubicBezTo>
                        <a:pt x="1" y="325"/>
                        <a:pt x="13" y="397"/>
                        <a:pt x="60" y="445"/>
                      </a:cubicBezTo>
                      <a:cubicBezTo>
                        <a:pt x="251" y="647"/>
                        <a:pt x="465" y="826"/>
                        <a:pt x="703" y="992"/>
                      </a:cubicBezTo>
                      <a:cubicBezTo>
                        <a:pt x="798" y="1052"/>
                        <a:pt x="894" y="1123"/>
                        <a:pt x="1001" y="1183"/>
                      </a:cubicBezTo>
                      <a:cubicBezTo>
                        <a:pt x="1048" y="1207"/>
                        <a:pt x="1108" y="1242"/>
                        <a:pt x="1167" y="1266"/>
                      </a:cubicBezTo>
                      <a:cubicBezTo>
                        <a:pt x="1239" y="1302"/>
                        <a:pt x="1298" y="1349"/>
                        <a:pt x="1382" y="1361"/>
                      </a:cubicBezTo>
                      <a:cubicBezTo>
                        <a:pt x="1396" y="1363"/>
                        <a:pt x="1410" y="1364"/>
                        <a:pt x="1423" y="1364"/>
                      </a:cubicBezTo>
                      <a:cubicBezTo>
                        <a:pt x="1582" y="1364"/>
                        <a:pt x="1705" y="1240"/>
                        <a:pt x="1727" y="1076"/>
                      </a:cubicBezTo>
                      <a:cubicBezTo>
                        <a:pt x="1739" y="921"/>
                        <a:pt x="1632" y="802"/>
                        <a:pt x="1537" y="695"/>
                      </a:cubicBezTo>
                      <a:cubicBezTo>
                        <a:pt x="1382" y="528"/>
                        <a:pt x="1227" y="373"/>
                        <a:pt x="1048" y="242"/>
                      </a:cubicBezTo>
                      <a:cubicBezTo>
                        <a:pt x="965" y="183"/>
                        <a:pt x="870" y="123"/>
                        <a:pt x="763" y="75"/>
                      </a:cubicBezTo>
                      <a:cubicBezTo>
                        <a:pt x="739" y="64"/>
                        <a:pt x="715" y="52"/>
                        <a:pt x="691" y="40"/>
                      </a:cubicBezTo>
                      <a:cubicBezTo>
                        <a:pt x="667" y="40"/>
                        <a:pt x="655" y="40"/>
                        <a:pt x="632" y="28"/>
                      </a:cubicBezTo>
                      <a:lnTo>
                        <a:pt x="596" y="28"/>
                      </a:lnTo>
                      <a:cubicBezTo>
                        <a:pt x="560" y="28"/>
                        <a:pt x="489" y="4"/>
                        <a:pt x="441" y="4"/>
                      </a:cubicBezTo>
                      <a:cubicBezTo>
                        <a:pt x="431" y="2"/>
                        <a:pt x="420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57"/>
                <p:cNvSpPr/>
                <p:nvPr/>
              </p:nvSpPr>
              <p:spPr>
                <a:xfrm>
                  <a:off x="1501125" y="1549100"/>
                  <a:ext cx="1365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69" extrusionOk="0">
                      <a:moveTo>
                        <a:pt x="104" y="0"/>
                      </a:moveTo>
                      <a:cubicBezTo>
                        <a:pt x="49" y="0"/>
                        <a:pt x="1" y="66"/>
                        <a:pt x="34" y="121"/>
                      </a:cubicBezTo>
                      <a:cubicBezTo>
                        <a:pt x="34" y="121"/>
                        <a:pt x="34" y="133"/>
                        <a:pt x="46" y="133"/>
                      </a:cubicBezTo>
                      <a:cubicBezTo>
                        <a:pt x="58" y="156"/>
                        <a:pt x="70" y="168"/>
                        <a:pt x="93" y="192"/>
                      </a:cubicBezTo>
                      <a:cubicBezTo>
                        <a:pt x="105" y="192"/>
                        <a:pt x="117" y="204"/>
                        <a:pt x="129" y="216"/>
                      </a:cubicBezTo>
                      <a:cubicBezTo>
                        <a:pt x="153" y="228"/>
                        <a:pt x="177" y="240"/>
                        <a:pt x="201" y="240"/>
                      </a:cubicBezTo>
                      <a:cubicBezTo>
                        <a:pt x="224" y="252"/>
                        <a:pt x="248" y="252"/>
                        <a:pt x="272" y="264"/>
                      </a:cubicBezTo>
                      <a:cubicBezTo>
                        <a:pt x="296" y="264"/>
                        <a:pt x="325" y="269"/>
                        <a:pt x="352" y="269"/>
                      </a:cubicBezTo>
                      <a:cubicBezTo>
                        <a:pt x="366" y="269"/>
                        <a:pt x="379" y="268"/>
                        <a:pt x="391" y="264"/>
                      </a:cubicBezTo>
                      <a:cubicBezTo>
                        <a:pt x="415" y="264"/>
                        <a:pt x="439" y="264"/>
                        <a:pt x="463" y="252"/>
                      </a:cubicBezTo>
                      <a:cubicBezTo>
                        <a:pt x="486" y="240"/>
                        <a:pt x="498" y="228"/>
                        <a:pt x="522" y="216"/>
                      </a:cubicBezTo>
                      <a:cubicBezTo>
                        <a:pt x="546" y="204"/>
                        <a:pt x="546" y="168"/>
                        <a:pt x="546" y="145"/>
                      </a:cubicBezTo>
                      <a:cubicBezTo>
                        <a:pt x="546" y="121"/>
                        <a:pt x="522" y="97"/>
                        <a:pt x="498" y="85"/>
                      </a:cubicBezTo>
                      <a:cubicBezTo>
                        <a:pt x="486" y="85"/>
                        <a:pt x="474" y="73"/>
                        <a:pt x="463" y="73"/>
                      </a:cubicBezTo>
                      <a:cubicBezTo>
                        <a:pt x="439" y="61"/>
                        <a:pt x="415" y="61"/>
                        <a:pt x="403" y="61"/>
                      </a:cubicBezTo>
                      <a:cubicBezTo>
                        <a:pt x="379" y="61"/>
                        <a:pt x="344" y="49"/>
                        <a:pt x="320" y="49"/>
                      </a:cubicBezTo>
                      <a:cubicBezTo>
                        <a:pt x="308" y="49"/>
                        <a:pt x="296" y="49"/>
                        <a:pt x="284" y="37"/>
                      </a:cubicBezTo>
                      <a:cubicBezTo>
                        <a:pt x="284" y="37"/>
                        <a:pt x="272" y="37"/>
                        <a:pt x="260" y="26"/>
                      </a:cubicBezTo>
                      <a:cubicBezTo>
                        <a:pt x="248" y="26"/>
                        <a:pt x="236" y="26"/>
                        <a:pt x="213" y="14"/>
                      </a:cubicBezTo>
                      <a:lnTo>
                        <a:pt x="213" y="14"/>
                      </a:lnTo>
                      <a:cubicBezTo>
                        <a:pt x="216" y="17"/>
                        <a:pt x="219" y="19"/>
                        <a:pt x="222" y="21"/>
                      </a:cubicBezTo>
                      <a:lnTo>
                        <a:pt x="222" y="21"/>
                      </a:lnTo>
                      <a:cubicBezTo>
                        <a:pt x="212" y="17"/>
                        <a:pt x="202" y="14"/>
                        <a:pt x="189" y="14"/>
                      </a:cubicBezTo>
                      <a:cubicBezTo>
                        <a:pt x="177" y="2"/>
                        <a:pt x="153" y="2"/>
                        <a:pt x="141" y="2"/>
                      </a:cubicBezTo>
                      <a:lnTo>
                        <a:pt x="117" y="2"/>
                      </a:lnTo>
                      <a:cubicBezTo>
                        <a:pt x="113" y="1"/>
                        <a:pt x="108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57"/>
                <p:cNvSpPr/>
                <p:nvPr/>
              </p:nvSpPr>
              <p:spPr>
                <a:xfrm>
                  <a:off x="1481425" y="1535650"/>
                  <a:ext cx="134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29" extrusionOk="0">
                      <a:moveTo>
                        <a:pt x="54" y="1"/>
                      </a:moveTo>
                      <a:cubicBezTo>
                        <a:pt x="28" y="1"/>
                        <a:pt x="12" y="22"/>
                        <a:pt x="12" y="52"/>
                      </a:cubicBezTo>
                      <a:cubicBezTo>
                        <a:pt x="0" y="75"/>
                        <a:pt x="0" y="99"/>
                        <a:pt x="24" y="135"/>
                      </a:cubicBezTo>
                      <a:cubicBezTo>
                        <a:pt x="24" y="147"/>
                        <a:pt x="36" y="171"/>
                        <a:pt x="48" y="183"/>
                      </a:cubicBezTo>
                      <a:cubicBezTo>
                        <a:pt x="60" y="206"/>
                        <a:pt x="72" y="230"/>
                        <a:pt x="96" y="254"/>
                      </a:cubicBezTo>
                      <a:cubicBezTo>
                        <a:pt x="108" y="266"/>
                        <a:pt x="131" y="290"/>
                        <a:pt x="155" y="302"/>
                      </a:cubicBezTo>
                      <a:cubicBezTo>
                        <a:pt x="227" y="361"/>
                        <a:pt x="310" y="397"/>
                        <a:pt x="393" y="421"/>
                      </a:cubicBezTo>
                      <a:cubicBezTo>
                        <a:pt x="404" y="426"/>
                        <a:pt x="415" y="428"/>
                        <a:pt x="426" y="428"/>
                      </a:cubicBezTo>
                      <a:cubicBezTo>
                        <a:pt x="465" y="428"/>
                        <a:pt x="506" y="398"/>
                        <a:pt x="524" y="361"/>
                      </a:cubicBezTo>
                      <a:cubicBezTo>
                        <a:pt x="536" y="337"/>
                        <a:pt x="524" y="302"/>
                        <a:pt x="512" y="290"/>
                      </a:cubicBezTo>
                      <a:cubicBezTo>
                        <a:pt x="500" y="254"/>
                        <a:pt x="489" y="242"/>
                        <a:pt x="465" y="230"/>
                      </a:cubicBezTo>
                      <a:lnTo>
                        <a:pt x="441" y="230"/>
                      </a:lnTo>
                      <a:cubicBezTo>
                        <a:pt x="441" y="218"/>
                        <a:pt x="429" y="218"/>
                        <a:pt x="429" y="218"/>
                      </a:cubicBezTo>
                      <a:cubicBezTo>
                        <a:pt x="405" y="206"/>
                        <a:pt x="393" y="194"/>
                        <a:pt x="370" y="183"/>
                      </a:cubicBezTo>
                      <a:cubicBezTo>
                        <a:pt x="346" y="159"/>
                        <a:pt x="310" y="135"/>
                        <a:pt x="286" y="111"/>
                      </a:cubicBezTo>
                      <a:cubicBezTo>
                        <a:pt x="274" y="99"/>
                        <a:pt x="250" y="87"/>
                        <a:pt x="239" y="75"/>
                      </a:cubicBezTo>
                      <a:cubicBezTo>
                        <a:pt x="227" y="63"/>
                        <a:pt x="215" y="63"/>
                        <a:pt x="191" y="52"/>
                      </a:cubicBezTo>
                      <a:cubicBezTo>
                        <a:pt x="167" y="40"/>
                        <a:pt x="155" y="28"/>
                        <a:pt x="143" y="16"/>
                      </a:cubicBezTo>
                      <a:cubicBezTo>
                        <a:pt x="119" y="4"/>
                        <a:pt x="96" y="4"/>
                        <a:pt x="72" y="4"/>
                      </a:cubicBezTo>
                      <a:cubicBezTo>
                        <a:pt x="66" y="2"/>
                        <a:pt x="60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57"/>
                <p:cNvSpPr/>
                <p:nvPr/>
              </p:nvSpPr>
              <p:spPr>
                <a:xfrm>
                  <a:off x="1468025" y="1520950"/>
                  <a:ext cx="7175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351" extrusionOk="0">
                      <a:moveTo>
                        <a:pt x="94" y="1"/>
                      </a:moveTo>
                      <a:cubicBezTo>
                        <a:pt x="82" y="1"/>
                        <a:pt x="70" y="4"/>
                        <a:pt x="60" y="9"/>
                      </a:cubicBezTo>
                      <a:cubicBezTo>
                        <a:pt x="36" y="20"/>
                        <a:pt x="24" y="32"/>
                        <a:pt x="24" y="44"/>
                      </a:cubicBezTo>
                      <a:cubicBezTo>
                        <a:pt x="1" y="68"/>
                        <a:pt x="1" y="104"/>
                        <a:pt x="13" y="128"/>
                      </a:cubicBezTo>
                      <a:cubicBezTo>
                        <a:pt x="13" y="128"/>
                        <a:pt x="24" y="139"/>
                        <a:pt x="24" y="151"/>
                      </a:cubicBezTo>
                      <a:cubicBezTo>
                        <a:pt x="36" y="175"/>
                        <a:pt x="60" y="199"/>
                        <a:pt x="72" y="211"/>
                      </a:cubicBezTo>
                      <a:cubicBezTo>
                        <a:pt x="84" y="247"/>
                        <a:pt x="96" y="270"/>
                        <a:pt x="108" y="294"/>
                      </a:cubicBezTo>
                      <a:cubicBezTo>
                        <a:pt x="120" y="318"/>
                        <a:pt x="144" y="342"/>
                        <a:pt x="167" y="342"/>
                      </a:cubicBezTo>
                      <a:cubicBezTo>
                        <a:pt x="173" y="348"/>
                        <a:pt x="182" y="351"/>
                        <a:pt x="191" y="351"/>
                      </a:cubicBezTo>
                      <a:cubicBezTo>
                        <a:pt x="200" y="351"/>
                        <a:pt x="209" y="348"/>
                        <a:pt x="215" y="342"/>
                      </a:cubicBezTo>
                      <a:cubicBezTo>
                        <a:pt x="239" y="342"/>
                        <a:pt x="251" y="330"/>
                        <a:pt x="263" y="306"/>
                      </a:cubicBezTo>
                      <a:cubicBezTo>
                        <a:pt x="274" y="294"/>
                        <a:pt x="286" y="259"/>
                        <a:pt x="286" y="247"/>
                      </a:cubicBezTo>
                      <a:cubicBezTo>
                        <a:pt x="274" y="211"/>
                        <a:pt x="251" y="163"/>
                        <a:pt x="239" y="128"/>
                      </a:cubicBezTo>
                      <a:cubicBezTo>
                        <a:pt x="215" y="92"/>
                        <a:pt x="179" y="56"/>
                        <a:pt x="144" y="20"/>
                      </a:cubicBezTo>
                      <a:cubicBezTo>
                        <a:pt x="130" y="6"/>
                        <a:pt x="112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57"/>
                <p:cNvSpPr/>
                <p:nvPr/>
              </p:nvSpPr>
              <p:spPr>
                <a:xfrm>
                  <a:off x="1454625" y="1624850"/>
                  <a:ext cx="131625" cy="8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" h="3449" extrusionOk="0">
                      <a:moveTo>
                        <a:pt x="3861" y="1"/>
                      </a:moveTo>
                      <a:cubicBezTo>
                        <a:pt x="3712" y="1"/>
                        <a:pt x="3549" y="40"/>
                        <a:pt x="3370" y="127"/>
                      </a:cubicBezTo>
                      <a:cubicBezTo>
                        <a:pt x="2818" y="403"/>
                        <a:pt x="2352" y="490"/>
                        <a:pt x="1985" y="490"/>
                      </a:cubicBezTo>
                      <a:cubicBezTo>
                        <a:pt x="1355" y="490"/>
                        <a:pt x="1013" y="234"/>
                        <a:pt x="1013" y="234"/>
                      </a:cubicBezTo>
                      <a:lnTo>
                        <a:pt x="1" y="2008"/>
                      </a:lnTo>
                      <a:cubicBezTo>
                        <a:pt x="415" y="3088"/>
                        <a:pt x="1513" y="3449"/>
                        <a:pt x="2558" y="3449"/>
                      </a:cubicBezTo>
                      <a:cubicBezTo>
                        <a:pt x="3529" y="3449"/>
                        <a:pt x="4453" y="3138"/>
                        <a:pt x="4740" y="2806"/>
                      </a:cubicBezTo>
                      <a:cubicBezTo>
                        <a:pt x="5265" y="2186"/>
                        <a:pt x="4975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57"/>
                <p:cNvSpPr/>
                <p:nvPr/>
              </p:nvSpPr>
              <p:spPr>
                <a:xfrm>
                  <a:off x="1549575" y="1632925"/>
                  <a:ext cx="28025" cy="5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305" extrusionOk="0">
                      <a:moveTo>
                        <a:pt x="379" y="0"/>
                      </a:moveTo>
                      <a:cubicBezTo>
                        <a:pt x="308" y="0"/>
                        <a:pt x="237" y="32"/>
                        <a:pt x="180" y="90"/>
                      </a:cubicBezTo>
                      <a:cubicBezTo>
                        <a:pt x="25" y="244"/>
                        <a:pt x="25" y="530"/>
                        <a:pt x="13" y="733"/>
                      </a:cubicBezTo>
                      <a:cubicBezTo>
                        <a:pt x="1" y="971"/>
                        <a:pt x="13" y="1209"/>
                        <a:pt x="49" y="1447"/>
                      </a:cubicBezTo>
                      <a:cubicBezTo>
                        <a:pt x="72" y="1542"/>
                        <a:pt x="84" y="1649"/>
                        <a:pt x="120" y="1756"/>
                      </a:cubicBezTo>
                      <a:cubicBezTo>
                        <a:pt x="120" y="1804"/>
                        <a:pt x="132" y="1864"/>
                        <a:pt x="144" y="1899"/>
                      </a:cubicBezTo>
                      <a:cubicBezTo>
                        <a:pt x="180" y="2066"/>
                        <a:pt x="275" y="2233"/>
                        <a:pt x="441" y="2280"/>
                      </a:cubicBezTo>
                      <a:cubicBezTo>
                        <a:pt x="487" y="2297"/>
                        <a:pt x="534" y="2304"/>
                        <a:pt x="580" y="2304"/>
                      </a:cubicBezTo>
                      <a:cubicBezTo>
                        <a:pt x="735" y="2304"/>
                        <a:pt x="880" y="2216"/>
                        <a:pt x="953" y="2078"/>
                      </a:cubicBezTo>
                      <a:cubicBezTo>
                        <a:pt x="1025" y="1959"/>
                        <a:pt x="1061" y="1828"/>
                        <a:pt x="1084" y="1697"/>
                      </a:cubicBezTo>
                      <a:cubicBezTo>
                        <a:pt x="1108" y="1614"/>
                        <a:pt x="1120" y="1530"/>
                        <a:pt x="1120" y="1447"/>
                      </a:cubicBezTo>
                      <a:cubicBezTo>
                        <a:pt x="1120" y="1340"/>
                        <a:pt x="1108" y="1244"/>
                        <a:pt x="1096" y="1137"/>
                      </a:cubicBezTo>
                      <a:cubicBezTo>
                        <a:pt x="1073" y="863"/>
                        <a:pt x="989" y="590"/>
                        <a:pt x="858" y="340"/>
                      </a:cubicBezTo>
                      <a:cubicBezTo>
                        <a:pt x="811" y="244"/>
                        <a:pt x="727" y="197"/>
                        <a:pt x="632" y="185"/>
                      </a:cubicBezTo>
                      <a:cubicBezTo>
                        <a:pt x="608" y="125"/>
                        <a:pt x="572" y="78"/>
                        <a:pt x="513" y="42"/>
                      </a:cubicBezTo>
                      <a:cubicBezTo>
                        <a:pt x="471" y="14"/>
                        <a:pt x="425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57"/>
                <p:cNvSpPr/>
                <p:nvPr/>
              </p:nvSpPr>
              <p:spPr>
                <a:xfrm>
                  <a:off x="1534700" y="1627525"/>
                  <a:ext cx="110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655" extrusionOk="0">
                      <a:moveTo>
                        <a:pt x="358" y="0"/>
                      </a:moveTo>
                      <a:cubicBezTo>
                        <a:pt x="342" y="0"/>
                        <a:pt x="325" y="3"/>
                        <a:pt x="310" y="8"/>
                      </a:cubicBezTo>
                      <a:cubicBezTo>
                        <a:pt x="274" y="44"/>
                        <a:pt x="239" y="67"/>
                        <a:pt x="215" y="103"/>
                      </a:cubicBezTo>
                      <a:lnTo>
                        <a:pt x="179" y="139"/>
                      </a:lnTo>
                      <a:cubicBezTo>
                        <a:pt x="179" y="151"/>
                        <a:pt x="167" y="151"/>
                        <a:pt x="167" y="163"/>
                      </a:cubicBezTo>
                      <a:lnTo>
                        <a:pt x="155" y="175"/>
                      </a:lnTo>
                      <a:lnTo>
                        <a:pt x="144" y="187"/>
                      </a:lnTo>
                      <a:cubicBezTo>
                        <a:pt x="132" y="198"/>
                        <a:pt x="120" y="210"/>
                        <a:pt x="108" y="222"/>
                      </a:cubicBezTo>
                      <a:cubicBezTo>
                        <a:pt x="84" y="246"/>
                        <a:pt x="60" y="282"/>
                        <a:pt x="48" y="317"/>
                      </a:cubicBezTo>
                      <a:cubicBezTo>
                        <a:pt x="13" y="365"/>
                        <a:pt x="1" y="425"/>
                        <a:pt x="1" y="472"/>
                      </a:cubicBezTo>
                      <a:cubicBezTo>
                        <a:pt x="1" y="508"/>
                        <a:pt x="1" y="556"/>
                        <a:pt x="13" y="591"/>
                      </a:cubicBezTo>
                      <a:cubicBezTo>
                        <a:pt x="24" y="615"/>
                        <a:pt x="48" y="639"/>
                        <a:pt x="84" y="651"/>
                      </a:cubicBezTo>
                      <a:cubicBezTo>
                        <a:pt x="91" y="653"/>
                        <a:pt x="97" y="654"/>
                        <a:pt x="105" y="654"/>
                      </a:cubicBezTo>
                      <a:cubicBezTo>
                        <a:pt x="136" y="654"/>
                        <a:pt x="172" y="635"/>
                        <a:pt x="191" y="615"/>
                      </a:cubicBezTo>
                      <a:cubicBezTo>
                        <a:pt x="215" y="579"/>
                        <a:pt x="215" y="544"/>
                        <a:pt x="227" y="508"/>
                      </a:cubicBezTo>
                      <a:cubicBezTo>
                        <a:pt x="227" y="508"/>
                        <a:pt x="227" y="496"/>
                        <a:pt x="227" y="496"/>
                      </a:cubicBezTo>
                      <a:cubicBezTo>
                        <a:pt x="227" y="484"/>
                        <a:pt x="239" y="472"/>
                        <a:pt x="239" y="472"/>
                      </a:cubicBezTo>
                      <a:cubicBezTo>
                        <a:pt x="239" y="437"/>
                        <a:pt x="251" y="413"/>
                        <a:pt x="251" y="389"/>
                      </a:cubicBezTo>
                      <a:cubicBezTo>
                        <a:pt x="263" y="377"/>
                        <a:pt x="263" y="365"/>
                        <a:pt x="263" y="353"/>
                      </a:cubicBezTo>
                      <a:cubicBezTo>
                        <a:pt x="263" y="353"/>
                        <a:pt x="263" y="353"/>
                        <a:pt x="263" y="341"/>
                      </a:cubicBezTo>
                      <a:cubicBezTo>
                        <a:pt x="263" y="329"/>
                        <a:pt x="274" y="306"/>
                        <a:pt x="274" y="294"/>
                      </a:cubicBezTo>
                      <a:cubicBezTo>
                        <a:pt x="286" y="282"/>
                        <a:pt x="286" y="270"/>
                        <a:pt x="286" y="258"/>
                      </a:cubicBezTo>
                      <a:lnTo>
                        <a:pt x="298" y="258"/>
                      </a:lnTo>
                      <a:cubicBezTo>
                        <a:pt x="298" y="246"/>
                        <a:pt x="298" y="246"/>
                        <a:pt x="298" y="246"/>
                      </a:cubicBezTo>
                      <a:cubicBezTo>
                        <a:pt x="310" y="234"/>
                        <a:pt x="322" y="210"/>
                        <a:pt x="334" y="198"/>
                      </a:cubicBezTo>
                      <a:cubicBezTo>
                        <a:pt x="334" y="187"/>
                        <a:pt x="346" y="187"/>
                        <a:pt x="358" y="175"/>
                      </a:cubicBezTo>
                      <a:cubicBezTo>
                        <a:pt x="358" y="163"/>
                        <a:pt x="358" y="163"/>
                        <a:pt x="358" y="163"/>
                      </a:cubicBezTo>
                      <a:cubicBezTo>
                        <a:pt x="370" y="151"/>
                        <a:pt x="394" y="139"/>
                        <a:pt x="405" y="115"/>
                      </a:cubicBezTo>
                      <a:cubicBezTo>
                        <a:pt x="429" y="91"/>
                        <a:pt x="441" y="56"/>
                        <a:pt x="417" y="20"/>
                      </a:cubicBezTo>
                      <a:cubicBezTo>
                        <a:pt x="403" y="6"/>
                        <a:pt x="381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57"/>
                <p:cNvSpPr/>
                <p:nvPr/>
              </p:nvSpPr>
              <p:spPr>
                <a:xfrm>
                  <a:off x="1540350" y="1639925"/>
                  <a:ext cx="2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2" extrusionOk="0">
                      <a:moveTo>
                        <a:pt x="1" y="0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57"/>
                <p:cNvSpPr/>
                <p:nvPr/>
              </p:nvSpPr>
              <p:spPr>
                <a:xfrm>
                  <a:off x="1533800" y="1650450"/>
                  <a:ext cx="6575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18" extrusionOk="0">
                      <a:moveTo>
                        <a:pt x="141" y="0"/>
                      </a:moveTo>
                      <a:cubicBezTo>
                        <a:pt x="96" y="0"/>
                        <a:pt x="58" y="30"/>
                        <a:pt x="49" y="67"/>
                      </a:cubicBezTo>
                      <a:cubicBezTo>
                        <a:pt x="13" y="139"/>
                        <a:pt x="1" y="234"/>
                        <a:pt x="1" y="317"/>
                      </a:cubicBezTo>
                      <a:cubicBezTo>
                        <a:pt x="1" y="377"/>
                        <a:pt x="1" y="424"/>
                        <a:pt x="25" y="484"/>
                      </a:cubicBezTo>
                      <a:cubicBezTo>
                        <a:pt x="25" y="508"/>
                        <a:pt x="37" y="532"/>
                        <a:pt x="49" y="543"/>
                      </a:cubicBezTo>
                      <a:cubicBezTo>
                        <a:pt x="60" y="567"/>
                        <a:pt x="84" y="591"/>
                        <a:pt x="120" y="603"/>
                      </a:cubicBezTo>
                      <a:cubicBezTo>
                        <a:pt x="136" y="613"/>
                        <a:pt x="153" y="617"/>
                        <a:pt x="169" y="617"/>
                      </a:cubicBezTo>
                      <a:cubicBezTo>
                        <a:pt x="214" y="617"/>
                        <a:pt x="254" y="584"/>
                        <a:pt x="263" y="532"/>
                      </a:cubicBezTo>
                      <a:cubicBezTo>
                        <a:pt x="263" y="532"/>
                        <a:pt x="263" y="520"/>
                        <a:pt x="263" y="520"/>
                      </a:cubicBezTo>
                      <a:cubicBezTo>
                        <a:pt x="263" y="496"/>
                        <a:pt x="263" y="472"/>
                        <a:pt x="263" y="448"/>
                      </a:cubicBezTo>
                      <a:cubicBezTo>
                        <a:pt x="254" y="421"/>
                        <a:pt x="252" y="401"/>
                        <a:pt x="246" y="377"/>
                      </a:cubicBezTo>
                      <a:lnTo>
                        <a:pt x="246" y="377"/>
                      </a:lnTo>
                      <a:cubicBezTo>
                        <a:pt x="247" y="381"/>
                        <a:pt x="249" y="385"/>
                        <a:pt x="251" y="389"/>
                      </a:cubicBezTo>
                      <a:cubicBezTo>
                        <a:pt x="251" y="382"/>
                        <a:pt x="247" y="375"/>
                        <a:pt x="244" y="368"/>
                      </a:cubicBezTo>
                      <a:lnTo>
                        <a:pt x="244" y="368"/>
                      </a:lnTo>
                      <a:cubicBezTo>
                        <a:pt x="244" y="371"/>
                        <a:pt x="245" y="374"/>
                        <a:pt x="246" y="377"/>
                      </a:cubicBezTo>
                      <a:lnTo>
                        <a:pt x="246" y="377"/>
                      </a:lnTo>
                      <a:cubicBezTo>
                        <a:pt x="244" y="373"/>
                        <a:pt x="243" y="369"/>
                        <a:pt x="242" y="365"/>
                      </a:cubicBezTo>
                      <a:lnTo>
                        <a:pt x="242" y="365"/>
                      </a:lnTo>
                      <a:cubicBezTo>
                        <a:pt x="243" y="366"/>
                        <a:pt x="243" y="367"/>
                        <a:pt x="244" y="368"/>
                      </a:cubicBezTo>
                      <a:lnTo>
                        <a:pt x="244" y="368"/>
                      </a:lnTo>
                      <a:cubicBezTo>
                        <a:pt x="242" y="363"/>
                        <a:pt x="241" y="358"/>
                        <a:pt x="239" y="353"/>
                      </a:cubicBezTo>
                      <a:lnTo>
                        <a:pt x="239" y="353"/>
                      </a:lnTo>
                      <a:cubicBezTo>
                        <a:pt x="236" y="341"/>
                        <a:pt x="233" y="329"/>
                        <a:pt x="227" y="317"/>
                      </a:cubicBezTo>
                      <a:cubicBezTo>
                        <a:pt x="227" y="305"/>
                        <a:pt x="227" y="293"/>
                        <a:pt x="227" y="282"/>
                      </a:cubicBezTo>
                      <a:cubicBezTo>
                        <a:pt x="227" y="271"/>
                        <a:pt x="227" y="270"/>
                        <a:pt x="227" y="261"/>
                      </a:cubicBezTo>
                      <a:cubicBezTo>
                        <a:pt x="227" y="261"/>
                        <a:pt x="227" y="246"/>
                        <a:pt x="227" y="246"/>
                      </a:cubicBezTo>
                      <a:lnTo>
                        <a:pt x="227" y="222"/>
                      </a:lnTo>
                      <a:cubicBezTo>
                        <a:pt x="227" y="210"/>
                        <a:pt x="227" y="198"/>
                        <a:pt x="227" y="186"/>
                      </a:cubicBezTo>
                      <a:cubicBezTo>
                        <a:pt x="227" y="174"/>
                        <a:pt x="227" y="162"/>
                        <a:pt x="227" y="151"/>
                      </a:cubicBezTo>
                      <a:cubicBezTo>
                        <a:pt x="227" y="151"/>
                        <a:pt x="239" y="139"/>
                        <a:pt x="239" y="139"/>
                      </a:cubicBezTo>
                      <a:cubicBezTo>
                        <a:pt x="251" y="79"/>
                        <a:pt x="227" y="32"/>
                        <a:pt x="180" y="8"/>
                      </a:cubicBezTo>
                      <a:cubicBezTo>
                        <a:pt x="166" y="2"/>
                        <a:pt x="153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57"/>
                <p:cNvSpPr/>
                <p:nvPr/>
              </p:nvSpPr>
              <p:spPr>
                <a:xfrm>
                  <a:off x="1539775" y="1653900"/>
                  <a:ext cx="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" extrusionOk="0">
                      <a:moveTo>
                        <a:pt x="0" y="1"/>
                      </a:moveTo>
                      <a:cubicBezTo>
                        <a:pt x="0" y="13"/>
                        <a:pt x="0" y="1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57"/>
                <p:cNvSpPr/>
                <p:nvPr/>
              </p:nvSpPr>
              <p:spPr>
                <a:xfrm>
                  <a:off x="1536775" y="1675050"/>
                  <a:ext cx="6275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3" extrusionOk="0">
                      <a:moveTo>
                        <a:pt x="84" y="0"/>
                      </a:moveTo>
                      <a:cubicBezTo>
                        <a:pt x="37" y="12"/>
                        <a:pt x="1" y="60"/>
                        <a:pt x="13" y="107"/>
                      </a:cubicBezTo>
                      <a:cubicBezTo>
                        <a:pt x="13" y="155"/>
                        <a:pt x="25" y="202"/>
                        <a:pt x="37" y="250"/>
                      </a:cubicBezTo>
                      <a:cubicBezTo>
                        <a:pt x="37" y="286"/>
                        <a:pt x="49" y="321"/>
                        <a:pt x="61" y="345"/>
                      </a:cubicBezTo>
                      <a:cubicBezTo>
                        <a:pt x="72" y="381"/>
                        <a:pt x="84" y="417"/>
                        <a:pt x="108" y="441"/>
                      </a:cubicBezTo>
                      <a:cubicBezTo>
                        <a:pt x="132" y="441"/>
                        <a:pt x="144" y="452"/>
                        <a:pt x="168" y="452"/>
                      </a:cubicBezTo>
                      <a:cubicBezTo>
                        <a:pt x="191" y="452"/>
                        <a:pt x="203" y="429"/>
                        <a:pt x="227" y="417"/>
                      </a:cubicBezTo>
                      <a:cubicBezTo>
                        <a:pt x="251" y="381"/>
                        <a:pt x="239" y="333"/>
                        <a:pt x="239" y="298"/>
                      </a:cubicBezTo>
                      <a:cubicBezTo>
                        <a:pt x="227" y="274"/>
                        <a:pt x="227" y="250"/>
                        <a:pt x="215" y="226"/>
                      </a:cubicBezTo>
                      <a:lnTo>
                        <a:pt x="180" y="71"/>
                      </a:lnTo>
                      <a:cubicBezTo>
                        <a:pt x="168" y="24"/>
                        <a:pt x="132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57"/>
                <p:cNvSpPr/>
                <p:nvPr/>
              </p:nvSpPr>
              <p:spPr>
                <a:xfrm>
                  <a:off x="1543925" y="1699025"/>
                  <a:ext cx="74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53" extrusionOk="0">
                      <a:moveTo>
                        <a:pt x="119" y="0"/>
                      </a:moveTo>
                      <a:cubicBezTo>
                        <a:pt x="111" y="0"/>
                        <a:pt x="103" y="2"/>
                        <a:pt x="96" y="5"/>
                      </a:cubicBezTo>
                      <a:cubicBezTo>
                        <a:pt x="72" y="5"/>
                        <a:pt x="36" y="29"/>
                        <a:pt x="25" y="53"/>
                      </a:cubicBezTo>
                      <a:cubicBezTo>
                        <a:pt x="13" y="65"/>
                        <a:pt x="1" y="101"/>
                        <a:pt x="1" y="124"/>
                      </a:cubicBezTo>
                      <a:cubicBezTo>
                        <a:pt x="13" y="172"/>
                        <a:pt x="36" y="208"/>
                        <a:pt x="60" y="244"/>
                      </a:cubicBezTo>
                      <a:cubicBezTo>
                        <a:pt x="72" y="267"/>
                        <a:pt x="84" y="291"/>
                        <a:pt x="96" y="315"/>
                      </a:cubicBezTo>
                      <a:cubicBezTo>
                        <a:pt x="108" y="327"/>
                        <a:pt x="132" y="339"/>
                        <a:pt x="144" y="339"/>
                      </a:cubicBezTo>
                      <a:cubicBezTo>
                        <a:pt x="156" y="351"/>
                        <a:pt x="167" y="351"/>
                        <a:pt x="179" y="351"/>
                      </a:cubicBezTo>
                      <a:lnTo>
                        <a:pt x="203" y="351"/>
                      </a:lnTo>
                      <a:cubicBezTo>
                        <a:pt x="207" y="352"/>
                        <a:pt x="211" y="352"/>
                        <a:pt x="216" y="352"/>
                      </a:cubicBezTo>
                      <a:cubicBezTo>
                        <a:pt x="259" y="352"/>
                        <a:pt x="297" y="299"/>
                        <a:pt x="286" y="255"/>
                      </a:cubicBezTo>
                      <a:cubicBezTo>
                        <a:pt x="286" y="244"/>
                        <a:pt x="286" y="232"/>
                        <a:pt x="286" y="232"/>
                      </a:cubicBezTo>
                      <a:cubicBezTo>
                        <a:pt x="286" y="208"/>
                        <a:pt x="275" y="184"/>
                        <a:pt x="263" y="172"/>
                      </a:cubicBezTo>
                      <a:cubicBezTo>
                        <a:pt x="239" y="148"/>
                        <a:pt x="239" y="124"/>
                        <a:pt x="227" y="101"/>
                      </a:cubicBezTo>
                      <a:cubicBezTo>
                        <a:pt x="227" y="101"/>
                        <a:pt x="227" y="101"/>
                        <a:pt x="227" y="89"/>
                      </a:cubicBezTo>
                      <a:cubicBezTo>
                        <a:pt x="215" y="65"/>
                        <a:pt x="203" y="41"/>
                        <a:pt x="179" y="17"/>
                      </a:cubicBezTo>
                      <a:cubicBezTo>
                        <a:pt x="162" y="9"/>
                        <a:pt x="140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57"/>
                <p:cNvSpPr/>
                <p:nvPr/>
              </p:nvSpPr>
              <p:spPr>
                <a:xfrm>
                  <a:off x="1224725" y="1514075"/>
                  <a:ext cx="79325" cy="6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" h="2566" extrusionOk="0">
                      <a:moveTo>
                        <a:pt x="1809" y="0"/>
                      </a:moveTo>
                      <a:cubicBezTo>
                        <a:pt x="1428" y="0"/>
                        <a:pt x="1017" y="247"/>
                        <a:pt x="648" y="998"/>
                      </a:cubicBezTo>
                      <a:cubicBezTo>
                        <a:pt x="1" y="2300"/>
                        <a:pt x="713" y="2566"/>
                        <a:pt x="1405" y="2566"/>
                      </a:cubicBezTo>
                      <a:cubicBezTo>
                        <a:pt x="1883" y="2566"/>
                        <a:pt x="2351" y="2439"/>
                        <a:pt x="2351" y="2439"/>
                      </a:cubicBezTo>
                      <a:lnTo>
                        <a:pt x="3172" y="926"/>
                      </a:lnTo>
                      <a:cubicBezTo>
                        <a:pt x="3172" y="926"/>
                        <a:pt x="2546" y="0"/>
                        <a:pt x="18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57"/>
                <p:cNvSpPr/>
                <p:nvPr/>
              </p:nvSpPr>
              <p:spPr>
                <a:xfrm>
                  <a:off x="1241700" y="1525925"/>
                  <a:ext cx="65025" cy="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1903" extrusionOk="0">
                      <a:moveTo>
                        <a:pt x="1409" y="1"/>
                      </a:moveTo>
                      <a:cubicBezTo>
                        <a:pt x="1089" y="1"/>
                        <a:pt x="756" y="184"/>
                        <a:pt x="481" y="738"/>
                      </a:cubicBezTo>
                      <a:cubicBezTo>
                        <a:pt x="1" y="1706"/>
                        <a:pt x="622" y="1902"/>
                        <a:pt x="1207" y="1902"/>
                      </a:cubicBezTo>
                      <a:cubicBezTo>
                        <a:pt x="1609" y="1902"/>
                        <a:pt x="1993" y="1810"/>
                        <a:pt x="1993" y="1810"/>
                      </a:cubicBezTo>
                      <a:lnTo>
                        <a:pt x="2600" y="691"/>
                      </a:lnTo>
                      <a:cubicBezTo>
                        <a:pt x="2600" y="691"/>
                        <a:pt x="2030" y="1"/>
                        <a:pt x="14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57"/>
                <p:cNvSpPr/>
                <p:nvPr/>
              </p:nvSpPr>
              <p:spPr>
                <a:xfrm>
                  <a:off x="1347950" y="1459400"/>
                  <a:ext cx="116225" cy="5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" h="2304" extrusionOk="0">
                      <a:moveTo>
                        <a:pt x="1636" y="1"/>
                      </a:moveTo>
                      <a:cubicBezTo>
                        <a:pt x="1" y="1"/>
                        <a:pt x="601" y="1994"/>
                        <a:pt x="601" y="1994"/>
                      </a:cubicBezTo>
                      <a:lnTo>
                        <a:pt x="2291" y="2304"/>
                      </a:lnTo>
                      <a:cubicBezTo>
                        <a:pt x="2291" y="2304"/>
                        <a:pt x="4649" y="625"/>
                        <a:pt x="2256" y="77"/>
                      </a:cubicBezTo>
                      <a:cubicBezTo>
                        <a:pt x="2020" y="25"/>
                        <a:pt x="1815" y="1"/>
                        <a:pt x="16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57"/>
                <p:cNvSpPr/>
                <p:nvPr/>
              </p:nvSpPr>
              <p:spPr>
                <a:xfrm>
                  <a:off x="1355000" y="1471325"/>
                  <a:ext cx="86550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2" h="1982" extrusionOk="0">
                      <a:moveTo>
                        <a:pt x="1270" y="1"/>
                      </a:moveTo>
                      <a:cubicBezTo>
                        <a:pt x="0" y="1"/>
                        <a:pt x="426" y="1743"/>
                        <a:pt x="426" y="1743"/>
                      </a:cubicBezTo>
                      <a:lnTo>
                        <a:pt x="1688" y="1982"/>
                      </a:lnTo>
                      <a:cubicBezTo>
                        <a:pt x="1688" y="1982"/>
                        <a:pt x="3462" y="446"/>
                        <a:pt x="1688" y="53"/>
                      </a:cubicBezTo>
                      <a:cubicBezTo>
                        <a:pt x="1532" y="17"/>
                        <a:pt x="1393" y="1"/>
                        <a:pt x="12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57"/>
                <p:cNvSpPr/>
                <p:nvPr/>
              </p:nvSpPr>
              <p:spPr>
                <a:xfrm>
                  <a:off x="1258175" y="1487975"/>
                  <a:ext cx="349775" cy="2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1" h="10797" extrusionOk="0">
                      <a:moveTo>
                        <a:pt x="4730" y="0"/>
                      </a:moveTo>
                      <a:cubicBezTo>
                        <a:pt x="4134" y="0"/>
                        <a:pt x="3488" y="148"/>
                        <a:pt x="2811" y="470"/>
                      </a:cubicBezTo>
                      <a:cubicBezTo>
                        <a:pt x="548" y="1542"/>
                        <a:pt x="1" y="3602"/>
                        <a:pt x="858" y="5423"/>
                      </a:cubicBezTo>
                      <a:cubicBezTo>
                        <a:pt x="1545" y="6873"/>
                        <a:pt x="1338" y="10797"/>
                        <a:pt x="4391" y="10797"/>
                      </a:cubicBezTo>
                      <a:cubicBezTo>
                        <a:pt x="5149" y="10797"/>
                        <a:pt x="6110" y="10554"/>
                        <a:pt x="7335" y="9971"/>
                      </a:cubicBezTo>
                      <a:cubicBezTo>
                        <a:pt x="13991" y="6804"/>
                        <a:pt x="8728" y="3899"/>
                        <a:pt x="7871" y="2090"/>
                      </a:cubicBezTo>
                      <a:cubicBezTo>
                        <a:pt x="7261" y="819"/>
                        <a:pt x="6134" y="0"/>
                        <a:pt x="47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57"/>
                <p:cNvSpPr/>
                <p:nvPr/>
              </p:nvSpPr>
              <p:spPr>
                <a:xfrm>
                  <a:off x="1321575" y="1594400"/>
                  <a:ext cx="208400" cy="1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7203" extrusionOk="0">
                      <a:moveTo>
                        <a:pt x="4075" y="0"/>
                      </a:moveTo>
                      <a:cubicBezTo>
                        <a:pt x="3591" y="0"/>
                        <a:pt x="3114" y="112"/>
                        <a:pt x="2680" y="321"/>
                      </a:cubicBezTo>
                      <a:cubicBezTo>
                        <a:pt x="1096" y="1071"/>
                        <a:pt x="1" y="2666"/>
                        <a:pt x="691" y="4821"/>
                      </a:cubicBezTo>
                      <a:cubicBezTo>
                        <a:pt x="1370" y="6988"/>
                        <a:pt x="2715" y="7203"/>
                        <a:pt x="2715" y="7203"/>
                      </a:cubicBezTo>
                      <a:lnTo>
                        <a:pt x="7656" y="5405"/>
                      </a:lnTo>
                      <a:cubicBezTo>
                        <a:pt x="7656" y="5405"/>
                        <a:pt x="8335" y="5083"/>
                        <a:pt x="7371" y="2583"/>
                      </a:cubicBezTo>
                      <a:cubicBezTo>
                        <a:pt x="6671" y="778"/>
                        <a:pt x="5351" y="0"/>
                        <a:pt x="40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57"/>
                <p:cNvSpPr/>
                <p:nvPr/>
              </p:nvSpPr>
              <p:spPr>
                <a:xfrm>
                  <a:off x="1354325" y="1561325"/>
                  <a:ext cx="2680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573" extrusionOk="0">
                      <a:moveTo>
                        <a:pt x="143" y="1"/>
                      </a:moveTo>
                      <a:lnTo>
                        <a:pt x="0" y="60"/>
                      </a:lnTo>
                      <a:cubicBezTo>
                        <a:pt x="12" y="96"/>
                        <a:pt x="453" y="1132"/>
                        <a:pt x="965" y="1572"/>
                      </a:cubicBezTo>
                      <a:lnTo>
                        <a:pt x="1072" y="1453"/>
                      </a:lnTo>
                      <a:cubicBezTo>
                        <a:pt x="584" y="1037"/>
                        <a:pt x="143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57"/>
                <p:cNvSpPr/>
                <p:nvPr/>
              </p:nvSpPr>
              <p:spPr>
                <a:xfrm>
                  <a:off x="1342725" y="1555875"/>
                  <a:ext cx="55075" cy="4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975" extrusionOk="0">
                      <a:moveTo>
                        <a:pt x="1867" y="0"/>
                      </a:moveTo>
                      <a:cubicBezTo>
                        <a:pt x="1857" y="0"/>
                        <a:pt x="1846" y="2"/>
                        <a:pt x="1834" y="5"/>
                      </a:cubicBezTo>
                      <a:cubicBezTo>
                        <a:pt x="1798" y="28"/>
                        <a:pt x="1786" y="76"/>
                        <a:pt x="1798" y="112"/>
                      </a:cubicBezTo>
                      <a:cubicBezTo>
                        <a:pt x="2012" y="517"/>
                        <a:pt x="2036" y="886"/>
                        <a:pt x="1869" y="1183"/>
                      </a:cubicBezTo>
                      <a:cubicBezTo>
                        <a:pt x="1679" y="1517"/>
                        <a:pt x="1441" y="1719"/>
                        <a:pt x="1155" y="1790"/>
                      </a:cubicBezTo>
                      <a:cubicBezTo>
                        <a:pt x="1077" y="1809"/>
                        <a:pt x="1000" y="1816"/>
                        <a:pt x="925" y="1816"/>
                      </a:cubicBezTo>
                      <a:cubicBezTo>
                        <a:pt x="503" y="1816"/>
                        <a:pt x="141" y="1576"/>
                        <a:pt x="131" y="1576"/>
                      </a:cubicBezTo>
                      <a:cubicBezTo>
                        <a:pt x="118" y="1568"/>
                        <a:pt x="104" y="1564"/>
                        <a:pt x="90" y="1564"/>
                      </a:cubicBezTo>
                      <a:cubicBezTo>
                        <a:pt x="65" y="1564"/>
                        <a:pt x="39" y="1577"/>
                        <a:pt x="24" y="1600"/>
                      </a:cubicBezTo>
                      <a:cubicBezTo>
                        <a:pt x="0" y="1636"/>
                        <a:pt x="12" y="1683"/>
                        <a:pt x="48" y="1707"/>
                      </a:cubicBezTo>
                      <a:cubicBezTo>
                        <a:pt x="68" y="1717"/>
                        <a:pt x="454" y="1974"/>
                        <a:pt x="925" y="1974"/>
                      </a:cubicBezTo>
                      <a:cubicBezTo>
                        <a:pt x="1012" y="1974"/>
                        <a:pt x="1101" y="1965"/>
                        <a:pt x="1191" y="1945"/>
                      </a:cubicBezTo>
                      <a:cubicBezTo>
                        <a:pt x="1262" y="1921"/>
                        <a:pt x="1334" y="1898"/>
                        <a:pt x="1405" y="1862"/>
                      </a:cubicBezTo>
                      <a:cubicBezTo>
                        <a:pt x="1643" y="1755"/>
                        <a:pt x="1846" y="1552"/>
                        <a:pt x="2000" y="1267"/>
                      </a:cubicBezTo>
                      <a:cubicBezTo>
                        <a:pt x="2203" y="909"/>
                        <a:pt x="2179" y="493"/>
                        <a:pt x="1941" y="40"/>
                      </a:cubicBezTo>
                      <a:cubicBezTo>
                        <a:pt x="1923" y="13"/>
                        <a:pt x="1898" y="0"/>
                        <a:pt x="1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57"/>
                <p:cNvSpPr/>
                <p:nvPr/>
              </p:nvSpPr>
              <p:spPr>
                <a:xfrm>
                  <a:off x="1326650" y="1534850"/>
                  <a:ext cx="449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379" extrusionOk="0">
                      <a:moveTo>
                        <a:pt x="1643" y="0"/>
                      </a:moveTo>
                      <a:cubicBezTo>
                        <a:pt x="1477" y="36"/>
                        <a:pt x="1322" y="119"/>
                        <a:pt x="1179" y="191"/>
                      </a:cubicBezTo>
                      <a:cubicBezTo>
                        <a:pt x="1024" y="274"/>
                        <a:pt x="881" y="345"/>
                        <a:pt x="726" y="429"/>
                      </a:cubicBezTo>
                      <a:cubicBezTo>
                        <a:pt x="584" y="512"/>
                        <a:pt x="441" y="596"/>
                        <a:pt x="298" y="679"/>
                      </a:cubicBezTo>
                      <a:cubicBezTo>
                        <a:pt x="203" y="738"/>
                        <a:pt x="24" y="810"/>
                        <a:pt x="0" y="941"/>
                      </a:cubicBezTo>
                      <a:cubicBezTo>
                        <a:pt x="0" y="1012"/>
                        <a:pt x="24" y="1060"/>
                        <a:pt x="72" y="1084"/>
                      </a:cubicBezTo>
                      <a:cubicBezTo>
                        <a:pt x="72" y="1096"/>
                        <a:pt x="72" y="1107"/>
                        <a:pt x="84" y="1119"/>
                      </a:cubicBezTo>
                      <a:cubicBezTo>
                        <a:pt x="214" y="1274"/>
                        <a:pt x="417" y="1298"/>
                        <a:pt x="607" y="1322"/>
                      </a:cubicBezTo>
                      <a:cubicBezTo>
                        <a:pt x="655" y="1322"/>
                        <a:pt x="715" y="1322"/>
                        <a:pt x="774" y="1334"/>
                      </a:cubicBezTo>
                      <a:cubicBezTo>
                        <a:pt x="851" y="1359"/>
                        <a:pt x="935" y="1379"/>
                        <a:pt x="1024" y="1379"/>
                      </a:cubicBezTo>
                      <a:cubicBezTo>
                        <a:pt x="1059" y="1379"/>
                        <a:pt x="1095" y="1376"/>
                        <a:pt x="1131" y="1369"/>
                      </a:cubicBezTo>
                      <a:cubicBezTo>
                        <a:pt x="1131" y="1369"/>
                        <a:pt x="1143" y="1358"/>
                        <a:pt x="1155" y="1358"/>
                      </a:cubicBezTo>
                      <a:cubicBezTo>
                        <a:pt x="1191" y="1346"/>
                        <a:pt x="1238" y="1346"/>
                        <a:pt x="1274" y="1310"/>
                      </a:cubicBezTo>
                      <a:cubicBezTo>
                        <a:pt x="1369" y="1262"/>
                        <a:pt x="1393" y="1143"/>
                        <a:pt x="1441" y="1048"/>
                      </a:cubicBezTo>
                      <a:cubicBezTo>
                        <a:pt x="1488" y="929"/>
                        <a:pt x="1524" y="810"/>
                        <a:pt x="1584" y="691"/>
                      </a:cubicBezTo>
                      <a:cubicBezTo>
                        <a:pt x="1631" y="572"/>
                        <a:pt x="1679" y="453"/>
                        <a:pt x="1727" y="334"/>
                      </a:cubicBezTo>
                      <a:cubicBezTo>
                        <a:pt x="1762" y="238"/>
                        <a:pt x="1798" y="155"/>
                        <a:pt x="1738" y="60"/>
                      </a:cubicBezTo>
                      <a:cubicBezTo>
                        <a:pt x="1727" y="24"/>
                        <a:pt x="1679" y="0"/>
                        <a:pt x="16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57"/>
                <p:cNvSpPr/>
                <p:nvPr/>
              </p:nvSpPr>
              <p:spPr>
                <a:xfrm>
                  <a:off x="1378125" y="1523125"/>
                  <a:ext cx="15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01" extrusionOk="0">
                      <a:moveTo>
                        <a:pt x="284" y="0"/>
                      </a:moveTo>
                      <a:cubicBezTo>
                        <a:pt x="249" y="0"/>
                        <a:pt x="214" y="11"/>
                        <a:pt x="180" y="29"/>
                      </a:cubicBezTo>
                      <a:cubicBezTo>
                        <a:pt x="144" y="41"/>
                        <a:pt x="108" y="64"/>
                        <a:pt x="84" y="100"/>
                      </a:cubicBezTo>
                      <a:cubicBezTo>
                        <a:pt x="49" y="124"/>
                        <a:pt x="37" y="160"/>
                        <a:pt x="25" y="195"/>
                      </a:cubicBezTo>
                      <a:cubicBezTo>
                        <a:pt x="1" y="231"/>
                        <a:pt x="1" y="279"/>
                        <a:pt x="1" y="314"/>
                      </a:cubicBezTo>
                      <a:cubicBezTo>
                        <a:pt x="1" y="350"/>
                        <a:pt x="13" y="386"/>
                        <a:pt x="37" y="422"/>
                      </a:cubicBezTo>
                      <a:cubicBezTo>
                        <a:pt x="49" y="445"/>
                        <a:pt x="60" y="469"/>
                        <a:pt x="72" y="493"/>
                      </a:cubicBezTo>
                      <a:cubicBezTo>
                        <a:pt x="108" y="529"/>
                        <a:pt x="156" y="564"/>
                        <a:pt x="203" y="576"/>
                      </a:cubicBezTo>
                      <a:lnTo>
                        <a:pt x="275" y="600"/>
                      </a:lnTo>
                      <a:cubicBezTo>
                        <a:pt x="334" y="600"/>
                        <a:pt x="382" y="588"/>
                        <a:pt x="430" y="564"/>
                      </a:cubicBezTo>
                      <a:cubicBezTo>
                        <a:pt x="465" y="553"/>
                        <a:pt x="501" y="529"/>
                        <a:pt x="525" y="493"/>
                      </a:cubicBezTo>
                      <a:cubicBezTo>
                        <a:pt x="549" y="469"/>
                        <a:pt x="572" y="433"/>
                        <a:pt x="584" y="398"/>
                      </a:cubicBezTo>
                      <a:cubicBezTo>
                        <a:pt x="596" y="362"/>
                        <a:pt x="608" y="326"/>
                        <a:pt x="596" y="291"/>
                      </a:cubicBezTo>
                      <a:cubicBezTo>
                        <a:pt x="596" y="243"/>
                        <a:pt x="596" y="207"/>
                        <a:pt x="572" y="172"/>
                      </a:cubicBezTo>
                      <a:cubicBezTo>
                        <a:pt x="561" y="148"/>
                        <a:pt x="549" y="124"/>
                        <a:pt x="525" y="100"/>
                      </a:cubicBezTo>
                      <a:cubicBezTo>
                        <a:pt x="489" y="64"/>
                        <a:pt x="453" y="41"/>
                        <a:pt x="406" y="17"/>
                      </a:cubicBezTo>
                      <a:cubicBezTo>
                        <a:pt x="382" y="17"/>
                        <a:pt x="358" y="5"/>
                        <a:pt x="322" y="5"/>
                      </a:cubicBezTo>
                      <a:cubicBezTo>
                        <a:pt x="310" y="2"/>
                        <a:pt x="297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57"/>
                <p:cNvSpPr/>
                <p:nvPr/>
              </p:nvSpPr>
              <p:spPr>
                <a:xfrm>
                  <a:off x="1299850" y="1560325"/>
                  <a:ext cx="15200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601" extrusionOk="0">
                      <a:moveTo>
                        <a:pt x="288" y="0"/>
                      </a:moveTo>
                      <a:cubicBezTo>
                        <a:pt x="249" y="0"/>
                        <a:pt x="214" y="12"/>
                        <a:pt x="179" y="29"/>
                      </a:cubicBezTo>
                      <a:cubicBezTo>
                        <a:pt x="143" y="41"/>
                        <a:pt x="108" y="65"/>
                        <a:pt x="84" y="100"/>
                      </a:cubicBezTo>
                      <a:cubicBezTo>
                        <a:pt x="60" y="124"/>
                        <a:pt x="36" y="160"/>
                        <a:pt x="24" y="196"/>
                      </a:cubicBezTo>
                      <a:cubicBezTo>
                        <a:pt x="13" y="231"/>
                        <a:pt x="1" y="267"/>
                        <a:pt x="13" y="315"/>
                      </a:cubicBezTo>
                      <a:cubicBezTo>
                        <a:pt x="1" y="350"/>
                        <a:pt x="13" y="386"/>
                        <a:pt x="36" y="422"/>
                      </a:cubicBezTo>
                      <a:cubicBezTo>
                        <a:pt x="48" y="446"/>
                        <a:pt x="60" y="469"/>
                        <a:pt x="84" y="493"/>
                      </a:cubicBezTo>
                      <a:cubicBezTo>
                        <a:pt x="108" y="529"/>
                        <a:pt x="155" y="565"/>
                        <a:pt x="203" y="577"/>
                      </a:cubicBezTo>
                      <a:lnTo>
                        <a:pt x="274" y="600"/>
                      </a:lnTo>
                      <a:cubicBezTo>
                        <a:pt x="334" y="600"/>
                        <a:pt x="382" y="589"/>
                        <a:pt x="429" y="565"/>
                      </a:cubicBezTo>
                      <a:cubicBezTo>
                        <a:pt x="465" y="553"/>
                        <a:pt x="501" y="529"/>
                        <a:pt x="524" y="493"/>
                      </a:cubicBezTo>
                      <a:cubicBezTo>
                        <a:pt x="560" y="469"/>
                        <a:pt x="572" y="434"/>
                        <a:pt x="584" y="398"/>
                      </a:cubicBezTo>
                      <a:cubicBezTo>
                        <a:pt x="608" y="362"/>
                        <a:pt x="608" y="327"/>
                        <a:pt x="608" y="279"/>
                      </a:cubicBezTo>
                      <a:cubicBezTo>
                        <a:pt x="608" y="243"/>
                        <a:pt x="596" y="208"/>
                        <a:pt x="572" y="172"/>
                      </a:cubicBezTo>
                      <a:cubicBezTo>
                        <a:pt x="560" y="148"/>
                        <a:pt x="548" y="124"/>
                        <a:pt x="536" y="100"/>
                      </a:cubicBezTo>
                      <a:cubicBezTo>
                        <a:pt x="501" y="65"/>
                        <a:pt x="453" y="29"/>
                        <a:pt x="405" y="17"/>
                      </a:cubicBezTo>
                      <a:cubicBezTo>
                        <a:pt x="382" y="5"/>
                        <a:pt x="358" y="5"/>
                        <a:pt x="334" y="5"/>
                      </a:cubicBezTo>
                      <a:cubicBezTo>
                        <a:pt x="318" y="2"/>
                        <a:pt x="30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57"/>
                <p:cNvSpPr/>
                <p:nvPr/>
              </p:nvSpPr>
              <p:spPr>
                <a:xfrm>
                  <a:off x="1365900" y="1504050"/>
                  <a:ext cx="241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340" extrusionOk="0">
                      <a:moveTo>
                        <a:pt x="456" y="1"/>
                      </a:moveTo>
                      <a:cubicBezTo>
                        <a:pt x="296" y="1"/>
                        <a:pt x="150" y="60"/>
                        <a:pt x="38" y="173"/>
                      </a:cubicBezTo>
                      <a:cubicBezTo>
                        <a:pt x="1" y="209"/>
                        <a:pt x="28" y="260"/>
                        <a:pt x="63" y="260"/>
                      </a:cubicBezTo>
                      <a:cubicBezTo>
                        <a:pt x="74" y="260"/>
                        <a:pt x="86" y="255"/>
                        <a:pt x="97" y="244"/>
                      </a:cubicBezTo>
                      <a:cubicBezTo>
                        <a:pt x="197" y="184"/>
                        <a:pt x="330" y="158"/>
                        <a:pt x="455" y="158"/>
                      </a:cubicBezTo>
                      <a:cubicBezTo>
                        <a:pt x="479" y="158"/>
                        <a:pt x="502" y="159"/>
                        <a:pt x="526" y="161"/>
                      </a:cubicBezTo>
                      <a:cubicBezTo>
                        <a:pt x="585" y="173"/>
                        <a:pt x="657" y="208"/>
                        <a:pt x="728" y="232"/>
                      </a:cubicBezTo>
                      <a:cubicBezTo>
                        <a:pt x="752" y="244"/>
                        <a:pt x="788" y="280"/>
                        <a:pt x="811" y="292"/>
                      </a:cubicBezTo>
                      <a:cubicBezTo>
                        <a:pt x="847" y="315"/>
                        <a:pt x="883" y="339"/>
                        <a:pt x="919" y="339"/>
                      </a:cubicBezTo>
                      <a:cubicBezTo>
                        <a:pt x="942" y="327"/>
                        <a:pt x="954" y="327"/>
                        <a:pt x="954" y="304"/>
                      </a:cubicBezTo>
                      <a:cubicBezTo>
                        <a:pt x="966" y="256"/>
                        <a:pt x="930" y="208"/>
                        <a:pt x="907" y="173"/>
                      </a:cubicBezTo>
                      <a:cubicBezTo>
                        <a:pt x="883" y="137"/>
                        <a:pt x="835" y="113"/>
                        <a:pt x="800" y="89"/>
                      </a:cubicBezTo>
                      <a:cubicBezTo>
                        <a:pt x="728" y="42"/>
                        <a:pt x="633" y="18"/>
                        <a:pt x="538" y="6"/>
                      </a:cubicBezTo>
                      <a:cubicBezTo>
                        <a:pt x="510" y="2"/>
                        <a:pt x="483" y="1"/>
                        <a:pt x="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57"/>
                <p:cNvSpPr/>
                <p:nvPr/>
              </p:nvSpPr>
              <p:spPr>
                <a:xfrm>
                  <a:off x="1287050" y="1543475"/>
                  <a:ext cx="11350" cy="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763" extrusionOk="0">
                      <a:moveTo>
                        <a:pt x="394" y="0"/>
                      </a:moveTo>
                      <a:cubicBezTo>
                        <a:pt x="346" y="12"/>
                        <a:pt x="322" y="24"/>
                        <a:pt x="286" y="36"/>
                      </a:cubicBezTo>
                      <a:cubicBezTo>
                        <a:pt x="274" y="48"/>
                        <a:pt x="274" y="48"/>
                        <a:pt x="263" y="60"/>
                      </a:cubicBezTo>
                      <a:cubicBezTo>
                        <a:pt x="263" y="60"/>
                        <a:pt x="251" y="60"/>
                        <a:pt x="251" y="72"/>
                      </a:cubicBezTo>
                      <a:lnTo>
                        <a:pt x="239" y="72"/>
                      </a:lnTo>
                      <a:lnTo>
                        <a:pt x="215" y="84"/>
                      </a:lnTo>
                      <a:cubicBezTo>
                        <a:pt x="203" y="96"/>
                        <a:pt x="203" y="96"/>
                        <a:pt x="191" y="108"/>
                      </a:cubicBezTo>
                      <a:cubicBezTo>
                        <a:pt x="167" y="131"/>
                        <a:pt x="144" y="155"/>
                        <a:pt x="120" y="191"/>
                      </a:cubicBezTo>
                      <a:cubicBezTo>
                        <a:pt x="96" y="227"/>
                        <a:pt x="84" y="262"/>
                        <a:pt x="72" y="298"/>
                      </a:cubicBezTo>
                      <a:cubicBezTo>
                        <a:pt x="13" y="429"/>
                        <a:pt x="1" y="572"/>
                        <a:pt x="48" y="715"/>
                      </a:cubicBezTo>
                      <a:cubicBezTo>
                        <a:pt x="48" y="739"/>
                        <a:pt x="72" y="762"/>
                        <a:pt x="108" y="762"/>
                      </a:cubicBezTo>
                      <a:cubicBezTo>
                        <a:pt x="132" y="762"/>
                        <a:pt x="167" y="739"/>
                        <a:pt x="167" y="703"/>
                      </a:cubicBezTo>
                      <a:cubicBezTo>
                        <a:pt x="167" y="679"/>
                        <a:pt x="167" y="643"/>
                        <a:pt x="167" y="620"/>
                      </a:cubicBezTo>
                      <a:cubicBezTo>
                        <a:pt x="167" y="596"/>
                        <a:pt x="179" y="584"/>
                        <a:pt x="179" y="572"/>
                      </a:cubicBezTo>
                      <a:cubicBezTo>
                        <a:pt x="179" y="572"/>
                        <a:pt x="179" y="560"/>
                        <a:pt x="179" y="548"/>
                      </a:cubicBezTo>
                      <a:lnTo>
                        <a:pt x="179" y="536"/>
                      </a:lnTo>
                      <a:cubicBezTo>
                        <a:pt x="203" y="477"/>
                        <a:pt x="215" y="417"/>
                        <a:pt x="251" y="358"/>
                      </a:cubicBezTo>
                      <a:cubicBezTo>
                        <a:pt x="251" y="346"/>
                        <a:pt x="251" y="346"/>
                        <a:pt x="263" y="334"/>
                      </a:cubicBezTo>
                      <a:cubicBezTo>
                        <a:pt x="263" y="322"/>
                        <a:pt x="274" y="310"/>
                        <a:pt x="286" y="298"/>
                      </a:cubicBezTo>
                      <a:cubicBezTo>
                        <a:pt x="298" y="262"/>
                        <a:pt x="322" y="239"/>
                        <a:pt x="334" y="215"/>
                      </a:cubicBezTo>
                      <a:cubicBezTo>
                        <a:pt x="346" y="215"/>
                        <a:pt x="346" y="203"/>
                        <a:pt x="346" y="191"/>
                      </a:cubicBezTo>
                      <a:cubicBezTo>
                        <a:pt x="358" y="191"/>
                        <a:pt x="358" y="179"/>
                        <a:pt x="358" y="179"/>
                      </a:cubicBezTo>
                      <a:cubicBezTo>
                        <a:pt x="358" y="179"/>
                        <a:pt x="358" y="179"/>
                        <a:pt x="358" y="167"/>
                      </a:cubicBezTo>
                      <a:cubicBezTo>
                        <a:pt x="370" y="167"/>
                        <a:pt x="382" y="143"/>
                        <a:pt x="382" y="143"/>
                      </a:cubicBezTo>
                      <a:cubicBezTo>
                        <a:pt x="394" y="131"/>
                        <a:pt x="405" y="131"/>
                        <a:pt x="417" y="108"/>
                      </a:cubicBezTo>
                      <a:cubicBezTo>
                        <a:pt x="429" y="96"/>
                        <a:pt x="429" y="84"/>
                        <a:pt x="441" y="60"/>
                      </a:cubicBezTo>
                      <a:cubicBezTo>
                        <a:pt x="453" y="36"/>
                        <a:pt x="417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7"/>
                <p:cNvSpPr/>
                <p:nvPr/>
              </p:nvSpPr>
              <p:spPr>
                <a:xfrm>
                  <a:off x="1371300" y="1620700"/>
                  <a:ext cx="63125" cy="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069" extrusionOk="0">
                      <a:moveTo>
                        <a:pt x="935" y="697"/>
                      </a:moveTo>
                      <a:cubicBezTo>
                        <a:pt x="968" y="697"/>
                        <a:pt x="1002" y="712"/>
                        <a:pt x="1024" y="733"/>
                      </a:cubicBezTo>
                      <a:cubicBezTo>
                        <a:pt x="1084" y="769"/>
                        <a:pt x="1119" y="817"/>
                        <a:pt x="1155" y="876"/>
                      </a:cubicBezTo>
                      <a:cubicBezTo>
                        <a:pt x="1250" y="1007"/>
                        <a:pt x="1286" y="1150"/>
                        <a:pt x="1322" y="1305"/>
                      </a:cubicBezTo>
                      <a:cubicBezTo>
                        <a:pt x="1203" y="1233"/>
                        <a:pt x="1107" y="1138"/>
                        <a:pt x="1012" y="1043"/>
                      </a:cubicBezTo>
                      <a:cubicBezTo>
                        <a:pt x="941" y="983"/>
                        <a:pt x="822" y="876"/>
                        <a:pt x="845" y="769"/>
                      </a:cubicBezTo>
                      <a:cubicBezTo>
                        <a:pt x="858" y="717"/>
                        <a:pt x="896" y="697"/>
                        <a:pt x="935" y="697"/>
                      </a:cubicBezTo>
                      <a:close/>
                      <a:moveTo>
                        <a:pt x="394" y="1"/>
                      </a:moveTo>
                      <a:cubicBezTo>
                        <a:pt x="368" y="1"/>
                        <a:pt x="341" y="13"/>
                        <a:pt x="322" y="43"/>
                      </a:cubicBezTo>
                      <a:cubicBezTo>
                        <a:pt x="0" y="531"/>
                        <a:pt x="12" y="1150"/>
                        <a:pt x="357" y="1614"/>
                      </a:cubicBezTo>
                      <a:cubicBezTo>
                        <a:pt x="524" y="1817"/>
                        <a:pt x="786" y="2043"/>
                        <a:pt x="1072" y="2067"/>
                      </a:cubicBezTo>
                      <a:cubicBezTo>
                        <a:pt x="1087" y="2068"/>
                        <a:pt x="1101" y="2069"/>
                        <a:pt x="1115" y="2069"/>
                      </a:cubicBezTo>
                      <a:cubicBezTo>
                        <a:pt x="1348" y="2069"/>
                        <a:pt x="1466" y="1887"/>
                        <a:pt x="1488" y="1674"/>
                      </a:cubicBezTo>
                      <a:cubicBezTo>
                        <a:pt x="1585" y="1714"/>
                        <a:pt x="1683" y="1738"/>
                        <a:pt x="1780" y="1738"/>
                      </a:cubicBezTo>
                      <a:cubicBezTo>
                        <a:pt x="1825" y="1738"/>
                        <a:pt x="1871" y="1733"/>
                        <a:pt x="1917" y="1722"/>
                      </a:cubicBezTo>
                      <a:cubicBezTo>
                        <a:pt x="2262" y="1674"/>
                        <a:pt x="2453" y="1376"/>
                        <a:pt x="2500" y="1055"/>
                      </a:cubicBezTo>
                      <a:cubicBezTo>
                        <a:pt x="2524" y="900"/>
                        <a:pt x="2512" y="721"/>
                        <a:pt x="2477" y="567"/>
                      </a:cubicBezTo>
                      <a:cubicBezTo>
                        <a:pt x="2441" y="412"/>
                        <a:pt x="2381" y="221"/>
                        <a:pt x="2238" y="138"/>
                      </a:cubicBezTo>
                      <a:cubicBezTo>
                        <a:pt x="2223" y="126"/>
                        <a:pt x="2207" y="121"/>
                        <a:pt x="2192" y="121"/>
                      </a:cubicBezTo>
                      <a:cubicBezTo>
                        <a:pt x="2148" y="121"/>
                        <a:pt x="2111" y="165"/>
                        <a:pt x="2119" y="209"/>
                      </a:cubicBezTo>
                      <a:cubicBezTo>
                        <a:pt x="2119" y="317"/>
                        <a:pt x="2167" y="400"/>
                        <a:pt x="2191" y="507"/>
                      </a:cubicBezTo>
                      <a:cubicBezTo>
                        <a:pt x="2215" y="602"/>
                        <a:pt x="2238" y="710"/>
                        <a:pt x="2227" y="817"/>
                      </a:cubicBezTo>
                      <a:cubicBezTo>
                        <a:pt x="2227" y="995"/>
                        <a:pt x="2179" y="1198"/>
                        <a:pt x="2048" y="1341"/>
                      </a:cubicBezTo>
                      <a:cubicBezTo>
                        <a:pt x="1966" y="1422"/>
                        <a:pt x="1852" y="1453"/>
                        <a:pt x="1737" y="1453"/>
                      </a:cubicBezTo>
                      <a:cubicBezTo>
                        <a:pt x="1668" y="1453"/>
                        <a:pt x="1599" y="1442"/>
                        <a:pt x="1536" y="1424"/>
                      </a:cubicBezTo>
                      <a:cubicBezTo>
                        <a:pt x="1512" y="1412"/>
                        <a:pt x="1500" y="1400"/>
                        <a:pt x="1476" y="1400"/>
                      </a:cubicBezTo>
                      <a:cubicBezTo>
                        <a:pt x="1465" y="1162"/>
                        <a:pt x="1405" y="924"/>
                        <a:pt x="1262" y="757"/>
                      </a:cubicBezTo>
                      <a:cubicBezTo>
                        <a:pt x="1182" y="664"/>
                        <a:pt x="1057" y="592"/>
                        <a:pt x="943" y="592"/>
                      </a:cubicBezTo>
                      <a:cubicBezTo>
                        <a:pt x="855" y="592"/>
                        <a:pt x="773" y="636"/>
                        <a:pt x="726" y="745"/>
                      </a:cubicBezTo>
                      <a:cubicBezTo>
                        <a:pt x="679" y="864"/>
                        <a:pt x="738" y="995"/>
                        <a:pt x="810" y="1091"/>
                      </a:cubicBezTo>
                      <a:cubicBezTo>
                        <a:pt x="893" y="1222"/>
                        <a:pt x="1000" y="1341"/>
                        <a:pt x="1119" y="1448"/>
                      </a:cubicBezTo>
                      <a:cubicBezTo>
                        <a:pt x="1191" y="1507"/>
                        <a:pt x="1262" y="1567"/>
                        <a:pt x="1346" y="1614"/>
                      </a:cubicBezTo>
                      <a:cubicBezTo>
                        <a:pt x="1346" y="1674"/>
                        <a:pt x="1346" y="1745"/>
                        <a:pt x="1322" y="1793"/>
                      </a:cubicBezTo>
                      <a:cubicBezTo>
                        <a:pt x="1295" y="1842"/>
                        <a:pt x="1255" y="1859"/>
                        <a:pt x="1210" y="1859"/>
                      </a:cubicBezTo>
                      <a:cubicBezTo>
                        <a:pt x="1135" y="1859"/>
                        <a:pt x="1048" y="1811"/>
                        <a:pt x="988" y="1781"/>
                      </a:cubicBezTo>
                      <a:cubicBezTo>
                        <a:pt x="810" y="1698"/>
                        <a:pt x="655" y="1579"/>
                        <a:pt x="536" y="1412"/>
                      </a:cubicBezTo>
                      <a:cubicBezTo>
                        <a:pt x="274" y="1055"/>
                        <a:pt x="262" y="531"/>
                        <a:pt x="488" y="162"/>
                      </a:cubicBezTo>
                      <a:cubicBezTo>
                        <a:pt x="531" y="84"/>
                        <a:pt x="462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7" name="Google Shape;2587;p57"/>
            <p:cNvGrpSpPr/>
            <p:nvPr/>
          </p:nvGrpSpPr>
          <p:grpSpPr>
            <a:xfrm rot="-200432">
              <a:off x="2037202" y="911017"/>
              <a:ext cx="1876987" cy="1405795"/>
              <a:chOff x="4109875" y="2082031"/>
              <a:chExt cx="415550" cy="311225"/>
            </a:xfrm>
          </p:grpSpPr>
          <p:sp>
            <p:nvSpPr>
              <p:cNvPr id="2588" name="Google Shape;2588;p57"/>
              <p:cNvSpPr/>
              <p:nvPr/>
            </p:nvSpPr>
            <p:spPr>
              <a:xfrm>
                <a:off x="4109875" y="2082181"/>
                <a:ext cx="4155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2437" extrusionOk="0">
                    <a:moveTo>
                      <a:pt x="9710" y="1"/>
                    </a:moveTo>
                    <a:cubicBezTo>
                      <a:pt x="9680" y="1"/>
                      <a:pt x="9650" y="7"/>
                      <a:pt x="9620" y="18"/>
                    </a:cubicBezTo>
                    <a:cubicBezTo>
                      <a:pt x="9585" y="30"/>
                      <a:pt x="9561" y="42"/>
                      <a:pt x="9537" y="78"/>
                    </a:cubicBezTo>
                    <a:cubicBezTo>
                      <a:pt x="9430" y="78"/>
                      <a:pt x="9311" y="90"/>
                      <a:pt x="9216" y="138"/>
                    </a:cubicBezTo>
                    <a:cubicBezTo>
                      <a:pt x="8977" y="245"/>
                      <a:pt x="8811" y="423"/>
                      <a:pt x="8739" y="673"/>
                    </a:cubicBezTo>
                    <a:cubicBezTo>
                      <a:pt x="8668" y="923"/>
                      <a:pt x="8751" y="1197"/>
                      <a:pt x="8942" y="1388"/>
                    </a:cubicBezTo>
                    <a:cubicBezTo>
                      <a:pt x="9050" y="1488"/>
                      <a:pt x="9194" y="1539"/>
                      <a:pt x="9336" y="1539"/>
                    </a:cubicBezTo>
                    <a:cubicBezTo>
                      <a:pt x="9413" y="1539"/>
                      <a:pt x="9490" y="1524"/>
                      <a:pt x="9561" y="1495"/>
                    </a:cubicBezTo>
                    <a:cubicBezTo>
                      <a:pt x="9585" y="1566"/>
                      <a:pt x="9597" y="1638"/>
                      <a:pt x="9608" y="1697"/>
                    </a:cubicBezTo>
                    <a:cubicBezTo>
                      <a:pt x="9644" y="1876"/>
                      <a:pt x="9656" y="2054"/>
                      <a:pt x="9656" y="2221"/>
                    </a:cubicBezTo>
                    <a:cubicBezTo>
                      <a:pt x="9644" y="2423"/>
                      <a:pt x="9608" y="2614"/>
                      <a:pt x="9561" y="2804"/>
                    </a:cubicBezTo>
                    <a:cubicBezTo>
                      <a:pt x="9427" y="2795"/>
                      <a:pt x="9299" y="2792"/>
                      <a:pt x="9177" y="2792"/>
                    </a:cubicBezTo>
                    <a:cubicBezTo>
                      <a:pt x="8493" y="2792"/>
                      <a:pt x="8013" y="2912"/>
                      <a:pt x="8013" y="2912"/>
                    </a:cubicBezTo>
                    <a:cubicBezTo>
                      <a:pt x="8013" y="2912"/>
                      <a:pt x="7680" y="2971"/>
                      <a:pt x="7227" y="3126"/>
                    </a:cubicBezTo>
                    <a:cubicBezTo>
                      <a:pt x="7168" y="2995"/>
                      <a:pt x="7120" y="2864"/>
                      <a:pt x="7084" y="2721"/>
                    </a:cubicBezTo>
                    <a:cubicBezTo>
                      <a:pt x="7037" y="2543"/>
                      <a:pt x="7013" y="2352"/>
                      <a:pt x="7013" y="2162"/>
                    </a:cubicBezTo>
                    <a:cubicBezTo>
                      <a:pt x="7156" y="2150"/>
                      <a:pt x="7299" y="2090"/>
                      <a:pt x="7406" y="1995"/>
                    </a:cubicBezTo>
                    <a:cubicBezTo>
                      <a:pt x="7584" y="1852"/>
                      <a:pt x="7703" y="1661"/>
                      <a:pt x="7739" y="1447"/>
                    </a:cubicBezTo>
                    <a:cubicBezTo>
                      <a:pt x="7787" y="1257"/>
                      <a:pt x="7763" y="1042"/>
                      <a:pt x="7680" y="864"/>
                    </a:cubicBezTo>
                    <a:cubicBezTo>
                      <a:pt x="7656" y="828"/>
                      <a:pt x="7632" y="780"/>
                      <a:pt x="7608" y="745"/>
                    </a:cubicBezTo>
                    <a:cubicBezTo>
                      <a:pt x="7584" y="685"/>
                      <a:pt x="7561" y="638"/>
                      <a:pt x="7537" y="590"/>
                    </a:cubicBezTo>
                    <a:lnTo>
                      <a:pt x="7453" y="519"/>
                    </a:lnTo>
                    <a:cubicBezTo>
                      <a:pt x="7394" y="471"/>
                      <a:pt x="7334" y="459"/>
                      <a:pt x="7275" y="459"/>
                    </a:cubicBezTo>
                    <a:cubicBezTo>
                      <a:pt x="7215" y="447"/>
                      <a:pt x="7156" y="423"/>
                      <a:pt x="7084" y="423"/>
                    </a:cubicBezTo>
                    <a:cubicBezTo>
                      <a:pt x="7064" y="422"/>
                      <a:pt x="7044" y="422"/>
                      <a:pt x="7024" y="422"/>
                    </a:cubicBezTo>
                    <a:cubicBezTo>
                      <a:pt x="6806" y="422"/>
                      <a:pt x="6590" y="481"/>
                      <a:pt x="6394" y="590"/>
                    </a:cubicBezTo>
                    <a:cubicBezTo>
                      <a:pt x="6203" y="709"/>
                      <a:pt x="6084" y="899"/>
                      <a:pt x="6037" y="1102"/>
                    </a:cubicBezTo>
                    <a:cubicBezTo>
                      <a:pt x="5989" y="1304"/>
                      <a:pt x="6025" y="1519"/>
                      <a:pt x="6132" y="1697"/>
                    </a:cubicBezTo>
                    <a:cubicBezTo>
                      <a:pt x="6156" y="1757"/>
                      <a:pt x="6203" y="1804"/>
                      <a:pt x="6251" y="1852"/>
                    </a:cubicBezTo>
                    <a:cubicBezTo>
                      <a:pt x="6263" y="1864"/>
                      <a:pt x="6275" y="1888"/>
                      <a:pt x="6287" y="1900"/>
                    </a:cubicBezTo>
                    <a:cubicBezTo>
                      <a:pt x="6370" y="1983"/>
                      <a:pt x="6465" y="2054"/>
                      <a:pt x="6572" y="2102"/>
                    </a:cubicBezTo>
                    <a:cubicBezTo>
                      <a:pt x="6572" y="2126"/>
                      <a:pt x="6572" y="2150"/>
                      <a:pt x="6572" y="2173"/>
                    </a:cubicBezTo>
                    <a:cubicBezTo>
                      <a:pt x="6560" y="2400"/>
                      <a:pt x="6596" y="2638"/>
                      <a:pt x="6656" y="2864"/>
                    </a:cubicBezTo>
                    <a:cubicBezTo>
                      <a:pt x="6691" y="3007"/>
                      <a:pt x="6751" y="3150"/>
                      <a:pt x="6822" y="3293"/>
                    </a:cubicBezTo>
                    <a:cubicBezTo>
                      <a:pt x="6156" y="3578"/>
                      <a:pt x="5370" y="4067"/>
                      <a:pt x="4870" y="4888"/>
                    </a:cubicBezTo>
                    <a:cubicBezTo>
                      <a:pt x="4727" y="4757"/>
                      <a:pt x="4572" y="4638"/>
                      <a:pt x="4417" y="4531"/>
                    </a:cubicBezTo>
                    <a:cubicBezTo>
                      <a:pt x="4298" y="4424"/>
                      <a:pt x="4179" y="4328"/>
                      <a:pt x="4060" y="4233"/>
                    </a:cubicBezTo>
                    <a:cubicBezTo>
                      <a:pt x="4120" y="3983"/>
                      <a:pt x="4072" y="3674"/>
                      <a:pt x="4048" y="3447"/>
                    </a:cubicBezTo>
                    <a:cubicBezTo>
                      <a:pt x="4001" y="3138"/>
                      <a:pt x="3917" y="2840"/>
                      <a:pt x="3786" y="2554"/>
                    </a:cubicBezTo>
                    <a:cubicBezTo>
                      <a:pt x="3536" y="1971"/>
                      <a:pt x="3131" y="1447"/>
                      <a:pt x="2608" y="1078"/>
                    </a:cubicBezTo>
                    <a:cubicBezTo>
                      <a:pt x="2552" y="1040"/>
                      <a:pt x="2491" y="1023"/>
                      <a:pt x="2432" y="1023"/>
                    </a:cubicBezTo>
                    <a:cubicBezTo>
                      <a:pt x="2253" y="1023"/>
                      <a:pt x="2095" y="1182"/>
                      <a:pt x="2167" y="1388"/>
                    </a:cubicBezTo>
                    <a:cubicBezTo>
                      <a:pt x="2405" y="2078"/>
                      <a:pt x="2631" y="2769"/>
                      <a:pt x="2846" y="3459"/>
                    </a:cubicBezTo>
                    <a:cubicBezTo>
                      <a:pt x="2072" y="3066"/>
                      <a:pt x="1381" y="2495"/>
                      <a:pt x="905" y="1769"/>
                    </a:cubicBezTo>
                    <a:cubicBezTo>
                      <a:pt x="847" y="1683"/>
                      <a:pt x="767" y="1647"/>
                      <a:pt x="685" y="1647"/>
                    </a:cubicBezTo>
                    <a:cubicBezTo>
                      <a:pt x="551" y="1647"/>
                      <a:pt x="414" y="1747"/>
                      <a:pt x="369" y="1888"/>
                    </a:cubicBezTo>
                    <a:cubicBezTo>
                      <a:pt x="0" y="3055"/>
                      <a:pt x="738" y="4293"/>
                      <a:pt x="1810" y="4769"/>
                    </a:cubicBezTo>
                    <a:cubicBezTo>
                      <a:pt x="2072" y="4876"/>
                      <a:pt x="2346" y="4960"/>
                      <a:pt x="2620" y="4983"/>
                    </a:cubicBezTo>
                    <a:cubicBezTo>
                      <a:pt x="2727" y="4999"/>
                      <a:pt x="2834" y="5003"/>
                      <a:pt x="2941" y="5003"/>
                    </a:cubicBezTo>
                    <a:cubicBezTo>
                      <a:pt x="3048" y="5003"/>
                      <a:pt x="3155" y="4999"/>
                      <a:pt x="3262" y="4999"/>
                    </a:cubicBezTo>
                    <a:cubicBezTo>
                      <a:pt x="3370" y="4999"/>
                      <a:pt x="3477" y="5003"/>
                      <a:pt x="3584" y="5019"/>
                    </a:cubicBezTo>
                    <a:cubicBezTo>
                      <a:pt x="3655" y="5031"/>
                      <a:pt x="3715" y="5043"/>
                      <a:pt x="3786" y="5067"/>
                    </a:cubicBezTo>
                    <a:cubicBezTo>
                      <a:pt x="4001" y="5305"/>
                      <a:pt x="4251" y="5519"/>
                      <a:pt x="4513" y="5710"/>
                    </a:cubicBezTo>
                    <a:cubicBezTo>
                      <a:pt x="4405" y="6079"/>
                      <a:pt x="4358" y="6495"/>
                      <a:pt x="4370" y="6972"/>
                    </a:cubicBezTo>
                    <a:cubicBezTo>
                      <a:pt x="4405" y="7650"/>
                      <a:pt x="4513" y="8234"/>
                      <a:pt x="4667" y="8710"/>
                    </a:cubicBezTo>
                    <a:cubicBezTo>
                      <a:pt x="4405" y="8805"/>
                      <a:pt x="4155" y="8936"/>
                      <a:pt x="3965" y="9127"/>
                    </a:cubicBezTo>
                    <a:cubicBezTo>
                      <a:pt x="3751" y="9341"/>
                      <a:pt x="3584" y="9591"/>
                      <a:pt x="3489" y="9865"/>
                    </a:cubicBezTo>
                    <a:cubicBezTo>
                      <a:pt x="3429" y="10008"/>
                      <a:pt x="3405" y="10163"/>
                      <a:pt x="3405" y="10317"/>
                    </a:cubicBezTo>
                    <a:cubicBezTo>
                      <a:pt x="3405" y="10460"/>
                      <a:pt x="3405" y="10663"/>
                      <a:pt x="3548" y="10734"/>
                    </a:cubicBezTo>
                    <a:cubicBezTo>
                      <a:pt x="3574" y="10754"/>
                      <a:pt x="3604" y="10763"/>
                      <a:pt x="3634" y="10763"/>
                    </a:cubicBezTo>
                    <a:cubicBezTo>
                      <a:pt x="3658" y="10763"/>
                      <a:pt x="3682" y="10757"/>
                      <a:pt x="3703" y="10746"/>
                    </a:cubicBezTo>
                    <a:cubicBezTo>
                      <a:pt x="3810" y="10675"/>
                      <a:pt x="3834" y="10555"/>
                      <a:pt x="3870" y="10436"/>
                    </a:cubicBezTo>
                    <a:cubicBezTo>
                      <a:pt x="3893" y="10329"/>
                      <a:pt x="3929" y="10210"/>
                      <a:pt x="3977" y="10103"/>
                    </a:cubicBezTo>
                    <a:cubicBezTo>
                      <a:pt x="4048" y="9889"/>
                      <a:pt x="4155" y="9698"/>
                      <a:pt x="4310" y="9543"/>
                    </a:cubicBezTo>
                    <a:cubicBezTo>
                      <a:pt x="4465" y="9377"/>
                      <a:pt x="4644" y="9258"/>
                      <a:pt x="4858" y="9174"/>
                    </a:cubicBezTo>
                    <a:cubicBezTo>
                      <a:pt x="4953" y="9389"/>
                      <a:pt x="5072" y="9579"/>
                      <a:pt x="5203" y="9746"/>
                    </a:cubicBezTo>
                    <a:cubicBezTo>
                      <a:pt x="5108" y="9829"/>
                      <a:pt x="5013" y="9936"/>
                      <a:pt x="4929" y="10043"/>
                    </a:cubicBezTo>
                    <a:cubicBezTo>
                      <a:pt x="4727" y="10305"/>
                      <a:pt x="4584" y="10615"/>
                      <a:pt x="4536" y="10936"/>
                    </a:cubicBezTo>
                    <a:cubicBezTo>
                      <a:pt x="4513" y="11103"/>
                      <a:pt x="4513" y="11282"/>
                      <a:pt x="4560" y="11425"/>
                    </a:cubicBezTo>
                    <a:cubicBezTo>
                      <a:pt x="4596" y="11532"/>
                      <a:pt x="4644" y="11603"/>
                      <a:pt x="4715" y="11675"/>
                    </a:cubicBezTo>
                    <a:cubicBezTo>
                      <a:pt x="4751" y="11710"/>
                      <a:pt x="4786" y="11734"/>
                      <a:pt x="4822" y="11758"/>
                    </a:cubicBezTo>
                    <a:cubicBezTo>
                      <a:pt x="4858" y="11782"/>
                      <a:pt x="4882" y="11782"/>
                      <a:pt x="4917" y="11794"/>
                    </a:cubicBezTo>
                    <a:cubicBezTo>
                      <a:pt x="4941" y="11788"/>
                      <a:pt x="4959" y="11785"/>
                      <a:pt x="4967" y="11785"/>
                    </a:cubicBezTo>
                    <a:cubicBezTo>
                      <a:pt x="4974" y="11785"/>
                      <a:pt x="4971" y="11788"/>
                      <a:pt x="4953" y="11794"/>
                    </a:cubicBezTo>
                    <a:cubicBezTo>
                      <a:pt x="5013" y="11794"/>
                      <a:pt x="5072" y="11746"/>
                      <a:pt x="5084" y="11698"/>
                    </a:cubicBezTo>
                    <a:cubicBezTo>
                      <a:pt x="5096" y="11651"/>
                      <a:pt x="5108" y="11579"/>
                      <a:pt x="5108" y="11520"/>
                    </a:cubicBezTo>
                    <a:cubicBezTo>
                      <a:pt x="5108" y="11437"/>
                      <a:pt x="5108" y="11365"/>
                      <a:pt x="5096" y="11317"/>
                    </a:cubicBezTo>
                    <a:cubicBezTo>
                      <a:pt x="5096" y="11210"/>
                      <a:pt x="5084" y="11067"/>
                      <a:pt x="5108" y="10972"/>
                    </a:cubicBezTo>
                    <a:cubicBezTo>
                      <a:pt x="5167" y="10722"/>
                      <a:pt x="5263" y="10532"/>
                      <a:pt x="5429" y="10317"/>
                    </a:cubicBezTo>
                    <a:cubicBezTo>
                      <a:pt x="5465" y="10258"/>
                      <a:pt x="5525" y="10198"/>
                      <a:pt x="5584" y="10139"/>
                    </a:cubicBezTo>
                    <a:cubicBezTo>
                      <a:pt x="5751" y="10270"/>
                      <a:pt x="5929" y="10389"/>
                      <a:pt x="6108" y="10484"/>
                    </a:cubicBezTo>
                    <a:cubicBezTo>
                      <a:pt x="6096" y="10520"/>
                      <a:pt x="6084" y="10544"/>
                      <a:pt x="6060" y="10579"/>
                    </a:cubicBezTo>
                    <a:cubicBezTo>
                      <a:pt x="5941" y="10853"/>
                      <a:pt x="5870" y="11163"/>
                      <a:pt x="5846" y="11472"/>
                    </a:cubicBezTo>
                    <a:cubicBezTo>
                      <a:pt x="5846" y="11651"/>
                      <a:pt x="5858" y="11829"/>
                      <a:pt x="5906" y="11996"/>
                    </a:cubicBezTo>
                    <a:cubicBezTo>
                      <a:pt x="5929" y="12079"/>
                      <a:pt x="5965" y="12163"/>
                      <a:pt x="6001" y="12234"/>
                    </a:cubicBezTo>
                    <a:cubicBezTo>
                      <a:pt x="6072" y="12329"/>
                      <a:pt x="6156" y="12377"/>
                      <a:pt x="6263" y="12425"/>
                    </a:cubicBezTo>
                    <a:cubicBezTo>
                      <a:pt x="6283" y="12433"/>
                      <a:pt x="6303" y="12436"/>
                      <a:pt x="6322" y="12436"/>
                    </a:cubicBezTo>
                    <a:cubicBezTo>
                      <a:pt x="6419" y="12436"/>
                      <a:pt x="6503" y="12345"/>
                      <a:pt x="6513" y="12246"/>
                    </a:cubicBezTo>
                    <a:cubicBezTo>
                      <a:pt x="6525" y="12175"/>
                      <a:pt x="6525" y="12103"/>
                      <a:pt x="6513" y="12032"/>
                    </a:cubicBezTo>
                    <a:cubicBezTo>
                      <a:pt x="6501" y="11960"/>
                      <a:pt x="6477" y="11901"/>
                      <a:pt x="6477" y="11829"/>
                    </a:cubicBezTo>
                    <a:cubicBezTo>
                      <a:pt x="6453" y="11722"/>
                      <a:pt x="6453" y="11591"/>
                      <a:pt x="6453" y="11472"/>
                    </a:cubicBezTo>
                    <a:cubicBezTo>
                      <a:pt x="6477" y="11234"/>
                      <a:pt x="6513" y="11044"/>
                      <a:pt x="6608" y="10805"/>
                    </a:cubicBezTo>
                    <a:cubicBezTo>
                      <a:pt x="6632" y="10770"/>
                      <a:pt x="6644" y="10734"/>
                      <a:pt x="6668" y="10698"/>
                    </a:cubicBezTo>
                    <a:cubicBezTo>
                      <a:pt x="7023" y="10796"/>
                      <a:pt x="7412" y="10836"/>
                      <a:pt x="7818" y="10836"/>
                    </a:cubicBezTo>
                    <a:cubicBezTo>
                      <a:pt x="8106" y="10836"/>
                      <a:pt x="8403" y="10816"/>
                      <a:pt x="8704" y="10782"/>
                    </a:cubicBezTo>
                    <a:cubicBezTo>
                      <a:pt x="9954" y="10627"/>
                      <a:pt x="11644" y="10127"/>
                      <a:pt x="12692" y="9115"/>
                    </a:cubicBezTo>
                    <a:cubicBezTo>
                      <a:pt x="12823" y="9186"/>
                      <a:pt x="12954" y="9270"/>
                      <a:pt x="13049" y="9365"/>
                    </a:cubicBezTo>
                    <a:cubicBezTo>
                      <a:pt x="13240" y="9532"/>
                      <a:pt x="13359" y="9686"/>
                      <a:pt x="13478" y="9889"/>
                    </a:cubicBezTo>
                    <a:cubicBezTo>
                      <a:pt x="13538" y="10008"/>
                      <a:pt x="13585" y="10127"/>
                      <a:pt x="13621" y="10234"/>
                    </a:cubicBezTo>
                    <a:cubicBezTo>
                      <a:pt x="13633" y="10294"/>
                      <a:pt x="13645" y="10365"/>
                      <a:pt x="13657" y="10424"/>
                    </a:cubicBezTo>
                    <a:cubicBezTo>
                      <a:pt x="13680" y="10496"/>
                      <a:pt x="13716" y="10555"/>
                      <a:pt x="13752" y="10627"/>
                    </a:cubicBezTo>
                    <a:cubicBezTo>
                      <a:pt x="13789" y="10686"/>
                      <a:pt x="13862" y="10726"/>
                      <a:pt x="13935" y="10726"/>
                    </a:cubicBezTo>
                    <a:cubicBezTo>
                      <a:pt x="13980" y="10726"/>
                      <a:pt x="14025" y="10711"/>
                      <a:pt x="14061" y="10675"/>
                    </a:cubicBezTo>
                    <a:cubicBezTo>
                      <a:pt x="14145" y="10591"/>
                      <a:pt x="14192" y="10508"/>
                      <a:pt x="14216" y="10401"/>
                    </a:cubicBezTo>
                    <a:cubicBezTo>
                      <a:pt x="14228" y="10305"/>
                      <a:pt x="14216" y="10222"/>
                      <a:pt x="14204" y="10139"/>
                    </a:cubicBezTo>
                    <a:cubicBezTo>
                      <a:pt x="14169" y="9960"/>
                      <a:pt x="14109" y="9793"/>
                      <a:pt x="14026" y="9639"/>
                    </a:cubicBezTo>
                    <a:cubicBezTo>
                      <a:pt x="13883" y="9377"/>
                      <a:pt x="13680" y="9115"/>
                      <a:pt x="13442" y="8924"/>
                    </a:cubicBezTo>
                    <a:cubicBezTo>
                      <a:pt x="13335" y="8829"/>
                      <a:pt x="13204" y="8746"/>
                      <a:pt x="13073" y="8686"/>
                    </a:cubicBezTo>
                    <a:cubicBezTo>
                      <a:pt x="13180" y="8543"/>
                      <a:pt x="13264" y="8389"/>
                      <a:pt x="13347" y="8234"/>
                    </a:cubicBezTo>
                    <a:cubicBezTo>
                      <a:pt x="13538" y="8258"/>
                      <a:pt x="13764" y="8329"/>
                      <a:pt x="13919" y="8412"/>
                    </a:cubicBezTo>
                    <a:cubicBezTo>
                      <a:pt x="14157" y="8531"/>
                      <a:pt x="14323" y="8662"/>
                      <a:pt x="14478" y="8877"/>
                    </a:cubicBezTo>
                    <a:cubicBezTo>
                      <a:pt x="14550" y="8948"/>
                      <a:pt x="14597" y="9079"/>
                      <a:pt x="14633" y="9174"/>
                    </a:cubicBezTo>
                    <a:cubicBezTo>
                      <a:pt x="14657" y="9222"/>
                      <a:pt x="14681" y="9293"/>
                      <a:pt x="14716" y="9365"/>
                    </a:cubicBezTo>
                    <a:cubicBezTo>
                      <a:pt x="14740" y="9424"/>
                      <a:pt x="14776" y="9484"/>
                      <a:pt x="14812" y="9508"/>
                    </a:cubicBezTo>
                    <a:cubicBezTo>
                      <a:pt x="14835" y="9539"/>
                      <a:pt x="14875" y="9555"/>
                      <a:pt x="14913" y="9555"/>
                    </a:cubicBezTo>
                    <a:cubicBezTo>
                      <a:pt x="14932" y="9555"/>
                      <a:pt x="14950" y="9551"/>
                      <a:pt x="14966" y="9543"/>
                    </a:cubicBezTo>
                    <a:cubicBezTo>
                      <a:pt x="14942" y="9543"/>
                      <a:pt x="14954" y="9543"/>
                      <a:pt x="15002" y="9520"/>
                    </a:cubicBezTo>
                    <a:cubicBezTo>
                      <a:pt x="15026" y="9508"/>
                      <a:pt x="15050" y="9484"/>
                      <a:pt x="15073" y="9460"/>
                    </a:cubicBezTo>
                    <a:cubicBezTo>
                      <a:pt x="15097" y="9424"/>
                      <a:pt x="15121" y="9377"/>
                      <a:pt x="15133" y="9329"/>
                    </a:cubicBezTo>
                    <a:cubicBezTo>
                      <a:pt x="15181" y="9234"/>
                      <a:pt x="15181" y="9151"/>
                      <a:pt x="15169" y="9043"/>
                    </a:cubicBezTo>
                    <a:cubicBezTo>
                      <a:pt x="15145" y="8889"/>
                      <a:pt x="15073" y="8734"/>
                      <a:pt x="14990" y="8591"/>
                    </a:cubicBezTo>
                    <a:cubicBezTo>
                      <a:pt x="14800" y="8317"/>
                      <a:pt x="14538" y="8091"/>
                      <a:pt x="14240" y="7948"/>
                    </a:cubicBezTo>
                    <a:cubicBezTo>
                      <a:pt x="14014" y="7829"/>
                      <a:pt x="13776" y="7757"/>
                      <a:pt x="13526" y="7710"/>
                    </a:cubicBezTo>
                    <a:cubicBezTo>
                      <a:pt x="13573" y="7543"/>
                      <a:pt x="13597" y="7376"/>
                      <a:pt x="13609" y="7186"/>
                    </a:cubicBezTo>
                    <a:cubicBezTo>
                      <a:pt x="13704" y="7162"/>
                      <a:pt x="13799" y="7150"/>
                      <a:pt x="13883" y="7138"/>
                    </a:cubicBezTo>
                    <a:cubicBezTo>
                      <a:pt x="13934" y="7133"/>
                      <a:pt x="13984" y="7131"/>
                      <a:pt x="14033" y="7131"/>
                    </a:cubicBezTo>
                    <a:cubicBezTo>
                      <a:pt x="14225" y="7131"/>
                      <a:pt x="14405" y="7167"/>
                      <a:pt x="14585" y="7234"/>
                    </a:cubicBezTo>
                    <a:cubicBezTo>
                      <a:pt x="14800" y="7305"/>
                      <a:pt x="14978" y="7436"/>
                      <a:pt x="15133" y="7591"/>
                    </a:cubicBezTo>
                    <a:cubicBezTo>
                      <a:pt x="15216" y="7674"/>
                      <a:pt x="15300" y="7757"/>
                      <a:pt x="15371" y="7853"/>
                    </a:cubicBezTo>
                    <a:cubicBezTo>
                      <a:pt x="15454" y="7948"/>
                      <a:pt x="15526" y="8043"/>
                      <a:pt x="15657" y="8055"/>
                    </a:cubicBezTo>
                    <a:cubicBezTo>
                      <a:pt x="15665" y="8057"/>
                      <a:pt x="15672" y="8057"/>
                      <a:pt x="15680" y="8057"/>
                    </a:cubicBezTo>
                    <a:cubicBezTo>
                      <a:pt x="15729" y="8057"/>
                      <a:pt x="15769" y="8025"/>
                      <a:pt x="15800" y="7984"/>
                    </a:cubicBezTo>
                    <a:cubicBezTo>
                      <a:pt x="15895" y="7853"/>
                      <a:pt x="15812" y="7674"/>
                      <a:pt x="15752" y="7543"/>
                    </a:cubicBezTo>
                    <a:cubicBezTo>
                      <a:pt x="15681" y="7400"/>
                      <a:pt x="15585" y="7281"/>
                      <a:pt x="15478" y="7174"/>
                    </a:cubicBezTo>
                    <a:cubicBezTo>
                      <a:pt x="15276" y="6972"/>
                      <a:pt x="15014" y="6805"/>
                      <a:pt x="14740" y="6710"/>
                    </a:cubicBezTo>
                    <a:cubicBezTo>
                      <a:pt x="14552" y="6644"/>
                      <a:pt x="14354" y="6615"/>
                      <a:pt x="14156" y="6615"/>
                    </a:cubicBezTo>
                    <a:cubicBezTo>
                      <a:pt x="14029" y="6615"/>
                      <a:pt x="13901" y="6627"/>
                      <a:pt x="13776" y="6650"/>
                    </a:cubicBezTo>
                    <a:cubicBezTo>
                      <a:pt x="13716" y="6662"/>
                      <a:pt x="13657" y="6674"/>
                      <a:pt x="13597" y="6686"/>
                    </a:cubicBezTo>
                    <a:cubicBezTo>
                      <a:pt x="13561" y="6317"/>
                      <a:pt x="13454" y="5924"/>
                      <a:pt x="13276" y="5483"/>
                    </a:cubicBezTo>
                    <a:cubicBezTo>
                      <a:pt x="13252" y="5436"/>
                      <a:pt x="13228" y="5376"/>
                      <a:pt x="13204" y="5329"/>
                    </a:cubicBezTo>
                    <a:cubicBezTo>
                      <a:pt x="13371" y="5090"/>
                      <a:pt x="13514" y="4840"/>
                      <a:pt x="13633" y="4579"/>
                    </a:cubicBezTo>
                    <a:cubicBezTo>
                      <a:pt x="13680" y="4543"/>
                      <a:pt x="13740" y="4507"/>
                      <a:pt x="13799" y="4483"/>
                    </a:cubicBezTo>
                    <a:cubicBezTo>
                      <a:pt x="14097" y="4340"/>
                      <a:pt x="14419" y="4293"/>
                      <a:pt x="14716" y="4162"/>
                    </a:cubicBezTo>
                    <a:cubicBezTo>
                      <a:pt x="14966" y="4043"/>
                      <a:pt x="15204" y="3888"/>
                      <a:pt x="15419" y="3709"/>
                    </a:cubicBezTo>
                    <a:cubicBezTo>
                      <a:pt x="16300" y="2924"/>
                      <a:pt x="16621" y="1531"/>
                      <a:pt x="15919" y="519"/>
                    </a:cubicBezTo>
                    <a:cubicBezTo>
                      <a:pt x="15850" y="427"/>
                      <a:pt x="15740" y="374"/>
                      <a:pt x="15635" y="374"/>
                    </a:cubicBezTo>
                    <a:cubicBezTo>
                      <a:pt x="15522" y="374"/>
                      <a:pt x="15414" y="436"/>
                      <a:pt x="15371" y="578"/>
                    </a:cubicBezTo>
                    <a:cubicBezTo>
                      <a:pt x="15145" y="1411"/>
                      <a:pt x="14657" y="2162"/>
                      <a:pt x="14026" y="2769"/>
                    </a:cubicBezTo>
                    <a:cubicBezTo>
                      <a:pt x="14026" y="2042"/>
                      <a:pt x="14038" y="1316"/>
                      <a:pt x="14050" y="590"/>
                    </a:cubicBezTo>
                    <a:cubicBezTo>
                      <a:pt x="14057" y="413"/>
                      <a:pt x="13923" y="309"/>
                      <a:pt x="13780" y="309"/>
                    </a:cubicBezTo>
                    <a:cubicBezTo>
                      <a:pt x="13692" y="309"/>
                      <a:pt x="13601" y="349"/>
                      <a:pt x="13538" y="435"/>
                    </a:cubicBezTo>
                    <a:cubicBezTo>
                      <a:pt x="13157" y="947"/>
                      <a:pt x="12918" y="1554"/>
                      <a:pt x="12859" y="2197"/>
                    </a:cubicBezTo>
                    <a:cubicBezTo>
                      <a:pt x="12823" y="2507"/>
                      <a:pt x="12835" y="2816"/>
                      <a:pt x="12883" y="3126"/>
                    </a:cubicBezTo>
                    <a:cubicBezTo>
                      <a:pt x="12918" y="3352"/>
                      <a:pt x="12966" y="3662"/>
                      <a:pt x="13109" y="3876"/>
                    </a:cubicBezTo>
                    <a:cubicBezTo>
                      <a:pt x="13026" y="4007"/>
                      <a:pt x="12930" y="4138"/>
                      <a:pt x="12859" y="4269"/>
                    </a:cubicBezTo>
                    <a:cubicBezTo>
                      <a:pt x="12811" y="4340"/>
                      <a:pt x="12764" y="4412"/>
                      <a:pt x="12716" y="4471"/>
                    </a:cubicBezTo>
                    <a:cubicBezTo>
                      <a:pt x="11930" y="3412"/>
                      <a:pt x="10894" y="2983"/>
                      <a:pt x="9989" y="2852"/>
                    </a:cubicBezTo>
                    <a:cubicBezTo>
                      <a:pt x="10061" y="2650"/>
                      <a:pt x="10097" y="2447"/>
                      <a:pt x="10109" y="2245"/>
                    </a:cubicBezTo>
                    <a:cubicBezTo>
                      <a:pt x="10120" y="1947"/>
                      <a:pt x="10097" y="1602"/>
                      <a:pt x="9966" y="1328"/>
                    </a:cubicBezTo>
                    <a:cubicBezTo>
                      <a:pt x="9978" y="1316"/>
                      <a:pt x="9989" y="1316"/>
                      <a:pt x="10001" y="1304"/>
                    </a:cubicBezTo>
                    <a:cubicBezTo>
                      <a:pt x="10168" y="1173"/>
                      <a:pt x="10263" y="935"/>
                      <a:pt x="10240" y="733"/>
                    </a:cubicBezTo>
                    <a:cubicBezTo>
                      <a:pt x="10228" y="649"/>
                      <a:pt x="10204" y="578"/>
                      <a:pt x="10180" y="519"/>
                    </a:cubicBezTo>
                    <a:cubicBezTo>
                      <a:pt x="10168" y="471"/>
                      <a:pt x="10156" y="423"/>
                      <a:pt x="10132" y="364"/>
                    </a:cubicBezTo>
                    <a:cubicBezTo>
                      <a:pt x="10109" y="328"/>
                      <a:pt x="10085" y="280"/>
                      <a:pt x="10073" y="245"/>
                    </a:cubicBezTo>
                    <a:cubicBezTo>
                      <a:pt x="10025" y="173"/>
                      <a:pt x="9966" y="102"/>
                      <a:pt x="9894" y="66"/>
                    </a:cubicBezTo>
                    <a:cubicBezTo>
                      <a:pt x="9870" y="42"/>
                      <a:pt x="9835" y="30"/>
                      <a:pt x="9799" y="18"/>
                    </a:cubicBezTo>
                    <a:cubicBezTo>
                      <a:pt x="9769" y="7"/>
                      <a:pt x="9739" y="1"/>
                      <a:pt x="97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9" name="Google Shape;2589;p57"/>
              <p:cNvGrpSpPr/>
              <p:nvPr/>
            </p:nvGrpSpPr>
            <p:grpSpPr>
              <a:xfrm>
                <a:off x="4110025" y="2082031"/>
                <a:ext cx="415250" cy="311225"/>
                <a:chOff x="4140100" y="2492550"/>
                <a:chExt cx="415250" cy="311225"/>
              </a:xfrm>
            </p:grpSpPr>
            <p:sp>
              <p:nvSpPr>
                <p:cNvPr id="2590" name="Google Shape;2590;p57"/>
                <p:cNvSpPr/>
                <p:nvPr/>
              </p:nvSpPr>
              <p:spPr>
                <a:xfrm>
                  <a:off x="4285950" y="2734125"/>
                  <a:ext cx="464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8" h="2786" extrusionOk="0">
                      <a:moveTo>
                        <a:pt x="1519" y="1"/>
                      </a:moveTo>
                      <a:cubicBezTo>
                        <a:pt x="944" y="1"/>
                        <a:pt x="454" y="405"/>
                        <a:pt x="214" y="928"/>
                      </a:cubicBezTo>
                      <a:cubicBezTo>
                        <a:pt x="95" y="1202"/>
                        <a:pt x="24" y="1511"/>
                        <a:pt x="0" y="1821"/>
                      </a:cubicBezTo>
                      <a:cubicBezTo>
                        <a:pt x="0" y="2000"/>
                        <a:pt x="12" y="2178"/>
                        <a:pt x="60" y="2345"/>
                      </a:cubicBezTo>
                      <a:cubicBezTo>
                        <a:pt x="83" y="2428"/>
                        <a:pt x="107" y="2512"/>
                        <a:pt x="155" y="2583"/>
                      </a:cubicBezTo>
                      <a:cubicBezTo>
                        <a:pt x="226" y="2678"/>
                        <a:pt x="310" y="2726"/>
                        <a:pt x="417" y="2774"/>
                      </a:cubicBezTo>
                      <a:cubicBezTo>
                        <a:pt x="437" y="2781"/>
                        <a:pt x="457" y="2785"/>
                        <a:pt x="476" y="2785"/>
                      </a:cubicBezTo>
                      <a:cubicBezTo>
                        <a:pt x="573" y="2785"/>
                        <a:pt x="657" y="2694"/>
                        <a:pt x="667" y="2595"/>
                      </a:cubicBezTo>
                      <a:cubicBezTo>
                        <a:pt x="679" y="2512"/>
                        <a:pt x="679" y="2452"/>
                        <a:pt x="667" y="2369"/>
                      </a:cubicBezTo>
                      <a:cubicBezTo>
                        <a:pt x="655" y="2309"/>
                        <a:pt x="631" y="2238"/>
                        <a:pt x="631" y="2178"/>
                      </a:cubicBezTo>
                      <a:cubicBezTo>
                        <a:pt x="607" y="2071"/>
                        <a:pt x="607" y="1940"/>
                        <a:pt x="607" y="1809"/>
                      </a:cubicBezTo>
                      <a:cubicBezTo>
                        <a:pt x="631" y="1583"/>
                        <a:pt x="667" y="1380"/>
                        <a:pt x="762" y="1154"/>
                      </a:cubicBezTo>
                      <a:cubicBezTo>
                        <a:pt x="845" y="976"/>
                        <a:pt x="965" y="785"/>
                        <a:pt x="1119" y="654"/>
                      </a:cubicBezTo>
                      <a:cubicBezTo>
                        <a:pt x="1286" y="511"/>
                        <a:pt x="1488" y="404"/>
                        <a:pt x="1715" y="380"/>
                      </a:cubicBezTo>
                      <a:cubicBezTo>
                        <a:pt x="1798" y="380"/>
                        <a:pt x="1857" y="273"/>
                        <a:pt x="1857" y="178"/>
                      </a:cubicBezTo>
                      <a:cubicBezTo>
                        <a:pt x="1846" y="83"/>
                        <a:pt x="1774" y="23"/>
                        <a:pt x="1679" y="11"/>
                      </a:cubicBezTo>
                      <a:cubicBezTo>
                        <a:pt x="1625" y="4"/>
                        <a:pt x="1572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57"/>
                <p:cNvSpPr/>
                <p:nvPr/>
              </p:nvSpPr>
              <p:spPr>
                <a:xfrm>
                  <a:off x="4252600" y="2723000"/>
                  <a:ext cx="5510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2578" extrusionOk="0">
                      <a:moveTo>
                        <a:pt x="1881" y="1"/>
                      </a:moveTo>
                      <a:cubicBezTo>
                        <a:pt x="1866" y="1"/>
                        <a:pt x="1850" y="2"/>
                        <a:pt x="1834" y="4"/>
                      </a:cubicBezTo>
                      <a:cubicBezTo>
                        <a:pt x="1751" y="4"/>
                        <a:pt x="1667" y="16"/>
                        <a:pt x="1584" y="40"/>
                      </a:cubicBezTo>
                      <a:cubicBezTo>
                        <a:pt x="1429" y="63"/>
                        <a:pt x="1286" y="135"/>
                        <a:pt x="1144" y="206"/>
                      </a:cubicBezTo>
                      <a:cubicBezTo>
                        <a:pt x="858" y="361"/>
                        <a:pt x="620" y="575"/>
                        <a:pt x="417" y="825"/>
                      </a:cubicBezTo>
                      <a:cubicBezTo>
                        <a:pt x="215" y="1087"/>
                        <a:pt x="72" y="1409"/>
                        <a:pt x="24" y="1730"/>
                      </a:cubicBezTo>
                      <a:cubicBezTo>
                        <a:pt x="1" y="1885"/>
                        <a:pt x="1" y="2064"/>
                        <a:pt x="48" y="2218"/>
                      </a:cubicBezTo>
                      <a:cubicBezTo>
                        <a:pt x="84" y="2314"/>
                        <a:pt x="120" y="2397"/>
                        <a:pt x="203" y="2468"/>
                      </a:cubicBezTo>
                      <a:cubicBezTo>
                        <a:pt x="239" y="2492"/>
                        <a:pt x="274" y="2528"/>
                        <a:pt x="310" y="2552"/>
                      </a:cubicBezTo>
                      <a:cubicBezTo>
                        <a:pt x="346" y="2564"/>
                        <a:pt x="370" y="2576"/>
                        <a:pt x="405" y="2576"/>
                      </a:cubicBezTo>
                      <a:lnTo>
                        <a:pt x="441" y="2576"/>
                      </a:lnTo>
                      <a:cubicBezTo>
                        <a:pt x="447" y="2577"/>
                        <a:pt x="454" y="2577"/>
                        <a:pt x="460" y="2577"/>
                      </a:cubicBezTo>
                      <a:cubicBezTo>
                        <a:pt x="513" y="2577"/>
                        <a:pt x="561" y="2534"/>
                        <a:pt x="572" y="2480"/>
                      </a:cubicBezTo>
                      <a:cubicBezTo>
                        <a:pt x="584" y="2445"/>
                        <a:pt x="596" y="2373"/>
                        <a:pt x="596" y="2302"/>
                      </a:cubicBezTo>
                      <a:cubicBezTo>
                        <a:pt x="596" y="2230"/>
                        <a:pt x="596" y="2147"/>
                        <a:pt x="584" y="2099"/>
                      </a:cubicBezTo>
                      <a:cubicBezTo>
                        <a:pt x="572" y="2004"/>
                        <a:pt x="572" y="1861"/>
                        <a:pt x="596" y="1766"/>
                      </a:cubicBezTo>
                      <a:cubicBezTo>
                        <a:pt x="655" y="1504"/>
                        <a:pt x="751" y="1325"/>
                        <a:pt x="905" y="1111"/>
                      </a:cubicBezTo>
                      <a:cubicBezTo>
                        <a:pt x="1025" y="956"/>
                        <a:pt x="1239" y="766"/>
                        <a:pt x="1417" y="647"/>
                      </a:cubicBezTo>
                      <a:cubicBezTo>
                        <a:pt x="1525" y="587"/>
                        <a:pt x="1632" y="528"/>
                        <a:pt x="1751" y="480"/>
                      </a:cubicBezTo>
                      <a:cubicBezTo>
                        <a:pt x="1798" y="444"/>
                        <a:pt x="1858" y="421"/>
                        <a:pt x="1918" y="397"/>
                      </a:cubicBezTo>
                      <a:cubicBezTo>
                        <a:pt x="1977" y="373"/>
                        <a:pt x="2037" y="337"/>
                        <a:pt x="2096" y="301"/>
                      </a:cubicBezTo>
                      <a:cubicBezTo>
                        <a:pt x="2203" y="254"/>
                        <a:pt x="2203" y="51"/>
                        <a:pt x="2072" y="28"/>
                      </a:cubicBezTo>
                      <a:cubicBezTo>
                        <a:pt x="2005" y="18"/>
                        <a:pt x="1945" y="1"/>
                        <a:pt x="18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57"/>
                <p:cNvSpPr/>
                <p:nvPr/>
              </p:nvSpPr>
              <p:spPr>
                <a:xfrm>
                  <a:off x="4224625" y="2707975"/>
                  <a:ext cx="61050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2154" extrusionOk="0">
                      <a:moveTo>
                        <a:pt x="1811" y="1"/>
                      </a:moveTo>
                      <a:cubicBezTo>
                        <a:pt x="1676" y="1"/>
                        <a:pt x="1539" y="21"/>
                        <a:pt x="1405" y="57"/>
                      </a:cubicBezTo>
                      <a:cubicBezTo>
                        <a:pt x="1096" y="141"/>
                        <a:pt x="798" y="295"/>
                        <a:pt x="560" y="521"/>
                      </a:cubicBezTo>
                      <a:cubicBezTo>
                        <a:pt x="358" y="736"/>
                        <a:pt x="191" y="986"/>
                        <a:pt x="84" y="1260"/>
                      </a:cubicBezTo>
                      <a:cubicBezTo>
                        <a:pt x="36" y="1403"/>
                        <a:pt x="12" y="1557"/>
                        <a:pt x="0" y="1712"/>
                      </a:cubicBezTo>
                      <a:cubicBezTo>
                        <a:pt x="0" y="1855"/>
                        <a:pt x="12" y="2045"/>
                        <a:pt x="155" y="2129"/>
                      </a:cubicBezTo>
                      <a:cubicBezTo>
                        <a:pt x="185" y="2144"/>
                        <a:pt x="219" y="2154"/>
                        <a:pt x="252" y="2154"/>
                      </a:cubicBezTo>
                      <a:cubicBezTo>
                        <a:pt x="272" y="2154"/>
                        <a:pt x="292" y="2150"/>
                        <a:pt x="310" y="2141"/>
                      </a:cubicBezTo>
                      <a:cubicBezTo>
                        <a:pt x="417" y="2069"/>
                        <a:pt x="441" y="1950"/>
                        <a:pt x="477" y="1831"/>
                      </a:cubicBezTo>
                      <a:cubicBezTo>
                        <a:pt x="500" y="1712"/>
                        <a:pt x="536" y="1605"/>
                        <a:pt x="584" y="1498"/>
                      </a:cubicBezTo>
                      <a:cubicBezTo>
                        <a:pt x="655" y="1283"/>
                        <a:pt x="762" y="1093"/>
                        <a:pt x="917" y="926"/>
                      </a:cubicBezTo>
                      <a:cubicBezTo>
                        <a:pt x="1084" y="760"/>
                        <a:pt x="1286" y="629"/>
                        <a:pt x="1513" y="545"/>
                      </a:cubicBezTo>
                      <a:cubicBezTo>
                        <a:pt x="1763" y="462"/>
                        <a:pt x="2024" y="426"/>
                        <a:pt x="2286" y="391"/>
                      </a:cubicBezTo>
                      <a:cubicBezTo>
                        <a:pt x="2405" y="379"/>
                        <a:pt x="2441" y="176"/>
                        <a:pt x="2334" y="117"/>
                      </a:cubicBezTo>
                      <a:cubicBezTo>
                        <a:pt x="2165" y="36"/>
                        <a:pt x="1989" y="1"/>
                        <a:pt x="18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57"/>
                <p:cNvSpPr/>
                <p:nvPr/>
              </p:nvSpPr>
              <p:spPr>
                <a:xfrm>
                  <a:off x="4430300" y="2705800"/>
                  <a:ext cx="65225" cy="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205" extrusionOk="0">
                      <a:moveTo>
                        <a:pt x="793" y="0"/>
                      </a:moveTo>
                      <a:cubicBezTo>
                        <a:pt x="561" y="0"/>
                        <a:pt x="330" y="59"/>
                        <a:pt x="120" y="192"/>
                      </a:cubicBezTo>
                      <a:cubicBezTo>
                        <a:pt x="36" y="251"/>
                        <a:pt x="1" y="335"/>
                        <a:pt x="36" y="418"/>
                      </a:cubicBezTo>
                      <a:cubicBezTo>
                        <a:pt x="56" y="486"/>
                        <a:pt x="131" y="546"/>
                        <a:pt x="204" y="546"/>
                      </a:cubicBezTo>
                      <a:cubicBezTo>
                        <a:pt x="220" y="546"/>
                        <a:pt x="236" y="544"/>
                        <a:pt x="251" y="537"/>
                      </a:cubicBezTo>
                      <a:cubicBezTo>
                        <a:pt x="363" y="500"/>
                        <a:pt x="478" y="482"/>
                        <a:pt x="591" y="482"/>
                      </a:cubicBezTo>
                      <a:cubicBezTo>
                        <a:pt x="695" y="482"/>
                        <a:pt x="797" y="497"/>
                        <a:pt x="894" y="525"/>
                      </a:cubicBezTo>
                      <a:cubicBezTo>
                        <a:pt x="1108" y="597"/>
                        <a:pt x="1287" y="704"/>
                        <a:pt x="1429" y="835"/>
                      </a:cubicBezTo>
                      <a:cubicBezTo>
                        <a:pt x="1620" y="1001"/>
                        <a:pt x="1739" y="1156"/>
                        <a:pt x="1858" y="1370"/>
                      </a:cubicBezTo>
                      <a:cubicBezTo>
                        <a:pt x="1918" y="1478"/>
                        <a:pt x="1965" y="1597"/>
                        <a:pt x="2001" y="1704"/>
                      </a:cubicBezTo>
                      <a:cubicBezTo>
                        <a:pt x="2013" y="1763"/>
                        <a:pt x="2025" y="1835"/>
                        <a:pt x="2037" y="1894"/>
                      </a:cubicBezTo>
                      <a:cubicBezTo>
                        <a:pt x="2060" y="1978"/>
                        <a:pt x="2096" y="2037"/>
                        <a:pt x="2132" y="2097"/>
                      </a:cubicBezTo>
                      <a:cubicBezTo>
                        <a:pt x="2168" y="2162"/>
                        <a:pt x="2239" y="2205"/>
                        <a:pt x="2311" y="2205"/>
                      </a:cubicBezTo>
                      <a:cubicBezTo>
                        <a:pt x="2357" y="2205"/>
                        <a:pt x="2404" y="2187"/>
                        <a:pt x="2441" y="2144"/>
                      </a:cubicBezTo>
                      <a:cubicBezTo>
                        <a:pt x="2525" y="2061"/>
                        <a:pt x="2572" y="1990"/>
                        <a:pt x="2596" y="1871"/>
                      </a:cubicBezTo>
                      <a:cubicBezTo>
                        <a:pt x="2608" y="1787"/>
                        <a:pt x="2596" y="1692"/>
                        <a:pt x="2584" y="1609"/>
                      </a:cubicBezTo>
                      <a:cubicBezTo>
                        <a:pt x="2549" y="1442"/>
                        <a:pt x="2489" y="1275"/>
                        <a:pt x="2406" y="1120"/>
                      </a:cubicBezTo>
                      <a:cubicBezTo>
                        <a:pt x="2263" y="847"/>
                        <a:pt x="2060" y="597"/>
                        <a:pt x="1834" y="394"/>
                      </a:cubicBezTo>
                      <a:cubicBezTo>
                        <a:pt x="1541" y="152"/>
                        <a:pt x="116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57"/>
                <p:cNvSpPr/>
                <p:nvPr/>
              </p:nvSpPr>
              <p:spPr>
                <a:xfrm>
                  <a:off x="4447275" y="2684975"/>
                  <a:ext cx="72050" cy="4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868" extrusionOk="0">
                      <a:moveTo>
                        <a:pt x="1024" y="1"/>
                      </a:moveTo>
                      <a:cubicBezTo>
                        <a:pt x="869" y="1"/>
                        <a:pt x="703" y="1"/>
                        <a:pt x="548" y="37"/>
                      </a:cubicBezTo>
                      <a:cubicBezTo>
                        <a:pt x="477" y="60"/>
                        <a:pt x="393" y="84"/>
                        <a:pt x="322" y="108"/>
                      </a:cubicBezTo>
                      <a:cubicBezTo>
                        <a:pt x="238" y="144"/>
                        <a:pt x="179" y="191"/>
                        <a:pt x="107" y="251"/>
                      </a:cubicBezTo>
                      <a:cubicBezTo>
                        <a:pt x="0" y="322"/>
                        <a:pt x="84" y="501"/>
                        <a:pt x="203" y="513"/>
                      </a:cubicBezTo>
                      <a:cubicBezTo>
                        <a:pt x="250" y="513"/>
                        <a:pt x="293" y="518"/>
                        <a:pt x="337" y="518"/>
                      </a:cubicBezTo>
                      <a:cubicBezTo>
                        <a:pt x="359" y="518"/>
                        <a:pt x="381" y="517"/>
                        <a:pt x="405" y="513"/>
                      </a:cubicBezTo>
                      <a:lnTo>
                        <a:pt x="596" y="513"/>
                      </a:lnTo>
                      <a:cubicBezTo>
                        <a:pt x="715" y="513"/>
                        <a:pt x="846" y="513"/>
                        <a:pt x="965" y="537"/>
                      </a:cubicBezTo>
                      <a:cubicBezTo>
                        <a:pt x="1167" y="549"/>
                        <a:pt x="1441" y="632"/>
                        <a:pt x="1620" y="727"/>
                      </a:cubicBezTo>
                      <a:cubicBezTo>
                        <a:pt x="1858" y="846"/>
                        <a:pt x="2024" y="977"/>
                        <a:pt x="2191" y="1180"/>
                      </a:cubicBezTo>
                      <a:cubicBezTo>
                        <a:pt x="2251" y="1263"/>
                        <a:pt x="2310" y="1394"/>
                        <a:pt x="2334" y="1489"/>
                      </a:cubicBezTo>
                      <a:cubicBezTo>
                        <a:pt x="2358" y="1525"/>
                        <a:pt x="2382" y="1596"/>
                        <a:pt x="2417" y="1668"/>
                      </a:cubicBezTo>
                      <a:cubicBezTo>
                        <a:pt x="2441" y="1727"/>
                        <a:pt x="2489" y="1787"/>
                        <a:pt x="2513" y="1822"/>
                      </a:cubicBezTo>
                      <a:cubicBezTo>
                        <a:pt x="2534" y="1851"/>
                        <a:pt x="2569" y="1867"/>
                        <a:pt x="2603" y="1867"/>
                      </a:cubicBezTo>
                      <a:cubicBezTo>
                        <a:pt x="2626" y="1867"/>
                        <a:pt x="2649" y="1860"/>
                        <a:pt x="2667" y="1846"/>
                      </a:cubicBezTo>
                      <a:lnTo>
                        <a:pt x="2667" y="1846"/>
                      </a:lnTo>
                      <a:cubicBezTo>
                        <a:pt x="2660" y="1850"/>
                        <a:pt x="2656" y="1851"/>
                        <a:pt x="2656" y="1851"/>
                      </a:cubicBezTo>
                      <a:cubicBezTo>
                        <a:pt x="2654" y="1851"/>
                        <a:pt x="2669" y="1843"/>
                        <a:pt x="2703" y="1834"/>
                      </a:cubicBezTo>
                      <a:cubicBezTo>
                        <a:pt x="2739" y="1822"/>
                        <a:pt x="2763" y="1799"/>
                        <a:pt x="2774" y="1775"/>
                      </a:cubicBezTo>
                      <a:cubicBezTo>
                        <a:pt x="2798" y="1727"/>
                        <a:pt x="2822" y="1692"/>
                        <a:pt x="2846" y="1644"/>
                      </a:cubicBezTo>
                      <a:cubicBezTo>
                        <a:pt x="2882" y="1549"/>
                        <a:pt x="2882" y="1465"/>
                        <a:pt x="2870" y="1358"/>
                      </a:cubicBezTo>
                      <a:cubicBezTo>
                        <a:pt x="2858" y="1191"/>
                        <a:pt x="2774" y="1037"/>
                        <a:pt x="2691" y="906"/>
                      </a:cubicBezTo>
                      <a:cubicBezTo>
                        <a:pt x="2513" y="632"/>
                        <a:pt x="2239" y="406"/>
                        <a:pt x="1953" y="263"/>
                      </a:cubicBezTo>
                      <a:cubicBezTo>
                        <a:pt x="1655" y="108"/>
                        <a:pt x="1346" y="25"/>
                        <a:pt x="10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57"/>
                <p:cNvSpPr/>
                <p:nvPr/>
              </p:nvSpPr>
              <p:spPr>
                <a:xfrm>
                  <a:off x="4462325" y="2658200"/>
                  <a:ext cx="74850" cy="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1441" extrusionOk="0">
                      <a:moveTo>
                        <a:pt x="1255" y="0"/>
                      </a:moveTo>
                      <a:cubicBezTo>
                        <a:pt x="1128" y="0"/>
                        <a:pt x="1000" y="13"/>
                        <a:pt x="875" y="36"/>
                      </a:cubicBezTo>
                      <a:cubicBezTo>
                        <a:pt x="553" y="84"/>
                        <a:pt x="279" y="227"/>
                        <a:pt x="65" y="488"/>
                      </a:cubicBezTo>
                      <a:cubicBezTo>
                        <a:pt x="1" y="574"/>
                        <a:pt x="91" y="708"/>
                        <a:pt x="187" y="708"/>
                      </a:cubicBezTo>
                      <a:cubicBezTo>
                        <a:pt x="198" y="708"/>
                        <a:pt x="209" y="706"/>
                        <a:pt x="220" y="703"/>
                      </a:cubicBezTo>
                      <a:cubicBezTo>
                        <a:pt x="470" y="631"/>
                        <a:pt x="732" y="548"/>
                        <a:pt x="982" y="512"/>
                      </a:cubicBezTo>
                      <a:cubicBezTo>
                        <a:pt x="1025" y="508"/>
                        <a:pt x="1068" y="506"/>
                        <a:pt x="1110" y="506"/>
                      </a:cubicBezTo>
                      <a:cubicBezTo>
                        <a:pt x="1311" y="506"/>
                        <a:pt x="1497" y="551"/>
                        <a:pt x="1684" y="619"/>
                      </a:cubicBezTo>
                      <a:cubicBezTo>
                        <a:pt x="1899" y="691"/>
                        <a:pt x="2077" y="822"/>
                        <a:pt x="2232" y="977"/>
                      </a:cubicBezTo>
                      <a:cubicBezTo>
                        <a:pt x="2315" y="1060"/>
                        <a:pt x="2399" y="1143"/>
                        <a:pt x="2470" y="1239"/>
                      </a:cubicBezTo>
                      <a:cubicBezTo>
                        <a:pt x="2553" y="1334"/>
                        <a:pt x="2625" y="1429"/>
                        <a:pt x="2756" y="1441"/>
                      </a:cubicBezTo>
                      <a:cubicBezTo>
                        <a:pt x="2815" y="1441"/>
                        <a:pt x="2863" y="1417"/>
                        <a:pt x="2899" y="1370"/>
                      </a:cubicBezTo>
                      <a:cubicBezTo>
                        <a:pt x="2994" y="1239"/>
                        <a:pt x="2911" y="1060"/>
                        <a:pt x="2851" y="929"/>
                      </a:cubicBezTo>
                      <a:cubicBezTo>
                        <a:pt x="2780" y="786"/>
                        <a:pt x="2684" y="667"/>
                        <a:pt x="2577" y="560"/>
                      </a:cubicBezTo>
                      <a:cubicBezTo>
                        <a:pt x="2375" y="346"/>
                        <a:pt x="2113" y="191"/>
                        <a:pt x="1839" y="96"/>
                      </a:cubicBezTo>
                      <a:cubicBezTo>
                        <a:pt x="1651" y="30"/>
                        <a:pt x="1453" y="0"/>
                        <a:pt x="12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57"/>
                <p:cNvSpPr/>
                <p:nvPr/>
              </p:nvSpPr>
              <p:spPr>
                <a:xfrm>
                  <a:off x="4441625" y="2500425"/>
                  <a:ext cx="1137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5627" extrusionOk="0">
                      <a:moveTo>
                        <a:pt x="1707" y="0"/>
                      </a:moveTo>
                      <a:cubicBezTo>
                        <a:pt x="1619" y="0"/>
                        <a:pt x="1528" y="39"/>
                        <a:pt x="1465" y="120"/>
                      </a:cubicBezTo>
                      <a:cubicBezTo>
                        <a:pt x="1084" y="632"/>
                        <a:pt x="845" y="1251"/>
                        <a:pt x="786" y="1894"/>
                      </a:cubicBezTo>
                      <a:cubicBezTo>
                        <a:pt x="750" y="2204"/>
                        <a:pt x="762" y="2513"/>
                        <a:pt x="810" y="2823"/>
                      </a:cubicBezTo>
                      <a:cubicBezTo>
                        <a:pt x="845" y="3037"/>
                        <a:pt x="893" y="3359"/>
                        <a:pt x="1036" y="3573"/>
                      </a:cubicBezTo>
                      <a:cubicBezTo>
                        <a:pt x="941" y="3704"/>
                        <a:pt x="857" y="3835"/>
                        <a:pt x="786" y="3966"/>
                      </a:cubicBezTo>
                      <a:cubicBezTo>
                        <a:pt x="512" y="4347"/>
                        <a:pt x="262" y="4740"/>
                        <a:pt x="48" y="5144"/>
                      </a:cubicBezTo>
                      <a:cubicBezTo>
                        <a:pt x="0" y="5252"/>
                        <a:pt x="12" y="5371"/>
                        <a:pt x="107" y="5442"/>
                      </a:cubicBezTo>
                      <a:cubicBezTo>
                        <a:pt x="155" y="5466"/>
                        <a:pt x="191" y="5466"/>
                        <a:pt x="238" y="5466"/>
                      </a:cubicBezTo>
                      <a:cubicBezTo>
                        <a:pt x="262" y="5490"/>
                        <a:pt x="286" y="5514"/>
                        <a:pt x="322" y="5537"/>
                      </a:cubicBezTo>
                      <a:cubicBezTo>
                        <a:pt x="333" y="5549"/>
                        <a:pt x="345" y="5573"/>
                        <a:pt x="369" y="5585"/>
                      </a:cubicBezTo>
                      <a:cubicBezTo>
                        <a:pt x="410" y="5614"/>
                        <a:pt x="458" y="5627"/>
                        <a:pt x="507" y="5627"/>
                      </a:cubicBezTo>
                      <a:cubicBezTo>
                        <a:pt x="599" y="5627"/>
                        <a:pt x="691" y="5580"/>
                        <a:pt x="738" y="5502"/>
                      </a:cubicBezTo>
                      <a:cubicBezTo>
                        <a:pt x="750" y="5478"/>
                        <a:pt x="762" y="5454"/>
                        <a:pt x="786" y="5430"/>
                      </a:cubicBezTo>
                      <a:cubicBezTo>
                        <a:pt x="810" y="5418"/>
                        <a:pt x="834" y="5406"/>
                        <a:pt x="845" y="5383"/>
                      </a:cubicBezTo>
                      <a:cubicBezTo>
                        <a:pt x="857" y="5371"/>
                        <a:pt x="869" y="5347"/>
                        <a:pt x="893" y="5335"/>
                      </a:cubicBezTo>
                      <a:cubicBezTo>
                        <a:pt x="1155" y="5014"/>
                        <a:pt x="1381" y="4656"/>
                        <a:pt x="1560" y="4275"/>
                      </a:cubicBezTo>
                      <a:cubicBezTo>
                        <a:pt x="1607" y="4240"/>
                        <a:pt x="1667" y="4204"/>
                        <a:pt x="1726" y="4180"/>
                      </a:cubicBezTo>
                      <a:cubicBezTo>
                        <a:pt x="2012" y="4037"/>
                        <a:pt x="2346" y="3990"/>
                        <a:pt x="2643" y="3847"/>
                      </a:cubicBezTo>
                      <a:cubicBezTo>
                        <a:pt x="2893" y="3740"/>
                        <a:pt x="3131" y="3585"/>
                        <a:pt x="3346" y="3394"/>
                      </a:cubicBezTo>
                      <a:cubicBezTo>
                        <a:pt x="4227" y="2620"/>
                        <a:pt x="4548" y="1227"/>
                        <a:pt x="3846" y="215"/>
                      </a:cubicBezTo>
                      <a:cubicBezTo>
                        <a:pt x="3776" y="123"/>
                        <a:pt x="3664" y="69"/>
                        <a:pt x="3558" y="69"/>
                      </a:cubicBezTo>
                      <a:cubicBezTo>
                        <a:pt x="3446" y="69"/>
                        <a:pt x="3341" y="128"/>
                        <a:pt x="3298" y="263"/>
                      </a:cubicBezTo>
                      <a:cubicBezTo>
                        <a:pt x="3060" y="1108"/>
                        <a:pt x="2584" y="1858"/>
                        <a:pt x="1953" y="2466"/>
                      </a:cubicBezTo>
                      <a:cubicBezTo>
                        <a:pt x="1953" y="1739"/>
                        <a:pt x="1965" y="1013"/>
                        <a:pt x="1977" y="287"/>
                      </a:cubicBezTo>
                      <a:cubicBezTo>
                        <a:pt x="1984" y="102"/>
                        <a:pt x="1849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57"/>
                <p:cNvSpPr/>
                <p:nvPr/>
              </p:nvSpPr>
              <p:spPr>
                <a:xfrm>
                  <a:off x="4245150" y="2562400"/>
                  <a:ext cx="264050" cy="2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8048" extrusionOk="0">
                      <a:moveTo>
                        <a:pt x="4975" y="1"/>
                      </a:moveTo>
                      <a:cubicBezTo>
                        <a:pt x="4284" y="1"/>
                        <a:pt x="3799" y="129"/>
                        <a:pt x="3799" y="129"/>
                      </a:cubicBezTo>
                      <a:cubicBezTo>
                        <a:pt x="3799" y="129"/>
                        <a:pt x="1" y="737"/>
                        <a:pt x="156" y="4178"/>
                      </a:cubicBezTo>
                      <a:cubicBezTo>
                        <a:pt x="290" y="7157"/>
                        <a:pt x="1736" y="8047"/>
                        <a:pt x="3597" y="8047"/>
                      </a:cubicBezTo>
                      <a:cubicBezTo>
                        <a:pt x="3886" y="8047"/>
                        <a:pt x="4184" y="8026"/>
                        <a:pt x="4490" y="7988"/>
                      </a:cubicBezTo>
                      <a:cubicBezTo>
                        <a:pt x="6764" y="7714"/>
                        <a:pt x="10562" y="6273"/>
                        <a:pt x="9062" y="2701"/>
                      </a:cubicBezTo>
                      <a:cubicBezTo>
                        <a:pt x="8100" y="412"/>
                        <a:pt x="6209" y="1"/>
                        <a:pt x="49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57"/>
                <p:cNvSpPr/>
                <p:nvPr/>
              </p:nvSpPr>
              <p:spPr>
                <a:xfrm>
                  <a:off x="4140100" y="2518275"/>
                  <a:ext cx="138725" cy="1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9" h="5026" extrusionOk="0">
                      <a:moveTo>
                        <a:pt x="2422" y="0"/>
                      </a:moveTo>
                      <a:cubicBezTo>
                        <a:pt x="2246" y="0"/>
                        <a:pt x="2084" y="165"/>
                        <a:pt x="2155" y="370"/>
                      </a:cubicBezTo>
                      <a:cubicBezTo>
                        <a:pt x="2393" y="1049"/>
                        <a:pt x="2619" y="1740"/>
                        <a:pt x="2834" y="2442"/>
                      </a:cubicBezTo>
                      <a:cubicBezTo>
                        <a:pt x="2060" y="2049"/>
                        <a:pt x="1369" y="1478"/>
                        <a:pt x="893" y="751"/>
                      </a:cubicBezTo>
                      <a:cubicBezTo>
                        <a:pt x="835" y="662"/>
                        <a:pt x="755" y="625"/>
                        <a:pt x="675" y="625"/>
                      </a:cubicBezTo>
                      <a:cubicBezTo>
                        <a:pt x="541" y="625"/>
                        <a:pt x="406" y="729"/>
                        <a:pt x="369" y="871"/>
                      </a:cubicBezTo>
                      <a:cubicBezTo>
                        <a:pt x="0" y="2037"/>
                        <a:pt x="726" y="3276"/>
                        <a:pt x="1810" y="3752"/>
                      </a:cubicBezTo>
                      <a:cubicBezTo>
                        <a:pt x="2060" y="3859"/>
                        <a:pt x="2334" y="3930"/>
                        <a:pt x="2608" y="3966"/>
                      </a:cubicBezTo>
                      <a:cubicBezTo>
                        <a:pt x="2715" y="3978"/>
                        <a:pt x="2823" y="3981"/>
                        <a:pt x="2932" y="3981"/>
                      </a:cubicBezTo>
                      <a:cubicBezTo>
                        <a:pt x="3018" y="3981"/>
                        <a:pt x="3105" y="3979"/>
                        <a:pt x="3191" y="3979"/>
                      </a:cubicBezTo>
                      <a:cubicBezTo>
                        <a:pt x="3320" y="3979"/>
                        <a:pt x="3448" y="3983"/>
                        <a:pt x="3572" y="4002"/>
                      </a:cubicBezTo>
                      <a:cubicBezTo>
                        <a:pt x="3643" y="4014"/>
                        <a:pt x="3703" y="4026"/>
                        <a:pt x="3774" y="4038"/>
                      </a:cubicBezTo>
                      <a:cubicBezTo>
                        <a:pt x="4048" y="4359"/>
                        <a:pt x="4370" y="4621"/>
                        <a:pt x="4727" y="4847"/>
                      </a:cubicBezTo>
                      <a:cubicBezTo>
                        <a:pt x="4751" y="4859"/>
                        <a:pt x="4763" y="4871"/>
                        <a:pt x="4786" y="4883"/>
                      </a:cubicBezTo>
                      <a:cubicBezTo>
                        <a:pt x="4810" y="4907"/>
                        <a:pt x="4834" y="4907"/>
                        <a:pt x="4858" y="4907"/>
                      </a:cubicBezTo>
                      <a:lnTo>
                        <a:pt x="4917" y="4966"/>
                      </a:lnTo>
                      <a:cubicBezTo>
                        <a:pt x="4963" y="5003"/>
                        <a:pt x="5029" y="5018"/>
                        <a:pt x="5090" y="5018"/>
                      </a:cubicBezTo>
                      <a:cubicBezTo>
                        <a:pt x="5108" y="5018"/>
                        <a:pt x="5127" y="5017"/>
                        <a:pt x="5144" y="5014"/>
                      </a:cubicBezTo>
                      <a:cubicBezTo>
                        <a:pt x="5171" y="5022"/>
                        <a:pt x="5199" y="5026"/>
                        <a:pt x="5226" y="5026"/>
                      </a:cubicBezTo>
                      <a:cubicBezTo>
                        <a:pt x="5281" y="5026"/>
                        <a:pt x="5334" y="5010"/>
                        <a:pt x="5382" y="4978"/>
                      </a:cubicBezTo>
                      <a:cubicBezTo>
                        <a:pt x="5453" y="4942"/>
                        <a:pt x="5501" y="4871"/>
                        <a:pt x="5525" y="4800"/>
                      </a:cubicBezTo>
                      <a:cubicBezTo>
                        <a:pt x="5548" y="4752"/>
                        <a:pt x="5548" y="4704"/>
                        <a:pt x="5548" y="4657"/>
                      </a:cubicBezTo>
                      <a:cubicBezTo>
                        <a:pt x="5548" y="4633"/>
                        <a:pt x="5548" y="4621"/>
                        <a:pt x="5548" y="4609"/>
                      </a:cubicBezTo>
                      <a:cubicBezTo>
                        <a:pt x="5548" y="4597"/>
                        <a:pt x="5548" y="4597"/>
                        <a:pt x="5548" y="4585"/>
                      </a:cubicBezTo>
                      <a:cubicBezTo>
                        <a:pt x="5548" y="4526"/>
                        <a:pt x="5525" y="4466"/>
                        <a:pt x="5477" y="4419"/>
                      </a:cubicBezTo>
                      <a:cubicBezTo>
                        <a:pt x="5144" y="4085"/>
                        <a:pt x="4786" y="3788"/>
                        <a:pt x="4417" y="3514"/>
                      </a:cubicBezTo>
                      <a:cubicBezTo>
                        <a:pt x="4298" y="3407"/>
                        <a:pt x="4179" y="3311"/>
                        <a:pt x="4048" y="3216"/>
                      </a:cubicBezTo>
                      <a:cubicBezTo>
                        <a:pt x="4120" y="2966"/>
                        <a:pt x="4072" y="2645"/>
                        <a:pt x="4036" y="2430"/>
                      </a:cubicBezTo>
                      <a:cubicBezTo>
                        <a:pt x="3989" y="2121"/>
                        <a:pt x="3905" y="1823"/>
                        <a:pt x="3786" y="1537"/>
                      </a:cubicBezTo>
                      <a:cubicBezTo>
                        <a:pt x="3524" y="942"/>
                        <a:pt x="3119" y="430"/>
                        <a:pt x="2596" y="61"/>
                      </a:cubicBezTo>
                      <a:cubicBezTo>
                        <a:pt x="2542" y="19"/>
                        <a:pt x="2481" y="0"/>
                        <a:pt x="2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57"/>
                <p:cNvSpPr/>
                <p:nvPr/>
              </p:nvSpPr>
              <p:spPr>
                <a:xfrm>
                  <a:off x="4399350" y="2579025"/>
                  <a:ext cx="52525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467" extrusionOk="0">
                      <a:moveTo>
                        <a:pt x="143" y="0"/>
                      </a:moveTo>
                      <a:cubicBezTo>
                        <a:pt x="0" y="0"/>
                        <a:pt x="0" y="203"/>
                        <a:pt x="119" y="238"/>
                      </a:cubicBezTo>
                      <a:cubicBezTo>
                        <a:pt x="465" y="334"/>
                        <a:pt x="786" y="500"/>
                        <a:pt x="1060" y="703"/>
                      </a:cubicBezTo>
                      <a:cubicBezTo>
                        <a:pt x="1215" y="810"/>
                        <a:pt x="1346" y="929"/>
                        <a:pt x="1477" y="1048"/>
                      </a:cubicBezTo>
                      <a:cubicBezTo>
                        <a:pt x="1596" y="1179"/>
                        <a:pt x="1703" y="1322"/>
                        <a:pt x="1858" y="1441"/>
                      </a:cubicBezTo>
                      <a:cubicBezTo>
                        <a:pt x="1882" y="1458"/>
                        <a:pt x="1912" y="1466"/>
                        <a:pt x="1944" y="1466"/>
                      </a:cubicBezTo>
                      <a:cubicBezTo>
                        <a:pt x="2021" y="1466"/>
                        <a:pt x="2101" y="1415"/>
                        <a:pt x="2084" y="1322"/>
                      </a:cubicBezTo>
                      <a:cubicBezTo>
                        <a:pt x="2013" y="893"/>
                        <a:pt x="1643" y="584"/>
                        <a:pt x="1298" y="357"/>
                      </a:cubicBezTo>
                      <a:cubicBezTo>
                        <a:pt x="953" y="131"/>
                        <a:pt x="548" y="12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57"/>
                <p:cNvSpPr/>
                <p:nvPr/>
              </p:nvSpPr>
              <p:spPr>
                <a:xfrm>
                  <a:off x="4449350" y="2622450"/>
                  <a:ext cx="13425" cy="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890" extrusionOk="0">
                      <a:moveTo>
                        <a:pt x="135" y="0"/>
                      </a:moveTo>
                      <a:cubicBezTo>
                        <a:pt x="112" y="0"/>
                        <a:pt x="90" y="8"/>
                        <a:pt x="72" y="25"/>
                      </a:cubicBezTo>
                      <a:cubicBezTo>
                        <a:pt x="1" y="61"/>
                        <a:pt x="1" y="133"/>
                        <a:pt x="36" y="204"/>
                      </a:cubicBezTo>
                      <a:cubicBezTo>
                        <a:pt x="34" y="199"/>
                        <a:pt x="33" y="197"/>
                        <a:pt x="32" y="197"/>
                      </a:cubicBezTo>
                      <a:lnTo>
                        <a:pt x="32" y="197"/>
                      </a:lnTo>
                      <a:cubicBezTo>
                        <a:pt x="29" y="197"/>
                        <a:pt x="39" y="228"/>
                        <a:pt x="48" y="228"/>
                      </a:cubicBezTo>
                      <a:cubicBezTo>
                        <a:pt x="48" y="240"/>
                        <a:pt x="60" y="263"/>
                        <a:pt x="72" y="275"/>
                      </a:cubicBezTo>
                      <a:cubicBezTo>
                        <a:pt x="72" y="311"/>
                        <a:pt x="96" y="335"/>
                        <a:pt x="96" y="371"/>
                      </a:cubicBezTo>
                      <a:cubicBezTo>
                        <a:pt x="120" y="430"/>
                        <a:pt x="144" y="490"/>
                        <a:pt x="167" y="549"/>
                      </a:cubicBezTo>
                      <a:cubicBezTo>
                        <a:pt x="191" y="621"/>
                        <a:pt x="203" y="704"/>
                        <a:pt x="251" y="775"/>
                      </a:cubicBezTo>
                      <a:cubicBezTo>
                        <a:pt x="278" y="822"/>
                        <a:pt x="335" y="890"/>
                        <a:pt x="398" y="890"/>
                      </a:cubicBezTo>
                      <a:cubicBezTo>
                        <a:pt x="416" y="890"/>
                        <a:pt x="434" y="884"/>
                        <a:pt x="453" y="871"/>
                      </a:cubicBezTo>
                      <a:cubicBezTo>
                        <a:pt x="525" y="835"/>
                        <a:pt x="536" y="728"/>
                        <a:pt x="525" y="656"/>
                      </a:cubicBezTo>
                      <a:cubicBezTo>
                        <a:pt x="525" y="573"/>
                        <a:pt x="489" y="502"/>
                        <a:pt x="465" y="430"/>
                      </a:cubicBezTo>
                      <a:cubicBezTo>
                        <a:pt x="405" y="287"/>
                        <a:pt x="334" y="168"/>
                        <a:pt x="251" y="61"/>
                      </a:cubicBezTo>
                      <a:cubicBezTo>
                        <a:pt x="221" y="23"/>
                        <a:pt x="176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57"/>
                <p:cNvSpPr/>
                <p:nvPr/>
              </p:nvSpPr>
              <p:spPr>
                <a:xfrm>
                  <a:off x="4303800" y="2530550"/>
                  <a:ext cx="29625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543" extrusionOk="0">
                      <a:moveTo>
                        <a:pt x="309" y="1"/>
                      </a:moveTo>
                      <a:cubicBezTo>
                        <a:pt x="295" y="1"/>
                        <a:pt x="279" y="4"/>
                        <a:pt x="262" y="10"/>
                      </a:cubicBezTo>
                      <a:cubicBezTo>
                        <a:pt x="143" y="46"/>
                        <a:pt x="108" y="177"/>
                        <a:pt x="72" y="284"/>
                      </a:cubicBezTo>
                      <a:cubicBezTo>
                        <a:pt x="36" y="415"/>
                        <a:pt x="24" y="522"/>
                        <a:pt x="12" y="653"/>
                      </a:cubicBezTo>
                      <a:cubicBezTo>
                        <a:pt x="0" y="891"/>
                        <a:pt x="48" y="1118"/>
                        <a:pt x="96" y="1344"/>
                      </a:cubicBezTo>
                      <a:cubicBezTo>
                        <a:pt x="215" y="1796"/>
                        <a:pt x="489" y="2201"/>
                        <a:pt x="858" y="2499"/>
                      </a:cubicBezTo>
                      <a:cubicBezTo>
                        <a:pt x="894" y="2530"/>
                        <a:pt x="931" y="2543"/>
                        <a:pt x="965" y="2543"/>
                      </a:cubicBezTo>
                      <a:cubicBezTo>
                        <a:pt x="1091" y="2543"/>
                        <a:pt x="1184" y="2370"/>
                        <a:pt x="1072" y="2249"/>
                      </a:cubicBezTo>
                      <a:cubicBezTo>
                        <a:pt x="798" y="1963"/>
                        <a:pt x="620" y="1594"/>
                        <a:pt x="524" y="1213"/>
                      </a:cubicBezTo>
                      <a:cubicBezTo>
                        <a:pt x="477" y="1022"/>
                        <a:pt x="465" y="844"/>
                        <a:pt x="453" y="653"/>
                      </a:cubicBezTo>
                      <a:cubicBezTo>
                        <a:pt x="453" y="546"/>
                        <a:pt x="453" y="451"/>
                        <a:pt x="453" y="344"/>
                      </a:cubicBezTo>
                      <a:cubicBezTo>
                        <a:pt x="465" y="249"/>
                        <a:pt x="477" y="129"/>
                        <a:pt x="405" y="46"/>
                      </a:cubicBezTo>
                      <a:cubicBezTo>
                        <a:pt x="380" y="20"/>
                        <a:pt x="348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57"/>
                <p:cNvSpPr/>
                <p:nvPr/>
              </p:nvSpPr>
              <p:spPr>
                <a:xfrm>
                  <a:off x="4373975" y="2518275"/>
                  <a:ext cx="19150" cy="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2423" extrusionOk="0">
                      <a:moveTo>
                        <a:pt x="315" y="0"/>
                      </a:moveTo>
                      <a:cubicBezTo>
                        <a:pt x="230" y="0"/>
                        <a:pt x="149" y="81"/>
                        <a:pt x="158" y="168"/>
                      </a:cubicBezTo>
                      <a:cubicBezTo>
                        <a:pt x="158" y="347"/>
                        <a:pt x="218" y="513"/>
                        <a:pt x="241" y="680"/>
                      </a:cubicBezTo>
                      <a:cubicBezTo>
                        <a:pt x="277" y="847"/>
                        <a:pt x="289" y="1025"/>
                        <a:pt x="289" y="1204"/>
                      </a:cubicBezTo>
                      <a:cubicBezTo>
                        <a:pt x="277" y="1549"/>
                        <a:pt x="182" y="1859"/>
                        <a:pt x="51" y="2180"/>
                      </a:cubicBezTo>
                      <a:cubicBezTo>
                        <a:pt x="0" y="2307"/>
                        <a:pt x="100" y="2422"/>
                        <a:pt x="209" y="2422"/>
                      </a:cubicBezTo>
                      <a:cubicBezTo>
                        <a:pt x="253" y="2422"/>
                        <a:pt x="299" y="2403"/>
                        <a:pt x="337" y="2359"/>
                      </a:cubicBezTo>
                      <a:cubicBezTo>
                        <a:pt x="587" y="2061"/>
                        <a:pt x="718" y="1621"/>
                        <a:pt x="742" y="1228"/>
                      </a:cubicBezTo>
                      <a:cubicBezTo>
                        <a:pt x="765" y="823"/>
                        <a:pt x="718" y="335"/>
                        <a:pt x="408" y="37"/>
                      </a:cubicBezTo>
                      <a:cubicBezTo>
                        <a:pt x="379" y="11"/>
                        <a:pt x="34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57"/>
                <p:cNvSpPr/>
                <p:nvPr/>
              </p:nvSpPr>
              <p:spPr>
                <a:xfrm>
                  <a:off x="4289500" y="2503300"/>
                  <a:ext cx="44975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750" extrusionOk="0">
                      <a:moveTo>
                        <a:pt x="1004" y="0"/>
                      </a:moveTo>
                      <a:cubicBezTo>
                        <a:pt x="797" y="0"/>
                        <a:pt x="592" y="68"/>
                        <a:pt x="406" y="172"/>
                      </a:cubicBezTo>
                      <a:cubicBezTo>
                        <a:pt x="215" y="279"/>
                        <a:pt x="96" y="481"/>
                        <a:pt x="49" y="684"/>
                      </a:cubicBezTo>
                      <a:cubicBezTo>
                        <a:pt x="1" y="886"/>
                        <a:pt x="37" y="1100"/>
                        <a:pt x="144" y="1279"/>
                      </a:cubicBezTo>
                      <a:cubicBezTo>
                        <a:pt x="180" y="1339"/>
                        <a:pt x="215" y="1386"/>
                        <a:pt x="263" y="1434"/>
                      </a:cubicBezTo>
                      <a:cubicBezTo>
                        <a:pt x="275" y="1446"/>
                        <a:pt x="287" y="1470"/>
                        <a:pt x="299" y="1481"/>
                      </a:cubicBezTo>
                      <a:cubicBezTo>
                        <a:pt x="430" y="1624"/>
                        <a:pt x="620" y="1720"/>
                        <a:pt x="811" y="1743"/>
                      </a:cubicBezTo>
                      <a:cubicBezTo>
                        <a:pt x="845" y="1747"/>
                        <a:pt x="880" y="1749"/>
                        <a:pt x="916" y="1749"/>
                      </a:cubicBezTo>
                      <a:cubicBezTo>
                        <a:pt x="1097" y="1749"/>
                        <a:pt x="1278" y="1696"/>
                        <a:pt x="1418" y="1577"/>
                      </a:cubicBezTo>
                      <a:cubicBezTo>
                        <a:pt x="1596" y="1434"/>
                        <a:pt x="1715" y="1243"/>
                        <a:pt x="1751" y="1029"/>
                      </a:cubicBezTo>
                      <a:cubicBezTo>
                        <a:pt x="1799" y="838"/>
                        <a:pt x="1775" y="612"/>
                        <a:pt x="1692" y="446"/>
                      </a:cubicBezTo>
                      <a:cubicBezTo>
                        <a:pt x="1632" y="327"/>
                        <a:pt x="1573" y="219"/>
                        <a:pt x="1465" y="136"/>
                      </a:cubicBezTo>
                      <a:cubicBezTo>
                        <a:pt x="1358" y="65"/>
                        <a:pt x="1239" y="5"/>
                        <a:pt x="1096" y="5"/>
                      </a:cubicBezTo>
                      <a:cubicBezTo>
                        <a:pt x="1066" y="2"/>
                        <a:pt x="1035" y="0"/>
                        <a:pt x="10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57"/>
                <p:cNvSpPr/>
                <p:nvPr/>
              </p:nvSpPr>
              <p:spPr>
                <a:xfrm>
                  <a:off x="4356475" y="2494650"/>
                  <a:ext cx="39925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466" extrusionOk="0">
                      <a:moveTo>
                        <a:pt x="845" y="1"/>
                      </a:moveTo>
                      <a:cubicBezTo>
                        <a:pt x="743" y="1"/>
                        <a:pt x="641" y="22"/>
                        <a:pt x="549" y="65"/>
                      </a:cubicBezTo>
                      <a:cubicBezTo>
                        <a:pt x="322" y="161"/>
                        <a:pt x="156" y="351"/>
                        <a:pt x="84" y="601"/>
                      </a:cubicBezTo>
                      <a:cubicBezTo>
                        <a:pt x="1" y="851"/>
                        <a:pt x="84" y="1125"/>
                        <a:pt x="275" y="1304"/>
                      </a:cubicBezTo>
                      <a:cubicBezTo>
                        <a:pt x="384" y="1413"/>
                        <a:pt x="534" y="1466"/>
                        <a:pt x="682" y="1466"/>
                      </a:cubicBezTo>
                      <a:cubicBezTo>
                        <a:pt x="759" y="1466"/>
                        <a:pt x="836" y="1451"/>
                        <a:pt x="906" y="1423"/>
                      </a:cubicBezTo>
                      <a:cubicBezTo>
                        <a:pt x="1072" y="1423"/>
                        <a:pt x="1227" y="1351"/>
                        <a:pt x="1334" y="1220"/>
                      </a:cubicBezTo>
                      <a:cubicBezTo>
                        <a:pt x="1501" y="1089"/>
                        <a:pt x="1596" y="863"/>
                        <a:pt x="1573" y="649"/>
                      </a:cubicBezTo>
                      <a:cubicBezTo>
                        <a:pt x="1537" y="411"/>
                        <a:pt x="1394" y="208"/>
                        <a:pt x="1192" y="89"/>
                      </a:cubicBezTo>
                      <a:cubicBezTo>
                        <a:pt x="1088" y="31"/>
                        <a:pt x="967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57"/>
                <p:cNvSpPr/>
                <p:nvPr/>
              </p:nvSpPr>
              <p:spPr>
                <a:xfrm>
                  <a:off x="4314525" y="2504225"/>
                  <a:ext cx="16975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52" extrusionOk="0">
                      <a:moveTo>
                        <a:pt x="328" y="1"/>
                      </a:moveTo>
                      <a:cubicBezTo>
                        <a:pt x="318" y="1"/>
                        <a:pt x="308" y="2"/>
                        <a:pt x="298" y="4"/>
                      </a:cubicBezTo>
                      <a:cubicBezTo>
                        <a:pt x="250" y="4"/>
                        <a:pt x="203" y="28"/>
                        <a:pt x="167" y="63"/>
                      </a:cubicBezTo>
                      <a:cubicBezTo>
                        <a:pt x="131" y="87"/>
                        <a:pt x="95" y="123"/>
                        <a:pt x="72" y="182"/>
                      </a:cubicBezTo>
                      <a:cubicBezTo>
                        <a:pt x="36" y="230"/>
                        <a:pt x="24" y="290"/>
                        <a:pt x="12" y="349"/>
                      </a:cubicBezTo>
                      <a:cubicBezTo>
                        <a:pt x="0" y="420"/>
                        <a:pt x="0" y="480"/>
                        <a:pt x="0" y="551"/>
                      </a:cubicBezTo>
                      <a:cubicBezTo>
                        <a:pt x="12" y="599"/>
                        <a:pt x="24" y="647"/>
                        <a:pt x="24" y="694"/>
                      </a:cubicBezTo>
                      <a:cubicBezTo>
                        <a:pt x="48" y="778"/>
                        <a:pt x="83" y="861"/>
                        <a:pt x="131" y="921"/>
                      </a:cubicBezTo>
                      <a:lnTo>
                        <a:pt x="214" y="992"/>
                      </a:lnTo>
                      <a:cubicBezTo>
                        <a:pt x="262" y="1040"/>
                        <a:pt x="322" y="1052"/>
                        <a:pt x="381" y="1052"/>
                      </a:cubicBezTo>
                      <a:cubicBezTo>
                        <a:pt x="429" y="1052"/>
                        <a:pt x="476" y="1028"/>
                        <a:pt x="512" y="992"/>
                      </a:cubicBezTo>
                      <a:cubicBezTo>
                        <a:pt x="548" y="968"/>
                        <a:pt x="584" y="932"/>
                        <a:pt x="607" y="873"/>
                      </a:cubicBezTo>
                      <a:cubicBezTo>
                        <a:pt x="643" y="825"/>
                        <a:pt x="655" y="766"/>
                        <a:pt x="667" y="706"/>
                      </a:cubicBezTo>
                      <a:cubicBezTo>
                        <a:pt x="679" y="635"/>
                        <a:pt x="679" y="563"/>
                        <a:pt x="679" y="492"/>
                      </a:cubicBezTo>
                      <a:cubicBezTo>
                        <a:pt x="667" y="456"/>
                        <a:pt x="667" y="409"/>
                        <a:pt x="655" y="361"/>
                      </a:cubicBezTo>
                      <a:cubicBezTo>
                        <a:pt x="631" y="266"/>
                        <a:pt x="595" y="194"/>
                        <a:pt x="548" y="135"/>
                      </a:cubicBezTo>
                      <a:lnTo>
                        <a:pt x="464" y="63"/>
                      </a:lnTo>
                      <a:cubicBezTo>
                        <a:pt x="425" y="24"/>
                        <a:pt x="377" y="1"/>
                        <a:pt x="3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57"/>
                <p:cNvSpPr/>
                <p:nvPr/>
              </p:nvSpPr>
              <p:spPr>
                <a:xfrm>
                  <a:off x="4375825" y="2492550"/>
                  <a:ext cx="1877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13" extrusionOk="0">
                      <a:moveTo>
                        <a:pt x="269" y="0"/>
                      </a:moveTo>
                      <a:cubicBezTo>
                        <a:pt x="239" y="0"/>
                        <a:pt x="209" y="6"/>
                        <a:pt x="179" y="18"/>
                      </a:cubicBezTo>
                      <a:cubicBezTo>
                        <a:pt x="132" y="42"/>
                        <a:pt x="96" y="66"/>
                        <a:pt x="72" y="114"/>
                      </a:cubicBezTo>
                      <a:cubicBezTo>
                        <a:pt x="48" y="149"/>
                        <a:pt x="25" y="197"/>
                        <a:pt x="13" y="256"/>
                      </a:cubicBezTo>
                      <a:cubicBezTo>
                        <a:pt x="1" y="316"/>
                        <a:pt x="1" y="376"/>
                        <a:pt x="13" y="435"/>
                      </a:cubicBezTo>
                      <a:cubicBezTo>
                        <a:pt x="25" y="506"/>
                        <a:pt x="37" y="566"/>
                        <a:pt x="60" y="637"/>
                      </a:cubicBezTo>
                      <a:cubicBezTo>
                        <a:pt x="84" y="673"/>
                        <a:pt x="108" y="721"/>
                        <a:pt x="132" y="757"/>
                      </a:cubicBezTo>
                      <a:cubicBezTo>
                        <a:pt x="179" y="840"/>
                        <a:pt x="239" y="899"/>
                        <a:pt x="298" y="947"/>
                      </a:cubicBezTo>
                      <a:cubicBezTo>
                        <a:pt x="334" y="959"/>
                        <a:pt x="358" y="971"/>
                        <a:pt x="394" y="995"/>
                      </a:cubicBezTo>
                      <a:cubicBezTo>
                        <a:pt x="429" y="1007"/>
                        <a:pt x="462" y="1013"/>
                        <a:pt x="493" y="1013"/>
                      </a:cubicBezTo>
                      <a:cubicBezTo>
                        <a:pt x="525" y="1013"/>
                        <a:pt x="554" y="1007"/>
                        <a:pt x="584" y="995"/>
                      </a:cubicBezTo>
                      <a:cubicBezTo>
                        <a:pt x="620" y="971"/>
                        <a:pt x="656" y="947"/>
                        <a:pt x="679" y="899"/>
                      </a:cubicBezTo>
                      <a:cubicBezTo>
                        <a:pt x="715" y="864"/>
                        <a:pt x="727" y="816"/>
                        <a:pt x="739" y="757"/>
                      </a:cubicBezTo>
                      <a:cubicBezTo>
                        <a:pt x="751" y="697"/>
                        <a:pt x="751" y="637"/>
                        <a:pt x="739" y="578"/>
                      </a:cubicBezTo>
                      <a:cubicBezTo>
                        <a:pt x="739" y="506"/>
                        <a:pt x="715" y="447"/>
                        <a:pt x="691" y="376"/>
                      </a:cubicBezTo>
                      <a:cubicBezTo>
                        <a:pt x="668" y="340"/>
                        <a:pt x="644" y="292"/>
                        <a:pt x="632" y="256"/>
                      </a:cubicBezTo>
                      <a:cubicBezTo>
                        <a:pt x="584" y="173"/>
                        <a:pt x="525" y="114"/>
                        <a:pt x="453" y="78"/>
                      </a:cubicBezTo>
                      <a:cubicBezTo>
                        <a:pt x="429" y="54"/>
                        <a:pt x="394" y="42"/>
                        <a:pt x="358" y="18"/>
                      </a:cubicBezTo>
                      <a:cubicBezTo>
                        <a:pt x="328" y="6"/>
                        <a:pt x="298" y="0"/>
                        <a:pt x="2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57"/>
                <p:cNvSpPr/>
                <p:nvPr/>
              </p:nvSpPr>
              <p:spPr>
                <a:xfrm>
                  <a:off x="4341425" y="2618950"/>
                  <a:ext cx="55275" cy="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" h="2239" extrusionOk="0">
                      <a:moveTo>
                        <a:pt x="1972" y="1"/>
                      </a:moveTo>
                      <a:cubicBezTo>
                        <a:pt x="1949" y="1"/>
                        <a:pt x="1924" y="21"/>
                        <a:pt x="1924" y="46"/>
                      </a:cubicBezTo>
                      <a:cubicBezTo>
                        <a:pt x="1913" y="189"/>
                        <a:pt x="1972" y="344"/>
                        <a:pt x="1984" y="487"/>
                      </a:cubicBezTo>
                      <a:cubicBezTo>
                        <a:pt x="2008" y="654"/>
                        <a:pt x="2020" y="820"/>
                        <a:pt x="2008" y="987"/>
                      </a:cubicBezTo>
                      <a:cubicBezTo>
                        <a:pt x="1984" y="1249"/>
                        <a:pt x="1936" y="1558"/>
                        <a:pt x="1746" y="1761"/>
                      </a:cubicBezTo>
                      <a:cubicBezTo>
                        <a:pt x="1623" y="1893"/>
                        <a:pt x="1447" y="1951"/>
                        <a:pt x="1267" y="1951"/>
                      </a:cubicBezTo>
                      <a:cubicBezTo>
                        <a:pt x="1220" y="1951"/>
                        <a:pt x="1173" y="1947"/>
                        <a:pt x="1127" y="1939"/>
                      </a:cubicBezTo>
                      <a:cubicBezTo>
                        <a:pt x="877" y="1892"/>
                        <a:pt x="674" y="1761"/>
                        <a:pt x="520" y="1558"/>
                      </a:cubicBezTo>
                      <a:cubicBezTo>
                        <a:pt x="317" y="1308"/>
                        <a:pt x="222" y="987"/>
                        <a:pt x="162" y="677"/>
                      </a:cubicBezTo>
                      <a:cubicBezTo>
                        <a:pt x="157" y="632"/>
                        <a:pt x="127" y="613"/>
                        <a:pt x="95" y="613"/>
                      </a:cubicBezTo>
                      <a:cubicBezTo>
                        <a:pt x="50" y="613"/>
                        <a:pt x="1" y="651"/>
                        <a:pt x="8" y="713"/>
                      </a:cubicBezTo>
                      <a:cubicBezTo>
                        <a:pt x="91" y="1308"/>
                        <a:pt x="353" y="2023"/>
                        <a:pt x="1008" y="2201"/>
                      </a:cubicBezTo>
                      <a:cubicBezTo>
                        <a:pt x="1101" y="2226"/>
                        <a:pt x="1199" y="2239"/>
                        <a:pt x="1298" y="2239"/>
                      </a:cubicBezTo>
                      <a:cubicBezTo>
                        <a:pt x="1490" y="2239"/>
                        <a:pt x="1684" y="2188"/>
                        <a:pt x="1841" y="2070"/>
                      </a:cubicBezTo>
                      <a:cubicBezTo>
                        <a:pt x="2091" y="1868"/>
                        <a:pt x="2175" y="1523"/>
                        <a:pt x="2198" y="1213"/>
                      </a:cubicBezTo>
                      <a:cubicBezTo>
                        <a:pt x="2210" y="1011"/>
                        <a:pt x="2198" y="796"/>
                        <a:pt x="2175" y="594"/>
                      </a:cubicBezTo>
                      <a:cubicBezTo>
                        <a:pt x="2151" y="403"/>
                        <a:pt x="2127" y="165"/>
                        <a:pt x="1996" y="11"/>
                      </a:cubicBezTo>
                      <a:cubicBezTo>
                        <a:pt x="1989" y="4"/>
                        <a:pt x="198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57"/>
                <p:cNvSpPr/>
                <p:nvPr/>
              </p:nvSpPr>
              <p:spPr>
                <a:xfrm>
                  <a:off x="4302900" y="2609200"/>
                  <a:ext cx="515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1409" extrusionOk="0">
                      <a:moveTo>
                        <a:pt x="1268" y="0"/>
                      </a:moveTo>
                      <a:cubicBezTo>
                        <a:pt x="1072" y="0"/>
                        <a:pt x="866" y="54"/>
                        <a:pt x="715" y="115"/>
                      </a:cubicBezTo>
                      <a:cubicBezTo>
                        <a:pt x="417" y="222"/>
                        <a:pt x="1" y="520"/>
                        <a:pt x="72" y="889"/>
                      </a:cubicBezTo>
                      <a:cubicBezTo>
                        <a:pt x="96" y="1032"/>
                        <a:pt x="179" y="1115"/>
                        <a:pt x="287" y="1163"/>
                      </a:cubicBezTo>
                      <a:cubicBezTo>
                        <a:pt x="322" y="1246"/>
                        <a:pt x="394" y="1305"/>
                        <a:pt x="477" y="1353"/>
                      </a:cubicBezTo>
                      <a:cubicBezTo>
                        <a:pt x="558" y="1393"/>
                        <a:pt x="649" y="1408"/>
                        <a:pt x="743" y="1408"/>
                      </a:cubicBezTo>
                      <a:cubicBezTo>
                        <a:pt x="872" y="1408"/>
                        <a:pt x="1008" y="1381"/>
                        <a:pt x="1132" y="1353"/>
                      </a:cubicBezTo>
                      <a:cubicBezTo>
                        <a:pt x="1334" y="1305"/>
                        <a:pt x="1513" y="1222"/>
                        <a:pt x="1691" y="1103"/>
                      </a:cubicBezTo>
                      <a:cubicBezTo>
                        <a:pt x="1763" y="1055"/>
                        <a:pt x="1834" y="984"/>
                        <a:pt x="1894" y="901"/>
                      </a:cubicBezTo>
                      <a:cubicBezTo>
                        <a:pt x="1977" y="805"/>
                        <a:pt x="2013" y="686"/>
                        <a:pt x="2037" y="555"/>
                      </a:cubicBezTo>
                      <a:cubicBezTo>
                        <a:pt x="2061" y="401"/>
                        <a:pt x="1906" y="222"/>
                        <a:pt x="1751" y="198"/>
                      </a:cubicBezTo>
                      <a:cubicBezTo>
                        <a:pt x="1639" y="51"/>
                        <a:pt x="1459" y="0"/>
                        <a:pt x="1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57"/>
                <p:cNvSpPr/>
                <p:nvPr/>
              </p:nvSpPr>
              <p:spPr>
                <a:xfrm>
                  <a:off x="4371075" y="2590925"/>
                  <a:ext cx="51800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" h="1334" extrusionOk="0">
                      <a:moveTo>
                        <a:pt x="1203" y="0"/>
                      </a:moveTo>
                      <a:cubicBezTo>
                        <a:pt x="977" y="0"/>
                        <a:pt x="738" y="48"/>
                        <a:pt x="536" y="167"/>
                      </a:cubicBezTo>
                      <a:cubicBezTo>
                        <a:pt x="334" y="286"/>
                        <a:pt x="131" y="477"/>
                        <a:pt x="60" y="715"/>
                      </a:cubicBezTo>
                      <a:cubicBezTo>
                        <a:pt x="0" y="905"/>
                        <a:pt x="48" y="1132"/>
                        <a:pt x="227" y="1251"/>
                      </a:cubicBezTo>
                      <a:cubicBezTo>
                        <a:pt x="346" y="1322"/>
                        <a:pt x="488" y="1334"/>
                        <a:pt x="619" y="1334"/>
                      </a:cubicBezTo>
                      <a:cubicBezTo>
                        <a:pt x="679" y="1334"/>
                        <a:pt x="738" y="1334"/>
                        <a:pt x="798" y="1322"/>
                      </a:cubicBezTo>
                      <a:cubicBezTo>
                        <a:pt x="836" y="1326"/>
                        <a:pt x="874" y="1327"/>
                        <a:pt x="911" y="1327"/>
                      </a:cubicBezTo>
                      <a:cubicBezTo>
                        <a:pt x="1377" y="1327"/>
                        <a:pt x="1849" y="1062"/>
                        <a:pt x="2036" y="643"/>
                      </a:cubicBezTo>
                      <a:cubicBezTo>
                        <a:pt x="2072" y="560"/>
                        <a:pt x="2060" y="417"/>
                        <a:pt x="2012" y="346"/>
                      </a:cubicBezTo>
                      <a:cubicBezTo>
                        <a:pt x="1965" y="251"/>
                        <a:pt x="1893" y="191"/>
                        <a:pt x="1798" y="155"/>
                      </a:cubicBezTo>
                      <a:cubicBezTo>
                        <a:pt x="1786" y="143"/>
                        <a:pt x="1774" y="143"/>
                        <a:pt x="1762" y="131"/>
                      </a:cubicBezTo>
                      <a:cubicBezTo>
                        <a:pt x="1751" y="131"/>
                        <a:pt x="1739" y="131"/>
                        <a:pt x="1739" y="120"/>
                      </a:cubicBezTo>
                      <a:cubicBezTo>
                        <a:pt x="1715" y="108"/>
                        <a:pt x="1691" y="108"/>
                        <a:pt x="1679" y="96"/>
                      </a:cubicBezTo>
                      <a:cubicBezTo>
                        <a:pt x="1631" y="84"/>
                        <a:pt x="1584" y="60"/>
                        <a:pt x="1536" y="48"/>
                      </a:cubicBezTo>
                      <a:cubicBezTo>
                        <a:pt x="1429" y="24"/>
                        <a:pt x="1322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57"/>
                <p:cNvSpPr/>
                <p:nvPr/>
              </p:nvSpPr>
              <p:spPr>
                <a:xfrm>
                  <a:off x="4415725" y="2594500"/>
                  <a:ext cx="17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7" extrusionOk="0">
                      <a:moveTo>
                        <a:pt x="0" y="0"/>
                      </a:moveTo>
                      <a:cubicBezTo>
                        <a:pt x="12" y="12"/>
                        <a:pt x="24" y="12"/>
                        <a:pt x="36" y="24"/>
                      </a:cubicBezTo>
                      <a:cubicBezTo>
                        <a:pt x="53" y="33"/>
                        <a:pt x="62" y="37"/>
                        <a:pt x="64" y="37"/>
                      </a:cubicBezTo>
                      <a:cubicBezTo>
                        <a:pt x="68" y="37"/>
                        <a:pt x="46" y="23"/>
                        <a:pt x="0" y="0"/>
                      </a:cubicBezTo>
                      <a:close/>
                    </a:path>
                  </a:pathLst>
                </a:custGeom>
                <a:solidFill>
                  <a:srgbClr val="FA30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11" name="Google Shape;2611;p57"/>
            <p:cNvSpPr/>
            <p:nvPr/>
          </p:nvSpPr>
          <p:spPr>
            <a:xfrm>
              <a:off x="3548586" y="2536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7"/>
            <p:cNvSpPr/>
            <p:nvPr/>
          </p:nvSpPr>
          <p:spPr>
            <a:xfrm>
              <a:off x="1957712" y="18600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7"/>
            <p:cNvSpPr/>
            <p:nvPr/>
          </p:nvSpPr>
          <p:spPr>
            <a:xfrm>
              <a:off x="1606624" y="8799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7"/>
            <p:cNvSpPr/>
            <p:nvPr/>
          </p:nvSpPr>
          <p:spPr>
            <a:xfrm>
              <a:off x="3267373" y="32068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7"/>
            <p:cNvSpPr/>
            <p:nvPr/>
          </p:nvSpPr>
          <p:spPr>
            <a:xfrm>
              <a:off x="971611" y="15109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164;p45">
            <a:extLst>
              <a:ext uri="{FF2B5EF4-FFF2-40B4-BE49-F238E27FC236}">
                <a16:creationId xmlns:a16="http://schemas.microsoft.com/office/drawing/2014/main" id="{735A306C-9E7F-A571-3B82-FBE75F4192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NHÂN HAI ĐA THỨC</a:t>
            </a:r>
            <a:endParaRPr sz="3500" b="1" dirty="0">
              <a:latin typeface="+mj-lt"/>
            </a:endParaRPr>
          </a:p>
        </p:txBody>
      </p:sp>
      <p:sp>
        <p:nvSpPr>
          <p:cNvPr id="7" name="Google Shape;2165;p45">
            <a:extLst>
              <a:ext uri="{FF2B5EF4-FFF2-40B4-BE49-F238E27FC236}">
                <a16:creationId xmlns:a16="http://schemas.microsoft.com/office/drawing/2014/main" id="{18AD47F1-8A87-F52A-1796-71A014815147}"/>
              </a:ext>
            </a:extLst>
          </p:cNvPr>
          <p:cNvSpPr txBox="1">
            <a:spLocks/>
          </p:cNvSpPr>
          <p:nvPr/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III</a:t>
            </a:r>
          </a:p>
        </p:txBody>
      </p:sp>
    </p:spTree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961319" y="262967"/>
            <a:ext cx="3221355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1.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615051" y="1128677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quy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tắc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nhân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một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biến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  <a:blipFill>
                <a:blip r:embed="rId3"/>
                <a:stretch>
                  <a:fillRect l="-519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51182" y="2152942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7DFD8B-AEDD-F084-81EC-6629D53279C9}"/>
              </a:ext>
            </a:extLst>
          </p:cNvPr>
          <p:cNvSpPr txBox="1"/>
          <p:nvPr/>
        </p:nvSpPr>
        <p:spPr>
          <a:xfrm>
            <a:off x="1239608" y="2253398"/>
            <a:ext cx="7154024" cy="275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a)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8x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= (3 . 8) (x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 = 24x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81" y="1367731"/>
            <a:ext cx="2788920" cy="156876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4D3E2-83ED-5953-1ED0-27C5BCA9F47E}"/>
              </a:ext>
            </a:extLst>
          </p:cNvPr>
          <p:cNvSpPr txBox="1"/>
          <p:nvPr/>
        </p:nvSpPr>
        <p:spPr>
          <a:xfrm>
            <a:off x="941387" y="1772043"/>
            <a:ext cx="285178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7xy + 2x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– 3xy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endParaRPr lang="en-US" sz="2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32421-D225-ABAD-900D-6EB42374604B}"/>
              </a:ext>
            </a:extLst>
          </p:cNvPr>
          <p:cNvSpPr txBox="1"/>
          <p:nvPr/>
        </p:nvSpPr>
        <p:spPr>
          <a:xfrm>
            <a:off x="5350828" y="1772010"/>
            <a:ext cx="255460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3xy – 4x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+ 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600" dirty="0">
              <a:latin typeface="+mj-lt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4812F9EA-AA4F-D150-2D92-9C92865B8562}"/>
              </a:ext>
            </a:extLst>
          </p:cNvPr>
          <p:cNvSpPr/>
          <p:nvPr/>
        </p:nvSpPr>
        <p:spPr>
          <a:xfrm>
            <a:off x="4314825" y="1772043"/>
            <a:ext cx="514350" cy="492443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D7155-DCFE-5DAA-6E6A-A866B65B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3656730"/>
            <a:ext cx="2275840" cy="1280160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2C882E8-079F-9FF6-A3D6-34DCC4EFA641}"/>
              </a:ext>
            </a:extLst>
          </p:cNvPr>
          <p:cNvSpPr/>
          <p:nvPr/>
        </p:nvSpPr>
        <p:spPr>
          <a:xfrm>
            <a:off x="2537460" y="3125235"/>
            <a:ext cx="6252210" cy="10629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569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0E1C4473-AD37-30CD-488C-61ADC25DBFA6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605462" y="1637732"/>
            <a:ext cx="793307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605462" y="2811498"/>
            <a:ext cx="7933075" cy="11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hệ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phần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biến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Thu </a:t>
            </a:r>
            <a:r>
              <a:rPr lang="en-US" sz="2200" dirty="0" err="1">
                <a:latin typeface="+mj-lt"/>
              </a:rPr>
              <a:t>gọn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thức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nhận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tích</a:t>
            </a:r>
            <a:r>
              <a:rPr lang="en-US" sz="2200" dirty="0">
                <a:latin typeface="+mj-lt"/>
              </a:rPr>
              <a:t>.</a:t>
            </a:r>
            <a:endParaRPr lang="en-US" sz="2200" kern="1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F3DD74-E1E9-7494-3001-5BD61456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70" y="3720410"/>
            <a:ext cx="1280160" cy="142309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6993982" y="203076"/>
            <a:ext cx="2010496" cy="746515"/>
            <a:chOff x="4974200" y="656212"/>
            <a:chExt cx="2913494" cy="977003"/>
          </a:xfrm>
        </p:grpSpPr>
        <p:grpSp>
          <p:nvGrpSpPr>
            <p:cNvPr id="2695" name="Google Shape;2695;p60"/>
            <p:cNvGrpSpPr/>
            <p:nvPr/>
          </p:nvGrpSpPr>
          <p:grpSpPr>
            <a:xfrm>
              <a:off x="4974200" y="656212"/>
              <a:ext cx="2569912" cy="977003"/>
              <a:chOff x="4974200" y="656212"/>
              <a:chExt cx="2569912" cy="977003"/>
            </a:xfrm>
          </p:grpSpPr>
          <p:grpSp>
            <p:nvGrpSpPr>
              <p:cNvPr id="2696" name="Google Shape;2696;p60"/>
              <p:cNvGrpSpPr/>
              <p:nvPr/>
            </p:nvGrpSpPr>
            <p:grpSpPr>
              <a:xfrm rot="505618">
                <a:off x="4974200" y="656212"/>
                <a:ext cx="684482" cy="977003"/>
                <a:chOff x="1267765" y="2241839"/>
                <a:chExt cx="633270" cy="903904"/>
              </a:xfrm>
            </p:grpSpPr>
            <p:sp>
              <p:nvSpPr>
                <p:cNvPr id="2697" name="Google Shape;2697;p60"/>
                <p:cNvSpPr/>
                <p:nvPr/>
              </p:nvSpPr>
              <p:spPr>
                <a:xfrm>
                  <a:off x="1268165" y="2241912"/>
                  <a:ext cx="632870" cy="90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2493" extrusionOk="0">
                      <a:moveTo>
                        <a:pt x="4941" y="1"/>
                      </a:moveTo>
                      <a:cubicBezTo>
                        <a:pt x="4365" y="1"/>
                        <a:pt x="3780" y="143"/>
                        <a:pt x="3241" y="443"/>
                      </a:cubicBezTo>
                      <a:cubicBezTo>
                        <a:pt x="2729" y="729"/>
                        <a:pt x="2312" y="1122"/>
                        <a:pt x="2014" y="1574"/>
                      </a:cubicBezTo>
                      <a:cubicBezTo>
                        <a:pt x="1883" y="1512"/>
                        <a:pt x="1470" y="1322"/>
                        <a:pt x="1092" y="1322"/>
                      </a:cubicBezTo>
                      <a:cubicBezTo>
                        <a:pt x="749" y="1322"/>
                        <a:pt x="434" y="1478"/>
                        <a:pt x="383" y="2027"/>
                      </a:cubicBezTo>
                      <a:cubicBezTo>
                        <a:pt x="276" y="3003"/>
                        <a:pt x="1252" y="3670"/>
                        <a:pt x="1252" y="3670"/>
                      </a:cubicBezTo>
                      <a:cubicBezTo>
                        <a:pt x="1252" y="3670"/>
                        <a:pt x="502" y="3979"/>
                        <a:pt x="681" y="4932"/>
                      </a:cubicBezTo>
                      <a:cubicBezTo>
                        <a:pt x="776" y="5408"/>
                        <a:pt x="1014" y="5634"/>
                        <a:pt x="1264" y="5730"/>
                      </a:cubicBezTo>
                      <a:lnTo>
                        <a:pt x="26" y="12242"/>
                      </a:lnTo>
                      <a:cubicBezTo>
                        <a:pt x="1" y="12386"/>
                        <a:pt x="112" y="12493"/>
                        <a:pt x="231" y="12493"/>
                      </a:cubicBezTo>
                      <a:cubicBezTo>
                        <a:pt x="279" y="12493"/>
                        <a:pt x="329" y="12475"/>
                        <a:pt x="371" y="12433"/>
                      </a:cubicBezTo>
                      <a:lnTo>
                        <a:pt x="5181" y="7897"/>
                      </a:lnTo>
                      <a:cubicBezTo>
                        <a:pt x="5352" y="7993"/>
                        <a:pt x="5550" y="8057"/>
                        <a:pt x="5771" y="8057"/>
                      </a:cubicBezTo>
                      <a:cubicBezTo>
                        <a:pt x="5904" y="8057"/>
                        <a:pt x="6045" y="8034"/>
                        <a:pt x="6193" y="7980"/>
                      </a:cubicBezTo>
                      <a:cubicBezTo>
                        <a:pt x="7193" y="7635"/>
                        <a:pt x="6705" y="6849"/>
                        <a:pt x="6527" y="6623"/>
                      </a:cubicBezTo>
                      <a:cubicBezTo>
                        <a:pt x="6539" y="6623"/>
                        <a:pt x="6539" y="6623"/>
                        <a:pt x="6539" y="6611"/>
                      </a:cubicBezTo>
                      <a:cubicBezTo>
                        <a:pt x="6697" y="6760"/>
                        <a:pt x="7147" y="7137"/>
                        <a:pt x="7597" y="7137"/>
                      </a:cubicBezTo>
                      <a:cubicBezTo>
                        <a:pt x="7757" y="7137"/>
                        <a:pt x="7916" y="7089"/>
                        <a:pt x="8063" y="6968"/>
                      </a:cubicBezTo>
                      <a:cubicBezTo>
                        <a:pt x="8753" y="6384"/>
                        <a:pt x="7932" y="5325"/>
                        <a:pt x="7932" y="5325"/>
                      </a:cubicBezTo>
                      <a:cubicBezTo>
                        <a:pt x="8563" y="4277"/>
                        <a:pt x="8634" y="2944"/>
                        <a:pt x="8003" y="1801"/>
                      </a:cubicBezTo>
                      <a:cubicBezTo>
                        <a:pt x="7363" y="649"/>
                        <a:pt x="6170" y="1"/>
                        <a:pt x="494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98" name="Google Shape;2698;p60"/>
                <p:cNvGrpSpPr/>
                <p:nvPr/>
              </p:nvGrpSpPr>
              <p:grpSpPr>
                <a:xfrm>
                  <a:off x="1267765" y="2241839"/>
                  <a:ext cx="632870" cy="903904"/>
                  <a:chOff x="1641225" y="2654025"/>
                  <a:chExt cx="218850" cy="312575"/>
                </a:xfrm>
              </p:grpSpPr>
              <p:sp>
                <p:nvSpPr>
                  <p:cNvPr id="2699" name="Google Shape;2699;p60"/>
                  <p:cNvSpPr/>
                  <p:nvPr/>
                </p:nvSpPr>
                <p:spPr>
                  <a:xfrm>
                    <a:off x="1641225" y="2719100"/>
                    <a:ext cx="183425" cy="24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37" h="9900" extrusionOk="0">
                        <a:moveTo>
                          <a:pt x="2043" y="1"/>
                        </a:moveTo>
                        <a:cubicBezTo>
                          <a:pt x="1947" y="1"/>
                          <a:pt x="1853" y="67"/>
                          <a:pt x="1836" y="172"/>
                        </a:cubicBezTo>
                        <a:lnTo>
                          <a:pt x="26" y="9649"/>
                        </a:lnTo>
                        <a:cubicBezTo>
                          <a:pt x="1" y="9792"/>
                          <a:pt x="112" y="9900"/>
                          <a:pt x="231" y="9900"/>
                        </a:cubicBezTo>
                        <a:cubicBezTo>
                          <a:pt x="279" y="9900"/>
                          <a:pt x="329" y="9881"/>
                          <a:pt x="371" y="9840"/>
                        </a:cubicBezTo>
                        <a:lnTo>
                          <a:pt x="7229" y="3363"/>
                        </a:lnTo>
                        <a:cubicBezTo>
                          <a:pt x="7336" y="3267"/>
                          <a:pt x="7313" y="3101"/>
                          <a:pt x="7193" y="3029"/>
                        </a:cubicBezTo>
                        <a:lnTo>
                          <a:pt x="2145" y="29"/>
                        </a:lnTo>
                        <a:cubicBezTo>
                          <a:pt x="2113" y="10"/>
                          <a:pt x="2078" y="1"/>
                          <a:pt x="204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0" name="Google Shape;2700;p60"/>
                  <p:cNvSpPr/>
                  <p:nvPr/>
                </p:nvSpPr>
                <p:spPr>
                  <a:xfrm>
                    <a:off x="1648100" y="2687225"/>
                    <a:ext cx="211975" cy="16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9" h="6735" extrusionOk="0">
                        <a:moveTo>
                          <a:pt x="814" y="0"/>
                        </a:moveTo>
                        <a:cubicBezTo>
                          <a:pt x="473" y="0"/>
                          <a:pt x="159" y="157"/>
                          <a:pt x="108" y="709"/>
                        </a:cubicBezTo>
                        <a:cubicBezTo>
                          <a:pt x="1" y="1685"/>
                          <a:pt x="977" y="2340"/>
                          <a:pt x="977" y="2340"/>
                        </a:cubicBezTo>
                        <a:cubicBezTo>
                          <a:pt x="977" y="2340"/>
                          <a:pt x="215" y="2661"/>
                          <a:pt x="406" y="3614"/>
                        </a:cubicBezTo>
                        <a:cubicBezTo>
                          <a:pt x="545" y="4349"/>
                          <a:pt x="1048" y="4489"/>
                          <a:pt x="1412" y="4489"/>
                        </a:cubicBezTo>
                        <a:cubicBezTo>
                          <a:pt x="1638" y="4489"/>
                          <a:pt x="1811" y="4435"/>
                          <a:pt x="1811" y="4435"/>
                        </a:cubicBezTo>
                        <a:cubicBezTo>
                          <a:pt x="1811" y="4435"/>
                          <a:pt x="1870" y="5590"/>
                          <a:pt x="2775" y="6007"/>
                        </a:cubicBezTo>
                        <a:cubicBezTo>
                          <a:pt x="2972" y="6099"/>
                          <a:pt x="3142" y="6135"/>
                          <a:pt x="3288" y="6135"/>
                        </a:cubicBezTo>
                        <a:cubicBezTo>
                          <a:pt x="3824" y="6135"/>
                          <a:pt x="4037" y="5650"/>
                          <a:pt x="4037" y="5650"/>
                        </a:cubicBezTo>
                        <a:cubicBezTo>
                          <a:pt x="4037" y="5650"/>
                          <a:pt x="4584" y="6734"/>
                          <a:pt x="5502" y="6734"/>
                        </a:cubicBezTo>
                        <a:cubicBezTo>
                          <a:pt x="5634" y="6734"/>
                          <a:pt x="5772" y="6712"/>
                          <a:pt x="5918" y="6662"/>
                        </a:cubicBezTo>
                        <a:cubicBezTo>
                          <a:pt x="7097" y="6245"/>
                          <a:pt x="6204" y="5233"/>
                          <a:pt x="6204" y="5233"/>
                        </a:cubicBezTo>
                        <a:lnTo>
                          <a:pt x="6204" y="5233"/>
                        </a:lnTo>
                        <a:cubicBezTo>
                          <a:pt x="6204" y="5233"/>
                          <a:pt x="6768" y="5818"/>
                          <a:pt x="7326" y="5818"/>
                        </a:cubicBezTo>
                        <a:cubicBezTo>
                          <a:pt x="7485" y="5818"/>
                          <a:pt x="7643" y="5771"/>
                          <a:pt x="7788" y="5650"/>
                        </a:cubicBezTo>
                        <a:cubicBezTo>
                          <a:pt x="8478" y="5066"/>
                          <a:pt x="7657" y="3995"/>
                          <a:pt x="7657" y="3995"/>
                        </a:cubicBezTo>
                        <a:lnTo>
                          <a:pt x="1775" y="280"/>
                        </a:lnTo>
                        <a:cubicBezTo>
                          <a:pt x="1775" y="280"/>
                          <a:pt x="1270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1" name="Google Shape;2701;p60"/>
                  <p:cNvSpPr/>
                  <p:nvPr/>
                </p:nvSpPr>
                <p:spPr>
                  <a:xfrm>
                    <a:off x="1676975" y="2654025"/>
                    <a:ext cx="175050" cy="17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2" h="7014" extrusionOk="0">
                        <a:moveTo>
                          <a:pt x="3501" y="1"/>
                        </a:moveTo>
                        <a:cubicBezTo>
                          <a:pt x="1572" y="1"/>
                          <a:pt x="1" y="1572"/>
                          <a:pt x="1" y="3513"/>
                        </a:cubicBezTo>
                        <a:cubicBezTo>
                          <a:pt x="1" y="5442"/>
                          <a:pt x="1572" y="7013"/>
                          <a:pt x="3501" y="7013"/>
                        </a:cubicBezTo>
                        <a:cubicBezTo>
                          <a:pt x="5442" y="7013"/>
                          <a:pt x="7002" y="5442"/>
                          <a:pt x="7002" y="3513"/>
                        </a:cubicBezTo>
                        <a:cubicBezTo>
                          <a:pt x="7002" y="1572"/>
                          <a:pt x="5442" y="1"/>
                          <a:pt x="350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2" name="Google Shape;2702;p60"/>
                  <p:cNvSpPr/>
                  <p:nvPr/>
                </p:nvSpPr>
                <p:spPr>
                  <a:xfrm>
                    <a:off x="1785650" y="2674700"/>
                    <a:ext cx="56250" cy="8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0" h="3407" extrusionOk="0">
                        <a:moveTo>
                          <a:pt x="191" y="1"/>
                        </a:moveTo>
                        <a:cubicBezTo>
                          <a:pt x="78" y="1"/>
                          <a:pt x="1" y="203"/>
                          <a:pt x="131" y="257"/>
                        </a:cubicBezTo>
                        <a:cubicBezTo>
                          <a:pt x="702" y="507"/>
                          <a:pt x="1155" y="948"/>
                          <a:pt x="1452" y="1495"/>
                        </a:cubicBezTo>
                        <a:cubicBezTo>
                          <a:pt x="1750" y="2055"/>
                          <a:pt x="1821" y="2662"/>
                          <a:pt x="1774" y="3281"/>
                        </a:cubicBezTo>
                        <a:cubicBezTo>
                          <a:pt x="1767" y="3365"/>
                          <a:pt x="1831" y="3407"/>
                          <a:pt x="1898" y="3407"/>
                        </a:cubicBezTo>
                        <a:cubicBezTo>
                          <a:pt x="1954" y="3407"/>
                          <a:pt x="2014" y="3377"/>
                          <a:pt x="2036" y="3317"/>
                        </a:cubicBezTo>
                        <a:cubicBezTo>
                          <a:pt x="2250" y="2662"/>
                          <a:pt x="2083" y="1912"/>
                          <a:pt x="1750" y="1317"/>
                        </a:cubicBezTo>
                        <a:cubicBezTo>
                          <a:pt x="1416" y="721"/>
                          <a:pt x="881" y="245"/>
                          <a:pt x="226" y="7"/>
                        </a:cubicBezTo>
                        <a:cubicBezTo>
                          <a:pt x="214" y="3"/>
                          <a:pt x="202" y="1"/>
                          <a:pt x="19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3" name="Google Shape;2703;p60"/>
                  <p:cNvSpPr/>
                  <p:nvPr/>
                </p:nvSpPr>
                <p:spPr>
                  <a:xfrm>
                    <a:off x="1799325" y="2708175"/>
                    <a:ext cx="22050" cy="5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" h="2300" extrusionOk="0">
                        <a:moveTo>
                          <a:pt x="115" y="0"/>
                        </a:moveTo>
                        <a:cubicBezTo>
                          <a:pt x="59" y="0"/>
                          <a:pt x="0" y="70"/>
                          <a:pt x="36" y="133"/>
                        </a:cubicBezTo>
                        <a:cubicBezTo>
                          <a:pt x="250" y="442"/>
                          <a:pt x="393" y="775"/>
                          <a:pt x="488" y="1145"/>
                        </a:cubicBezTo>
                        <a:cubicBezTo>
                          <a:pt x="536" y="1311"/>
                          <a:pt x="560" y="1490"/>
                          <a:pt x="584" y="1668"/>
                        </a:cubicBezTo>
                        <a:cubicBezTo>
                          <a:pt x="608" y="1859"/>
                          <a:pt x="608" y="2049"/>
                          <a:pt x="619" y="2240"/>
                        </a:cubicBezTo>
                        <a:cubicBezTo>
                          <a:pt x="626" y="2279"/>
                          <a:pt x="657" y="2300"/>
                          <a:pt x="687" y="2300"/>
                        </a:cubicBezTo>
                        <a:cubicBezTo>
                          <a:pt x="714" y="2300"/>
                          <a:pt x="739" y="2285"/>
                          <a:pt x="750" y="2252"/>
                        </a:cubicBezTo>
                        <a:cubicBezTo>
                          <a:pt x="881" y="1883"/>
                          <a:pt x="822" y="1442"/>
                          <a:pt x="727" y="1073"/>
                        </a:cubicBezTo>
                        <a:cubicBezTo>
                          <a:pt x="619" y="692"/>
                          <a:pt x="417" y="335"/>
                          <a:pt x="167" y="25"/>
                        </a:cubicBezTo>
                        <a:cubicBezTo>
                          <a:pt x="152" y="8"/>
                          <a:pt x="134" y="0"/>
                          <a:pt x="11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04" name="Google Shape;2704;p60"/>
              <p:cNvSpPr/>
              <p:nvPr/>
            </p:nvSpPr>
            <p:spPr>
              <a:xfrm>
                <a:off x="7159211" y="682527"/>
                <a:ext cx="384901" cy="34907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85" extrusionOk="0">
                    <a:moveTo>
                      <a:pt x="1491" y="0"/>
                    </a:moveTo>
                    <a:cubicBezTo>
                      <a:pt x="1445" y="0"/>
                      <a:pt x="1402" y="16"/>
                      <a:pt x="1382" y="51"/>
                    </a:cubicBezTo>
                    <a:cubicBezTo>
                      <a:pt x="1239" y="301"/>
                      <a:pt x="1108" y="551"/>
                      <a:pt x="977" y="801"/>
                    </a:cubicBezTo>
                    <a:cubicBezTo>
                      <a:pt x="977" y="801"/>
                      <a:pt x="977" y="801"/>
                      <a:pt x="977" y="813"/>
                    </a:cubicBezTo>
                    <a:cubicBezTo>
                      <a:pt x="727" y="765"/>
                      <a:pt x="477" y="718"/>
                      <a:pt x="239" y="658"/>
                    </a:cubicBezTo>
                    <a:cubicBezTo>
                      <a:pt x="220" y="654"/>
                      <a:pt x="202" y="653"/>
                      <a:pt x="185" y="653"/>
                    </a:cubicBezTo>
                    <a:cubicBezTo>
                      <a:pt x="47" y="653"/>
                      <a:pt x="1" y="776"/>
                      <a:pt x="96" y="861"/>
                    </a:cubicBezTo>
                    <a:cubicBezTo>
                      <a:pt x="275" y="1039"/>
                      <a:pt x="465" y="1194"/>
                      <a:pt x="656" y="1361"/>
                    </a:cubicBezTo>
                    <a:cubicBezTo>
                      <a:pt x="525" y="1646"/>
                      <a:pt x="430" y="1956"/>
                      <a:pt x="382" y="2278"/>
                    </a:cubicBezTo>
                    <a:cubicBezTo>
                      <a:pt x="372" y="2350"/>
                      <a:pt x="462" y="2451"/>
                      <a:pt x="564" y="2451"/>
                    </a:cubicBezTo>
                    <a:cubicBezTo>
                      <a:pt x="579" y="2451"/>
                      <a:pt x="593" y="2449"/>
                      <a:pt x="608" y="2444"/>
                    </a:cubicBezTo>
                    <a:cubicBezTo>
                      <a:pt x="954" y="2349"/>
                      <a:pt x="1263" y="2218"/>
                      <a:pt x="1549" y="2063"/>
                    </a:cubicBezTo>
                    <a:cubicBezTo>
                      <a:pt x="1727" y="2194"/>
                      <a:pt x="1918" y="2325"/>
                      <a:pt x="2108" y="2444"/>
                    </a:cubicBezTo>
                    <a:cubicBezTo>
                      <a:pt x="2144" y="2471"/>
                      <a:pt x="2193" y="2484"/>
                      <a:pt x="2239" y="2484"/>
                    </a:cubicBezTo>
                    <a:cubicBezTo>
                      <a:pt x="2316" y="2484"/>
                      <a:pt x="2385" y="2447"/>
                      <a:pt x="2370" y="2373"/>
                    </a:cubicBezTo>
                    <a:cubicBezTo>
                      <a:pt x="2311" y="2123"/>
                      <a:pt x="2239" y="1885"/>
                      <a:pt x="2168" y="1646"/>
                    </a:cubicBezTo>
                    <a:cubicBezTo>
                      <a:pt x="2359" y="1492"/>
                      <a:pt x="2525" y="1325"/>
                      <a:pt x="2680" y="1135"/>
                    </a:cubicBezTo>
                    <a:cubicBezTo>
                      <a:pt x="2740" y="1063"/>
                      <a:pt x="2632" y="932"/>
                      <a:pt x="2513" y="932"/>
                    </a:cubicBezTo>
                    <a:cubicBezTo>
                      <a:pt x="2323" y="932"/>
                      <a:pt x="2132" y="932"/>
                      <a:pt x="1942" y="920"/>
                    </a:cubicBezTo>
                    <a:cubicBezTo>
                      <a:pt x="1847" y="634"/>
                      <a:pt x="1751" y="361"/>
                      <a:pt x="1644" y="87"/>
                    </a:cubicBezTo>
                    <a:cubicBezTo>
                      <a:pt x="1623" y="31"/>
                      <a:pt x="1554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3907392" y="506702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6704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510782" y="2623913"/>
                <a:ext cx="8493696" cy="2105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3 . 8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9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3 . 9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2" y="2623913"/>
                <a:ext cx="8493696" cy="2105769"/>
              </a:xfrm>
              <a:prstGeom prst="rect">
                <a:avLst/>
              </a:prstGeom>
              <a:blipFill>
                <a:blip r:embed="rId4"/>
                <a:stretch>
                  <a:fillRect l="-933" b="-1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59" y="127342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  <a:blipFill>
                <a:blip r:embed="rId4"/>
                <a:stretch>
                  <a:fillRect l="-1371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(−2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blipFill>
                <a:blip r:embed="rId5"/>
                <a:stretch>
                  <a:fillRect l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CCE83792-6F6D-883B-A4C3-12CF2594A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581" y="3171305"/>
            <a:ext cx="1984419" cy="19721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/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blipFill>
                <a:blip r:embed="rId6"/>
                <a:stretch>
                  <a:fillRect l="-776" b="-9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13139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E46C6-1EB8-EAB8-B8DE-AB2EFF760E10}"/>
              </a:ext>
            </a:extLst>
          </p:cNvPr>
          <p:cNvSpPr txBox="1"/>
          <p:nvPr/>
        </p:nvSpPr>
        <p:spPr>
          <a:xfrm>
            <a:off x="527118" y="2898550"/>
            <a:ext cx="78396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Quy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667E9-02B2-7D6C-EDDF-DE48B6F041CE}"/>
              </a:ext>
            </a:extLst>
          </p:cNvPr>
          <p:cNvSpPr txBox="1"/>
          <p:nvPr/>
        </p:nvSpPr>
        <p:spPr>
          <a:xfrm>
            <a:off x="774870" y="3440939"/>
            <a:ext cx="734042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080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1079971" y="1410562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439892" y="2282872"/>
            <a:ext cx="8264216" cy="1156416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14382-4166-6836-00D3-1F6F4288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490" y="3511140"/>
            <a:ext cx="2846070" cy="1600915"/>
          </a:xfrm>
          <a:prstGeom prst="rect">
            <a:avLst/>
          </a:prstGeom>
        </p:spPr>
      </p:pic>
      <p:sp>
        <p:nvSpPr>
          <p:cNvPr id="4" name="Pentagon 6">
            <a:extLst>
              <a:ext uri="{FF2B5EF4-FFF2-40B4-BE49-F238E27FC236}">
                <a16:creationId xmlns:a16="http://schemas.microsoft.com/office/drawing/2014/main" id="{A87E4F6C-1E8A-442F-618F-1439D8FDCDC4}"/>
              </a:ext>
            </a:extLst>
          </p:cNvPr>
          <p:cNvSpPr/>
          <p:nvPr/>
        </p:nvSpPr>
        <p:spPr>
          <a:xfrm>
            <a:off x="0" y="640402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  <p:extLst>
      <p:ext uri="{BB962C8B-B14F-4D97-AF65-F5344CB8AC3E}">
        <p14:creationId xmlns:p14="http://schemas.microsoft.com/office/powerpoint/2010/main" val="3609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8844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d>
                      <m:d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  <a:blipFill>
                <a:blip r:embed="rId3"/>
                <a:stretch>
                  <a:fillRect l="-1224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/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  <a:blipFill>
                <a:blip r:embed="rId4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800">
            <a:off x="7117767" y="3447246"/>
            <a:ext cx="1267900" cy="12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07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−9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.9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 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		</a:t>
                </a:r>
                <a:r>
                  <a:rPr kumimoji="0" lang="en-US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.6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.9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.3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  <a:blipFill>
                <a:blip r:embed="rId3"/>
                <a:stretch>
                  <a:fillRect l="-747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738">
            <a:off x="8182351" y="73524"/>
            <a:ext cx="906893" cy="868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D85748-7827-0714-3A67-68F2B5F08CC3}"/>
              </a:ext>
            </a:extLst>
          </p:cNvPr>
          <p:cNvSpPr/>
          <p:nvPr/>
        </p:nvSpPr>
        <p:spPr>
          <a:xfrm>
            <a:off x="4212765" y="199590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/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  <a:blipFill>
                <a:blip r:embed="rId5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771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62" y="143344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tích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  <a:blipFill>
                <a:blip r:embed="rId4"/>
                <a:stretch>
                  <a:fillRect l="-1371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i="1" kern="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1900" b="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.8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.5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𝑥𝑦𝑥𝑦</m:t>
                        </m:r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=−4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9BD99BA-40FA-8AB3-050B-56873F5F6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6900" y="3606420"/>
            <a:ext cx="1537080" cy="1537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30A9B-4507-05A5-62BB-AEC068544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36651" flipH="1">
            <a:off x="8067092" y="3943711"/>
            <a:ext cx="1150268" cy="13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/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1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blipFill>
                <a:blip r:embed="rId5"/>
                <a:stretch>
                  <a:fillRect l="-790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4"/>
          <p:cNvSpPr/>
          <p:nvPr/>
        </p:nvSpPr>
        <p:spPr>
          <a:xfrm>
            <a:off x="-444175" y="-201625"/>
            <a:ext cx="9302550" cy="5302275"/>
          </a:xfrm>
          <a:custGeom>
            <a:avLst/>
            <a:gdLst/>
            <a:ahLst/>
            <a:cxnLst/>
            <a:rect l="l" t="t" r="r" b="b"/>
            <a:pathLst>
              <a:path w="372102" h="160675" extrusionOk="0">
                <a:moveTo>
                  <a:pt x="6913" y="0"/>
                </a:moveTo>
                <a:cubicBezTo>
                  <a:pt x="9339" y="2092"/>
                  <a:pt x="15311" y="10612"/>
                  <a:pt x="21466" y="12552"/>
                </a:cubicBezTo>
                <a:cubicBezTo>
                  <a:pt x="27621" y="14492"/>
                  <a:pt x="37323" y="8792"/>
                  <a:pt x="43841" y="11642"/>
                </a:cubicBezTo>
                <a:cubicBezTo>
                  <a:pt x="50359" y="14492"/>
                  <a:pt x="52511" y="23830"/>
                  <a:pt x="60576" y="29651"/>
                </a:cubicBezTo>
                <a:cubicBezTo>
                  <a:pt x="68641" y="35472"/>
                  <a:pt x="75796" y="45144"/>
                  <a:pt x="92229" y="46569"/>
                </a:cubicBezTo>
                <a:cubicBezTo>
                  <a:pt x="108662" y="47994"/>
                  <a:pt x="141769" y="40202"/>
                  <a:pt x="159172" y="38201"/>
                </a:cubicBezTo>
                <a:cubicBezTo>
                  <a:pt x="176575" y="36200"/>
                  <a:pt x="184791" y="32047"/>
                  <a:pt x="196645" y="34563"/>
                </a:cubicBezTo>
                <a:cubicBezTo>
                  <a:pt x="208499" y="37079"/>
                  <a:pt x="212835" y="52602"/>
                  <a:pt x="230298" y="53299"/>
                </a:cubicBezTo>
                <a:cubicBezTo>
                  <a:pt x="247761" y="53996"/>
                  <a:pt x="280051" y="37837"/>
                  <a:pt x="301425" y="38747"/>
                </a:cubicBezTo>
                <a:cubicBezTo>
                  <a:pt x="322800" y="39657"/>
                  <a:pt x="346842" y="48419"/>
                  <a:pt x="358545" y="58757"/>
                </a:cubicBezTo>
                <a:cubicBezTo>
                  <a:pt x="370248" y="69096"/>
                  <a:pt x="373340" y="91379"/>
                  <a:pt x="371642" y="100778"/>
                </a:cubicBezTo>
                <a:cubicBezTo>
                  <a:pt x="369944" y="110177"/>
                  <a:pt x="353239" y="111572"/>
                  <a:pt x="348358" y="115149"/>
                </a:cubicBezTo>
                <a:cubicBezTo>
                  <a:pt x="343477" y="118727"/>
                  <a:pt x="343538" y="118059"/>
                  <a:pt x="342355" y="122243"/>
                </a:cubicBezTo>
                <a:cubicBezTo>
                  <a:pt x="341173" y="126427"/>
                  <a:pt x="346993" y="133855"/>
                  <a:pt x="341263" y="140252"/>
                </a:cubicBezTo>
                <a:cubicBezTo>
                  <a:pt x="335533" y="146649"/>
                  <a:pt x="321951" y="161414"/>
                  <a:pt x="307974" y="160626"/>
                </a:cubicBezTo>
                <a:cubicBezTo>
                  <a:pt x="293997" y="159838"/>
                  <a:pt x="272017" y="140980"/>
                  <a:pt x="257403" y="135523"/>
                </a:cubicBezTo>
                <a:cubicBezTo>
                  <a:pt x="242790" y="130066"/>
                  <a:pt x="239909" y="125335"/>
                  <a:pt x="220293" y="127882"/>
                </a:cubicBezTo>
                <a:cubicBezTo>
                  <a:pt x="200677" y="130429"/>
                  <a:pt x="164932" y="148438"/>
                  <a:pt x="139707" y="150803"/>
                </a:cubicBezTo>
                <a:cubicBezTo>
                  <a:pt x="114482" y="153168"/>
                  <a:pt x="88075" y="142496"/>
                  <a:pt x="68944" y="142071"/>
                </a:cubicBezTo>
                <a:cubicBezTo>
                  <a:pt x="49813" y="141647"/>
                  <a:pt x="36413" y="148408"/>
                  <a:pt x="24922" y="148256"/>
                </a:cubicBezTo>
                <a:cubicBezTo>
                  <a:pt x="13431" y="148105"/>
                  <a:pt x="4154" y="142344"/>
                  <a:pt x="0" y="14116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04" name="Google Shape;2104;p44"/>
          <p:cNvSpPr txBox="1">
            <a:spLocks noGrp="1"/>
          </p:cNvSpPr>
          <p:nvPr>
            <p:ph type="title"/>
          </p:nvPr>
        </p:nvSpPr>
        <p:spPr>
          <a:xfrm>
            <a:off x="591296" y="1403007"/>
            <a:ext cx="7961408" cy="20892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0F3D55"/>
                </a:solidFill>
                <a:latin typeface="+mj-lt"/>
              </a:rPr>
              <a:t>BÀI 2: CÁC PHÉP TÍNH </a:t>
            </a:r>
            <a:br>
              <a:rPr lang="en" sz="4500" b="1" dirty="0">
                <a:solidFill>
                  <a:srgbClr val="0F3D55"/>
                </a:solidFill>
                <a:latin typeface="+mj-lt"/>
              </a:rPr>
            </a:br>
            <a:r>
              <a:rPr lang="en" sz="4500" b="1" dirty="0">
                <a:solidFill>
                  <a:srgbClr val="0F3D55"/>
                </a:solidFill>
                <a:latin typeface="+mj-lt"/>
              </a:rPr>
              <a:t>VỚI ĐA THỨC NHIỀU BIẾN</a:t>
            </a:r>
            <a:endParaRPr sz="4500" b="1" dirty="0">
              <a:solidFill>
                <a:srgbClr val="0F3D55"/>
              </a:solidFill>
              <a:latin typeface="+mj-lt"/>
            </a:endParaRPr>
          </a:p>
        </p:txBody>
      </p:sp>
      <p:grpSp>
        <p:nvGrpSpPr>
          <p:cNvPr id="2106" name="Google Shape;2106;p44"/>
          <p:cNvGrpSpPr/>
          <p:nvPr/>
        </p:nvGrpSpPr>
        <p:grpSpPr>
          <a:xfrm>
            <a:off x="7411088" y="555854"/>
            <a:ext cx="1565899" cy="1788534"/>
            <a:chOff x="5476749" y="691943"/>
            <a:chExt cx="3114288" cy="4015946"/>
          </a:xfrm>
        </p:grpSpPr>
        <p:grpSp>
          <p:nvGrpSpPr>
            <p:cNvPr id="2107" name="Google Shape;2107;p44"/>
            <p:cNvGrpSpPr/>
            <p:nvPr/>
          </p:nvGrpSpPr>
          <p:grpSpPr>
            <a:xfrm rot="-109">
              <a:off x="5951510" y="3002872"/>
              <a:ext cx="1774328" cy="1113957"/>
              <a:chOff x="7468063" y="708913"/>
              <a:chExt cx="562600" cy="353200"/>
            </a:xfrm>
          </p:grpSpPr>
          <p:sp>
            <p:nvSpPr>
              <p:cNvPr id="2108" name="Google Shape;2108;p44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9" name="Google Shape;2109;p44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110" name="Google Shape;2110;p44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4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4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44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44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44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6" name="Google Shape;2116;p44"/>
            <p:cNvGrpSpPr/>
            <p:nvPr/>
          </p:nvGrpSpPr>
          <p:grpSpPr>
            <a:xfrm>
              <a:off x="6058986" y="691943"/>
              <a:ext cx="916374" cy="1188943"/>
              <a:chOff x="6626956" y="856180"/>
              <a:chExt cx="679097" cy="881090"/>
            </a:xfrm>
          </p:grpSpPr>
          <p:sp>
            <p:nvSpPr>
              <p:cNvPr id="2117" name="Google Shape;2117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8" name="Google Shape;2118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19" name="Google Shape;2119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32" name="Google Shape;2132;p44"/>
            <p:cNvGrpSpPr/>
            <p:nvPr/>
          </p:nvGrpSpPr>
          <p:grpSpPr>
            <a:xfrm rot="1081346" flipH="1">
              <a:off x="7507000" y="1410636"/>
              <a:ext cx="921664" cy="1195806"/>
              <a:chOff x="6626956" y="856180"/>
              <a:chExt cx="679097" cy="881090"/>
            </a:xfrm>
          </p:grpSpPr>
          <p:sp>
            <p:nvSpPr>
              <p:cNvPr id="2133" name="Google Shape;2133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4" name="Google Shape;2134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35" name="Google Shape;2135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48" name="Google Shape;2148;p44"/>
            <p:cNvSpPr/>
            <p:nvPr/>
          </p:nvSpPr>
          <p:spPr>
            <a:xfrm>
              <a:off x="7750061" y="754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>
              <a:off x="7349712" y="852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flipH="1">
              <a:off x="6627336" y="235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flipH="1">
              <a:off x="5702044" y="43861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flipH="1">
              <a:off x="8278369" y="36608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flipH="1">
              <a:off x="8122729" y="32779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flipH="1">
              <a:off x="7145236" y="43588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>
              <a:off x="5476749" y="13339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>
              <a:off x="5770723" y="11852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5410C2-3BCE-EE42-680A-B12B3A7BDFBF}"/>
              </a:ext>
            </a:extLst>
          </p:cNvPr>
          <p:cNvSpPr txBox="1"/>
          <p:nvPr/>
        </p:nvSpPr>
        <p:spPr>
          <a:xfrm>
            <a:off x="1437308" y="2468768"/>
            <a:ext cx="6921073" cy="198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kia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2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7B4326-79A7-B3E1-61AC-A828BC0C6D6F}"/>
              </a:ext>
            </a:extLst>
          </p:cNvPr>
          <p:cNvSpPr/>
          <p:nvPr/>
        </p:nvSpPr>
        <p:spPr>
          <a:xfrm>
            <a:off x="1079970" y="1439616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4ED42-57A1-2C95-30AE-8072A0ED41CF}"/>
              </a:ext>
            </a:extLst>
          </p:cNvPr>
          <p:cNvSpPr/>
          <p:nvPr/>
        </p:nvSpPr>
        <p:spPr>
          <a:xfrm>
            <a:off x="439892" y="2282872"/>
            <a:ext cx="8264216" cy="1718272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kia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3312" y="3439288"/>
            <a:ext cx="2726900" cy="1533882"/>
          </a:xfrm>
          <a:prstGeom prst="rect">
            <a:avLst/>
          </a:prstGeom>
        </p:spPr>
      </p:pic>
      <p:sp>
        <p:nvSpPr>
          <p:cNvPr id="10" name="Pentagon 6">
            <a:extLst>
              <a:ext uri="{FF2B5EF4-FFF2-40B4-BE49-F238E27FC236}">
                <a16:creationId xmlns:a16="http://schemas.microsoft.com/office/drawing/2014/main" id="{BEA34E43-C20A-954A-1A52-209BF9DD01FC}"/>
              </a:ext>
            </a:extLst>
          </p:cNvPr>
          <p:cNvSpPr/>
          <p:nvPr/>
        </p:nvSpPr>
        <p:spPr>
          <a:xfrm>
            <a:off x="0" y="773455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64"/>
          <p:cNvGrpSpPr/>
          <p:nvPr/>
        </p:nvGrpSpPr>
        <p:grpSpPr>
          <a:xfrm>
            <a:off x="8258141" y="3261275"/>
            <a:ext cx="720589" cy="1183495"/>
            <a:chOff x="6799903" y="1254114"/>
            <a:chExt cx="1823314" cy="3250121"/>
          </a:xfrm>
        </p:grpSpPr>
        <p:grpSp>
          <p:nvGrpSpPr>
            <p:cNvPr id="2859" name="Google Shape;2859;p64"/>
            <p:cNvGrpSpPr/>
            <p:nvPr/>
          </p:nvGrpSpPr>
          <p:grpSpPr>
            <a:xfrm rot="-199688" flipH="1">
              <a:off x="6891353" y="1286415"/>
              <a:ext cx="1205310" cy="3185520"/>
              <a:chOff x="2247744" y="4236538"/>
              <a:chExt cx="261975" cy="692375"/>
            </a:xfrm>
          </p:grpSpPr>
          <p:sp>
            <p:nvSpPr>
              <p:cNvPr id="2860" name="Google Shape;2860;p64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61" name="Google Shape;2861;p64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862" name="Google Shape;2862;p64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64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64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64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64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64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64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64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64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64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64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64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64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64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64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64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64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79" name="Google Shape;2879;p64"/>
            <p:cNvSpPr/>
            <p:nvPr/>
          </p:nvSpPr>
          <p:spPr>
            <a:xfrm>
              <a:off x="7087499" y="28827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7329237" y="2550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8238316" y="23593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2" name="Google Shape;2882;p64"/>
          <p:cNvGrpSpPr/>
          <p:nvPr/>
        </p:nvGrpSpPr>
        <p:grpSpPr>
          <a:xfrm>
            <a:off x="407636" y="166236"/>
            <a:ext cx="624728" cy="1098878"/>
            <a:chOff x="895462" y="2148102"/>
            <a:chExt cx="1064468" cy="2266971"/>
          </a:xfrm>
        </p:grpSpPr>
        <p:sp>
          <p:nvSpPr>
            <p:cNvPr id="2883" name="Google Shape;2883;p64"/>
            <p:cNvSpPr/>
            <p:nvPr/>
          </p:nvSpPr>
          <p:spPr>
            <a:xfrm>
              <a:off x="1575029" y="2148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1159178" y="426631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64"/>
            <p:cNvGrpSpPr/>
            <p:nvPr/>
          </p:nvGrpSpPr>
          <p:grpSpPr>
            <a:xfrm rot="-632256">
              <a:off x="1049348" y="2773378"/>
              <a:ext cx="810884" cy="1096887"/>
              <a:chOff x="2103901" y="2201181"/>
              <a:chExt cx="654147" cy="884867"/>
            </a:xfrm>
          </p:grpSpPr>
          <p:sp>
            <p:nvSpPr>
              <p:cNvPr id="2886" name="Google Shape;2886;p64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7" name="Google Shape;2887;p64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888" name="Google Shape;2888;p64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64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64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64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64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64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64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64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96" name="Google Shape;2896;p64"/>
            <p:cNvSpPr/>
            <p:nvPr/>
          </p:nvSpPr>
          <p:spPr>
            <a:xfrm>
              <a:off x="895462" y="41093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31586A-95EA-1481-DC67-D504B91F8292}"/>
              </a:ext>
            </a:extLst>
          </p:cNvPr>
          <p:cNvSpPr/>
          <p:nvPr/>
        </p:nvSpPr>
        <p:spPr>
          <a:xfrm>
            <a:off x="1148927" y="503494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6BFE-239B-CA34-2F19-1E2D4201C52F}"/>
              </a:ext>
            </a:extLst>
          </p:cNvPr>
          <p:cNvSpPr/>
          <p:nvPr/>
        </p:nvSpPr>
        <p:spPr>
          <a:xfrm>
            <a:off x="2600161" y="503494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97BAE4-BC71-B58A-0E50-38FCF47574A7}"/>
              </a:ext>
            </a:extLst>
          </p:cNvPr>
          <p:cNvSpPr/>
          <p:nvPr/>
        </p:nvSpPr>
        <p:spPr>
          <a:xfrm>
            <a:off x="4212765" y="235630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/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  <a:blipFill>
                <a:blip r:embed="rId3"/>
                <a:stretch>
                  <a:fillRect l="-1123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/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  <a:blipFill>
                <a:blip r:embed="rId4"/>
                <a:stretch>
                  <a:fillRect l="-1277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1960681" y="449227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  <a:blipFill>
                <a:blip r:embed="rId3"/>
                <a:stretch>
                  <a:fillRect l="-239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3933662" y="143793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B153700-369F-5D04-DB03-916F780C0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550" y="3487567"/>
            <a:ext cx="3111616" cy="17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17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2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4 .  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=36 −4=32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747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7" name="Google Shape;2737;p61"/>
          <p:cNvGrpSpPr/>
          <p:nvPr/>
        </p:nvGrpSpPr>
        <p:grpSpPr>
          <a:xfrm>
            <a:off x="382905" y="3260948"/>
            <a:ext cx="1991875" cy="1882552"/>
            <a:chOff x="751324" y="2717052"/>
            <a:chExt cx="1815243" cy="1886943"/>
          </a:xfrm>
        </p:grpSpPr>
        <p:grpSp>
          <p:nvGrpSpPr>
            <p:cNvPr id="2738" name="Google Shape;2738;p61"/>
            <p:cNvGrpSpPr/>
            <p:nvPr/>
          </p:nvGrpSpPr>
          <p:grpSpPr>
            <a:xfrm rot="-632256">
              <a:off x="889105" y="3379153"/>
              <a:ext cx="810884" cy="1096887"/>
              <a:chOff x="2103901" y="2201181"/>
              <a:chExt cx="654147" cy="884867"/>
            </a:xfrm>
          </p:grpSpPr>
          <p:sp>
            <p:nvSpPr>
              <p:cNvPr id="2739" name="Google Shape;2739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41" name="Google Shape;2741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49" name="Google Shape;2749;p61"/>
            <p:cNvSpPr/>
            <p:nvPr/>
          </p:nvSpPr>
          <p:spPr>
            <a:xfrm>
              <a:off x="751324" y="27170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1869675" y="43857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2506163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1947424" y="37192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61"/>
          <p:cNvGrpSpPr/>
          <p:nvPr/>
        </p:nvGrpSpPr>
        <p:grpSpPr>
          <a:xfrm>
            <a:off x="6845984" y="160540"/>
            <a:ext cx="2127298" cy="2185364"/>
            <a:chOff x="6823124" y="539500"/>
            <a:chExt cx="2127298" cy="2185364"/>
          </a:xfrm>
        </p:grpSpPr>
        <p:sp>
          <p:nvSpPr>
            <p:cNvPr id="2754" name="Google Shape;2754;p6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5" name="Google Shape;2755;p61"/>
            <p:cNvGrpSpPr/>
            <p:nvPr/>
          </p:nvGrpSpPr>
          <p:grpSpPr>
            <a:xfrm rot="775977">
              <a:off x="7469452" y="884847"/>
              <a:ext cx="810777" cy="1096741"/>
              <a:chOff x="2103901" y="2201181"/>
              <a:chExt cx="654147" cy="884867"/>
            </a:xfrm>
          </p:grpSpPr>
          <p:sp>
            <p:nvSpPr>
              <p:cNvPr id="2756" name="Google Shape;2756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7" name="Google Shape;2757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58" name="Google Shape;2758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66" name="Google Shape;2766;p61"/>
            <p:cNvSpPr/>
            <p:nvPr/>
          </p:nvSpPr>
          <p:spPr>
            <a:xfrm>
              <a:off x="6823124" y="764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7508862" y="5395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7562024" y="23757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8A02F59F-FFF6-ED10-94C3-152D09137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905" y="2494904"/>
            <a:ext cx="837819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F3D55"/>
                </a:solidFill>
                <a:latin typeface="+mj-lt"/>
              </a:rPr>
              <a:t>CHIA ĐA THỨC CHO ĐƠN THỨC</a:t>
            </a:r>
            <a:endParaRPr sz="3500" b="1" dirty="0">
              <a:solidFill>
                <a:srgbClr val="0F3D55"/>
              </a:solidFill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E2DB15AA-F1CE-DAD2-CB79-C6C9D9C3A00E}"/>
              </a:ext>
            </a:extLst>
          </p:cNvPr>
          <p:cNvSpPr txBox="1">
            <a:spLocks/>
          </p:cNvSpPr>
          <p:nvPr/>
        </p:nvSpPr>
        <p:spPr>
          <a:xfrm>
            <a:off x="3489965" y="1529438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IV</a:t>
            </a:r>
          </a:p>
        </p:txBody>
      </p:sp>
    </p:spTree>
  </p:cSld>
  <p:clrMapOvr>
    <a:masterClrMapping/>
  </p:clrMapOvr>
  <p:transition spd="med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Phép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chia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hết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cho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249218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ea typeface="Times New Roman" panose="02020603050405020304" pitchFamily="18" charset="0"/>
                  </a:rPr>
                  <a:t>T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  <a:blipFill>
                <a:blip r:embed="rId3"/>
                <a:stretch>
                  <a:fillRect l="-1053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74315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(9. 2)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blipFill>
                <a:blip r:embed="rId5"/>
                <a:stretch>
                  <a:fillRect l="-106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nói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chia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hết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64458" y="746776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đều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lớn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  <a:blipFill>
                <a:blip r:embed="rId3"/>
                <a:stretch>
                  <a:fillRect l="-1118" r="-1118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2E6CACC-757E-A6C2-B70D-0A8CE229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5608"/>
            <a:ext cx="1274726" cy="1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743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2FA36E6A-6D2B-1F0B-F187-EB83CAACD969}"/>
              </a:ext>
            </a:extLst>
          </p:cNvPr>
          <p:cNvSpPr/>
          <p:nvPr/>
        </p:nvSpPr>
        <p:spPr>
          <a:xfrm>
            <a:off x="0" y="473507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/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Aft>
                    <a:spcPts val="600"/>
                  </a:spcAft>
                  <a:buFontTx/>
                  <a:buChar char="-"/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8000" y="3313219"/>
            <a:ext cx="2929558" cy="16478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65FB2E-53FE-0487-225C-F667A61B10BE}"/>
              </a:ext>
            </a:extLst>
          </p:cNvPr>
          <p:cNvGrpSpPr/>
          <p:nvPr/>
        </p:nvGrpSpPr>
        <p:grpSpPr>
          <a:xfrm>
            <a:off x="624935" y="3786451"/>
            <a:ext cx="6435723" cy="1035605"/>
            <a:chOff x="497626" y="3707436"/>
            <a:chExt cx="3344511" cy="10356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68AB76-7514-959F-8414-01BB8F73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7626" y="3740002"/>
              <a:ext cx="302169" cy="461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/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000" kern="100" dirty="0" err="1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b="0" i="1" kern="10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 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;</a:t>
                  </a:r>
                </a:p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: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 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blipFill>
                  <a:blip r:embed="rId6"/>
                  <a:stretch>
                    <a:fillRect l="-1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91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4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NỘI DUNG BÀI HỌC</a:t>
            </a:r>
            <a:endParaRPr sz="3000" b="1" dirty="0">
              <a:latin typeface="+mj-lt"/>
            </a:endParaRPr>
          </a:p>
        </p:txBody>
      </p:sp>
      <p:sp>
        <p:nvSpPr>
          <p:cNvPr id="2064" name="Google Shape;2064;p43"/>
          <p:cNvSpPr txBox="1">
            <a:spLocks noGrp="1"/>
          </p:cNvSpPr>
          <p:nvPr>
            <p:ph type="title" idx="4"/>
          </p:nvPr>
        </p:nvSpPr>
        <p:spPr>
          <a:xfrm>
            <a:off x="2761430" y="1510850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+mj-lt"/>
              </a:rPr>
              <a:t>I</a:t>
            </a:r>
          </a:p>
        </p:txBody>
      </p:sp>
      <p:sp>
        <p:nvSpPr>
          <p:cNvPr id="2067" name="Google Shape;2067;p43"/>
          <p:cNvSpPr txBox="1">
            <a:spLocks noGrp="1"/>
          </p:cNvSpPr>
          <p:nvPr>
            <p:ph type="subTitle" idx="7"/>
          </p:nvPr>
        </p:nvSpPr>
        <p:spPr>
          <a:xfrm>
            <a:off x="3358472" y="1564449"/>
            <a:ext cx="3059744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Cộng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dirty="0">
              <a:latin typeface="+mj-lt"/>
            </a:endParaRPr>
          </a:p>
        </p:txBody>
      </p:sp>
      <p:grpSp>
        <p:nvGrpSpPr>
          <p:cNvPr id="2070" name="Google Shape;2070;p43"/>
          <p:cNvGrpSpPr/>
          <p:nvPr/>
        </p:nvGrpSpPr>
        <p:grpSpPr>
          <a:xfrm>
            <a:off x="6829571" y="3586508"/>
            <a:ext cx="2406651" cy="1655362"/>
            <a:chOff x="6357812" y="3558998"/>
            <a:chExt cx="2406651" cy="1655362"/>
          </a:xfrm>
        </p:grpSpPr>
        <p:grpSp>
          <p:nvGrpSpPr>
            <p:cNvPr id="2071" name="Google Shape;2071;p43"/>
            <p:cNvGrpSpPr/>
            <p:nvPr/>
          </p:nvGrpSpPr>
          <p:grpSpPr>
            <a:xfrm rot="-847056">
              <a:off x="6703949" y="3777336"/>
              <a:ext cx="1941202" cy="1218686"/>
              <a:chOff x="7468063" y="708913"/>
              <a:chExt cx="562600" cy="353200"/>
            </a:xfrm>
          </p:grpSpPr>
          <p:sp>
            <p:nvSpPr>
              <p:cNvPr id="2072" name="Google Shape;2072;p43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3" name="Google Shape;2073;p43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074" name="Google Shape;2074;p43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43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43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43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43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43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43"/>
            <p:cNvSpPr/>
            <p:nvPr/>
          </p:nvSpPr>
          <p:spPr>
            <a:xfrm>
              <a:off x="6357812" y="41672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6651786" y="4018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2" name="Google Shape;2082;p43"/>
          <p:cNvGrpSpPr/>
          <p:nvPr/>
        </p:nvGrpSpPr>
        <p:grpSpPr>
          <a:xfrm>
            <a:off x="1109057" y="3653864"/>
            <a:ext cx="1330215" cy="1161679"/>
            <a:chOff x="6457985" y="1952870"/>
            <a:chExt cx="744218" cy="649927"/>
          </a:xfrm>
        </p:grpSpPr>
        <p:sp>
          <p:nvSpPr>
            <p:cNvPr id="2083" name="Google Shape;2083;p43"/>
            <p:cNvSpPr/>
            <p:nvPr/>
          </p:nvSpPr>
          <p:spPr>
            <a:xfrm>
              <a:off x="6467763" y="1957804"/>
              <a:ext cx="705781" cy="644993"/>
            </a:xfrm>
            <a:custGeom>
              <a:avLst/>
              <a:gdLst/>
              <a:ahLst/>
              <a:cxnLst/>
              <a:rect l="l" t="t" r="r" b="b"/>
              <a:pathLst>
                <a:path w="10705" h="9783" extrusionOk="0">
                  <a:moveTo>
                    <a:pt x="6779" y="9763"/>
                  </a:moveTo>
                  <a:lnTo>
                    <a:pt x="6779" y="9763"/>
                  </a:lnTo>
                  <a:cubicBezTo>
                    <a:pt x="6778" y="9763"/>
                    <a:pt x="6777" y="9763"/>
                    <a:pt x="6776" y="9763"/>
                  </a:cubicBezTo>
                  <a:cubicBezTo>
                    <a:pt x="6777" y="9763"/>
                    <a:pt x="6778" y="9763"/>
                    <a:pt x="6779" y="9763"/>
                  </a:cubicBezTo>
                  <a:close/>
                  <a:moveTo>
                    <a:pt x="5910" y="1"/>
                  </a:moveTo>
                  <a:cubicBezTo>
                    <a:pt x="5221" y="1"/>
                    <a:pt x="4755" y="493"/>
                    <a:pt x="4454" y="1131"/>
                  </a:cubicBezTo>
                  <a:cubicBezTo>
                    <a:pt x="4183" y="560"/>
                    <a:pt x="3762" y="130"/>
                    <a:pt x="3109" y="130"/>
                  </a:cubicBezTo>
                  <a:cubicBezTo>
                    <a:pt x="2959" y="130"/>
                    <a:pt x="2796" y="153"/>
                    <a:pt x="2620" y="202"/>
                  </a:cubicBezTo>
                  <a:cubicBezTo>
                    <a:pt x="727" y="714"/>
                    <a:pt x="1251" y="2405"/>
                    <a:pt x="1727" y="3345"/>
                  </a:cubicBezTo>
                  <a:cubicBezTo>
                    <a:pt x="1477" y="3441"/>
                    <a:pt x="1251" y="3572"/>
                    <a:pt x="1049" y="3738"/>
                  </a:cubicBezTo>
                  <a:cubicBezTo>
                    <a:pt x="477" y="4203"/>
                    <a:pt x="203" y="5048"/>
                    <a:pt x="537" y="6012"/>
                  </a:cubicBezTo>
                  <a:cubicBezTo>
                    <a:pt x="394" y="5917"/>
                    <a:pt x="299" y="5774"/>
                    <a:pt x="251" y="5620"/>
                  </a:cubicBezTo>
                  <a:cubicBezTo>
                    <a:pt x="215" y="5536"/>
                    <a:pt x="203" y="5453"/>
                    <a:pt x="203" y="5358"/>
                  </a:cubicBezTo>
                  <a:cubicBezTo>
                    <a:pt x="203" y="5274"/>
                    <a:pt x="227" y="5179"/>
                    <a:pt x="191" y="5096"/>
                  </a:cubicBezTo>
                  <a:cubicBezTo>
                    <a:pt x="183" y="5078"/>
                    <a:pt x="168" y="5067"/>
                    <a:pt x="146" y="5067"/>
                  </a:cubicBezTo>
                  <a:cubicBezTo>
                    <a:pt x="138" y="5067"/>
                    <a:pt x="130" y="5069"/>
                    <a:pt x="120" y="5072"/>
                  </a:cubicBezTo>
                  <a:cubicBezTo>
                    <a:pt x="25" y="5131"/>
                    <a:pt x="13" y="5274"/>
                    <a:pt x="1" y="5370"/>
                  </a:cubicBezTo>
                  <a:cubicBezTo>
                    <a:pt x="1" y="5477"/>
                    <a:pt x="1" y="5584"/>
                    <a:pt x="37" y="5691"/>
                  </a:cubicBezTo>
                  <a:cubicBezTo>
                    <a:pt x="96" y="5917"/>
                    <a:pt x="239" y="6108"/>
                    <a:pt x="430" y="6239"/>
                  </a:cubicBezTo>
                  <a:cubicBezTo>
                    <a:pt x="501" y="6286"/>
                    <a:pt x="584" y="6322"/>
                    <a:pt x="668" y="6346"/>
                  </a:cubicBezTo>
                  <a:cubicBezTo>
                    <a:pt x="942" y="6905"/>
                    <a:pt x="1430" y="7501"/>
                    <a:pt x="2180" y="8072"/>
                  </a:cubicBezTo>
                  <a:lnTo>
                    <a:pt x="2168" y="8072"/>
                  </a:lnTo>
                  <a:cubicBezTo>
                    <a:pt x="2287" y="8156"/>
                    <a:pt x="2406" y="8251"/>
                    <a:pt x="2537" y="8334"/>
                  </a:cubicBezTo>
                  <a:lnTo>
                    <a:pt x="2549" y="8334"/>
                  </a:lnTo>
                  <a:cubicBezTo>
                    <a:pt x="2585" y="8358"/>
                    <a:pt x="2632" y="8394"/>
                    <a:pt x="2668" y="8418"/>
                  </a:cubicBezTo>
                  <a:lnTo>
                    <a:pt x="2668" y="8429"/>
                  </a:lnTo>
                  <a:cubicBezTo>
                    <a:pt x="2775" y="8501"/>
                    <a:pt x="2894" y="8572"/>
                    <a:pt x="3025" y="8644"/>
                  </a:cubicBezTo>
                  <a:cubicBezTo>
                    <a:pt x="3025" y="8644"/>
                    <a:pt x="3025" y="8644"/>
                    <a:pt x="3037" y="8632"/>
                  </a:cubicBezTo>
                  <a:cubicBezTo>
                    <a:pt x="3037" y="8644"/>
                    <a:pt x="3037" y="8644"/>
                    <a:pt x="3037" y="8644"/>
                  </a:cubicBezTo>
                  <a:lnTo>
                    <a:pt x="3025" y="8644"/>
                  </a:lnTo>
                  <a:cubicBezTo>
                    <a:pt x="3132" y="8703"/>
                    <a:pt x="3239" y="8763"/>
                    <a:pt x="3347" y="8822"/>
                  </a:cubicBezTo>
                  <a:cubicBezTo>
                    <a:pt x="3430" y="8858"/>
                    <a:pt x="3501" y="8894"/>
                    <a:pt x="3585" y="8941"/>
                  </a:cubicBezTo>
                  <a:cubicBezTo>
                    <a:pt x="3751" y="9025"/>
                    <a:pt x="3930" y="9108"/>
                    <a:pt x="4097" y="9180"/>
                  </a:cubicBezTo>
                  <a:cubicBezTo>
                    <a:pt x="4085" y="9191"/>
                    <a:pt x="4085" y="9191"/>
                    <a:pt x="4073" y="9203"/>
                  </a:cubicBezTo>
                  <a:cubicBezTo>
                    <a:pt x="4275" y="9287"/>
                    <a:pt x="4454" y="9358"/>
                    <a:pt x="4644" y="9430"/>
                  </a:cubicBezTo>
                  <a:lnTo>
                    <a:pt x="4656" y="9418"/>
                  </a:lnTo>
                  <a:cubicBezTo>
                    <a:pt x="4680" y="9418"/>
                    <a:pt x="4716" y="9430"/>
                    <a:pt x="4740" y="9441"/>
                  </a:cubicBezTo>
                  <a:cubicBezTo>
                    <a:pt x="4728" y="9441"/>
                    <a:pt x="4728" y="9453"/>
                    <a:pt x="4728" y="9465"/>
                  </a:cubicBezTo>
                  <a:cubicBezTo>
                    <a:pt x="4823" y="9501"/>
                    <a:pt x="4930" y="9525"/>
                    <a:pt x="5025" y="9561"/>
                  </a:cubicBezTo>
                  <a:cubicBezTo>
                    <a:pt x="5025" y="9549"/>
                    <a:pt x="5037" y="9549"/>
                    <a:pt x="5037" y="9537"/>
                  </a:cubicBezTo>
                  <a:cubicBezTo>
                    <a:pt x="5430" y="9656"/>
                    <a:pt x="5787" y="9715"/>
                    <a:pt x="6109" y="9739"/>
                  </a:cubicBezTo>
                  <a:cubicBezTo>
                    <a:pt x="6097" y="9751"/>
                    <a:pt x="6097" y="9763"/>
                    <a:pt x="6085" y="9775"/>
                  </a:cubicBezTo>
                  <a:cubicBezTo>
                    <a:pt x="6189" y="9780"/>
                    <a:pt x="6288" y="9783"/>
                    <a:pt x="6384" y="9783"/>
                  </a:cubicBezTo>
                  <a:cubicBezTo>
                    <a:pt x="6520" y="9783"/>
                    <a:pt x="6650" y="9777"/>
                    <a:pt x="6776" y="9763"/>
                  </a:cubicBezTo>
                  <a:cubicBezTo>
                    <a:pt x="6776" y="9763"/>
                    <a:pt x="6788" y="9751"/>
                    <a:pt x="6788" y="9751"/>
                  </a:cubicBezTo>
                  <a:lnTo>
                    <a:pt x="6788" y="9751"/>
                  </a:lnTo>
                  <a:cubicBezTo>
                    <a:pt x="6788" y="9751"/>
                    <a:pt x="6788" y="9761"/>
                    <a:pt x="6779" y="9763"/>
                  </a:cubicBezTo>
                  <a:lnTo>
                    <a:pt x="6779" y="9763"/>
                  </a:lnTo>
                  <a:cubicBezTo>
                    <a:pt x="6908" y="9751"/>
                    <a:pt x="7026" y="9727"/>
                    <a:pt x="7133" y="9691"/>
                  </a:cubicBezTo>
                  <a:cubicBezTo>
                    <a:pt x="7145" y="9691"/>
                    <a:pt x="7145" y="9680"/>
                    <a:pt x="7145" y="9668"/>
                  </a:cubicBezTo>
                  <a:lnTo>
                    <a:pt x="7157" y="9644"/>
                  </a:lnTo>
                  <a:cubicBezTo>
                    <a:pt x="7645" y="9501"/>
                    <a:pt x="8014" y="9227"/>
                    <a:pt x="8276" y="8894"/>
                  </a:cubicBezTo>
                  <a:lnTo>
                    <a:pt x="10109" y="9227"/>
                  </a:lnTo>
                  <a:cubicBezTo>
                    <a:pt x="10114" y="9228"/>
                    <a:pt x="10118" y="9228"/>
                    <a:pt x="10122" y="9228"/>
                  </a:cubicBezTo>
                  <a:cubicBezTo>
                    <a:pt x="10196" y="9228"/>
                    <a:pt x="10225" y="9129"/>
                    <a:pt x="10157" y="9084"/>
                  </a:cubicBezTo>
                  <a:lnTo>
                    <a:pt x="8657" y="8108"/>
                  </a:lnTo>
                  <a:cubicBezTo>
                    <a:pt x="8800" y="7548"/>
                    <a:pt x="8764" y="6941"/>
                    <a:pt x="8562" y="6405"/>
                  </a:cubicBezTo>
                  <a:cubicBezTo>
                    <a:pt x="9574" y="6012"/>
                    <a:pt x="10705" y="5227"/>
                    <a:pt x="9931" y="3750"/>
                  </a:cubicBezTo>
                  <a:cubicBezTo>
                    <a:pt x="9594" y="3113"/>
                    <a:pt x="9173" y="2879"/>
                    <a:pt x="8739" y="2879"/>
                  </a:cubicBezTo>
                  <a:cubicBezTo>
                    <a:pt x="8605" y="2879"/>
                    <a:pt x="8470" y="2901"/>
                    <a:pt x="8335" y="2941"/>
                  </a:cubicBezTo>
                  <a:cubicBezTo>
                    <a:pt x="8276" y="2762"/>
                    <a:pt x="8169" y="2595"/>
                    <a:pt x="7978" y="2453"/>
                  </a:cubicBezTo>
                  <a:cubicBezTo>
                    <a:pt x="8109" y="1571"/>
                    <a:pt x="7859" y="690"/>
                    <a:pt x="6704" y="190"/>
                  </a:cubicBezTo>
                  <a:cubicBezTo>
                    <a:pt x="6411" y="59"/>
                    <a:pt x="6147" y="1"/>
                    <a:pt x="591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4" name="Google Shape;2084;p43"/>
            <p:cNvGrpSpPr/>
            <p:nvPr/>
          </p:nvGrpSpPr>
          <p:grpSpPr>
            <a:xfrm>
              <a:off x="6457985" y="1952870"/>
              <a:ext cx="744218" cy="645389"/>
              <a:chOff x="5220275" y="566975"/>
              <a:chExt cx="282200" cy="244725"/>
            </a:xfrm>
          </p:grpSpPr>
          <p:sp>
            <p:nvSpPr>
              <p:cNvPr id="2085" name="Google Shape;2085;p43"/>
              <p:cNvSpPr/>
              <p:nvPr/>
            </p:nvSpPr>
            <p:spPr>
              <a:xfrm>
                <a:off x="5222075" y="570450"/>
                <a:ext cx="127400" cy="9645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3858" extrusionOk="0">
                    <a:moveTo>
                      <a:pt x="3120" y="1"/>
                    </a:moveTo>
                    <a:cubicBezTo>
                      <a:pt x="2970" y="1"/>
                      <a:pt x="2807" y="23"/>
                      <a:pt x="2631" y="71"/>
                    </a:cubicBezTo>
                    <a:cubicBezTo>
                      <a:pt x="0" y="785"/>
                      <a:pt x="2036" y="3774"/>
                      <a:pt x="2119" y="3845"/>
                    </a:cubicBezTo>
                    <a:lnTo>
                      <a:pt x="4941" y="3857"/>
                    </a:lnTo>
                    <a:cubicBezTo>
                      <a:pt x="4941" y="3857"/>
                      <a:pt x="5095" y="1"/>
                      <a:pt x="3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5355700" y="618600"/>
                <a:ext cx="105700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718" extrusionOk="0">
                    <a:moveTo>
                      <a:pt x="1618" y="0"/>
                    </a:moveTo>
                    <a:cubicBezTo>
                      <a:pt x="364" y="0"/>
                      <a:pt x="1" y="2041"/>
                      <a:pt x="1" y="2122"/>
                    </a:cubicBezTo>
                    <a:lnTo>
                      <a:pt x="1620" y="3717"/>
                    </a:lnTo>
                    <a:cubicBezTo>
                      <a:pt x="1620" y="3717"/>
                      <a:pt x="4228" y="1241"/>
                      <a:pt x="2418" y="241"/>
                    </a:cubicBezTo>
                    <a:cubicBezTo>
                      <a:pt x="2118" y="72"/>
                      <a:pt x="1852" y="0"/>
                      <a:pt x="16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5423875" y="763300"/>
                <a:ext cx="541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383" extrusionOk="0">
                    <a:moveTo>
                      <a:pt x="203" y="1"/>
                    </a:moveTo>
                    <a:lnTo>
                      <a:pt x="1" y="1001"/>
                    </a:lnTo>
                    <a:lnTo>
                      <a:pt x="2048" y="1382"/>
                    </a:lnTo>
                    <a:cubicBezTo>
                      <a:pt x="2053" y="1383"/>
                      <a:pt x="2057" y="1383"/>
                      <a:pt x="2061" y="1383"/>
                    </a:cubicBezTo>
                    <a:cubicBezTo>
                      <a:pt x="2135" y="1383"/>
                      <a:pt x="2164" y="1284"/>
                      <a:pt x="2096" y="1239"/>
                    </a:cubicBez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5318075" y="566975"/>
                <a:ext cx="145125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5211" extrusionOk="0">
                    <a:moveTo>
                      <a:pt x="2090" y="0"/>
                    </a:moveTo>
                    <a:cubicBezTo>
                      <a:pt x="127" y="0"/>
                      <a:pt x="0" y="3913"/>
                      <a:pt x="53" y="4008"/>
                    </a:cubicBezTo>
                    <a:lnTo>
                      <a:pt x="2887" y="5211"/>
                    </a:lnTo>
                    <a:cubicBezTo>
                      <a:pt x="2887" y="5211"/>
                      <a:pt x="5804" y="1472"/>
                      <a:pt x="2887" y="186"/>
                    </a:cubicBezTo>
                    <a:cubicBezTo>
                      <a:pt x="2592" y="58"/>
                      <a:pt x="2328" y="0"/>
                      <a:pt x="2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5371200" y="638975"/>
                <a:ext cx="1312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3867" extrusionOk="0">
                    <a:moveTo>
                      <a:pt x="2787" y="1"/>
                    </a:moveTo>
                    <a:cubicBezTo>
                      <a:pt x="1477" y="1"/>
                      <a:pt x="0" y="2176"/>
                      <a:pt x="0" y="2176"/>
                    </a:cubicBezTo>
                    <a:lnTo>
                      <a:pt x="1369" y="3867"/>
                    </a:lnTo>
                    <a:cubicBezTo>
                      <a:pt x="1369" y="3867"/>
                      <a:pt x="5251" y="3295"/>
                      <a:pt x="3977" y="878"/>
                    </a:cubicBezTo>
                    <a:cubicBezTo>
                      <a:pt x="3639" y="240"/>
                      <a:pt x="3222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5220275" y="645625"/>
                <a:ext cx="234075" cy="1653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6612" extrusionOk="0">
                    <a:moveTo>
                      <a:pt x="2978" y="0"/>
                    </a:moveTo>
                    <a:cubicBezTo>
                      <a:pt x="2281" y="0"/>
                      <a:pt x="1638" y="174"/>
                      <a:pt x="1132" y="588"/>
                    </a:cubicBezTo>
                    <a:cubicBezTo>
                      <a:pt x="13" y="1505"/>
                      <a:pt x="1" y="3922"/>
                      <a:pt x="3656" y="5803"/>
                    </a:cubicBezTo>
                    <a:cubicBezTo>
                      <a:pt x="4773" y="6377"/>
                      <a:pt x="5694" y="6611"/>
                      <a:pt x="6433" y="6611"/>
                    </a:cubicBezTo>
                    <a:cubicBezTo>
                      <a:pt x="8949" y="6611"/>
                      <a:pt x="9362" y="3894"/>
                      <a:pt x="8240" y="2541"/>
                    </a:cubicBezTo>
                    <a:cubicBezTo>
                      <a:pt x="7202" y="1303"/>
                      <a:pt x="4887" y="0"/>
                      <a:pt x="29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5222075" y="693850"/>
                <a:ext cx="41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321" extrusionOk="0">
                    <a:moveTo>
                      <a:pt x="157" y="0"/>
                    </a:moveTo>
                    <a:cubicBezTo>
                      <a:pt x="149" y="0"/>
                      <a:pt x="141" y="1"/>
                      <a:pt x="131" y="5"/>
                    </a:cubicBezTo>
                    <a:cubicBezTo>
                      <a:pt x="36" y="64"/>
                      <a:pt x="24" y="195"/>
                      <a:pt x="12" y="302"/>
                    </a:cubicBezTo>
                    <a:cubicBezTo>
                      <a:pt x="0" y="409"/>
                      <a:pt x="12" y="517"/>
                      <a:pt x="48" y="624"/>
                    </a:cubicBezTo>
                    <a:cubicBezTo>
                      <a:pt x="107" y="838"/>
                      <a:pt x="250" y="1041"/>
                      <a:pt x="441" y="1171"/>
                    </a:cubicBezTo>
                    <a:cubicBezTo>
                      <a:pt x="599" y="1271"/>
                      <a:pt x="799" y="1320"/>
                      <a:pt x="986" y="1320"/>
                    </a:cubicBezTo>
                    <a:cubicBezTo>
                      <a:pt x="1023" y="1320"/>
                      <a:pt x="1060" y="1318"/>
                      <a:pt x="1095" y="1314"/>
                    </a:cubicBezTo>
                    <a:cubicBezTo>
                      <a:pt x="1298" y="1279"/>
                      <a:pt x="1572" y="1171"/>
                      <a:pt x="1655" y="969"/>
                    </a:cubicBezTo>
                    <a:cubicBezTo>
                      <a:pt x="1675" y="929"/>
                      <a:pt x="1644" y="880"/>
                      <a:pt x="1606" y="880"/>
                    </a:cubicBezTo>
                    <a:cubicBezTo>
                      <a:pt x="1599" y="880"/>
                      <a:pt x="1591" y="882"/>
                      <a:pt x="1584" y="886"/>
                    </a:cubicBezTo>
                    <a:cubicBezTo>
                      <a:pt x="1500" y="910"/>
                      <a:pt x="1429" y="969"/>
                      <a:pt x="1345" y="1005"/>
                    </a:cubicBezTo>
                    <a:cubicBezTo>
                      <a:pt x="1262" y="1041"/>
                      <a:pt x="1179" y="1064"/>
                      <a:pt x="1084" y="1076"/>
                    </a:cubicBezTo>
                    <a:cubicBezTo>
                      <a:pt x="1056" y="1078"/>
                      <a:pt x="1028" y="1079"/>
                      <a:pt x="1001" y="1079"/>
                    </a:cubicBezTo>
                    <a:cubicBezTo>
                      <a:pt x="850" y="1079"/>
                      <a:pt x="702" y="1050"/>
                      <a:pt x="572" y="969"/>
                    </a:cubicBezTo>
                    <a:cubicBezTo>
                      <a:pt x="417" y="874"/>
                      <a:pt x="322" y="719"/>
                      <a:pt x="262" y="552"/>
                    </a:cubicBezTo>
                    <a:cubicBezTo>
                      <a:pt x="226" y="469"/>
                      <a:pt x="214" y="386"/>
                      <a:pt x="214" y="290"/>
                    </a:cubicBezTo>
                    <a:cubicBezTo>
                      <a:pt x="214" y="207"/>
                      <a:pt x="226" y="112"/>
                      <a:pt x="202" y="28"/>
                    </a:cubicBezTo>
                    <a:cubicBezTo>
                      <a:pt x="194" y="11"/>
                      <a:pt x="179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5287850" y="69097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15" y="1"/>
                    </a:moveTo>
                    <a:cubicBezTo>
                      <a:pt x="179" y="1"/>
                      <a:pt x="155" y="13"/>
                      <a:pt x="131" y="36"/>
                    </a:cubicBezTo>
                    <a:cubicBezTo>
                      <a:pt x="108" y="48"/>
                      <a:pt x="96" y="60"/>
                      <a:pt x="84" y="72"/>
                    </a:cubicBezTo>
                    <a:cubicBezTo>
                      <a:pt x="72" y="84"/>
                      <a:pt x="48" y="108"/>
                      <a:pt x="36" y="120"/>
                    </a:cubicBezTo>
                    <a:cubicBezTo>
                      <a:pt x="24" y="143"/>
                      <a:pt x="12" y="179"/>
                      <a:pt x="12" y="203"/>
                    </a:cubicBezTo>
                    <a:cubicBezTo>
                      <a:pt x="0" y="239"/>
                      <a:pt x="12" y="274"/>
                      <a:pt x="12" y="298"/>
                    </a:cubicBezTo>
                    <a:cubicBezTo>
                      <a:pt x="24" y="310"/>
                      <a:pt x="24" y="310"/>
                      <a:pt x="24" y="322"/>
                    </a:cubicBezTo>
                    <a:cubicBezTo>
                      <a:pt x="24" y="322"/>
                      <a:pt x="24" y="322"/>
                      <a:pt x="24" y="334"/>
                    </a:cubicBezTo>
                    <a:cubicBezTo>
                      <a:pt x="36" y="346"/>
                      <a:pt x="36" y="370"/>
                      <a:pt x="48" y="394"/>
                    </a:cubicBezTo>
                    <a:cubicBezTo>
                      <a:pt x="60" y="405"/>
                      <a:pt x="72" y="429"/>
                      <a:pt x="84" y="441"/>
                    </a:cubicBezTo>
                    <a:lnTo>
                      <a:pt x="131" y="477"/>
                    </a:lnTo>
                    <a:lnTo>
                      <a:pt x="143" y="477"/>
                    </a:lnTo>
                    <a:cubicBezTo>
                      <a:pt x="179" y="501"/>
                      <a:pt x="215" y="513"/>
                      <a:pt x="262" y="513"/>
                    </a:cubicBezTo>
                    <a:cubicBezTo>
                      <a:pt x="298" y="513"/>
                      <a:pt x="334" y="513"/>
                      <a:pt x="358" y="489"/>
                    </a:cubicBezTo>
                    <a:cubicBezTo>
                      <a:pt x="381" y="477"/>
                      <a:pt x="417" y="465"/>
                      <a:pt x="441" y="441"/>
                    </a:cubicBezTo>
                    <a:cubicBezTo>
                      <a:pt x="465" y="405"/>
                      <a:pt x="489" y="370"/>
                      <a:pt x="500" y="334"/>
                    </a:cubicBezTo>
                    <a:cubicBezTo>
                      <a:pt x="500" y="310"/>
                      <a:pt x="500" y="286"/>
                      <a:pt x="512" y="263"/>
                    </a:cubicBezTo>
                    <a:cubicBezTo>
                      <a:pt x="500" y="251"/>
                      <a:pt x="500" y="239"/>
                      <a:pt x="500" y="227"/>
                    </a:cubicBezTo>
                    <a:cubicBezTo>
                      <a:pt x="500" y="203"/>
                      <a:pt x="489" y="167"/>
                      <a:pt x="477" y="143"/>
                    </a:cubicBezTo>
                    <a:cubicBezTo>
                      <a:pt x="453" y="120"/>
                      <a:pt x="441" y="96"/>
                      <a:pt x="429" y="84"/>
                    </a:cubicBezTo>
                    <a:cubicBezTo>
                      <a:pt x="429" y="84"/>
                      <a:pt x="417" y="72"/>
                      <a:pt x="417" y="72"/>
                    </a:cubicBezTo>
                    <a:cubicBezTo>
                      <a:pt x="405" y="60"/>
                      <a:pt x="381" y="48"/>
                      <a:pt x="369" y="36"/>
                    </a:cubicBezTo>
                    <a:cubicBezTo>
                      <a:pt x="346" y="13"/>
                      <a:pt x="310" y="13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5297675" y="676975"/>
                <a:ext cx="178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05" extrusionOk="0">
                    <a:moveTo>
                      <a:pt x="230" y="0"/>
                    </a:moveTo>
                    <a:cubicBezTo>
                      <a:pt x="168" y="0"/>
                      <a:pt x="106" y="12"/>
                      <a:pt x="48" y="37"/>
                    </a:cubicBezTo>
                    <a:cubicBezTo>
                      <a:pt x="24" y="49"/>
                      <a:pt x="0" y="72"/>
                      <a:pt x="12" y="108"/>
                    </a:cubicBezTo>
                    <a:cubicBezTo>
                      <a:pt x="22" y="138"/>
                      <a:pt x="48" y="159"/>
                      <a:pt x="70" y="159"/>
                    </a:cubicBezTo>
                    <a:cubicBezTo>
                      <a:pt x="75" y="159"/>
                      <a:pt x="79" y="158"/>
                      <a:pt x="84" y="156"/>
                    </a:cubicBezTo>
                    <a:cubicBezTo>
                      <a:pt x="118" y="142"/>
                      <a:pt x="157" y="136"/>
                      <a:pt x="196" y="136"/>
                    </a:cubicBezTo>
                    <a:cubicBezTo>
                      <a:pt x="223" y="136"/>
                      <a:pt x="249" y="139"/>
                      <a:pt x="274" y="144"/>
                    </a:cubicBezTo>
                    <a:cubicBezTo>
                      <a:pt x="346" y="156"/>
                      <a:pt x="393" y="180"/>
                      <a:pt x="441" y="227"/>
                    </a:cubicBezTo>
                    <a:cubicBezTo>
                      <a:pt x="465" y="251"/>
                      <a:pt x="477" y="263"/>
                      <a:pt x="500" y="299"/>
                    </a:cubicBezTo>
                    <a:cubicBezTo>
                      <a:pt x="500" y="311"/>
                      <a:pt x="500" y="311"/>
                      <a:pt x="500" y="322"/>
                    </a:cubicBezTo>
                    <a:cubicBezTo>
                      <a:pt x="500" y="322"/>
                      <a:pt x="500" y="322"/>
                      <a:pt x="512" y="334"/>
                    </a:cubicBezTo>
                    <a:cubicBezTo>
                      <a:pt x="512" y="346"/>
                      <a:pt x="524" y="370"/>
                      <a:pt x="524" y="382"/>
                    </a:cubicBezTo>
                    <a:cubicBezTo>
                      <a:pt x="524" y="406"/>
                      <a:pt x="536" y="418"/>
                      <a:pt x="536" y="442"/>
                    </a:cubicBezTo>
                    <a:cubicBezTo>
                      <a:pt x="536" y="465"/>
                      <a:pt x="536" y="477"/>
                      <a:pt x="548" y="489"/>
                    </a:cubicBezTo>
                    <a:cubicBezTo>
                      <a:pt x="548" y="489"/>
                      <a:pt x="548" y="501"/>
                      <a:pt x="548" y="513"/>
                    </a:cubicBezTo>
                    <a:cubicBezTo>
                      <a:pt x="548" y="517"/>
                      <a:pt x="548" y="521"/>
                      <a:pt x="548" y="525"/>
                    </a:cubicBezTo>
                    <a:cubicBezTo>
                      <a:pt x="548" y="549"/>
                      <a:pt x="560" y="573"/>
                      <a:pt x="584" y="584"/>
                    </a:cubicBezTo>
                    <a:cubicBezTo>
                      <a:pt x="591" y="598"/>
                      <a:pt x="602" y="604"/>
                      <a:pt x="614" y="604"/>
                    </a:cubicBezTo>
                    <a:cubicBezTo>
                      <a:pt x="623" y="604"/>
                      <a:pt x="633" y="601"/>
                      <a:pt x="643" y="596"/>
                    </a:cubicBezTo>
                    <a:cubicBezTo>
                      <a:pt x="691" y="573"/>
                      <a:pt x="715" y="513"/>
                      <a:pt x="715" y="465"/>
                    </a:cubicBezTo>
                    <a:cubicBezTo>
                      <a:pt x="715" y="418"/>
                      <a:pt x="703" y="370"/>
                      <a:pt x="691" y="334"/>
                    </a:cubicBezTo>
                    <a:cubicBezTo>
                      <a:pt x="667" y="251"/>
                      <a:pt x="607" y="180"/>
                      <a:pt x="548" y="120"/>
                    </a:cubicBezTo>
                    <a:cubicBezTo>
                      <a:pt x="462" y="42"/>
                      <a:pt x="346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5272975" y="704725"/>
                <a:ext cx="244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33" extrusionOk="0">
                    <a:moveTo>
                      <a:pt x="245" y="1"/>
                    </a:moveTo>
                    <a:cubicBezTo>
                      <a:pt x="203" y="1"/>
                      <a:pt x="161" y="4"/>
                      <a:pt x="119" y="10"/>
                    </a:cubicBezTo>
                    <a:cubicBezTo>
                      <a:pt x="48" y="22"/>
                      <a:pt x="0" y="129"/>
                      <a:pt x="48" y="189"/>
                    </a:cubicBezTo>
                    <a:cubicBezTo>
                      <a:pt x="48" y="201"/>
                      <a:pt x="60" y="201"/>
                      <a:pt x="60" y="213"/>
                    </a:cubicBezTo>
                    <a:cubicBezTo>
                      <a:pt x="60" y="248"/>
                      <a:pt x="83" y="284"/>
                      <a:pt x="107" y="308"/>
                    </a:cubicBezTo>
                    <a:cubicBezTo>
                      <a:pt x="202" y="415"/>
                      <a:pt x="310" y="522"/>
                      <a:pt x="441" y="570"/>
                    </a:cubicBezTo>
                    <a:cubicBezTo>
                      <a:pt x="512" y="606"/>
                      <a:pt x="572" y="617"/>
                      <a:pt x="643" y="617"/>
                    </a:cubicBezTo>
                    <a:cubicBezTo>
                      <a:pt x="667" y="617"/>
                      <a:pt x="691" y="629"/>
                      <a:pt x="714" y="629"/>
                    </a:cubicBezTo>
                    <a:cubicBezTo>
                      <a:pt x="723" y="632"/>
                      <a:pt x="731" y="632"/>
                      <a:pt x="738" y="632"/>
                    </a:cubicBezTo>
                    <a:cubicBezTo>
                      <a:pt x="771" y="632"/>
                      <a:pt x="790" y="613"/>
                      <a:pt x="810" y="594"/>
                    </a:cubicBezTo>
                    <a:cubicBezTo>
                      <a:pt x="833" y="582"/>
                      <a:pt x="857" y="570"/>
                      <a:pt x="881" y="558"/>
                    </a:cubicBezTo>
                    <a:cubicBezTo>
                      <a:pt x="953" y="522"/>
                      <a:pt x="976" y="439"/>
                      <a:pt x="941" y="367"/>
                    </a:cubicBezTo>
                    <a:cubicBezTo>
                      <a:pt x="786" y="131"/>
                      <a:pt x="516" y="1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5276525" y="652275"/>
                <a:ext cx="77725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419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94" y="894"/>
                      <a:pt x="2192" y="1799"/>
                      <a:pt x="1751" y="2596"/>
                    </a:cubicBezTo>
                    <a:cubicBezTo>
                      <a:pt x="1299" y="3406"/>
                      <a:pt x="668" y="4049"/>
                      <a:pt x="1" y="4668"/>
                    </a:cubicBezTo>
                    <a:cubicBezTo>
                      <a:pt x="108" y="4751"/>
                      <a:pt x="239" y="4847"/>
                      <a:pt x="370" y="4930"/>
                    </a:cubicBezTo>
                    <a:cubicBezTo>
                      <a:pt x="1120" y="4478"/>
                      <a:pt x="1632" y="3656"/>
                      <a:pt x="2073" y="2930"/>
                    </a:cubicBezTo>
                    <a:lnTo>
                      <a:pt x="2073" y="2930"/>
                    </a:lnTo>
                    <a:cubicBezTo>
                      <a:pt x="2073" y="2930"/>
                      <a:pt x="2073" y="2942"/>
                      <a:pt x="2061" y="2954"/>
                    </a:cubicBezTo>
                    <a:cubicBezTo>
                      <a:pt x="2013" y="3061"/>
                      <a:pt x="1965" y="3168"/>
                      <a:pt x="1906" y="3263"/>
                    </a:cubicBezTo>
                    <a:cubicBezTo>
                      <a:pt x="1644" y="3656"/>
                      <a:pt x="1370" y="4037"/>
                      <a:pt x="1084" y="4418"/>
                    </a:cubicBezTo>
                    <a:cubicBezTo>
                      <a:pt x="1061" y="4454"/>
                      <a:pt x="1037" y="4489"/>
                      <a:pt x="1013" y="4525"/>
                    </a:cubicBezTo>
                    <a:cubicBezTo>
                      <a:pt x="846" y="4692"/>
                      <a:pt x="680" y="4859"/>
                      <a:pt x="489" y="5013"/>
                    </a:cubicBezTo>
                    <a:cubicBezTo>
                      <a:pt x="608" y="5097"/>
                      <a:pt x="727" y="5168"/>
                      <a:pt x="846" y="5240"/>
                    </a:cubicBezTo>
                    <a:cubicBezTo>
                      <a:pt x="894" y="5192"/>
                      <a:pt x="930" y="5144"/>
                      <a:pt x="977" y="5097"/>
                    </a:cubicBezTo>
                    <a:cubicBezTo>
                      <a:pt x="1108" y="4966"/>
                      <a:pt x="1251" y="4835"/>
                      <a:pt x="1370" y="4692"/>
                    </a:cubicBezTo>
                    <a:lnTo>
                      <a:pt x="1370" y="4692"/>
                    </a:lnTo>
                    <a:cubicBezTo>
                      <a:pt x="1215" y="4882"/>
                      <a:pt x="1037" y="5073"/>
                      <a:pt x="858" y="5240"/>
                    </a:cubicBezTo>
                    <a:cubicBezTo>
                      <a:pt x="953" y="5299"/>
                      <a:pt x="1061" y="5359"/>
                      <a:pt x="1168" y="5418"/>
                    </a:cubicBezTo>
                    <a:cubicBezTo>
                      <a:pt x="1680" y="4930"/>
                      <a:pt x="2073" y="4335"/>
                      <a:pt x="2370" y="3668"/>
                    </a:cubicBezTo>
                    <a:cubicBezTo>
                      <a:pt x="2537" y="3287"/>
                      <a:pt x="2668" y="2882"/>
                      <a:pt x="2787" y="2477"/>
                    </a:cubicBezTo>
                    <a:cubicBezTo>
                      <a:pt x="2882" y="2287"/>
                      <a:pt x="2954" y="2084"/>
                      <a:pt x="3013" y="1882"/>
                    </a:cubicBezTo>
                    <a:cubicBezTo>
                      <a:pt x="3073" y="1596"/>
                      <a:pt x="3097" y="1310"/>
                      <a:pt x="3097" y="1025"/>
                    </a:cubicBezTo>
                    <a:cubicBezTo>
                      <a:pt x="3108" y="763"/>
                      <a:pt x="3108" y="513"/>
                      <a:pt x="3037" y="263"/>
                    </a:cubicBezTo>
                    <a:cubicBezTo>
                      <a:pt x="2894" y="203"/>
                      <a:pt x="2739" y="144"/>
                      <a:pt x="2585" y="96"/>
                    </a:cubicBezTo>
                    <a:lnTo>
                      <a:pt x="2585" y="96"/>
                    </a:lnTo>
                    <a:cubicBezTo>
                      <a:pt x="2596" y="263"/>
                      <a:pt x="2596" y="429"/>
                      <a:pt x="2596" y="584"/>
                    </a:cubicBezTo>
                    <a:cubicBezTo>
                      <a:pt x="2585" y="418"/>
                      <a:pt x="2573" y="251"/>
                      <a:pt x="2537" y="84"/>
                    </a:cubicBezTo>
                    <a:cubicBezTo>
                      <a:pt x="2442" y="48"/>
                      <a:pt x="2346" y="25"/>
                      <a:pt x="2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5324150" y="668350"/>
                <a:ext cx="6730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514" extrusionOk="0">
                    <a:moveTo>
                      <a:pt x="2454" y="1013"/>
                    </a:moveTo>
                    <a:lnTo>
                      <a:pt x="2454" y="1013"/>
                    </a:lnTo>
                    <a:cubicBezTo>
                      <a:pt x="2418" y="1656"/>
                      <a:pt x="2251" y="2299"/>
                      <a:pt x="2013" y="2906"/>
                    </a:cubicBezTo>
                    <a:cubicBezTo>
                      <a:pt x="2096" y="2680"/>
                      <a:pt x="2144" y="2453"/>
                      <a:pt x="2192" y="2215"/>
                    </a:cubicBezTo>
                    <a:cubicBezTo>
                      <a:pt x="2215" y="2144"/>
                      <a:pt x="2227" y="2072"/>
                      <a:pt x="2251" y="2013"/>
                    </a:cubicBezTo>
                    <a:cubicBezTo>
                      <a:pt x="2323" y="1751"/>
                      <a:pt x="2382" y="1489"/>
                      <a:pt x="2418" y="1215"/>
                    </a:cubicBezTo>
                    <a:cubicBezTo>
                      <a:pt x="2430" y="1144"/>
                      <a:pt x="2442" y="1072"/>
                      <a:pt x="2454" y="1013"/>
                    </a:cubicBezTo>
                    <a:close/>
                    <a:moveTo>
                      <a:pt x="1715" y="3585"/>
                    </a:moveTo>
                    <a:cubicBezTo>
                      <a:pt x="1614" y="3808"/>
                      <a:pt x="1495" y="4031"/>
                      <a:pt x="1374" y="4254"/>
                    </a:cubicBezTo>
                    <a:lnTo>
                      <a:pt x="1374" y="4254"/>
                    </a:lnTo>
                    <a:cubicBezTo>
                      <a:pt x="1456" y="4099"/>
                      <a:pt x="1532" y="3939"/>
                      <a:pt x="1608" y="3787"/>
                    </a:cubicBezTo>
                    <a:cubicBezTo>
                      <a:pt x="1644" y="3715"/>
                      <a:pt x="1680" y="3656"/>
                      <a:pt x="1715" y="3585"/>
                    </a:cubicBezTo>
                    <a:close/>
                    <a:moveTo>
                      <a:pt x="1942" y="1"/>
                    </a:moveTo>
                    <a:cubicBezTo>
                      <a:pt x="1989" y="1870"/>
                      <a:pt x="1287" y="3775"/>
                      <a:pt x="1" y="5144"/>
                    </a:cubicBezTo>
                    <a:cubicBezTo>
                      <a:pt x="191" y="5239"/>
                      <a:pt x="382" y="5311"/>
                      <a:pt x="561" y="5382"/>
                    </a:cubicBezTo>
                    <a:cubicBezTo>
                      <a:pt x="751" y="5204"/>
                      <a:pt x="918" y="4989"/>
                      <a:pt x="1061" y="4775"/>
                    </a:cubicBezTo>
                    <a:lnTo>
                      <a:pt x="1061" y="4775"/>
                    </a:lnTo>
                    <a:cubicBezTo>
                      <a:pt x="930" y="4989"/>
                      <a:pt x="787" y="5204"/>
                      <a:pt x="656" y="5406"/>
                    </a:cubicBezTo>
                    <a:cubicBezTo>
                      <a:pt x="751" y="5442"/>
                      <a:pt x="858" y="5478"/>
                      <a:pt x="953" y="5513"/>
                    </a:cubicBezTo>
                    <a:cubicBezTo>
                      <a:pt x="1120" y="5251"/>
                      <a:pt x="1275" y="4989"/>
                      <a:pt x="1430" y="4728"/>
                    </a:cubicBezTo>
                    <a:cubicBezTo>
                      <a:pt x="1704" y="4251"/>
                      <a:pt x="1965" y="3763"/>
                      <a:pt x="2156" y="3251"/>
                    </a:cubicBezTo>
                    <a:cubicBezTo>
                      <a:pt x="2513" y="2322"/>
                      <a:pt x="2692" y="1358"/>
                      <a:pt x="2608" y="382"/>
                    </a:cubicBezTo>
                    <a:cubicBezTo>
                      <a:pt x="2489" y="310"/>
                      <a:pt x="2370" y="227"/>
                      <a:pt x="2251" y="167"/>
                    </a:cubicBezTo>
                    <a:cubicBezTo>
                      <a:pt x="2239" y="453"/>
                      <a:pt x="2204" y="739"/>
                      <a:pt x="2156" y="1037"/>
                    </a:cubicBezTo>
                    <a:cubicBezTo>
                      <a:pt x="2180" y="727"/>
                      <a:pt x="2192" y="429"/>
                      <a:pt x="2168" y="120"/>
                    </a:cubicBezTo>
                    <a:cubicBezTo>
                      <a:pt x="2096" y="84"/>
                      <a:pt x="2025" y="36"/>
                      <a:pt x="19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5374475" y="686800"/>
                <a:ext cx="49425" cy="1249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996" extrusionOk="0">
                    <a:moveTo>
                      <a:pt x="1726" y="1084"/>
                    </a:moveTo>
                    <a:cubicBezTo>
                      <a:pt x="1750" y="1727"/>
                      <a:pt x="1643" y="2394"/>
                      <a:pt x="1476" y="3013"/>
                    </a:cubicBezTo>
                    <a:cubicBezTo>
                      <a:pt x="1524" y="2775"/>
                      <a:pt x="1560" y="2549"/>
                      <a:pt x="1584" y="2311"/>
                    </a:cubicBezTo>
                    <a:cubicBezTo>
                      <a:pt x="1596" y="2239"/>
                      <a:pt x="1607" y="2168"/>
                      <a:pt x="1619" y="2096"/>
                    </a:cubicBezTo>
                    <a:cubicBezTo>
                      <a:pt x="1667" y="1834"/>
                      <a:pt x="1703" y="1561"/>
                      <a:pt x="1715" y="1287"/>
                    </a:cubicBezTo>
                    <a:cubicBezTo>
                      <a:pt x="1715" y="1227"/>
                      <a:pt x="1726" y="1156"/>
                      <a:pt x="1726" y="1084"/>
                    </a:cubicBezTo>
                    <a:close/>
                    <a:moveTo>
                      <a:pt x="1205" y="3802"/>
                    </a:moveTo>
                    <a:lnTo>
                      <a:pt x="1205" y="3802"/>
                    </a:lnTo>
                    <a:cubicBezTo>
                      <a:pt x="1109" y="4047"/>
                      <a:pt x="1011" y="4292"/>
                      <a:pt x="905" y="4537"/>
                    </a:cubicBezTo>
                    <a:cubicBezTo>
                      <a:pt x="988" y="4335"/>
                      <a:pt x="1072" y="4132"/>
                      <a:pt x="1143" y="3930"/>
                    </a:cubicBezTo>
                    <a:cubicBezTo>
                      <a:pt x="1164" y="3887"/>
                      <a:pt x="1186" y="3845"/>
                      <a:pt x="1205" y="3802"/>
                    </a:cubicBezTo>
                    <a:close/>
                    <a:moveTo>
                      <a:pt x="1107" y="1"/>
                    </a:moveTo>
                    <a:lnTo>
                      <a:pt x="1107" y="1"/>
                    </a:lnTo>
                    <a:cubicBezTo>
                      <a:pt x="1334" y="1715"/>
                      <a:pt x="941" y="3525"/>
                      <a:pt x="0" y="4978"/>
                    </a:cubicBezTo>
                    <a:cubicBezTo>
                      <a:pt x="125" y="4990"/>
                      <a:pt x="244" y="4996"/>
                      <a:pt x="359" y="4996"/>
                    </a:cubicBezTo>
                    <a:cubicBezTo>
                      <a:pt x="473" y="4996"/>
                      <a:pt x="583" y="4990"/>
                      <a:pt x="691" y="4978"/>
                    </a:cubicBezTo>
                    <a:cubicBezTo>
                      <a:pt x="810" y="4954"/>
                      <a:pt x="929" y="4930"/>
                      <a:pt x="1048" y="4906"/>
                    </a:cubicBezTo>
                    <a:cubicBezTo>
                      <a:pt x="1048" y="4894"/>
                      <a:pt x="1048" y="4894"/>
                      <a:pt x="1060" y="4882"/>
                    </a:cubicBezTo>
                    <a:cubicBezTo>
                      <a:pt x="1286" y="4382"/>
                      <a:pt x="1500" y="3870"/>
                      <a:pt x="1643" y="3335"/>
                    </a:cubicBezTo>
                    <a:cubicBezTo>
                      <a:pt x="1893" y="2442"/>
                      <a:pt x="1977" y="1549"/>
                      <a:pt x="1846" y="644"/>
                    </a:cubicBezTo>
                    <a:cubicBezTo>
                      <a:pt x="1726" y="513"/>
                      <a:pt x="1584" y="394"/>
                      <a:pt x="1441" y="263"/>
                    </a:cubicBezTo>
                    <a:lnTo>
                      <a:pt x="1441" y="263"/>
                    </a:lnTo>
                    <a:cubicBezTo>
                      <a:pt x="1453" y="549"/>
                      <a:pt x="1453" y="846"/>
                      <a:pt x="1429" y="1132"/>
                    </a:cubicBezTo>
                    <a:cubicBezTo>
                      <a:pt x="1429" y="822"/>
                      <a:pt x="1405" y="513"/>
                      <a:pt x="1357" y="191"/>
                    </a:cubicBezTo>
                    <a:cubicBezTo>
                      <a:pt x="1274" y="132"/>
                      <a:pt x="1191" y="60"/>
                      <a:pt x="1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98" name="Google Shape;2098;p43"/>
          <p:cNvSpPr/>
          <p:nvPr/>
        </p:nvSpPr>
        <p:spPr>
          <a:xfrm>
            <a:off x="2361475" y="3404085"/>
            <a:ext cx="7246550" cy="1757500"/>
          </a:xfrm>
          <a:custGeom>
            <a:avLst/>
            <a:gdLst/>
            <a:ahLst/>
            <a:cxnLst/>
            <a:rect l="l" t="t" r="r" b="b"/>
            <a:pathLst>
              <a:path w="289862" h="70300" extrusionOk="0">
                <a:moveTo>
                  <a:pt x="0" y="70300"/>
                </a:moveTo>
                <a:cubicBezTo>
                  <a:pt x="2829" y="67630"/>
                  <a:pt x="7819" y="56188"/>
                  <a:pt x="16973" y="54281"/>
                </a:cubicBezTo>
                <a:cubicBezTo>
                  <a:pt x="26127" y="52374"/>
                  <a:pt x="44815" y="62767"/>
                  <a:pt x="54922" y="58858"/>
                </a:cubicBezTo>
                <a:cubicBezTo>
                  <a:pt x="65029" y="54949"/>
                  <a:pt x="70273" y="37881"/>
                  <a:pt x="77615" y="30825"/>
                </a:cubicBezTo>
                <a:cubicBezTo>
                  <a:pt x="84957" y="23769"/>
                  <a:pt x="88358" y="18525"/>
                  <a:pt x="98973" y="16523"/>
                </a:cubicBezTo>
                <a:cubicBezTo>
                  <a:pt x="109589" y="14521"/>
                  <a:pt x="129294" y="21417"/>
                  <a:pt x="141308" y="18811"/>
                </a:cubicBezTo>
                <a:cubicBezTo>
                  <a:pt x="153322" y="16205"/>
                  <a:pt x="158884" y="3429"/>
                  <a:pt x="171057" y="886"/>
                </a:cubicBezTo>
                <a:cubicBezTo>
                  <a:pt x="183230" y="-1656"/>
                  <a:pt x="200266" y="1935"/>
                  <a:pt x="214346" y="3556"/>
                </a:cubicBezTo>
                <a:cubicBezTo>
                  <a:pt x="228426" y="5177"/>
                  <a:pt x="242951" y="9721"/>
                  <a:pt x="255537" y="10611"/>
                </a:cubicBezTo>
                <a:cubicBezTo>
                  <a:pt x="268123" y="11501"/>
                  <a:pt x="284141" y="9181"/>
                  <a:pt x="289862" y="889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" name="Google Shape;2064;p43">
            <a:extLst>
              <a:ext uri="{FF2B5EF4-FFF2-40B4-BE49-F238E27FC236}">
                <a16:creationId xmlns:a16="http://schemas.microsoft.com/office/drawing/2014/main" id="{C7C5665F-07FF-DD88-D950-1BCA1CA90649}"/>
              </a:ext>
            </a:extLst>
          </p:cNvPr>
          <p:cNvSpPr txBox="1">
            <a:spLocks/>
          </p:cNvSpPr>
          <p:nvPr/>
        </p:nvSpPr>
        <p:spPr>
          <a:xfrm>
            <a:off x="2761430" y="2246466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</a:t>
            </a:r>
          </a:p>
        </p:txBody>
      </p:sp>
      <p:sp>
        <p:nvSpPr>
          <p:cNvPr id="27" name="Google Shape;2067;p43">
            <a:extLst>
              <a:ext uri="{FF2B5EF4-FFF2-40B4-BE49-F238E27FC236}">
                <a16:creationId xmlns:a16="http://schemas.microsoft.com/office/drawing/2014/main" id="{473A8B0D-4041-68EC-34BC-CF7BD4AB749A}"/>
              </a:ext>
            </a:extLst>
          </p:cNvPr>
          <p:cNvSpPr txBox="1">
            <a:spLocks/>
          </p:cNvSpPr>
          <p:nvPr/>
        </p:nvSpPr>
        <p:spPr>
          <a:xfrm>
            <a:off x="3358472" y="2292186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Trừ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28" name="Google Shape;2064;p43">
            <a:extLst>
              <a:ext uri="{FF2B5EF4-FFF2-40B4-BE49-F238E27FC236}">
                <a16:creationId xmlns:a16="http://schemas.microsoft.com/office/drawing/2014/main" id="{15242DA1-8D90-4BB0-4523-16C93885DD1C}"/>
              </a:ext>
            </a:extLst>
          </p:cNvPr>
          <p:cNvSpPr txBox="1">
            <a:spLocks/>
          </p:cNvSpPr>
          <p:nvPr/>
        </p:nvSpPr>
        <p:spPr>
          <a:xfrm>
            <a:off x="2761430" y="2923217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III</a:t>
            </a:r>
          </a:p>
        </p:txBody>
      </p:sp>
      <p:sp>
        <p:nvSpPr>
          <p:cNvPr id="29" name="Google Shape;2067;p43">
            <a:extLst>
              <a:ext uri="{FF2B5EF4-FFF2-40B4-BE49-F238E27FC236}">
                <a16:creationId xmlns:a16="http://schemas.microsoft.com/office/drawing/2014/main" id="{4C82E626-2C5D-0CDA-1AA4-FA5D6D672183}"/>
              </a:ext>
            </a:extLst>
          </p:cNvPr>
          <p:cNvSpPr txBox="1">
            <a:spLocks/>
          </p:cNvSpPr>
          <p:nvPr/>
        </p:nvSpPr>
        <p:spPr>
          <a:xfrm>
            <a:off x="3358472" y="2957507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Nhân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30" name="Google Shape;2064;p43">
            <a:extLst>
              <a:ext uri="{FF2B5EF4-FFF2-40B4-BE49-F238E27FC236}">
                <a16:creationId xmlns:a16="http://schemas.microsoft.com/office/drawing/2014/main" id="{67971A76-0121-F29B-7C4A-B9BA41345FBE}"/>
              </a:ext>
            </a:extLst>
          </p:cNvPr>
          <p:cNvSpPr txBox="1">
            <a:spLocks/>
          </p:cNvSpPr>
          <p:nvPr/>
        </p:nvSpPr>
        <p:spPr>
          <a:xfrm>
            <a:off x="2761430" y="3639524"/>
            <a:ext cx="618795" cy="5132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IV</a:t>
            </a:r>
          </a:p>
        </p:txBody>
      </p:sp>
      <p:sp>
        <p:nvSpPr>
          <p:cNvPr id="31" name="Google Shape;2067;p43">
            <a:extLst>
              <a:ext uri="{FF2B5EF4-FFF2-40B4-BE49-F238E27FC236}">
                <a16:creationId xmlns:a16="http://schemas.microsoft.com/office/drawing/2014/main" id="{856713F2-BEFA-1ACC-251E-D72569B3FE91}"/>
              </a:ext>
            </a:extLst>
          </p:cNvPr>
          <p:cNvSpPr txBox="1">
            <a:spLocks/>
          </p:cNvSpPr>
          <p:nvPr/>
        </p:nvSpPr>
        <p:spPr>
          <a:xfrm>
            <a:off x="3358472" y="3730964"/>
            <a:ext cx="3951120" cy="3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+mj-lt"/>
              </a:rPr>
              <a:t>Chia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4" grpId="0" animBg="1"/>
      <p:bldP spid="2067" grpId="0" build="p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4887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𝑧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  <a:blipFill>
                <a:blip r:embed="rId3"/>
                <a:stretch>
                  <a:fillRect l="-984" r="-984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12767" y="16752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</a:p>
              <a:p>
                <a:pPr>
                  <a:lnSpc>
                    <a:spcPct val="20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 :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8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 :8</m:t>
                          </m:r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=2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thương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phép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chia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  <a:blipFill>
                <a:blip r:embed="rId4"/>
                <a:stretch>
                  <a:fillRect l="-1011" b="-3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6ED734-694C-D571-1274-BDF5A81D5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197" y="1055587"/>
            <a:ext cx="686066" cy="140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50425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Cho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=−0,5;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  <a:blipFill>
                <a:blip r:embed="rId3"/>
                <a:stretch>
                  <a:fillRect l="-1023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933662" y="1826176"/>
            <a:ext cx="1276676" cy="840138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/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(21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(21 : 7)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−0,5;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 . (−0,5) (−2)</m:t>
                      </m:r>
                      <m:r>
                        <a:rPr lang="en-US" sz="2200" i="1" kern="10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200" i="1" kern="1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−1,5 . 4 = −6.</m:t>
                      </m:r>
                    </m:oMath>
                  </m:oMathPara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blipFill>
                <a:blip r:embed="rId5"/>
                <a:stretch>
                  <a:fillRect l="-1024" r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chia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169208"/>
            <a:ext cx="848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Tính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  <a:blipFill>
                <a:blip r:embed="rId3"/>
                <a:stretch>
                  <a:fillRect l="-63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66314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50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kumimoji="0" lang="en-US" sz="1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blipFill>
                <a:blip r:embed="rId5"/>
                <a:stretch>
                  <a:fillRect l="-87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có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. 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nói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đa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chia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hết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cho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đơn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và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003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28" name="Google Shape;2228;p47"/>
          <p:cNvGrpSpPr/>
          <p:nvPr/>
        </p:nvGrpSpPr>
        <p:grpSpPr>
          <a:xfrm flipH="1">
            <a:off x="7692389" y="134348"/>
            <a:ext cx="1255611" cy="1215106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388904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  <a:blipFill>
                <a:blip r:embed="rId3"/>
                <a:stretch>
                  <a:fillRect l="-81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entagon 6">
            <a:extLst>
              <a:ext uri="{FF2B5EF4-FFF2-40B4-BE49-F238E27FC236}">
                <a16:creationId xmlns:a16="http://schemas.microsoft.com/office/drawing/2014/main" id="{11DFDD4A-F45D-4791-6851-81F06E7F2A46}"/>
              </a:ext>
            </a:extLst>
          </p:cNvPr>
          <p:cNvSpPr/>
          <p:nvPr/>
        </p:nvSpPr>
        <p:spPr>
          <a:xfrm>
            <a:off x="0" y="2471958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/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), ta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blipFill>
                <a:blip r:embed="rId4"/>
                <a:stretch>
                  <a:fillRect l="-73" b="-4545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CC3A29-52B5-BD6D-BB39-448C8767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3744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38413" y="141550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−20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:(5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20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  <a:blipFill>
                <a:blip r:embed="rId4"/>
                <a:stretch>
                  <a:fillRect l="-818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7525937-4F97-B6B1-739B-0B1DAB4C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72" y="1073022"/>
            <a:ext cx="2640330" cy="1485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A32F5-0CCB-A872-40CE-8012A77472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73" y="3965547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/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  <a:blipFill>
                <a:blip r:embed="rId8"/>
                <a:stretch>
                  <a:fillRect l="-838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3719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          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+21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37852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869926" y="1605288"/>
            <a:ext cx="1404148" cy="717847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3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/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Ta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12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– 6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+ 21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4 – 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  <a:blipFill>
                <a:blip r:embed="rId5"/>
                <a:stretch>
                  <a:fillRect l="-595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AFC7303-097B-48A8-5385-95D22DD254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671" y="4027639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/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+21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18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4 – 2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  <a:blipFill>
                <a:blip r:embed="rId8"/>
                <a:stretch>
                  <a:fillRect l="-671" r="-754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id="{D7BBA20F-34DF-A337-760E-0C73119FC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38303" y="1240481"/>
            <a:ext cx="2210876" cy="1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572926"/>
      </p:ext>
    </p:extLst>
  </p:cSld>
  <p:clrMapOvr>
    <a:masterClrMapping/>
  </p:clrMapOvr>
  <p:transition spd="med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97366" y="281355"/>
            <a:ext cx="924357" cy="98729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4" y="1861626"/>
            <a:ext cx="4212772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54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93639" y="60218"/>
            <a:ext cx="4212772" cy="4992915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46788" y="3904442"/>
            <a:ext cx="2241889" cy="12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2072" y="209849"/>
            <a:ext cx="1318212" cy="14079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242" y="3813913"/>
            <a:ext cx="1412871" cy="13214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45971" y="313726"/>
            <a:ext cx="4183113" cy="484764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6670" y="702319"/>
            <a:ext cx="681288" cy="10882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81" y="1571044"/>
            <a:ext cx="685860" cy="10928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5734" y="702319"/>
            <a:ext cx="685860" cy="108823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9434" y="1304329"/>
            <a:ext cx="685860" cy="109737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56" y="1843333"/>
            <a:ext cx="685860" cy="1111092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1913" y="693384"/>
            <a:ext cx="681288" cy="108823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98" y="1570797"/>
            <a:ext cx="685860" cy="1092803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7804" y="693384"/>
            <a:ext cx="685860" cy="108823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4889" y="1304329"/>
            <a:ext cx="685860" cy="1097376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6007" y="1836475"/>
            <a:ext cx="685860" cy="1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: </a:t>
                </a:r>
              </a:p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Thu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)−5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kern="1200" dirty="0">
                  <a:solidFill>
                    <a:prstClr val="white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4" name="Google Shape;2164;p45"/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CỘNG HAI ĐA THỨC</a:t>
            </a:r>
            <a:endParaRPr sz="3500" b="1" dirty="0">
              <a:latin typeface="+mj-lt"/>
            </a:endParaRPr>
          </a:p>
        </p:txBody>
      </p: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(3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 = 4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400" i="1" kern="1200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− 9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kern="1200" noProof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blipFill>
                <a:blip r:embed="rId9"/>
                <a:stretch>
                  <a:fillRect l="-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blipFill>
                <a:blip r:embed="rId10"/>
                <a:stretch>
                  <a:fillRect l="-7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− 12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 thức nào dưới đây là kết quả của phép tính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Chia đa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cho đơn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ta được kết quả là </a:t>
                </a:r>
                <a:endParaRPr lang="vi-VN" sz="24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lang="en-US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5: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Tìm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sao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cho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tổng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0?</a:t>
                </a:r>
                <a:endParaRPr lang="vi-VN" sz="22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728500" y="3314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72865" y="3314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9" y="2091924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/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blipFill>
                <a:blip r:embed="rId4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89" y="3616433"/>
            <a:ext cx="1828800" cy="119171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694210" y="35025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38575" y="35025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7" y="1816936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527" y="2160270"/>
            <a:ext cx="1864261" cy="121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/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+ 2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i="1" kern="100" baseline="30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blipFill>
                <a:blip r:embed="rId5"/>
                <a:stretch>
                  <a:fillRect l="-782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76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3EA2D-92A3-DCD4-E8F9-FA8260003B89}"/>
              </a:ext>
            </a:extLst>
          </p:cNvPr>
          <p:cNvSpPr/>
          <p:nvPr/>
        </p:nvSpPr>
        <p:spPr>
          <a:xfrm>
            <a:off x="792237" y="2171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297CC-F417-6F80-24AE-CB47D78D97BA}"/>
              </a:ext>
            </a:extLst>
          </p:cNvPr>
          <p:cNvSpPr/>
          <p:nvPr/>
        </p:nvSpPr>
        <p:spPr>
          <a:xfrm>
            <a:off x="3936602" y="2171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/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:(13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  <a:blipFill>
                <a:blip r:embed="rId3"/>
                <a:stretch>
                  <a:fillRect l="-965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369882AC-1EFA-35FD-9710-B74722C34FEC}"/>
              </a:ext>
            </a:extLst>
          </p:cNvPr>
          <p:cNvSpPr/>
          <p:nvPr/>
        </p:nvSpPr>
        <p:spPr>
          <a:xfrm>
            <a:off x="277886" y="1920058"/>
            <a:ext cx="1028701" cy="537392"/>
          </a:xfrm>
          <a:prstGeom prst="wedgeEllipseCallout">
            <a:avLst>
              <a:gd name="adj1" fmla="val 24183"/>
              <a:gd name="adj2" fmla="val 78506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/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(39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(13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(39 :13)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blipFill>
                <a:blip r:embed="rId4"/>
                <a:stretch>
                  <a:fillRect l="-876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/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i="1" kern="0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blipFill>
                <a:blip r:embed="rId5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/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blipFill>
                <a:blip r:embed="rId4"/>
                <a:stretch>
                  <a:fillRect l="-1214"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/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i="1" kern="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.1−1.6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−1.1−3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−1−24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blipFill>
                <a:blip r:embed="rId5"/>
                <a:stretch>
                  <a:fillRect l="-1213" b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0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69599" y="29283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/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khi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=6,2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phụ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thuộc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  <a:blipFill>
                <a:blip r:embed="rId3"/>
                <a:stretch>
                  <a:fillRect l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>
            <a:extLst>
              <a:ext uri="{FF2B5EF4-FFF2-40B4-BE49-F238E27FC236}">
                <a16:creationId xmlns:a16="http://schemas.microsoft.com/office/drawing/2014/main" id="{29B93A66-C81F-99A2-35E5-65954D7C5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8408">
            <a:off x="8296862" y="-25753"/>
            <a:ext cx="883982" cy="9762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658B88B6-3FF6-B08D-6464-C900FAAC16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34558" y="3496369"/>
            <a:ext cx="1193184" cy="150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như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  <a:blipFill>
                <a:blip r:embed="rId7"/>
                <a:stretch>
                  <a:fillRect l="-679" b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2" y="21282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/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1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blipFill>
                <a:blip r:embed="rId3"/>
                <a:stretch>
                  <a:fillRect l="-82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/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1,2; 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1,2 = 5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i="1" kern="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1,2 . 5 – 1 = 18 – 1 = 17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blipFill>
                <a:blip r:embed="rId4"/>
                <a:stretch>
                  <a:fillRect l="-850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86E29D1-F647-CC64-F13A-9E963ECFA043}"/>
              </a:ext>
            </a:extLst>
          </p:cNvPr>
          <p:cNvSpPr/>
          <p:nvPr/>
        </p:nvSpPr>
        <p:spPr>
          <a:xfrm>
            <a:off x="4212767" y="80105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584" y="481521"/>
            <a:ext cx="2400300" cy="13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3" y="212826"/>
            <a:ext cx="280223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74" y="212826"/>
            <a:ext cx="2400300" cy="1350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831E5-634D-6B39-A989-4B7714970276}"/>
              </a:ext>
            </a:extLst>
          </p:cNvPr>
          <p:cNvSpPr/>
          <p:nvPr/>
        </p:nvSpPr>
        <p:spPr>
          <a:xfrm>
            <a:off x="4212766" y="819403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/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+ 4)(2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+ 8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15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10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6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+ 30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+ 30)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+ 12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(12– 30) </m:t>
                    </m:r>
                    <m:r>
                      <a:rPr lang="en-US" sz="2000" b="1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–18.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blipFill>
                <a:blip r:embed="rId4"/>
                <a:stretch>
                  <a:fillRect l="-761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3ECE06E-5727-169E-AAF8-EAE72CCED866}"/>
              </a:ext>
            </a:extLst>
          </p:cNvPr>
          <p:cNvSpPr txBox="1"/>
          <p:nvPr/>
        </p:nvSpPr>
        <p:spPr>
          <a:xfrm>
            <a:off x="1089240" y="4362571"/>
            <a:ext cx="768398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x.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993CE-F9B5-B0D7-36F4-F8837AD979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" y="4427486"/>
            <a:ext cx="438150" cy="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2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VẬN DỤNG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827819"/>
      </p:ext>
    </p:extLst>
  </p:cSld>
  <p:clrMapOvr>
    <a:masterClrMapping/>
  </p:clrMapOvr>
  <p:transition spd="med"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/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20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  <a:blipFill>
                <a:blip r:embed="rId3"/>
                <a:stretch>
                  <a:fillRect l="-989" b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57215" y="2687995"/>
            <a:ext cx="3279336" cy="184462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12449" y="204600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5564" y="285926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A74F6E3-7C14-9744-C10D-7DEA2E9746B1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/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1800" kern="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1800" b="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− 5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− 9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 </m:t>
                    </m:r>
                  </m:oMath>
                </a14:m>
                <a:r>
                  <a:rPr lang="en-US" sz="1800" i="1" kern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blipFill>
                <a:blip r:embed="rId4"/>
                <a:stretch>
                  <a:fillRect l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/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≥0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−9≤−9&lt;0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blipFill>
                <a:blip r:embed="rId5"/>
                <a:stretch>
                  <a:fillRect l="-1376" r="-122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493B3-6437-D6E3-9D91-FCD5E4ED1B93}"/>
              </a:ext>
            </a:extLst>
          </p:cNvPr>
          <p:cNvCxnSpPr/>
          <p:nvPr/>
        </p:nvCxnSpPr>
        <p:spPr>
          <a:xfrm>
            <a:off x="4606289" y="1680210"/>
            <a:ext cx="0" cy="3404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92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/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(6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 0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 &gt; 0.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blipFill>
                <a:blip r:embed="rId3"/>
                <a:stretch>
                  <a:fillRect l="-743" r="-149" b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68696" y="464184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D9D5245-1886-84E7-E2F4-1E44D007E70A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9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(cm), 8 (cm). Sau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  <a:blipFill>
                <a:blip r:embed="rId3"/>
                <a:stretch>
                  <a:fillRect l="-1290" r="-117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F8DBE-CF09-0617-57E1-6BC8C61E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30" y="855767"/>
            <a:ext cx="3277286" cy="24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6770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17" y="1391807"/>
            <a:ext cx="2097153" cy="1179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57" y="640977"/>
            <a:ext cx="3277286" cy="2493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/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 = 24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+ 6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(cm);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+ 8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blipFill>
                <a:blip r:embed="rId5"/>
                <a:stretch>
                  <a:fillRect l="-777" b="-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17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3341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80" y="242089"/>
            <a:ext cx="2826230" cy="215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/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blipFill>
                <a:blip r:embed="rId4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7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/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dài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(m)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vườn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  <a:blipFill>
                <a:blip r:embed="rId3"/>
                <a:stretch>
                  <a:fillRect l="-1507" r="-1370" b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5843" y="727544"/>
            <a:ext cx="3482636" cy="361767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  <a:blipFill>
                <a:blip r:embed="rId3"/>
                <a:stretch>
                  <a:fillRect l="-424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F871EC-275E-5031-E647-4F4C80F969B7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29881FA-A30B-F400-8352-9E7EC5C8BEF7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F45FD3D-05E1-8291-9D16-65F9F46D6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967C00-A565-2C7F-353F-09CF7FB6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6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8D1B987-E8B7-2481-3275-7BB7DCE24FFC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CDC695-E98A-4DF5-1E2F-568C0A6D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6F2285-47AC-D97E-A3B3-1F04142E2FD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63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/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4, ta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(m)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15) 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blipFill>
                <a:blip r:embed="rId3"/>
                <a:stretch>
                  <a:fillRect l="-657" b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1830" y="438275"/>
            <a:ext cx="2302910" cy="2392206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4420390" y="342748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/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475 m</a:t>
                </a:r>
                <a:r>
                  <a:rPr lang="en-US" sz="18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(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+ 150)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625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25.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25 m.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blipFill>
                <a:blip r:embed="rId3"/>
                <a:stretch>
                  <a:fillRect l="-906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7241" y="1316604"/>
            <a:ext cx="2556522" cy="2655652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7140029" y="375507"/>
            <a:ext cx="1028701" cy="537392"/>
          </a:xfrm>
          <a:prstGeom prst="wedgeEllipseCallout">
            <a:avLst>
              <a:gd name="adj1" fmla="val -33594"/>
              <a:gd name="adj2" fmla="val 76380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3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0;p48">
            <a:extLst>
              <a:ext uri="{FF2B5EF4-FFF2-40B4-BE49-F238E27FC236}">
                <a16:creationId xmlns:a16="http://schemas.microsoft.com/office/drawing/2014/main" id="{E117F261-4861-AB1E-600F-028F4D33D290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E9B2B4-CAC2-78D4-27C5-A920A8ECB8AE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8" name="Hộp Văn bản 44">
              <a:extLst>
                <a:ext uri="{FF2B5EF4-FFF2-40B4-BE49-F238E27FC236}">
                  <a16:creationId xmlns:a16="http://schemas.microsoft.com/office/drawing/2014/main" id="{87670A60-C5E5-AB14-D419-2BD7F0C42D09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3FC128-85C8-EBD9-503B-53FECC35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82E564-4F6D-3EFD-65C5-BBBC4D4245BD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1" name="Hộp Văn bản 43">
              <a:extLst>
                <a:ext uri="{FF2B5EF4-FFF2-40B4-BE49-F238E27FC236}">
                  <a16:creationId xmlns:a16="http://schemas.microsoft.com/office/drawing/2014/main" id="{8B919CAF-AE9A-1F2D-D26E-4BD1273470FD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44979C-3FC2-CFD9-1536-F80AD93A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0E10B1-E65B-22BA-9582-0FD90C054B30}"/>
              </a:ext>
            </a:extLst>
          </p:cNvPr>
          <p:cNvGrpSpPr/>
          <p:nvPr/>
        </p:nvGrpSpPr>
        <p:grpSpPr>
          <a:xfrm>
            <a:off x="5190221" y="2049974"/>
            <a:ext cx="3230089" cy="1742404"/>
            <a:chOff x="5502661" y="2074264"/>
            <a:chExt cx="3230089" cy="1742404"/>
          </a:xfrm>
        </p:grpSpPr>
        <p:sp>
          <p:nvSpPr>
            <p:cNvPr id="14" name="Hộp Văn bản 45">
              <a:extLst>
                <a:ext uri="{FF2B5EF4-FFF2-40B4-BE49-F238E27FC236}">
                  <a16:creationId xmlns:a16="http://schemas.microsoft.com/office/drawing/2014/main" id="{1C3FBF7C-01D0-B82B-2ED5-553ACFFA86E8}"/>
                </a:ext>
              </a:extLst>
            </p:cNvPr>
            <p:cNvSpPr txBox="1"/>
            <p:nvPr/>
          </p:nvSpPr>
          <p:spPr>
            <a:xfrm>
              <a:off x="5502661" y="2944634"/>
              <a:ext cx="3230089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vi-VN" sz="1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đẳng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endPara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0A6E58-45B0-1709-0FED-9CD5E5C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58919" y="2074264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9714;p58">
            <a:extLst>
              <a:ext uri="{FF2B5EF4-FFF2-40B4-BE49-F238E27FC236}">
                <a16:creationId xmlns:a16="http://schemas.microsoft.com/office/drawing/2014/main" id="{2F8CF34B-D39D-0D20-CEE7-B3756EAF5D5C}"/>
              </a:ext>
            </a:extLst>
          </p:cNvPr>
          <p:cNvSpPr txBox="1">
            <a:spLocks/>
          </p:cNvSpPr>
          <p:nvPr/>
        </p:nvSpPr>
        <p:spPr>
          <a:xfrm>
            <a:off x="719161" y="2285400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120355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05073" y="3354181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  <a:blipFill>
                <a:blip r:embed="rId7"/>
                <a:stretch>
                  <a:fillRect l="-492" r="-492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304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elcome to Class for Pre-K by Slidesgo">
  <a:themeElements>
    <a:clrScheme name="Simple Light">
      <a:dk1>
        <a:srgbClr val="0F3D55"/>
      </a:dk1>
      <a:lt1>
        <a:srgbClr val="FFF8F0"/>
      </a:lt1>
      <a:dk2>
        <a:srgbClr val="70AFA5"/>
      </a:dk2>
      <a:lt2>
        <a:srgbClr val="B4D877"/>
      </a:lt2>
      <a:accent1>
        <a:srgbClr val="F5B71D"/>
      </a:accent1>
      <a:accent2>
        <a:srgbClr val="FE8201"/>
      </a:accent2>
      <a:accent3>
        <a:srgbClr val="D32B4A"/>
      </a:accent3>
      <a:accent4>
        <a:srgbClr val="A65CD5"/>
      </a:accent4>
      <a:accent5>
        <a:srgbClr val="FFDEB1"/>
      </a:accent5>
      <a:accent6>
        <a:srgbClr val="FFFFFF"/>
      </a:accent6>
      <a:hlink>
        <a:srgbClr val="0F3D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6110</Words>
  <Application>Microsoft Office PowerPoint</Application>
  <PresentationFormat>On-screen Show (16:9)</PresentationFormat>
  <Paragraphs>486</Paragraphs>
  <Slides>83</Slides>
  <Notes>79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Kavoon</vt:lpstr>
      <vt:lpstr>Calibri</vt:lpstr>
      <vt:lpstr>PT Sans</vt:lpstr>
      <vt:lpstr>Calibri Light</vt:lpstr>
      <vt:lpstr>Londrina Solid</vt:lpstr>
      <vt:lpstr>Nunito Light</vt:lpstr>
      <vt:lpstr>Arial</vt:lpstr>
      <vt:lpstr>DM Serif Display</vt:lpstr>
      <vt:lpstr>Times New Roman</vt:lpstr>
      <vt:lpstr>Roboto</vt:lpstr>
      <vt:lpstr>Bebas Neue</vt:lpstr>
      <vt:lpstr>Arial (Body)</vt:lpstr>
      <vt:lpstr>Anaheim</vt:lpstr>
      <vt:lpstr>Cambria Math</vt:lpstr>
      <vt:lpstr>Welcome to Class for Pre-K by Slidesgo</vt:lpstr>
      <vt:lpstr>1_Office Theme</vt:lpstr>
      <vt:lpstr>NHIỆT LIỆT CHÀO MỪNG CÁC EM  ĐẾN VỚI BÀI HỌC HÔM NAY</vt:lpstr>
      <vt:lpstr>PowerPoint Presentation</vt:lpstr>
      <vt:lpstr>PowerPoint Presentation</vt:lpstr>
      <vt:lpstr>BÀI 2: CÁC PHÉP TÍNH  VỚI ĐA THỨC NHIỀU BIẾN</vt:lpstr>
      <vt:lpstr>NỘI DUNG BÀI HỌC</vt:lpstr>
      <vt:lpstr>CỘNG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TRỪ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ĐA THỨC CHO ĐƠN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 ĐẾN VỚI BÀI HỌC HÔM NAY</dc:title>
  <dc:creator>tuyết nguyễn thị ánh</dc:creator>
  <cp:lastModifiedBy>tuyết nguyễn thị ánh</cp:lastModifiedBy>
  <cp:revision>1</cp:revision>
  <dcterms:modified xsi:type="dcterms:W3CDTF">2023-07-25T08:09:06Z</dcterms:modified>
</cp:coreProperties>
</file>