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3"/>
  </p:notesMasterIdLst>
  <p:sldIdLst>
    <p:sldId id="257" r:id="rId3"/>
    <p:sldId id="307" r:id="rId4"/>
    <p:sldId id="256" r:id="rId5"/>
    <p:sldId id="274" r:id="rId6"/>
    <p:sldId id="260" r:id="rId7"/>
    <p:sldId id="258" r:id="rId8"/>
    <p:sldId id="308" r:id="rId9"/>
    <p:sldId id="264" r:id="rId10"/>
    <p:sldId id="322" r:id="rId11"/>
    <p:sldId id="324" r:id="rId12"/>
    <p:sldId id="263" r:id="rId13"/>
    <p:sldId id="270" r:id="rId14"/>
    <p:sldId id="275" r:id="rId15"/>
    <p:sldId id="325" r:id="rId16"/>
    <p:sldId id="326" r:id="rId17"/>
    <p:sldId id="327" r:id="rId18"/>
    <p:sldId id="328" r:id="rId19"/>
    <p:sldId id="329" r:id="rId20"/>
    <p:sldId id="273" r:id="rId21"/>
    <p:sldId id="278" r:id="rId22"/>
    <p:sldId id="310" r:id="rId23"/>
    <p:sldId id="295" r:id="rId24"/>
    <p:sldId id="296" r:id="rId25"/>
    <p:sldId id="297" r:id="rId26"/>
    <p:sldId id="298" r:id="rId27"/>
    <p:sldId id="300" r:id="rId28"/>
    <p:sldId id="301" r:id="rId29"/>
    <p:sldId id="302" r:id="rId30"/>
    <p:sldId id="303" r:id="rId31"/>
    <p:sldId id="305" r:id="rId32"/>
  </p:sldIdLst>
  <p:sldSz cx="9144000" cy="5143500" type="screen16x9"/>
  <p:notesSz cx="6858000" cy="9144000"/>
  <p:embeddedFontLst>
    <p:embeddedFont>
      <p:font typeface="Montserrat" panose="02000505000000020004" pitchFamily="2" charset="0"/>
      <p:regular r:id="rId34"/>
      <p:bold r:id="rId35"/>
      <p:italic r:id="rId36"/>
      <p:boldItalic r:id="rId37"/>
    </p:embeddedFont>
    <p:embeddedFont>
      <p:font typeface="Nunito Light" panose="020B0604020202020204" charset="0"/>
      <p:regular r:id="rId38"/>
      <p:italic r:id="rId39"/>
    </p:embeddedFont>
    <p:embeddedFont>
      <p:font typeface="Lato" panose="020F0502020204030203" pitchFamily="34" charset="0"/>
      <p:regular r:id="rId40"/>
      <p:bold r:id="rId41"/>
      <p:italic r:id="rId42"/>
    </p:embeddedFont>
    <p:embeddedFont>
      <p:font typeface="Bebas Neue" panose="020B0604020202020204" charset="0"/>
      <p:regular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Lexend Medium" panose="020B060402020202020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3A0"/>
    <a:srgbClr val="152F63"/>
    <a:srgbClr val="96E8EA"/>
    <a:srgbClr val="E54E55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1815DF-89E8-4B5A-97F8-69E24A3F0F97}" v="3" dt="2024-08-17T10:13:29.495"/>
  </p1510:revLst>
</p1510:revInfo>
</file>

<file path=ppt/tableStyles.xml><?xml version="1.0" encoding="utf-8"?>
<a:tblStyleLst xmlns:a="http://schemas.openxmlformats.org/drawingml/2006/main" def="{06FAD07B-0DE1-47BB-A3FB-33EA59217AC3}">
  <a:tblStyle styleId="{06FAD07B-0DE1-47BB-A3FB-33EA59217A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94660"/>
  </p:normalViewPr>
  <p:slideViewPr>
    <p:cSldViewPr snapToGrid="0">
      <p:cViewPr varScale="1">
        <p:scale>
          <a:sx n="79" d="100"/>
          <a:sy n="79" d="100"/>
        </p:scale>
        <p:origin x="6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9398B2-E288-4F96-B062-992E3303C85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0AE65A-BFC7-421D-BB5B-D68D9A78729C}">
      <dgm:prSet phldrT="[Text]"/>
      <dgm:spPr>
        <a:solidFill>
          <a:schemeClr val="accent3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vi-VN" dirty="0">
              <a:solidFill>
                <a:schemeClr val="tx1"/>
              </a:solidFill>
            </a:rPr>
            <a:t>Khái quát về di truyền học</a:t>
          </a:r>
          <a:endParaRPr lang="en-US" dirty="0">
            <a:solidFill>
              <a:schemeClr val="tx1"/>
            </a:solidFill>
          </a:endParaRPr>
        </a:p>
      </dgm:t>
    </dgm:pt>
    <dgm:pt modelId="{617ED5B7-580A-4BC8-8B40-3A8382F084A9}" type="parTrans" cxnId="{3A5F9BD7-4682-41E6-A79B-76CAA34EB7DE}">
      <dgm:prSet/>
      <dgm:spPr/>
      <dgm:t>
        <a:bodyPr/>
        <a:lstStyle/>
        <a:p>
          <a:endParaRPr lang="en-US"/>
        </a:p>
      </dgm:t>
    </dgm:pt>
    <dgm:pt modelId="{3C791098-12DD-4F97-BC50-BA33AFD82EA8}" type="sibTrans" cxnId="{3A5F9BD7-4682-41E6-A79B-76CAA34EB7DE}">
      <dgm:prSet/>
      <dgm:spPr/>
      <dgm:t>
        <a:bodyPr/>
        <a:lstStyle/>
        <a:p>
          <a:endParaRPr lang="en-US"/>
        </a:p>
      </dgm:t>
    </dgm:pt>
    <dgm:pt modelId="{4A70A730-1F81-4F4F-85E5-AEFB70B4C251}">
      <dgm:prSet phldrT="[Text]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vi-VN" dirty="0">
              <a:solidFill>
                <a:schemeClr val="tx1"/>
              </a:solidFill>
            </a:rPr>
            <a:t>Di truyền và biến dị</a:t>
          </a:r>
          <a:endParaRPr lang="en-US" dirty="0">
            <a:solidFill>
              <a:schemeClr val="tx1"/>
            </a:solidFill>
          </a:endParaRPr>
        </a:p>
      </dgm:t>
    </dgm:pt>
    <dgm:pt modelId="{91C50093-D584-4050-AD08-5DB48BBE2947}" type="parTrans" cxnId="{39FD8C96-46AA-4F8C-9324-125C7519A3F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C912EBE-2D2D-4930-BC9F-F2AEC66EFAEA}" type="sibTrans" cxnId="{39FD8C96-46AA-4F8C-9324-125C7519A3F9}">
      <dgm:prSet/>
      <dgm:spPr/>
      <dgm:t>
        <a:bodyPr/>
        <a:lstStyle/>
        <a:p>
          <a:endParaRPr lang="en-US"/>
        </a:p>
      </dgm:t>
    </dgm:pt>
    <dgm:pt modelId="{5D97FF08-0BFA-4ECC-BFB3-186753899E49}">
      <dgm:prSet phldrT="[Text]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Sự truyền đạt các đặc điểm từ thế hệ này sang thế hệ khác.</a:t>
          </a:r>
          <a:endParaRPr lang="en-US" dirty="0">
            <a:solidFill>
              <a:schemeClr val="tx1"/>
            </a:solidFill>
          </a:endParaRPr>
        </a:p>
      </dgm:t>
    </dgm:pt>
    <dgm:pt modelId="{40DAC3D1-4745-458D-A2DB-1BC34E860726}" type="parTrans" cxnId="{EC810AD6-8809-4D3E-93F2-4D9393DB83B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8665BF6-CFA4-480C-BB96-6422ACE2BAB1}" type="sibTrans" cxnId="{EC810AD6-8809-4D3E-93F2-4D9393DB83B9}">
      <dgm:prSet/>
      <dgm:spPr/>
      <dgm:t>
        <a:bodyPr/>
        <a:lstStyle/>
        <a:p>
          <a:endParaRPr lang="en-US"/>
        </a:p>
      </dgm:t>
    </dgm:pt>
    <dgm:pt modelId="{8298CE89-2873-44C1-9F4D-A5783CDF3A25}">
      <dgm:prSet phldrT="[Text]"/>
      <dgm:spPr>
        <a:solidFill>
          <a:schemeClr val="accent5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vi-VN" dirty="0">
              <a:solidFill>
                <a:schemeClr val="tx1"/>
              </a:solidFill>
            </a:rPr>
            <a:t>Vị trí của gen trong Di truyền học</a:t>
          </a:r>
          <a:endParaRPr lang="en-US" dirty="0">
            <a:solidFill>
              <a:schemeClr val="tx1"/>
            </a:solidFill>
          </a:endParaRPr>
        </a:p>
      </dgm:t>
    </dgm:pt>
    <dgm:pt modelId="{6776CA9E-D7CD-48A7-A08E-5391C499182A}" type="parTrans" cxnId="{66F43B68-FB0D-47D2-A343-82639CEBBC5A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7FE0EE-743F-4D2E-8E26-62D161B5218E}" type="sibTrans" cxnId="{66F43B68-FB0D-47D2-A343-82639CEBBC5A}">
      <dgm:prSet/>
      <dgm:spPr/>
      <dgm:t>
        <a:bodyPr/>
        <a:lstStyle/>
        <a:p>
          <a:endParaRPr lang="en-US"/>
        </a:p>
      </dgm:t>
    </dgm:pt>
    <dgm:pt modelId="{E96EB1E2-27B0-4A5A-A1CC-D1999F7BEC8C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vi-VN" dirty="0">
              <a:solidFill>
                <a:schemeClr val="tx1"/>
              </a:solidFill>
            </a:rPr>
            <a:t>Là trung tâm của di truyền học</a:t>
          </a:r>
          <a:endParaRPr lang="en-US" dirty="0">
            <a:solidFill>
              <a:schemeClr val="tx1"/>
            </a:solidFill>
          </a:endParaRPr>
        </a:p>
      </dgm:t>
    </dgm:pt>
    <dgm:pt modelId="{77B8A87E-F198-43AC-8CB9-D14DCBD505C9}" type="sibTrans" cxnId="{24DC1527-08A9-4C74-AD0E-28D9561BF2DA}">
      <dgm:prSet/>
      <dgm:spPr/>
      <dgm:t>
        <a:bodyPr/>
        <a:lstStyle/>
        <a:p>
          <a:endParaRPr lang="en-US"/>
        </a:p>
      </dgm:t>
    </dgm:pt>
    <dgm:pt modelId="{1364823A-7EE4-4B86-AD34-30CDB8C31E45}" type="parTrans" cxnId="{24DC1527-08A9-4C74-AD0E-28D9561BF2DA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7191086-BF3F-4F5B-AA6F-DF15AA5F7FF7}">
      <dgm:prSet/>
      <dgm:spPr>
        <a:solidFill>
          <a:schemeClr val="tx2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nl-N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Một số đặc điểm của con cái không giống với bố, mẹ của chúng.</a:t>
          </a:r>
          <a:endParaRPr lang="en-US" dirty="0">
            <a:solidFill>
              <a:schemeClr val="tx1"/>
            </a:solidFill>
          </a:endParaRPr>
        </a:p>
      </dgm:t>
    </dgm:pt>
    <dgm:pt modelId="{A91A37B8-750A-4C5E-851B-B2F6C154EAB8}" type="parTrans" cxnId="{94D93277-B146-4D23-8AC5-507E64E1ED52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EBC06F1-8690-4277-9F3C-266B78A0E555}" type="sibTrans" cxnId="{94D93277-B146-4D23-8AC5-507E64E1ED52}">
      <dgm:prSet/>
      <dgm:spPr/>
      <dgm:t>
        <a:bodyPr/>
        <a:lstStyle/>
        <a:p>
          <a:endParaRPr lang="en-US"/>
        </a:p>
      </dgm:t>
    </dgm:pt>
    <dgm:pt modelId="{5BA5D0DF-B3B1-4EEB-9322-A4D5B098E9EB}" type="pres">
      <dgm:prSet presAssocID="{A49398B2-E288-4F96-B062-992E3303C85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614F74-8139-4B5B-A532-F1FF17417709}" type="pres">
      <dgm:prSet presAssocID="{AB0AE65A-BFC7-421D-BB5B-D68D9A78729C}" presName="root1" presStyleCnt="0"/>
      <dgm:spPr/>
    </dgm:pt>
    <dgm:pt modelId="{111D435F-A0BF-4BAB-A56E-5AF4F3DC0D29}" type="pres">
      <dgm:prSet presAssocID="{AB0AE65A-BFC7-421D-BB5B-D68D9A78729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21AAD9-2F6C-4317-BCAE-FE28E108DCD9}" type="pres">
      <dgm:prSet presAssocID="{AB0AE65A-BFC7-421D-BB5B-D68D9A78729C}" presName="level2hierChild" presStyleCnt="0"/>
      <dgm:spPr/>
    </dgm:pt>
    <dgm:pt modelId="{A6EA74C2-AA25-4250-8731-5291F838399E}" type="pres">
      <dgm:prSet presAssocID="{91C50093-D584-4050-AD08-5DB48BBE2947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45B77B8D-6790-45B8-99AB-4A5612FA2A68}" type="pres">
      <dgm:prSet presAssocID="{91C50093-D584-4050-AD08-5DB48BBE2947}" presName="connTx" presStyleLbl="parChTrans1D2" presStyleIdx="0" presStyleCnt="2"/>
      <dgm:spPr/>
      <dgm:t>
        <a:bodyPr/>
        <a:lstStyle/>
        <a:p>
          <a:endParaRPr lang="en-US"/>
        </a:p>
      </dgm:t>
    </dgm:pt>
    <dgm:pt modelId="{7A5841E7-E9CF-4A87-99EB-834D78BF301F}" type="pres">
      <dgm:prSet presAssocID="{4A70A730-1F81-4F4F-85E5-AEFB70B4C251}" presName="root2" presStyleCnt="0"/>
      <dgm:spPr/>
    </dgm:pt>
    <dgm:pt modelId="{CA4305DF-55D2-4FA4-B502-B1EF75D93489}" type="pres">
      <dgm:prSet presAssocID="{4A70A730-1F81-4F4F-85E5-AEFB70B4C251}" presName="LevelTwoTextNode" presStyleLbl="node2" presStyleIdx="0" presStyleCnt="2" custLinFactNeighborY="5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99CF2B-CBC8-41DC-BA94-C59E1AF0A58F}" type="pres">
      <dgm:prSet presAssocID="{4A70A730-1F81-4F4F-85E5-AEFB70B4C251}" presName="level3hierChild" presStyleCnt="0"/>
      <dgm:spPr/>
    </dgm:pt>
    <dgm:pt modelId="{482B7664-ACD7-43D3-859E-2960FA8D08FF}" type="pres">
      <dgm:prSet presAssocID="{40DAC3D1-4745-458D-A2DB-1BC34E860726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74DF6A26-D7ED-47C2-80C0-95AD03C94E0F}" type="pres">
      <dgm:prSet presAssocID="{40DAC3D1-4745-458D-A2DB-1BC34E860726}" presName="connTx" presStyleLbl="parChTrans1D3" presStyleIdx="0" presStyleCnt="3"/>
      <dgm:spPr/>
      <dgm:t>
        <a:bodyPr/>
        <a:lstStyle/>
        <a:p>
          <a:endParaRPr lang="en-US"/>
        </a:p>
      </dgm:t>
    </dgm:pt>
    <dgm:pt modelId="{894C604B-21D4-4756-9C28-B3768BD56589}" type="pres">
      <dgm:prSet presAssocID="{5D97FF08-0BFA-4ECC-BFB3-186753899E49}" presName="root2" presStyleCnt="0"/>
      <dgm:spPr/>
    </dgm:pt>
    <dgm:pt modelId="{1E8D4F72-49CC-4D4E-B57C-4B9A929AC654}" type="pres">
      <dgm:prSet presAssocID="{5D97FF08-0BFA-4ECC-BFB3-186753899E49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BB92C7-E72B-43BA-BD87-531B1A40805C}" type="pres">
      <dgm:prSet presAssocID="{5D97FF08-0BFA-4ECC-BFB3-186753899E49}" presName="level3hierChild" presStyleCnt="0"/>
      <dgm:spPr/>
    </dgm:pt>
    <dgm:pt modelId="{96CC42F5-9B5F-488C-977A-2D06C21DB567}" type="pres">
      <dgm:prSet presAssocID="{A91A37B8-750A-4C5E-851B-B2F6C154EAB8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F0C6B566-9A16-4FC0-9997-347F8AA28B62}" type="pres">
      <dgm:prSet presAssocID="{A91A37B8-750A-4C5E-851B-B2F6C154EAB8}" presName="connTx" presStyleLbl="parChTrans1D3" presStyleIdx="1" presStyleCnt="3"/>
      <dgm:spPr/>
      <dgm:t>
        <a:bodyPr/>
        <a:lstStyle/>
        <a:p>
          <a:endParaRPr lang="en-US"/>
        </a:p>
      </dgm:t>
    </dgm:pt>
    <dgm:pt modelId="{FC26B144-87D3-4DB1-BAFA-C62ABFB5710A}" type="pres">
      <dgm:prSet presAssocID="{C7191086-BF3F-4F5B-AA6F-DF15AA5F7FF7}" presName="root2" presStyleCnt="0"/>
      <dgm:spPr/>
    </dgm:pt>
    <dgm:pt modelId="{C54D15CB-9388-46CE-B163-F394B9D70D95}" type="pres">
      <dgm:prSet presAssocID="{C7191086-BF3F-4F5B-AA6F-DF15AA5F7FF7}" presName="LevelTwoTextNode" presStyleLbl="node3" presStyleIdx="1" presStyleCnt="3" custAng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0A6209-EDA8-4E67-B9C8-52879935388E}" type="pres">
      <dgm:prSet presAssocID="{C7191086-BF3F-4F5B-AA6F-DF15AA5F7FF7}" presName="level3hierChild" presStyleCnt="0"/>
      <dgm:spPr/>
    </dgm:pt>
    <dgm:pt modelId="{FF69CC95-4912-4B1B-9177-C2ED655B4E06}" type="pres">
      <dgm:prSet presAssocID="{6776CA9E-D7CD-48A7-A08E-5391C499182A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B95EB9AD-E8D6-444F-807C-EC986B363D8B}" type="pres">
      <dgm:prSet presAssocID="{6776CA9E-D7CD-48A7-A08E-5391C499182A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FBC499E-FD6F-43DD-A423-B4D905473AB2}" type="pres">
      <dgm:prSet presAssocID="{8298CE89-2873-44C1-9F4D-A5783CDF3A25}" presName="root2" presStyleCnt="0"/>
      <dgm:spPr/>
    </dgm:pt>
    <dgm:pt modelId="{7D7917EA-E1DA-4301-8BAC-504B27E2B412}" type="pres">
      <dgm:prSet presAssocID="{8298CE89-2873-44C1-9F4D-A5783CDF3A25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0D166A-25D4-4E6D-989F-7AE3DD635EEA}" type="pres">
      <dgm:prSet presAssocID="{8298CE89-2873-44C1-9F4D-A5783CDF3A25}" presName="level3hierChild" presStyleCnt="0"/>
      <dgm:spPr/>
    </dgm:pt>
    <dgm:pt modelId="{41845923-301C-4216-A8C8-0EDFF4F83579}" type="pres">
      <dgm:prSet presAssocID="{1364823A-7EE4-4B86-AD34-30CDB8C31E45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FD9C54AA-22D6-497F-AF5D-647A724D34E2}" type="pres">
      <dgm:prSet presAssocID="{1364823A-7EE4-4B86-AD34-30CDB8C31E45}" presName="connTx" presStyleLbl="parChTrans1D3" presStyleIdx="2" presStyleCnt="3"/>
      <dgm:spPr/>
      <dgm:t>
        <a:bodyPr/>
        <a:lstStyle/>
        <a:p>
          <a:endParaRPr lang="en-US"/>
        </a:p>
      </dgm:t>
    </dgm:pt>
    <dgm:pt modelId="{D09C364D-77CC-4FF5-96EC-E21D7D795119}" type="pres">
      <dgm:prSet presAssocID="{E96EB1E2-27B0-4A5A-A1CC-D1999F7BEC8C}" presName="root2" presStyleCnt="0"/>
      <dgm:spPr/>
    </dgm:pt>
    <dgm:pt modelId="{2A5B800D-7049-4683-ABC0-220DBFA4583C}" type="pres">
      <dgm:prSet presAssocID="{E96EB1E2-27B0-4A5A-A1CC-D1999F7BEC8C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A24F97-157C-4031-B51F-3C3122EB32FF}" type="pres">
      <dgm:prSet presAssocID="{E96EB1E2-27B0-4A5A-A1CC-D1999F7BEC8C}" presName="level3hierChild" presStyleCnt="0"/>
      <dgm:spPr/>
    </dgm:pt>
  </dgm:ptLst>
  <dgm:cxnLst>
    <dgm:cxn modelId="{94D93277-B146-4D23-8AC5-507E64E1ED52}" srcId="{4A70A730-1F81-4F4F-85E5-AEFB70B4C251}" destId="{C7191086-BF3F-4F5B-AA6F-DF15AA5F7FF7}" srcOrd="1" destOrd="0" parTransId="{A91A37B8-750A-4C5E-851B-B2F6C154EAB8}" sibTransId="{EEBC06F1-8690-4277-9F3C-266B78A0E555}"/>
    <dgm:cxn modelId="{AB6BB05B-B57C-4519-A64E-FE2DEBC7846B}" type="presOf" srcId="{40DAC3D1-4745-458D-A2DB-1BC34E860726}" destId="{74DF6A26-D7ED-47C2-80C0-95AD03C94E0F}" srcOrd="1" destOrd="0" presId="urn:microsoft.com/office/officeart/2005/8/layout/hierarchy2"/>
    <dgm:cxn modelId="{9E9C5EFB-1076-45DD-B997-A94425C0F222}" type="presOf" srcId="{AB0AE65A-BFC7-421D-BB5B-D68D9A78729C}" destId="{111D435F-A0BF-4BAB-A56E-5AF4F3DC0D29}" srcOrd="0" destOrd="0" presId="urn:microsoft.com/office/officeart/2005/8/layout/hierarchy2"/>
    <dgm:cxn modelId="{39FD8C96-46AA-4F8C-9324-125C7519A3F9}" srcId="{AB0AE65A-BFC7-421D-BB5B-D68D9A78729C}" destId="{4A70A730-1F81-4F4F-85E5-AEFB70B4C251}" srcOrd="0" destOrd="0" parTransId="{91C50093-D584-4050-AD08-5DB48BBE2947}" sibTransId="{6C912EBE-2D2D-4930-BC9F-F2AEC66EFAEA}"/>
    <dgm:cxn modelId="{D78E39DD-9A4D-4020-8081-2051F848A6B4}" type="presOf" srcId="{A49398B2-E288-4F96-B062-992E3303C850}" destId="{5BA5D0DF-B3B1-4EEB-9322-A4D5B098E9EB}" srcOrd="0" destOrd="0" presId="urn:microsoft.com/office/officeart/2005/8/layout/hierarchy2"/>
    <dgm:cxn modelId="{3A5F9BD7-4682-41E6-A79B-76CAA34EB7DE}" srcId="{A49398B2-E288-4F96-B062-992E3303C850}" destId="{AB0AE65A-BFC7-421D-BB5B-D68D9A78729C}" srcOrd="0" destOrd="0" parTransId="{617ED5B7-580A-4BC8-8B40-3A8382F084A9}" sibTransId="{3C791098-12DD-4F97-BC50-BA33AFD82EA8}"/>
    <dgm:cxn modelId="{628D5B0C-78C1-40AF-A24E-C39FC50E2695}" type="presOf" srcId="{C7191086-BF3F-4F5B-AA6F-DF15AA5F7FF7}" destId="{C54D15CB-9388-46CE-B163-F394B9D70D95}" srcOrd="0" destOrd="0" presId="urn:microsoft.com/office/officeart/2005/8/layout/hierarchy2"/>
    <dgm:cxn modelId="{EC810AD6-8809-4D3E-93F2-4D9393DB83B9}" srcId="{4A70A730-1F81-4F4F-85E5-AEFB70B4C251}" destId="{5D97FF08-0BFA-4ECC-BFB3-186753899E49}" srcOrd="0" destOrd="0" parTransId="{40DAC3D1-4745-458D-A2DB-1BC34E860726}" sibTransId="{38665BF6-CFA4-480C-BB96-6422ACE2BAB1}"/>
    <dgm:cxn modelId="{1C2ABDE5-134D-487D-9E8D-9B1CA8267662}" type="presOf" srcId="{4A70A730-1F81-4F4F-85E5-AEFB70B4C251}" destId="{CA4305DF-55D2-4FA4-B502-B1EF75D93489}" srcOrd="0" destOrd="0" presId="urn:microsoft.com/office/officeart/2005/8/layout/hierarchy2"/>
    <dgm:cxn modelId="{99EE07DF-34AC-4E43-B0EF-E38B50202B45}" type="presOf" srcId="{91C50093-D584-4050-AD08-5DB48BBE2947}" destId="{45B77B8D-6790-45B8-99AB-4A5612FA2A68}" srcOrd="1" destOrd="0" presId="urn:microsoft.com/office/officeart/2005/8/layout/hierarchy2"/>
    <dgm:cxn modelId="{49D31293-08A6-495F-A862-12236E803325}" type="presOf" srcId="{6776CA9E-D7CD-48A7-A08E-5391C499182A}" destId="{FF69CC95-4912-4B1B-9177-C2ED655B4E06}" srcOrd="0" destOrd="0" presId="urn:microsoft.com/office/officeart/2005/8/layout/hierarchy2"/>
    <dgm:cxn modelId="{503B7851-BDF0-4D13-ACC6-A30979893C25}" type="presOf" srcId="{40DAC3D1-4745-458D-A2DB-1BC34E860726}" destId="{482B7664-ACD7-43D3-859E-2960FA8D08FF}" srcOrd="0" destOrd="0" presId="urn:microsoft.com/office/officeart/2005/8/layout/hierarchy2"/>
    <dgm:cxn modelId="{B89EC754-FB82-457C-9771-63D9062086D6}" type="presOf" srcId="{91C50093-D584-4050-AD08-5DB48BBE2947}" destId="{A6EA74C2-AA25-4250-8731-5291F838399E}" srcOrd="0" destOrd="0" presId="urn:microsoft.com/office/officeart/2005/8/layout/hierarchy2"/>
    <dgm:cxn modelId="{FE92FEE4-ADA2-4798-80EC-CF9E3580DE82}" type="presOf" srcId="{A91A37B8-750A-4C5E-851B-B2F6C154EAB8}" destId="{F0C6B566-9A16-4FC0-9997-347F8AA28B62}" srcOrd="1" destOrd="0" presId="urn:microsoft.com/office/officeart/2005/8/layout/hierarchy2"/>
    <dgm:cxn modelId="{8FF3DCF3-3BEF-4EFF-AD00-C87CECDC32A9}" type="presOf" srcId="{E96EB1E2-27B0-4A5A-A1CC-D1999F7BEC8C}" destId="{2A5B800D-7049-4683-ABC0-220DBFA4583C}" srcOrd="0" destOrd="0" presId="urn:microsoft.com/office/officeart/2005/8/layout/hierarchy2"/>
    <dgm:cxn modelId="{C8F07B7C-E1AD-4087-A7C0-11989B74231C}" type="presOf" srcId="{8298CE89-2873-44C1-9F4D-A5783CDF3A25}" destId="{7D7917EA-E1DA-4301-8BAC-504B27E2B412}" srcOrd="0" destOrd="0" presId="urn:microsoft.com/office/officeart/2005/8/layout/hierarchy2"/>
    <dgm:cxn modelId="{42C32863-DA2B-43A6-B05B-6075BAC951B8}" type="presOf" srcId="{6776CA9E-D7CD-48A7-A08E-5391C499182A}" destId="{B95EB9AD-E8D6-444F-807C-EC986B363D8B}" srcOrd="1" destOrd="0" presId="urn:microsoft.com/office/officeart/2005/8/layout/hierarchy2"/>
    <dgm:cxn modelId="{66F43B68-FB0D-47D2-A343-82639CEBBC5A}" srcId="{AB0AE65A-BFC7-421D-BB5B-D68D9A78729C}" destId="{8298CE89-2873-44C1-9F4D-A5783CDF3A25}" srcOrd="1" destOrd="0" parTransId="{6776CA9E-D7CD-48A7-A08E-5391C499182A}" sibTransId="{447FE0EE-743F-4D2E-8E26-62D161B5218E}"/>
    <dgm:cxn modelId="{B74AE2A7-FC2E-4050-94DB-0F302F5B9F07}" type="presOf" srcId="{5D97FF08-0BFA-4ECC-BFB3-186753899E49}" destId="{1E8D4F72-49CC-4D4E-B57C-4B9A929AC654}" srcOrd="0" destOrd="0" presId="urn:microsoft.com/office/officeart/2005/8/layout/hierarchy2"/>
    <dgm:cxn modelId="{9BAD33DA-2FD5-49FD-B5E0-4AFB4DC5D7BC}" type="presOf" srcId="{1364823A-7EE4-4B86-AD34-30CDB8C31E45}" destId="{FD9C54AA-22D6-497F-AF5D-647A724D34E2}" srcOrd="1" destOrd="0" presId="urn:microsoft.com/office/officeart/2005/8/layout/hierarchy2"/>
    <dgm:cxn modelId="{9E251950-948E-45EF-BF5F-A05140A6A716}" type="presOf" srcId="{A91A37B8-750A-4C5E-851B-B2F6C154EAB8}" destId="{96CC42F5-9B5F-488C-977A-2D06C21DB567}" srcOrd="0" destOrd="0" presId="urn:microsoft.com/office/officeart/2005/8/layout/hierarchy2"/>
    <dgm:cxn modelId="{CE0134DC-7579-43BA-BCAC-DCDC74B13437}" type="presOf" srcId="{1364823A-7EE4-4B86-AD34-30CDB8C31E45}" destId="{41845923-301C-4216-A8C8-0EDFF4F83579}" srcOrd="0" destOrd="0" presId="urn:microsoft.com/office/officeart/2005/8/layout/hierarchy2"/>
    <dgm:cxn modelId="{24DC1527-08A9-4C74-AD0E-28D9561BF2DA}" srcId="{8298CE89-2873-44C1-9F4D-A5783CDF3A25}" destId="{E96EB1E2-27B0-4A5A-A1CC-D1999F7BEC8C}" srcOrd="0" destOrd="0" parTransId="{1364823A-7EE4-4B86-AD34-30CDB8C31E45}" sibTransId="{77B8A87E-F198-43AC-8CB9-D14DCBD505C9}"/>
    <dgm:cxn modelId="{CD31B9E0-54CB-46AC-8F5F-836328CF8871}" type="presParOf" srcId="{5BA5D0DF-B3B1-4EEB-9322-A4D5B098E9EB}" destId="{FE614F74-8139-4B5B-A532-F1FF17417709}" srcOrd="0" destOrd="0" presId="urn:microsoft.com/office/officeart/2005/8/layout/hierarchy2"/>
    <dgm:cxn modelId="{55D93E47-C157-4491-B95A-88EA28A7D798}" type="presParOf" srcId="{FE614F74-8139-4B5B-A532-F1FF17417709}" destId="{111D435F-A0BF-4BAB-A56E-5AF4F3DC0D29}" srcOrd="0" destOrd="0" presId="urn:microsoft.com/office/officeart/2005/8/layout/hierarchy2"/>
    <dgm:cxn modelId="{9EA92833-DF35-4AE9-8684-FAD48B6E2BB7}" type="presParOf" srcId="{FE614F74-8139-4B5B-A532-F1FF17417709}" destId="{1021AAD9-2F6C-4317-BCAE-FE28E108DCD9}" srcOrd="1" destOrd="0" presId="urn:microsoft.com/office/officeart/2005/8/layout/hierarchy2"/>
    <dgm:cxn modelId="{6A408F12-7480-4FB9-A5C6-17935A0FE359}" type="presParOf" srcId="{1021AAD9-2F6C-4317-BCAE-FE28E108DCD9}" destId="{A6EA74C2-AA25-4250-8731-5291F838399E}" srcOrd="0" destOrd="0" presId="urn:microsoft.com/office/officeart/2005/8/layout/hierarchy2"/>
    <dgm:cxn modelId="{5DAAB58F-E828-4049-AB5D-ADE45014292E}" type="presParOf" srcId="{A6EA74C2-AA25-4250-8731-5291F838399E}" destId="{45B77B8D-6790-45B8-99AB-4A5612FA2A68}" srcOrd="0" destOrd="0" presId="urn:microsoft.com/office/officeart/2005/8/layout/hierarchy2"/>
    <dgm:cxn modelId="{C0302E07-9194-4F73-A57D-E3B91AE0600B}" type="presParOf" srcId="{1021AAD9-2F6C-4317-BCAE-FE28E108DCD9}" destId="{7A5841E7-E9CF-4A87-99EB-834D78BF301F}" srcOrd="1" destOrd="0" presId="urn:microsoft.com/office/officeart/2005/8/layout/hierarchy2"/>
    <dgm:cxn modelId="{6EA6FAF6-7B6A-4F54-970D-F71F6089F40C}" type="presParOf" srcId="{7A5841E7-E9CF-4A87-99EB-834D78BF301F}" destId="{CA4305DF-55D2-4FA4-B502-B1EF75D93489}" srcOrd="0" destOrd="0" presId="urn:microsoft.com/office/officeart/2005/8/layout/hierarchy2"/>
    <dgm:cxn modelId="{4CD0AF15-9D1A-4454-B8E1-E90BBF973072}" type="presParOf" srcId="{7A5841E7-E9CF-4A87-99EB-834D78BF301F}" destId="{2E99CF2B-CBC8-41DC-BA94-C59E1AF0A58F}" srcOrd="1" destOrd="0" presId="urn:microsoft.com/office/officeart/2005/8/layout/hierarchy2"/>
    <dgm:cxn modelId="{3931F820-1460-49A0-93E4-B0965F95C810}" type="presParOf" srcId="{2E99CF2B-CBC8-41DC-BA94-C59E1AF0A58F}" destId="{482B7664-ACD7-43D3-859E-2960FA8D08FF}" srcOrd="0" destOrd="0" presId="urn:microsoft.com/office/officeart/2005/8/layout/hierarchy2"/>
    <dgm:cxn modelId="{7BB8E5D4-115D-4AA5-BD6C-EE5406C34747}" type="presParOf" srcId="{482B7664-ACD7-43D3-859E-2960FA8D08FF}" destId="{74DF6A26-D7ED-47C2-80C0-95AD03C94E0F}" srcOrd="0" destOrd="0" presId="urn:microsoft.com/office/officeart/2005/8/layout/hierarchy2"/>
    <dgm:cxn modelId="{A4D153F0-7C7B-46EC-A065-D3D2B8114D52}" type="presParOf" srcId="{2E99CF2B-CBC8-41DC-BA94-C59E1AF0A58F}" destId="{894C604B-21D4-4756-9C28-B3768BD56589}" srcOrd="1" destOrd="0" presId="urn:microsoft.com/office/officeart/2005/8/layout/hierarchy2"/>
    <dgm:cxn modelId="{CCFEE93D-C2EE-4D73-B1D5-6DE8A616A072}" type="presParOf" srcId="{894C604B-21D4-4756-9C28-B3768BD56589}" destId="{1E8D4F72-49CC-4D4E-B57C-4B9A929AC654}" srcOrd="0" destOrd="0" presId="urn:microsoft.com/office/officeart/2005/8/layout/hierarchy2"/>
    <dgm:cxn modelId="{D75D3143-6D06-44C7-B754-551BC847D6BC}" type="presParOf" srcId="{894C604B-21D4-4756-9C28-B3768BD56589}" destId="{0EBB92C7-E72B-43BA-BD87-531B1A40805C}" srcOrd="1" destOrd="0" presId="urn:microsoft.com/office/officeart/2005/8/layout/hierarchy2"/>
    <dgm:cxn modelId="{334F4BB6-8B95-4059-BAB2-E07ED535DBD1}" type="presParOf" srcId="{2E99CF2B-CBC8-41DC-BA94-C59E1AF0A58F}" destId="{96CC42F5-9B5F-488C-977A-2D06C21DB567}" srcOrd="2" destOrd="0" presId="urn:microsoft.com/office/officeart/2005/8/layout/hierarchy2"/>
    <dgm:cxn modelId="{F3D13019-A325-4280-B42F-3FEAAF7F95FF}" type="presParOf" srcId="{96CC42F5-9B5F-488C-977A-2D06C21DB567}" destId="{F0C6B566-9A16-4FC0-9997-347F8AA28B62}" srcOrd="0" destOrd="0" presId="urn:microsoft.com/office/officeart/2005/8/layout/hierarchy2"/>
    <dgm:cxn modelId="{B77A640B-58A7-41FB-8B97-16975B6B6A01}" type="presParOf" srcId="{2E99CF2B-CBC8-41DC-BA94-C59E1AF0A58F}" destId="{FC26B144-87D3-4DB1-BAFA-C62ABFB5710A}" srcOrd="3" destOrd="0" presId="urn:microsoft.com/office/officeart/2005/8/layout/hierarchy2"/>
    <dgm:cxn modelId="{C84E42BE-2AA4-418F-A216-8B8ACE6DC7F8}" type="presParOf" srcId="{FC26B144-87D3-4DB1-BAFA-C62ABFB5710A}" destId="{C54D15CB-9388-46CE-B163-F394B9D70D95}" srcOrd="0" destOrd="0" presId="urn:microsoft.com/office/officeart/2005/8/layout/hierarchy2"/>
    <dgm:cxn modelId="{D0D79CC1-0128-4969-A6F7-C2ED4F4A127B}" type="presParOf" srcId="{FC26B144-87D3-4DB1-BAFA-C62ABFB5710A}" destId="{1A0A6209-EDA8-4E67-B9C8-52879935388E}" srcOrd="1" destOrd="0" presId="urn:microsoft.com/office/officeart/2005/8/layout/hierarchy2"/>
    <dgm:cxn modelId="{C1997999-C5BA-4BE5-BFF0-473FA159DB7F}" type="presParOf" srcId="{1021AAD9-2F6C-4317-BCAE-FE28E108DCD9}" destId="{FF69CC95-4912-4B1B-9177-C2ED655B4E06}" srcOrd="2" destOrd="0" presId="urn:microsoft.com/office/officeart/2005/8/layout/hierarchy2"/>
    <dgm:cxn modelId="{8F45CC47-E895-4512-B8B9-81F74106ABE1}" type="presParOf" srcId="{FF69CC95-4912-4B1B-9177-C2ED655B4E06}" destId="{B95EB9AD-E8D6-444F-807C-EC986B363D8B}" srcOrd="0" destOrd="0" presId="urn:microsoft.com/office/officeart/2005/8/layout/hierarchy2"/>
    <dgm:cxn modelId="{AEF0DF5F-01EC-4E45-8682-FDD7E7E0884F}" type="presParOf" srcId="{1021AAD9-2F6C-4317-BCAE-FE28E108DCD9}" destId="{1FBC499E-FD6F-43DD-A423-B4D905473AB2}" srcOrd="3" destOrd="0" presId="urn:microsoft.com/office/officeart/2005/8/layout/hierarchy2"/>
    <dgm:cxn modelId="{4186505A-3F02-4B16-B2AA-638E7FADB923}" type="presParOf" srcId="{1FBC499E-FD6F-43DD-A423-B4D905473AB2}" destId="{7D7917EA-E1DA-4301-8BAC-504B27E2B412}" srcOrd="0" destOrd="0" presId="urn:microsoft.com/office/officeart/2005/8/layout/hierarchy2"/>
    <dgm:cxn modelId="{CD882F5A-BFFF-4D37-9EBA-AC5FA8CCBE87}" type="presParOf" srcId="{1FBC499E-FD6F-43DD-A423-B4D905473AB2}" destId="{8D0D166A-25D4-4E6D-989F-7AE3DD635EEA}" srcOrd="1" destOrd="0" presId="urn:microsoft.com/office/officeart/2005/8/layout/hierarchy2"/>
    <dgm:cxn modelId="{5ABE2AFB-F675-4EF7-9B10-448FA40F9521}" type="presParOf" srcId="{8D0D166A-25D4-4E6D-989F-7AE3DD635EEA}" destId="{41845923-301C-4216-A8C8-0EDFF4F83579}" srcOrd="0" destOrd="0" presId="urn:microsoft.com/office/officeart/2005/8/layout/hierarchy2"/>
    <dgm:cxn modelId="{5C469334-E92B-4C54-8AA7-105725C44B13}" type="presParOf" srcId="{41845923-301C-4216-A8C8-0EDFF4F83579}" destId="{FD9C54AA-22D6-497F-AF5D-647A724D34E2}" srcOrd="0" destOrd="0" presId="urn:microsoft.com/office/officeart/2005/8/layout/hierarchy2"/>
    <dgm:cxn modelId="{2413E02F-83A9-47F5-81E0-4FAAAAC2B952}" type="presParOf" srcId="{8D0D166A-25D4-4E6D-989F-7AE3DD635EEA}" destId="{D09C364D-77CC-4FF5-96EC-E21D7D795119}" srcOrd="1" destOrd="0" presId="urn:microsoft.com/office/officeart/2005/8/layout/hierarchy2"/>
    <dgm:cxn modelId="{828D8E02-AF27-40F5-8920-9338D93E3D19}" type="presParOf" srcId="{D09C364D-77CC-4FF5-96EC-E21D7D795119}" destId="{2A5B800D-7049-4683-ABC0-220DBFA4583C}" srcOrd="0" destOrd="0" presId="urn:microsoft.com/office/officeart/2005/8/layout/hierarchy2"/>
    <dgm:cxn modelId="{4082E2DE-21E3-4590-A186-7E3BFF108E36}" type="presParOf" srcId="{D09C364D-77CC-4FF5-96EC-E21D7D795119}" destId="{89A24F97-157C-4031-B51F-3C3122EB32F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D435F-A0BF-4BAB-A56E-5AF4F3DC0D29}">
      <dsp:nvSpPr>
        <dsp:cNvPr id="0" name=""/>
        <dsp:cNvSpPr/>
      </dsp:nvSpPr>
      <dsp:spPr>
        <a:xfrm>
          <a:off x="5946" y="1724409"/>
          <a:ext cx="2207672" cy="110383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900" kern="1200" dirty="0">
              <a:solidFill>
                <a:schemeClr val="tx1"/>
              </a:solidFill>
            </a:rPr>
            <a:t>Khái quát về di truyền học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38276" y="1756739"/>
        <a:ext cx="2143012" cy="1039176"/>
      </dsp:txXfrm>
    </dsp:sp>
    <dsp:sp modelId="{A6EA74C2-AA25-4250-8731-5291F838399E}">
      <dsp:nvSpPr>
        <dsp:cNvPr id="0" name=""/>
        <dsp:cNvSpPr/>
      </dsp:nvSpPr>
      <dsp:spPr>
        <a:xfrm rot="18782170">
          <a:off x="2008178" y="1778082"/>
          <a:ext cx="1293950" cy="50712"/>
        </a:xfrm>
        <a:custGeom>
          <a:avLst/>
          <a:gdLst/>
          <a:ahLst/>
          <a:cxnLst/>
          <a:rect l="0" t="0" r="0" b="0"/>
          <a:pathLst>
            <a:path>
              <a:moveTo>
                <a:pt x="0" y="25356"/>
              </a:moveTo>
              <a:lnTo>
                <a:pt x="1293950" y="25356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2622805" y="1771090"/>
        <a:ext cx="64697" cy="64697"/>
      </dsp:txXfrm>
    </dsp:sp>
    <dsp:sp modelId="{CA4305DF-55D2-4FA4-B502-B1EF75D93489}">
      <dsp:nvSpPr>
        <dsp:cNvPr id="0" name=""/>
        <dsp:cNvSpPr/>
      </dsp:nvSpPr>
      <dsp:spPr>
        <a:xfrm>
          <a:off x="3096688" y="778631"/>
          <a:ext cx="2207672" cy="110383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900" kern="1200" dirty="0">
              <a:solidFill>
                <a:schemeClr val="tx1"/>
              </a:solidFill>
            </a:rPr>
            <a:t>Di truyền và biến dị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3129018" y="810961"/>
        <a:ext cx="2143012" cy="1039176"/>
      </dsp:txXfrm>
    </dsp:sp>
    <dsp:sp modelId="{482B7664-ACD7-43D3-859E-2960FA8D08FF}">
      <dsp:nvSpPr>
        <dsp:cNvPr id="0" name=""/>
        <dsp:cNvSpPr/>
      </dsp:nvSpPr>
      <dsp:spPr>
        <a:xfrm rot="19441531">
          <a:off x="5200305" y="984699"/>
          <a:ext cx="1091180" cy="50712"/>
        </a:xfrm>
        <a:custGeom>
          <a:avLst/>
          <a:gdLst/>
          <a:ahLst/>
          <a:cxnLst/>
          <a:rect l="0" t="0" r="0" b="0"/>
          <a:pathLst>
            <a:path>
              <a:moveTo>
                <a:pt x="0" y="25356"/>
              </a:moveTo>
              <a:lnTo>
                <a:pt x="1091180" y="25356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5718616" y="982776"/>
        <a:ext cx="54559" cy="54559"/>
      </dsp:txXfrm>
    </dsp:sp>
    <dsp:sp modelId="{1E8D4F72-49CC-4D4E-B57C-4B9A929AC654}">
      <dsp:nvSpPr>
        <dsp:cNvPr id="0" name=""/>
        <dsp:cNvSpPr/>
      </dsp:nvSpPr>
      <dsp:spPr>
        <a:xfrm>
          <a:off x="6187430" y="137644"/>
          <a:ext cx="2207672" cy="110383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Sự truyền đạt các đặc điểm từ thế hệ này sang thế hệ khác.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6219760" y="169974"/>
        <a:ext cx="2143012" cy="1039176"/>
      </dsp:txXfrm>
    </dsp:sp>
    <dsp:sp modelId="{96CC42F5-9B5F-488C-977A-2D06C21DB567}">
      <dsp:nvSpPr>
        <dsp:cNvPr id="0" name=""/>
        <dsp:cNvSpPr/>
      </dsp:nvSpPr>
      <dsp:spPr>
        <a:xfrm rot="2126225">
          <a:off x="5203971" y="1619405"/>
          <a:ext cx="1083849" cy="50712"/>
        </a:xfrm>
        <a:custGeom>
          <a:avLst/>
          <a:gdLst/>
          <a:ahLst/>
          <a:cxnLst/>
          <a:rect l="0" t="0" r="0" b="0"/>
          <a:pathLst>
            <a:path>
              <a:moveTo>
                <a:pt x="0" y="25356"/>
              </a:moveTo>
              <a:lnTo>
                <a:pt x="1083849" y="25356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5718799" y="1617666"/>
        <a:ext cx="54192" cy="54192"/>
      </dsp:txXfrm>
    </dsp:sp>
    <dsp:sp modelId="{C54D15CB-9388-46CE-B163-F394B9D70D95}">
      <dsp:nvSpPr>
        <dsp:cNvPr id="0" name=""/>
        <dsp:cNvSpPr/>
      </dsp:nvSpPr>
      <dsp:spPr>
        <a:xfrm>
          <a:off x="6187430" y="1407056"/>
          <a:ext cx="2207672" cy="1103836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Một số đặc điểm của con cái không giống với bố, mẹ của chúng.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6219760" y="1439386"/>
        <a:ext cx="2143012" cy="1039176"/>
      </dsp:txXfrm>
    </dsp:sp>
    <dsp:sp modelId="{FF69CC95-4912-4B1B-9177-C2ED655B4E06}">
      <dsp:nvSpPr>
        <dsp:cNvPr id="0" name=""/>
        <dsp:cNvSpPr/>
      </dsp:nvSpPr>
      <dsp:spPr>
        <a:xfrm rot="2829178">
          <a:off x="2005879" y="2727001"/>
          <a:ext cx="1298548" cy="50712"/>
        </a:xfrm>
        <a:custGeom>
          <a:avLst/>
          <a:gdLst/>
          <a:ahLst/>
          <a:cxnLst/>
          <a:rect l="0" t="0" r="0" b="0"/>
          <a:pathLst>
            <a:path>
              <a:moveTo>
                <a:pt x="0" y="25356"/>
              </a:moveTo>
              <a:lnTo>
                <a:pt x="1298548" y="25356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2622690" y="2719893"/>
        <a:ext cx="64927" cy="64927"/>
      </dsp:txXfrm>
    </dsp:sp>
    <dsp:sp modelId="{7D7917EA-E1DA-4301-8BAC-504B27E2B412}">
      <dsp:nvSpPr>
        <dsp:cNvPr id="0" name=""/>
        <dsp:cNvSpPr/>
      </dsp:nvSpPr>
      <dsp:spPr>
        <a:xfrm>
          <a:off x="3096688" y="2676468"/>
          <a:ext cx="2207672" cy="110383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900" kern="1200" dirty="0">
              <a:solidFill>
                <a:schemeClr val="tx1"/>
              </a:solidFill>
            </a:rPr>
            <a:t>Vị trí của gen trong Di truyền học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3129018" y="2708798"/>
        <a:ext cx="2143012" cy="1039176"/>
      </dsp:txXfrm>
    </dsp:sp>
    <dsp:sp modelId="{41845923-301C-4216-A8C8-0EDFF4F83579}">
      <dsp:nvSpPr>
        <dsp:cNvPr id="0" name=""/>
        <dsp:cNvSpPr/>
      </dsp:nvSpPr>
      <dsp:spPr>
        <a:xfrm>
          <a:off x="5304361" y="3203030"/>
          <a:ext cx="883069" cy="50712"/>
        </a:xfrm>
        <a:custGeom>
          <a:avLst/>
          <a:gdLst/>
          <a:ahLst/>
          <a:cxnLst/>
          <a:rect l="0" t="0" r="0" b="0"/>
          <a:pathLst>
            <a:path>
              <a:moveTo>
                <a:pt x="0" y="25356"/>
              </a:moveTo>
              <a:lnTo>
                <a:pt x="883069" y="25356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5723819" y="3206310"/>
        <a:ext cx="44153" cy="44153"/>
      </dsp:txXfrm>
    </dsp:sp>
    <dsp:sp modelId="{2A5B800D-7049-4683-ABC0-220DBFA4583C}">
      <dsp:nvSpPr>
        <dsp:cNvPr id="0" name=""/>
        <dsp:cNvSpPr/>
      </dsp:nvSpPr>
      <dsp:spPr>
        <a:xfrm>
          <a:off x="6187430" y="2676468"/>
          <a:ext cx="2207672" cy="11038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900" kern="1200" dirty="0">
              <a:solidFill>
                <a:schemeClr val="tx1"/>
              </a:solidFill>
            </a:rPr>
            <a:t>Là trung tâm của di truyền học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6219760" y="2708798"/>
        <a:ext cx="2143012" cy="1039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1c960fe0008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1c960fe0008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>
          <a:extLst>
            <a:ext uri="{FF2B5EF4-FFF2-40B4-BE49-F238E27FC236}">
              <a16:creationId xmlns:a16="http://schemas.microsoft.com/office/drawing/2014/main" id="{2E2D1C61-611A-AED4-35E8-61FA52C3F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1c927d8c1f6_0_306:notes">
            <a:extLst>
              <a:ext uri="{FF2B5EF4-FFF2-40B4-BE49-F238E27FC236}">
                <a16:creationId xmlns:a16="http://schemas.microsoft.com/office/drawing/2014/main" id="{C2772949-3C72-B3F2-A1E9-3BDCB63ABD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1c927d8c1f6_0_306:notes">
            <a:extLst>
              <a:ext uri="{FF2B5EF4-FFF2-40B4-BE49-F238E27FC236}">
                <a16:creationId xmlns:a16="http://schemas.microsoft.com/office/drawing/2014/main" id="{71F530CD-E674-82F6-9C7A-3634162609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071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>
          <a:extLst>
            <a:ext uri="{FF2B5EF4-FFF2-40B4-BE49-F238E27FC236}">
              <a16:creationId xmlns:a16="http://schemas.microsoft.com/office/drawing/2014/main" id="{38C6F940-0190-D481-5C09-1A2ED772A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11dae136098_0_189:notes">
            <a:extLst>
              <a:ext uri="{FF2B5EF4-FFF2-40B4-BE49-F238E27FC236}">
                <a16:creationId xmlns:a16="http://schemas.microsoft.com/office/drawing/2014/main" id="{7DF1E5E9-B7A6-1665-3369-452818C7DD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8" name="Google Shape;2148;g11dae136098_0_189:notes">
            <a:extLst>
              <a:ext uri="{FF2B5EF4-FFF2-40B4-BE49-F238E27FC236}">
                <a16:creationId xmlns:a16="http://schemas.microsoft.com/office/drawing/2014/main" id="{5F1DA1C0-E140-7A8B-EA2B-7CA59029EF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449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>
          <a:extLst>
            <a:ext uri="{FF2B5EF4-FFF2-40B4-BE49-F238E27FC236}">
              <a16:creationId xmlns:a16="http://schemas.microsoft.com/office/drawing/2014/main" id="{9607C40A-B265-45A6-9ECA-FB308DD7A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1c927d8c1f6_0_306:notes">
            <a:extLst>
              <a:ext uri="{FF2B5EF4-FFF2-40B4-BE49-F238E27FC236}">
                <a16:creationId xmlns:a16="http://schemas.microsoft.com/office/drawing/2014/main" id="{820E5431-BA4D-63B1-ABA8-28B49AF37E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1c927d8c1f6_0_306:notes">
            <a:extLst>
              <a:ext uri="{FF2B5EF4-FFF2-40B4-BE49-F238E27FC236}">
                <a16:creationId xmlns:a16="http://schemas.microsoft.com/office/drawing/2014/main" id="{CC85A528-6746-EAF2-66E2-F56F50038E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778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c927d8c1f6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c927d8c1f6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2867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1c927d8c1f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1c927d8c1f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11dae136098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8" name="Google Shape;2148;g11dae136098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1c960fe00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1c960fe00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g11ea0acc3c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3" name="Google Shape;1913;g11ea0acc3c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1cf4b8ff5c9_0_30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1cf4b8ff5c9_0_30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45E3EB0-93B0-A807-9474-FED6932EA8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98E9AE-6B11-46F0-8333-2A85A655594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1735956-FB85-FB73-23D0-165C095155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8FC62FF-5B84-E671-83A4-B37DC0A18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1105afc42a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1105afc42a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c927d8c1f6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c927d8c1f6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1c927d8c1f6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1c927d8c1f6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118898af35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118898af35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892575"/>
            <a:ext cx="5120700" cy="20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141175"/>
            <a:ext cx="51207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highlight>
                  <a:schemeClr val="accent3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 flipH="1">
            <a:off x="302226" y="467223"/>
            <a:ext cx="390450" cy="390450"/>
          </a:xfrm>
          <a:custGeom>
            <a:avLst/>
            <a:gdLst/>
            <a:ahLst/>
            <a:cxnLst/>
            <a:rect l="l" t="t" r="r" b="b"/>
            <a:pathLst>
              <a:path w="7654" h="7654" extrusionOk="0">
                <a:moveTo>
                  <a:pt x="5254" y="1503"/>
                </a:moveTo>
                <a:cubicBezTo>
                  <a:pt x="5303" y="1503"/>
                  <a:pt x="5350" y="1507"/>
                  <a:pt x="5400" y="1510"/>
                </a:cubicBezTo>
                <a:lnTo>
                  <a:pt x="6078" y="1576"/>
                </a:lnTo>
                <a:lnTo>
                  <a:pt x="6143" y="2253"/>
                </a:lnTo>
                <a:cubicBezTo>
                  <a:pt x="6153" y="2324"/>
                  <a:pt x="6153" y="2394"/>
                  <a:pt x="6153" y="2465"/>
                </a:cubicBezTo>
                <a:lnTo>
                  <a:pt x="5673" y="1985"/>
                </a:lnTo>
                <a:lnTo>
                  <a:pt x="5193" y="1505"/>
                </a:lnTo>
                <a:cubicBezTo>
                  <a:pt x="5214" y="1504"/>
                  <a:pt x="5234" y="1503"/>
                  <a:pt x="5254" y="1503"/>
                </a:cubicBezTo>
                <a:close/>
                <a:moveTo>
                  <a:pt x="4953" y="1534"/>
                </a:moveTo>
                <a:lnTo>
                  <a:pt x="5537" y="2117"/>
                </a:lnTo>
                <a:lnTo>
                  <a:pt x="6125" y="2700"/>
                </a:lnTo>
                <a:cubicBezTo>
                  <a:pt x="6082" y="2902"/>
                  <a:pt x="5993" y="3086"/>
                  <a:pt x="5866" y="3236"/>
                </a:cubicBezTo>
                <a:lnTo>
                  <a:pt x="5142" y="2512"/>
                </a:lnTo>
                <a:lnTo>
                  <a:pt x="4422" y="1788"/>
                </a:lnTo>
                <a:cubicBezTo>
                  <a:pt x="4572" y="1661"/>
                  <a:pt x="4751" y="1576"/>
                  <a:pt x="4953" y="1534"/>
                </a:cubicBezTo>
                <a:close/>
                <a:moveTo>
                  <a:pt x="4285" y="1924"/>
                </a:moveTo>
                <a:lnTo>
                  <a:pt x="5010" y="2644"/>
                </a:lnTo>
                <a:lnTo>
                  <a:pt x="5734" y="3368"/>
                </a:lnTo>
                <a:cubicBezTo>
                  <a:pt x="5584" y="3495"/>
                  <a:pt x="5400" y="3584"/>
                  <a:pt x="5198" y="3627"/>
                </a:cubicBezTo>
                <a:lnTo>
                  <a:pt x="4615" y="3039"/>
                </a:lnTo>
                <a:lnTo>
                  <a:pt x="4031" y="2455"/>
                </a:lnTo>
                <a:cubicBezTo>
                  <a:pt x="4074" y="2253"/>
                  <a:pt x="4158" y="2074"/>
                  <a:pt x="4285" y="1924"/>
                </a:cubicBezTo>
                <a:close/>
                <a:moveTo>
                  <a:pt x="4003" y="2695"/>
                </a:moveTo>
                <a:lnTo>
                  <a:pt x="4483" y="3175"/>
                </a:lnTo>
                <a:lnTo>
                  <a:pt x="4963" y="3655"/>
                </a:lnTo>
                <a:cubicBezTo>
                  <a:pt x="4892" y="3655"/>
                  <a:pt x="4822" y="3655"/>
                  <a:pt x="4751" y="3646"/>
                </a:cubicBezTo>
                <a:lnTo>
                  <a:pt x="4074" y="3580"/>
                </a:lnTo>
                <a:lnTo>
                  <a:pt x="4008" y="2902"/>
                </a:lnTo>
                <a:cubicBezTo>
                  <a:pt x="4003" y="2832"/>
                  <a:pt x="4003" y="2766"/>
                  <a:pt x="4003" y="2695"/>
                </a:cubicBezTo>
                <a:close/>
                <a:moveTo>
                  <a:pt x="2696" y="4003"/>
                </a:moveTo>
                <a:cubicBezTo>
                  <a:pt x="2766" y="4003"/>
                  <a:pt x="2832" y="4003"/>
                  <a:pt x="2903" y="4008"/>
                </a:cubicBezTo>
                <a:lnTo>
                  <a:pt x="3580" y="4074"/>
                </a:lnTo>
                <a:lnTo>
                  <a:pt x="3646" y="4751"/>
                </a:lnTo>
                <a:cubicBezTo>
                  <a:pt x="3655" y="4821"/>
                  <a:pt x="3655" y="4892"/>
                  <a:pt x="3655" y="4963"/>
                </a:cubicBezTo>
                <a:lnTo>
                  <a:pt x="3175" y="4483"/>
                </a:lnTo>
                <a:lnTo>
                  <a:pt x="2696" y="4003"/>
                </a:lnTo>
                <a:close/>
                <a:moveTo>
                  <a:pt x="2456" y="4031"/>
                </a:moveTo>
                <a:lnTo>
                  <a:pt x="3039" y="4614"/>
                </a:lnTo>
                <a:lnTo>
                  <a:pt x="3627" y="5198"/>
                </a:lnTo>
                <a:cubicBezTo>
                  <a:pt x="3585" y="5400"/>
                  <a:pt x="3495" y="5583"/>
                  <a:pt x="3368" y="5734"/>
                </a:cubicBezTo>
                <a:lnTo>
                  <a:pt x="2644" y="5010"/>
                </a:lnTo>
                <a:lnTo>
                  <a:pt x="1924" y="4285"/>
                </a:lnTo>
                <a:cubicBezTo>
                  <a:pt x="2075" y="4158"/>
                  <a:pt x="2253" y="4074"/>
                  <a:pt x="2456" y="4031"/>
                </a:cubicBezTo>
                <a:close/>
                <a:moveTo>
                  <a:pt x="1788" y="4422"/>
                </a:moveTo>
                <a:lnTo>
                  <a:pt x="2512" y="5146"/>
                </a:lnTo>
                <a:lnTo>
                  <a:pt x="3237" y="5866"/>
                </a:lnTo>
                <a:cubicBezTo>
                  <a:pt x="3086" y="5993"/>
                  <a:pt x="2903" y="6082"/>
                  <a:pt x="2700" y="6124"/>
                </a:cubicBezTo>
                <a:lnTo>
                  <a:pt x="2117" y="5536"/>
                </a:lnTo>
                <a:lnTo>
                  <a:pt x="1534" y="4953"/>
                </a:lnTo>
                <a:cubicBezTo>
                  <a:pt x="1576" y="4751"/>
                  <a:pt x="1661" y="4572"/>
                  <a:pt x="1788" y="4422"/>
                </a:cubicBezTo>
                <a:close/>
                <a:moveTo>
                  <a:pt x="1506" y="5193"/>
                </a:moveTo>
                <a:lnTo>
                  <a:pt x="1985" y="5673"/>
                </a:lnTo>
                <a:lnTo>
                  <a:pt x="2465" y="6153"/>
                </a:lnTo>
                <a:cubicBezTo>
                  <a:pt x="2395" y="6153"/>
                  <a:pt x="2324" y="6153"/>
                  <a:pt x="2253" y="6143"/>
                </a:cubicBezTo>
                <a:lnTo>
                  <a:pt x="1576" y="6077"/>
                </a:lnTo>
                <a:lnTo>
                  <a:pt x="1510" y="5400"/>
                </a:lnTo>
                <a:cubicBezTo>
                  <a:pt x="1506" y="5329"/>
                  <a:pt x="1501" y="5264"/>
                  <a:pt x="1506" y="5193"/>
                </a:cubicBezTo>
                <a:close/>
                <a:moveTo>
                  <a:pt x="6468" y="0"/>
                </a:moveTo>
                <a:lnTo>
                  <a:pt x="5932" y="52"/>
                </a:lnTo>
                <a:lnTo>
                  <a:pt x="6026" y="1030"/>
                </a:lnTo>
                <a:lnTo>
                  <a:pt x="5457" y="974"/>
                </a:lnTo>
                <a:cubicBezTo>
                  <a:pt x="5386" y="967"/>
                  <a:pt x="5316" y="964"/>
                  <a:pt x="5247" y="964"/>
                </a:cubicBezTo>
                <a:cubicBezTo>
                  <a:pt x="4748" y="964"/>
                  <a:pt x="4301" y="1142"/>
                  <a:pt x="3970" y="1472"/>
                </a:cubicBezTo>
                <a:cubicBezTo>
                  <a:pt x="3594" y="1849"/>
                  <a:pt x="3415" y="2376"/>
                  <a:pt x="3472" y="2959"/>
                </a:cubicBezTo>
                <a:lnTo>
                  <a:pt x="3500" y="3222"/>
                </a:lnTo>
                <a:lnTo>
                  <a:pt x="3528" y="3528"/>
                </a:lnTo>
                <a:lnTo>
                  <a:pt x="3222" y="3500"/>
                </a:lnTo>
                <a:lnTo>
                  <a:pt x="2954" y="3471"/>
                </a:lnTo>
                <a:cubicBezTo>
                  <a:pt x="2884" y="3465"/>
                  <a:pt x="2815" y="3461"/>
                  <a:pt x="2746" y="3461"/>
                </a:cubicBezTo>
                <a:cubicBezTo>
                  <a:pt x="2250" y="3461"/>
                  <a:pt x="1803" y="3639"/>
                  <a:pt x="1473" y="3970"/>
                </a:cubicBezTo>
                <a:cubicBezTo>
                  <a:pt x="1096" y="4346"/>
                  <a:pt x="918" y="4873"/>
                  <a:pt x="974" y="5456"/>
                </a:cubicBezTo>
                <a:lnTo>
                  <a:pt x="1030" y="6026"/>
                </a:lnTo>
                <a:lnTo>
                  <a:pt x="52" y="5932"/>
                </a:lnTo>
                <a:lnTo>
                  <a:pt x="0" y="6468"/>
                </a:lnTo>
                <a:lnTo>
                  <a:pt x="1082" y="6571"/>
                </a:lnTo>
                <a:lnTo>
                  <a:pt x="1190" y="7653"/>
                </a:lnTo>
                <a:lnTo>
                  <a:pt x="1727" y="7601"/>
                </a:lnTo>
                <a:lnTo>
                  <a:pt x="1633" y="6628"/>
                </a:lnTo>
                <a:lnTo>
                  <a:pt x="1633" y="6628"/>
                </a:lnTo>
                <a:lnTo>
                  <a:pt x="2202" y="6679"/>
                </a:lnTo>
                <a:cubicBezTo>
                  <a:pt x="2274" y="6686"/>
                  <a:pt x="2345" y="6690"/>
                  <a:pt x="2415" y="6690"/>
                </a:cubicBezTo>
                <a:cubicBezTo>
                  <a:pt x="2913" y="6690"/>
                  <a:pt x="3358" y="6515"/>
                  <a:pt x="3688" y="6186"/>
                </a:cubicBezTo>
                <a:cubicBezTo>
                  <a:pt x="4064" y="5809"/>
                  <a:pt x="4238" y="5282"/>
                  <a:pt x="4182" y="4699"/>
                </a:cubicBezTo>
                <a:lnTo>
                  <a:pt x="4158" y="4436"/>
                </a:lnTo>
                <a:lnTo>
                  <a:pt x="4130" y="4130"/>
                </a:lnTo>
                <a:lnTo>
                  <a:pt x="4436" y="4158"/>
                </a:lnTo>
                <a:lnTo>
                  <a:pt x="4699" y="4182"/>
                </a:lnTo>
                <a:cubicBezTo>
                  <a:pt x="4771" y="4189"/>
                  <a:pt x="4842" y="4192"/>
                  <a:pt x="4912" y="4192"/>
                </a:cubicBezTo>
                <a:cubicBezTo>
                  <a:pt x="5410" y="4192"/>
                  <a:pt x="5856" y="4018"/>
                  <a:pt x="6186" y="3688"/>
                </a:cubicBezTo>
                <a:cubicBezTo>
                  <a:pt x="6562" y="3312"/>
                  <a:pt x="6736" y="2785"/>
                  <a:pt x="6680" y="2201"/>
                </a:cubicBezTo>
                <a:lnTo>
                  <a:pt x="6628" y="1632"/>
                </a:lnTo>
                <a:lnTo>
                  <a:pt x="7602" y="1726"/>
                </a:lnTo>
                <a:lnTo>
                  <a:pt x="7653" y="1190"/>
                </a:lnTo>
                <a:lnTo>
                  <a:pt x="6571" y="1082"/>
                </a:lnTo>
                <a:lnTo>
                  <a:pt x="6468" y="0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 flipH="1">
            <a:off x="8089580" y="-65868"/>
            <a:ext cx="678642" cy="678642"/>
          </a:xfrm>
          <a:custGeom>
            <a:avLst/>
            <a:gdLst/>
            <a:ahLst/>
            <a:cxnLst/>
            <a:rect l="l" t="t" r="r" b="b"/>
            <a:pathLst>
              <a:path w="7654" h="7654" extrusionOk="0">
                <a:moveTo>
                  <a:pt x="5252" y="1504"/>
                </a:moveTo>
                <a:cubicBezTo>
                  <a:pt x="5300" y="1504"/>
                  <a:pt x="5350" y="1507"/>
                  <a:pt x="5400" y="1511"/>
                </a:cubicBezTo>
                <a:lnTo>
                  <a:pt x="6077" y="1577"/>
                </a:lnTo>
                <a:lnTo>
                  <a:pt x="6143" y="2254"/>
                </a:lnTo>
                <a:cubicBezTo>
                  <a:pt x="6153" y="2324"/>
                  <a:pt x="6153" y="2395"/>
                  <a:pt x="6148" y="2461"/>
                </a:cubicBezTo>
                <a:lnTo>
                  <a:pt x="5673" y="1986"/>
                </a:lnTo>
                <a:lnTo>
                  <a:pt x="5193" y="1506"/>
                </a:lnTo>
                <a:cubicBezTo>
                  <a:pt x="5212" y="1505"/>
                  <a:pt x="5232" y="1504"/>
                  <a:pt x="5252" y="1504"/>
                </a:cubicBezTo>
                <a:close/>
                <a:moveTo>
                  <a:pt x="4953" y="1534"/>
                </a:moveTo>
                <a:lnTo>
                  <a:pt x="5536" y="2117"/>
                </a:lnTo>
                <a:lnTo>
                  <a:pt x="6120" y="2701"/>
                </a:lnTo>
                <a:cubicBezTo>
                  <a:pt x="6082" y="2903"/>
                  <a:pt x="5993" y="3086"/>
                  <a:pt x="5866" y="3237"/>
                </a:cubicBezTo>
                <a:lnTo>
                  <a:pt x="5141" y="2513"/>
                </a:lnTo>
                <a:lnTo>
                  <a:pt x="4422" y="1788"/>
                </a:lnTo>
                <a:cubicBezTo>
                  <a:pt x="4572" y="1661"/>
                  <a:pt x="4751" y="1577"/>
                  <a:pt x="4953" y="1534"/>
                </a:cubicBezTo>
                <a:close/>
                <a:moveTo>
                  <a:pt x="4285" y="1925"/>
                </a:moveTo>
                <a:lnTo>
                  <a:pt x="5010" y="2644"/>
                </a:lnTo>
                <a:lnTo>
                  <a:pt x="5734" y="3369"/>
                </a:lnTo>
                <a:cubicBezTo>
                  <a:pt x="5584" y="3496"/>
                  <a:pt x="5400" y="3585"/>
                  <a:pt x="5198" y="3623"/>
                </a:cubicBezTo>
                <a:lnTo>
                  <a:pt x="4615" y="3039"/>
                </a:lnTo>
                <a:lnTo>
                  <a:pt x="4031" y="2456"/>
                </a:lnTo>
                <a:cubicBezTo>
                  <a:pt x="4074" y="2254"/>
                  <a:pt x="4158" y="2075"/>
                  <a:pt x="4285" y="1925"/>
                </a:cubicBezTo>
                <a:close/>
                <a:moveTo>
                  <a:pt x="4003" y="2696"/>
                </a:moveTo>
                <a:lnTo>
                  <a:pt x="4483" y="3176"/>
                </a:lnTo>
                <a:lnTo>
                  <a:pt x="4958" y="3651"/>
                </a:lnTo>
                <a:cubicBezTo>
                  <a:pt x="4931" y="3653"/>
                  <a:pt x="4903" y="3654"/>
                  <a:pt x="4874" y="3654"/>
                </a:cubicBezTo>
                <a:cubicBezTo>
                  <a:pt x="4834" y="3654"/>
                  <a:pt x="4792" y="3652"/>
                  <a:pt x="4751" y="3646"/>
                </a:cubicBezTo>
                <a:lnTo>
                  <a:pt x="4074" y="3580"/>
                </a:lnTo>
                <a:lnTo>
                  <a:pt x="4008" y="2903"/>
                </a:lnTo>
                <a:cubicBezTo>
                  <a:pt x="4003" y="2832"/>
                  <a:pt x="3998" y="2762"/>
                  <a:pt x="4003" y="2696"/>
                </a:cubicBezTo>
                <a:close/>
                <a:moveTo>
                  <a:pt x="2754" y="4002"/>
                </a:moveTo>
                <a:cubicBezTo>
                  <a:pt x="2803" y="4002"/>
                  <a:pt x="2853" y="4005"/>
                  <a:pt x="2902" y="4008"/>
                </a:cubicBezTo>
                <a:lnTo>
                  <a:pt x="3580" y="4074"/>
                </a:lnTo>
                <a:lnTo>
                  <a:pt x="3646" y="4752"/>
                </a:lnTo>
                <a:cubicBezTo>
                  <a:pt x="3650" y="4822"/>
                  <a:pt x="3655" y="4893"/>
                  <a:pt x="3650" y="4958"/>
                </a:cubicBezTo>
                <a:lnTo>
                  <a:pt x="3175" y="4483"/>
                </a:lnTo>
                <a:lnTo>
                  <a:pt x="2695" y="4004"/>
                </a:lnTo>
                <a:cubicBezTo>
                  <a:pt x="2715" y="4002"/>
                  <a:pt x="2734" y="4002"/>
                  <a:pt x="2754" y="4002"/>
                </a:cubicBezTo>
                <a:close/>
                <a:moveTo>
                  <a:pt x="2456" y="4032"/>
                </a:moveTo>
                <a:lnTo>
                  <a:pt x="3039" y="4615"/>
                </a:lnTo>
                <a:lnTo>
                  <a:pt x="3622" y="5198"/>
                </a:lnTo>
                <a:cubicBezTo>
                  <a:pt x="3580" y="5401"/>
                  <a:pt x="3495" y="5584"/>
                  <a:pt x="3368" y="5735"/>
                </a:cubicBezTo>
                <a:lnTo>
                  <a:pt x="2644" y="5010"/>
                </a:lnTo>
                <a:lnTo>
                  <a:pt x="1919" y="4286"/>
                </a:lnTo>
                <a:cubicBezTo>
                  <a:pt x="2075" y="4159"/>
                  <a:pt x="2253" y="4074"/>
                  <a:pt x="2456" y="4032"/>
                </a:cubicBezTo>
                <a:close/>
                <a:moveTo>
                  <a:pt x="1788" y="4422"/>
                </a:moveTo>
                <a:lnTo>
                  <a:pt x="2512" y="5142"/>
                </a:lnTo>
                <a:lnTo>
                  <a:pt x="3236" y="5866"/>
                </a:lnTo>
                <a:cubicBezTo>
                  <a:pt x="3086" y="5993"/>
                  <a:pt x="2902" y="6083"/>
                  <a:pt x="2700" y="6125"/>
                </a:cubicBezTo>
                <a:lnTo>
                  <a:pt x="2117" y="5537"/>
                </a:lnTo>
                <a:lnTo>
                  <a:pt x="1534" y="4954"/>
                </a:lnTo>
                <a:cubicBezTo>
                  <a:pt x="1576" y="4752"/>
                  <a:pt x="1661" y="4573"/>
                  <a:pt x="1788" y="4422"/>
                </a:cubicBezTo>
                <a:close/>
                <a:moveTo>
                  <a:pt x="1505" y="5194"/>
                </a:moveTo>
                <a:lnTo>
                  <a:pt x="1985" y="5673"/>
                </a:lnTo>
                <a:lnTo>
                  <a:pt x="2460" y="6149"/>
                </a:lnTo>
                <a:cubicBezTo>
                  <a:pt x="2433" y="6150"/>
                  <a:pt x="2405" y="6152"/>
                  <a:pt x="2376" y="6152"/>
                </a:cubicBezTo>
                <a:cubicBezTo>
                  <a:pt x="2336" y="6152"/>
                  <a:pt x="2295" y="6149"/>
                  <a:pt x="2253" y="6144"/>
                </a:cubicBezTo>
                <a:lnTo>
                  <a:pt x="1576" y="6078"/>
                </a:lnTo>
                <a:lnTo>
                  <a:pt x="1510" y="5401"/>
                </a:lnTo>
                <a:cubicBezTo>
                  <a:pt x="1505" y="5330"/>
                  <a:pt x="1501" y="5260"/>
                  <a:pt x="1505" y="5194"/>
                </a:cubicBezTo>
                <a:close/>
                <a:moveTo>
                  <a:pt x="6468" y="1"/>
                </a:moveTo>
                <a:lnTo>
                  <a:pt x="5932" y="53"/>
                </a:lnTo>
                <a:lnTo>
                  <a:pt x="6026" y="1031"/>
                </a:lnTo>
                <a:lnTo>
                  <a:pt x="6026" y="1031"/>
                </a:lnTo>
                <a:lnTo>
                  <a:pt x="5452" y="974"/>
                </a:lnTo>
                <a:cubicBezTo>
                  <a:pt x="5382" y="968"/>
                  <a:pt x="5312" y="964"/>
                  <a:pt x="5244" y="964"/>
                </a:cubicBezTo>
                <a:cubicBezTo>
                  <a:pt x="4748" y="964"/>
                  <a:pt x="4301" y="1142"/>
                  <a:pt x="3970" y="1473"/>
                </a:cubicBezTo>
                <a:cubicBezTo>
                  <a:pt x="3594" y="1849"/>
                  <a:pt x="3415" y="2376"/>
                  <a:pt x="3472" y="2955"/>
                </a:cubicBezTo>
                <a:lnTo>
                  <a:pt x="3495" y="3223"/>
                </a:lnTo>
                <a:lnTo>
                  <a:pt x="3528" y="3529"/>
                </a:lnTo>
                <a:lnTo>
                  <a:pt x="3528" y="3529"/>
                </a:lnTo>
                <a:lnTo>
                  <a:pt x="3222" y="3496"/>
                </a:lnTo>
                <a:lnTo>
                  <a:pt x="3222" y="3500"/>
                </a:lnTo>
                <a:lnTo>
                  <a:pt x="2954" y="3472"/>
                </a:lnTo>
                <a:cubicBezTo>
                  <a:pt x="2884" y="3465"/>
                  <a:pt x="2815" y="3462"/>
                  <a:pt x="2746" y="3462"/>
                </a:cubicBezTo>
                <a:cubicBezTo>
                  <a:pt x="2250" y="3462"/>
                  <a:pt x="1803" y="3640"/>
                  <a:pt x="1473" y="3971"/>
                </a:cubicBezTo>
                <a:cubicBezTo>
                  <a:pt x="1096" y="4347"/>
                  <a:pt x="917" y="4874"/>
                  <a:pt x="974" y="5452"/>
                </a:cubicBezTo>
                <a:lnTo>
                  <a:pt x="1030" y="6026"/>
                </a:lnTo>
                <a:lnTo>
                  <a:pt x="52" y="5932"/>
                </a:lnTo>
                <a:lnTo>
                  <a:pt x="0" y="6468"/>
                </a:lnTo>
                <a:lnTo>
                  <a:pt x="1082" y="6572"/>
                </a:lnTo>
                <a:lnTo>
                  <a:pt x="1186" y="7654"/>
                </a:lnTo>
                <a:lnTo>
                  <a:pt x="1722" y="7602"/>
                </a:lnTo>
                <a:lnTo>
                  <a:pt x="1628" y="6624"/>
                </a:lnTo>
                <a:lnTo>
                  <a:pt x="2202" y="6680"/>
                </a:lnTo>
                <a:cubicBezTo>
                  <a:pt x="2273" y="6687"/>
                  <a:pt x="2344" y="6690"/>
                  <a:pt x="2413" y="6690"/>
                </a:cubicBezTo>
                <a:cubicBezTo>
                  <a:pt x="2908" y="6690"/>
                  <a:pt x="3353" y="6516"/>
                  <a:pt x="3683" y="6186"/>
                </a:cubicBezTo>
                <a:cubicBezTo>
                  <a:pt x="4064" y="5805"/>
                  <a:pt x="4238" y="5278"/>
                  <a:pt x="4182" y="4700"/>
                </a:cubicBezTo>
                <a:lnTo>
                  <a:pt x="4158" y="4436"/>
                </a:lnTo>
                <a:lnTo>
                  <a:pt x="4125" y="4126"/>
                </a:lnTo>
                <a:lnTo>
                  <a:pt x="4436" y="4159"/>
                </a:lnTo>
                <a:lnTo>
                  <a:pt x="4699" y="4182"/>
                </a:lnTo>
                <a:cubicBezTo>
                  <a:pt x="4771" y="4189"/>
                  <a:pt x="4841" y="4193"/>
                  <a:pt x="4911" y="4193"/>
                </a:cubicBezTo>
                <a:cubicBezTo>
                  <a:pt x="5406" y="4193"/>
                  <a:pt x="5852" y="4018"/>
                  <a:pt x="6186" y="3688"/>
                </a:cubicBezTo>
                <a:cubicBezTo>
                  <a:pt x="6562" y="3307"/>
                  <a:pt x="6736" y="2781"/>
                  <a:pt x="6679" y="2202"/>
                </a:cubicBezTo>
                <a:lnTo>
                  <a:pt x="6623" y="1628"/>
                </a:lnTo>
                <a:lnTo>
                  <a:pt x="7601" y="1722"/>
                </a:lnTo>
                <a:lnTo>
                  <a:pt x="7653" y="1186"/>
                </a:lnTo>
                <a:lnTo>
                  <a:pt x="6571" y="1083"/>
                </a:lnTo>
                <a:lnTo>
                  <a:pt x="6468" y="1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 flipH="1">
            <a:off x="1839783" y="343490"/>
            <a:ext cx="270783" cy="267768"/>
          </a:xfrm>
          <a:custGeom>
            <a:avLst/>
            <a:gdLst/>
            <a:ahLst/>
            <a:cxnLst/>
            <a:rect l="l" t="t" r="r" b="b"/>
            <a:pathLst>
              <a:path w="3054" h="3020" extrusionOk="0">
                <a:moveTo>
                  <a:pt x="2882" y="1"/>
                </a:moveTo>
                <a:cubicBezTo>
                  <a:pt x="2842" y="1"/>
                  <a:pt x="2802" y="16"/>
                  <a:pt x="2771" y="46"/>
                </a:cubicBezTo>
                <a:lnTo>
                  <a:pt x="62" y="2751"/>
                </a:lnTo>
                <a:cubicBezTo>
                  <a:pt x="1" y="2812"/>
                  <a:pt x="1" y="2911"/>
                  <a:pt x="62" y="2972"/>
                </a:cubicBezTo>
                <a:cubicBezTo>
                  <a:pt x="95" y="3005"/>
                  <a:pt x="132" y="3019"/>
                  <a:pt x="175" y="3019"/>
                </a:cubicBezTo>
                <a:cubicBezTo>
                  <a:pt x="212" y="3019"/>
                  <a:pt x="255" y="3005"/>
                  <a:pt x="283" y="2972"/>
                </a:cubicBezTo>
                <a:lnTo>
                  <a:pt x="2992" y="268"/>
                </a:lnTo>
                <a:cubicBezTo>
                  <a:pt x="3053" y="206"/>
                  <a:pt x="3053" y="108"/>
                  <a:pt x="2992" y="46"/>
                </a:cubicBezTo>
                <a:cubicBezTo>
                  <a:pt x="2962" y="16"/>
                  <a:pt x="2922" y="1"/>
                  <a:pt x="2882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5400000">
            <a:off x="4300997" y="7663"/>
            <a:ext cx="542007" cy="531574"/>
          </a:xfrm>
          <a:custGeom>
            <a:avLst/>
            <a:gdLst/>
            <a:ahLst/>
            <a:cxnLst/>
            <a:rect l="l" t="t" r="r" b="b"/>
            <a:pathLst>
              <a:path w="6182" h="6063" extrusionOk="0">
                <a:moveTo>
                  <a:pt x="1455" y="1"/>
                </a:moveTo>
                <a:cubicBezTo>
                  <a:pt x="1417" y="1"/>
                  <a:pt x="1379" y="5"/>
                  <a:pt x="1342" y="13"/>
                </a:cubicBezTo>
                <a:cubicBezTo>
                  <a:pt x="1055" y="79"/>
                  <a:pt x="876" y="361"/>
                  <a:pt x="937" y="643"/>
                </a:cubicBezTo>
                <a:cubicBezTo>
                  <a:pt x="994" y="892"/>
                  <a:pt x="1214" y="1060"/>
                  <a:pt x="1456" y="1060"/>
                </a:cubicBezTo>
                <a:cubicBezTo>
                  <a:pt x="1493" y="1060"/>
                  <a:pt x="1530" y="1056"/>
                  <a:pt x="1567" y="1048"/>
                </a:cubicBezTo>
                <a:cubicBezTo>
                  <a:pt x="1614" y="1038"/>
                  <a:pt x="1652" y="1019"/>
                  <a:pt x="1690" y="1001"/>
                </a:cubicBezTo>
                <a:lnTo>
                  <a:pt x="2602" y="2346"/>
                </a:lnTo>
                <a:cubicBezTo>
                  <a:pt x="2419" y="2496"/>
                  <a:pt x="2306" y="2727"/>
                  <a:pt x="2306" y="2971"/>
                </a:cubicBezTo>
                <a:lnTo>
                  <a:pt x="824" y="3108"/>
                </a:lnTo>
                <a:cubicBezTo>
                  <a:pt x="776" y="2930"/>
                  <a:pt x="616" y="2811"/>
                  <a:pt x="441" y="2811"/>
                </a:cubicBezTo>
                <a:cubicBezTo>
                  <a:pt x="412" y="2811"/>
                  <a:pt x="383" y="2814"/>
                  <a:pt x="354" y="2821"/>
                </a:cubicBezTo>
                <a:cubicBezTo>
                  <a:pt x="137" y="2868"/>
                  <a:pt x="1" y="3080"/>
                  <a:pt x="48" y="3296"/>
                </a:cubicBezTo>
                <a:cubicBezTo>
                  <a:pt x="89" y="3484"/>
                  <a:pt x="253" y="3611"/>
                  <a:pt x="437" y="3611"/>
                </a:cubicBezTo>
                <a:cubicBezTo>
                  <a:pt x="466" y="3611"/>
                  <a:pt x="494" y="3608"/>
                  <a:pt x="523" y="3602"/>
                </a:cubicBezTo>
                <a:cubicBezTo>
                  <a:pt x="702" y="3564"/>
                  <a:pt x="824" y="3414"/>
                  <a:pt x="834" y="3244"/>
                </a:cubicBezTo>
                <a:lnTo>
                  <a:pt x="2320" y="3108"/>
                </a:lnTo>
                <a:cubicBezTo>
                  <a:pt x="2325" y="3117"/>
                  <a:pt x="2325" y="3127"/>
                  <a:pt x="2325" y="3141"/>
                </a:cubicBezTo>
                <a:cubicBezTo>
                  <a:pt x="2386" y="3404"/>
                  <a:pt x="2569" y="3611"/>
                  <a:pt x="2804" y="3710"/>
                </a:cubicBezTo>
                <a:lnTo>
                  <a:pt x="2334" y="5215"/>
                </a:lnTo>
                <a:cubicBezTo>
                  <a:pt x="2315" y="5213"/>
                  <a:pt x="2294" y="5212"/>
                  <a:pt x="2273" y="5212"/>
                </a:cubicBezTo>
                <a:cubicBezTo>
                  <a:pt x="2244" y="5212"/>
                  <a:pt x="2214" y="5214"/>
                  <a:pt x="2184" y="5220"/>
                </a:cubicBezTo>
                <a:cubicBezTo>
                  <a:pt x="1953" y="5272"/>
                  <a:pt x="1807" y="5497"/>
                  <a:pt x="1859" y="5728"/>
                </a:cubicBezTo>
                <a:cubicBezTo>
                  <a:pt x="1904" y="5927"/>
                  <a:pt x="2078" y="6063"/>
                  <a:pt x="2273" y="6063"/>
                </a:cubicBezTo>
                <a:cubicBezTo>
                  <a:pt x="2304" y="6063"/>
                  <a:pt x="2336" y="6059"/>
                  <a:pt x="2367" y="6052"/>
                </a:cubicBezTo>
                <a:cubicBezTo>
                  <a:pt x="2597" y="6001"/>
                  <a:pt x="2743" y="5775"/>
                  <a:pt x="2692" y="5544"/>
                </a:cubicBezTo>
                <a:cubicBezTo>
                  <a:pt x="2663" y="5413"/>
                  <a:pt x="2574" y="5314"/>
                  <a:pt x="2466" y="5257"/>
                </a:cubicBezTo>
                <a:lnTo>
                  <a:pt x="2936" y="3748"/>
                </a:lnTo>
                <a:cubicBezTo>
                  <a:pt x="2993" y="3760"/>
                  <a:pt x="3052" y="3767"/>
                  <a:pt x="3112" y="3767"/>
                </a:cubicBezTo>
                <a:cubicBezTo>
                  <a:pt x="3167" y="3767"/>
                  <a:pt x="3223" y="3761"/>
                  <a:pt x="3279" y="3748"/>
                </a:cubicBezTo>
                <a:cubicBezTo>
                  <a:pt x="3491" y="3705"/>
                  <a:pt x="3660" y="3578"/>
                  <a:pt x="3769" y="3418"/>
                </a:cubicBezTo>
                <a:lnTo>
                  <a:pt x="5137" y="4180"/>
                </a:lnTo>
                <a:cubicBezTo>
                  <a:pt x="5100" y="4274"/>
                  <a:pt x="5086" y="4378"/>
                  <a:pt x="5109" y="4481"/>
                </a:cubicBezTo>
                <a:cubicBezTo>
                  <a:pt x="5162" y="4725"/>
                  <a:pt x="5377" y="4889"/>
                  <a:pt x="5614" y="4889"/>
                </a:cubicBezTo>
                <a:cubicBezTo>
                  <a:pt x="5650" y="4889"/>
                  <a:pt x="5688" y="4885"/>
                  <a:pt x="5725" y="4876"/>
                </a:cubicBezTo>
                <a:cubicBezTo>
                  <a:pt x="6003" y="4815"/>
                  <a:pt x="6182" y="4538"/>
                  <a:pt x="6120" y="4260"/>
                </a:cubicBezTo>
                <a:cubicBezTo>
                  <a:pt x="6064" y="4020"/>
                  <a:pt x="5852" y="3858"/>
                  <a:pt x="5616" y="3858"/>
                </a:cubicBezTo>
                <a:cubicBezTo>
                  <a:pt x="5579" y="3858"/>
                  <a:pt x="5542" y="3862"/>
                  <a:pt x="5504" y="3870"/>
                </a:cubicBezTo>
                <a:cubicBezTo>
                  <a:pt x="5377" y="3898"/>
                  <a:pt x="5274" y="3969"/>
                  <a:pt x="5203" y="4063"/>
                </a:cubicBezTo>
                <a:lnTo>
                  <a:pt x="3839" y="3296"/>
                </a:lnTo>
                <a:cubicBezTo>
                  <a:pt x="3905" y="3145"/>
                  <a:pt x="3929" y="2971"/>
                  <a:pt x="3891" y="2793"/>
                </a:cubicBezTo>
                <a:cubicBezTo>
                  <a:pt x="3858" y="2642"/>
                  <a:pt x="3783" y="2510"/>
                  <a:pt x="3684" y="2412"/>
                </a:cubicBezTo>
                <a:lnTo>
                  <a:pt x="4841" y="1076"/>
                </a:lnTo>
                <a:cubicBezTo>
                  <a:pt x="4904" y="1114"/>
                  <a:pt x="4978" y="1135"/>
                  <a:pt x="5054" y="1135"/>
                </a:cubicBezTo>
                <a:cubicBezTo>
                  <a:pt x="5080" y="1135"/>
                  <a:pt x="5106" y="1132"/>
                  <a:pt x="5133" y="1128"/>
                </a:cubicBezTo>
                <a:cubicBezTo>
                  <a:pt x="5349" y="1076"/>
                  <a:pt x="5485" y="864"/>
                  <a:pt x="5438" y="648"/>
                </a:cubicBezTo>
                <a:cubicBezTo>
                  <a:pt x="5398" y="460"/>
                  <a:pt x="5233" y="333"/>
                  <a:pt x="5049" y="333"/>
                </a:cubicBezTo>
                <a:cubicBezTo>
                  <a:pt x="5021" y="333"/>
                  <a:pt x="4992" y="336"/>
                  <a:pt x="4963" y="342"/>
                </a:cubicBezTo>
                <a:cubicBezTo>
                  <a:pt x="4747" y="389"/>
                  <a:pt x="4611" y="605"/>
                  <a:pt x="4658" y="822"/>
                </a:cubicBezTo>
                <a:cubicBezTo>
                  <a:pt x="4672" y="883"/>
                  <a:pt x="4700" y="939"/>
                  <a:pt x="4738" y="986"/>
                </a:cubicBezTo>
                <a:lnTo>
                  <a:pt x="3580" y="2318"/>
                </a:lnTo>
                <a:cubicBezTo>
                  <a:pt x="3446" y="2222"/>
                  <a:pt x="3283" y="2167"/>
                  <a:pt x="3111" y="2167"/>
                </a:cubicBezTo>
                <a:cubicBezTo>
                  <a:pt x="3053" y="2167"/>
                  <a:pt x="2995" y="2173"/>
                  <a:pt x="2936" y="2186"/>
                </a:cubicBezTo>
                <a:cubicBezTo>
                  <a:pt x="2856" y="2200"/>
                  <a:pt x="2786" y="2228"/>
                  <a:pt x="2715" y="2266"/>
                </a:cubicBezTo>
                <a:lnTo>
                  <a:pt x="1803" y="925"/>
                </a:lnTo>
                <a:cubicBezTo>
                  <a:pt x="1944" y="798"/>
                  <a:pt x="2014" y="610"/>
                  <a:pt x="1972" y="417"/>
                </a:cubicBezTo>
                <a:cubicBezTo>
                  <a:pt x="1919" y="168"/>
                  <a:pt x="1699" y="1"/>
                  <a:pt x="1455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446010" y="4331319"/>
            <a:ext cx="344044" cy="337421"/>
          </a:xfrm>
          <a:custGeom>
            <a:avLst/>
            <a:gdLst/>
            <a:ahLst/>
            <a:cxnLst/>
            <a:rect l="l" t="t" r="r" b="b"/>
            <a:pathLst>
              <a:path w="6182" h="6063" extrusionOk="0">
                <a:moveTo>
                  <a:pt x="1455" y="1"/>
                </a:moveTo>
                <a:cubicBezTo>
                  <a:pt x="1417" y="1"/>
                  <a:pt x="1379" y="5"/>
                  <a:pt x="1342" y="13"/>
                </a:cubicBezTo>
                <a:cubicBezTo>
                  <a:pt x="1055" y="79"/>
                  <a:pt x="876" y="361"/>
                  <a:pt x="937" y="643"/>
                </a:cubicBezTo>
                <a:cubicBezTo>
                  <a:pt x="994" y="892"/>
                  <a:pt x="1214" y="1060"/>
                  <a:pt x="1456" y="1060"/>
                </a:cubicBezTo>
                <a:cubicBezTo>
                  <a:pt x="1493" y="1060"/>
                  <a:pt x="1530" y="1056"/>
                  <a:pt x="1567" y="1048"/>
                </a:cubicBezTo>
                <a:cubicBezTo>
                  <a:pt x="1614" y="1038"/>
                  <a:pt x="1652" y="1019"/>
                  <a:pt x="1690" y="1001"/>
                </a:cubicBezTo>
                <a:lnTo>
                  <a:pt x="2602" y="2346"/>
                </a:lnTo>
                <a:cubicBezTo>
                  <a:pt x="2419" y="2496"/>
                  <a:pt x="2306" y="2727"/>
                  <a:pt x="2306" y="2971"/>
                </a:cubicBezTo>
                <a:lnTo>
                  <a:pt x="824" y="3108"/>
                </a:lnTo>
                <a:cubicBezTo>
                  <a:pt x="776" y="2930"/>
                  <a:pt x="616" y="2811"/>
                  <a:pt x="441" y="2811"/>
                </a:cubicBezTo>
                <a:cubicBezTo>
                  <a:pt x="412" y="2811"/>
                  <a:pt x="383" y="2814"/>
                  <a:pt x="354" y="2821"/>
                </a:cubicBezTo>
                <a:cubicBezTo>
                  <a:pt x="137" y="2868"/>
                  <a:pt x="1" y="3080"/>
                  <a:pt x="48" y="3296"/>
                </a:cubicBezTo>
                <a:cubicBezTo>
                  <a:pt x="89" y="3484"/>
                  <a:pt x="253" y="3611"/>
                  <a:pt x="437" y="3611"/>
                </a:cubicBezTo>
                <a:cubicBezTo>
                  <a:pt x="466" y="3611"/>
                  <a:pt x="494" y="3608"/>
                  <a:pt x="523" y="3602"/>
                </a:cubicBezTo>
                <a:cubicBezTo>
                  <a:pt x="702" y="3564"/>
                  <a:pt x="824" y="3414"/>
                  <a:pt x="834" y="3244"/>
                </a:cubicBezTo>
                <a:lnTo>
                  <a:pt x="2320" y="3108"/>
                </a:lnTo>
                <a:cubicBezTo>
                  <a:pt x="2325" y="3117"/>
                  <a:pt x="2325" y="3127"/>
                  <a:pt x="2325" y="3141"/>
                </a:cubicBezTo>
                <a:cubicBezTo>
                  <a:pt x="2386" y="3404"/>
                  <a:pt x="2569" y="3611"/>
                  <a:pt x="2804" y="3710"/>
                </a:cubicBezTo>
                <a:lnTo>
                  <a:pt x="2334" y="5215"/>
                </a:lnTo>
                <a:cubicBezTo>
                  <a:pt x="2315" y="5213"/>
                  <a:pt x="2294" y="5212"/>
                  <a:pt x="2273" y="5212"/>
                </a:cubicBezTo>
                <a:cubicBezTo>
                  <a:pt x="2244" y="5212"/>
                  <a:pt x="2214" y="5214"/>
                  <a:pt x="2184" y="5220"/>
                </a:cubicBezTo>
                <a:cubicBezTo>
                  <a:pt x="1953" y="5272"/>
                  <a:pt x="1807" y="5497"/>
                  <a:pt x="1859" y="5728"/>
                </a:cubicBezTo>
                <a:cubicBezTo>
                  <a:pt x="1904" y="5927"/>
                  <a:pt x="2078" y="6063"/>
                  <a:pt x="2273" y="6063"/>
                </a:cubicBezTo>
                <a:cubicBezTo>
                  <a:pt x="2304" y="6063"/>
                  <a:pt x="2336" y="6059"/>
                  <a:pt x="2367" y="6052"/>
                </a:cubicBezTo>
                <a:cubicBezTo>
                  <a:pt x="2597" y="6001"/>
                  <a:pt x="2743" y="5775"/>
                  <a:pt x="2692" y="5544"/>
                </a:cubicBezTo>
                <a:cubicBezTo>
                  <a:pt x="2663" y="5413"/>
                  <a:pt x="2574" y="5314"/>
                  <a:pt x="2466" y="5257"/>
                </a:cubicBezTo>
                <a:lnTo>
                  <a:pt x="2936" y="3748"/>
                </a:lnTo>
                <a:cubicBezTo>
                  <a:pt x="2993" y="3760"/>
                  <a:pt x="3052" y="3767"/>
                  <a:pt x="3112" y="3767"/>
                </a:cubicBezTo>
                <a:cubicBezTo>
                  <a:pt x="3167" y="3767"/>
                  <a:pt x="3223" y="3761"/>
                  <a:pt x="3279" y="3748"/>
                </a:cubicBezTo>
                <a:cubicBezTo>
                  <a:pt x="3491" y="3705"/>
                  <a:pt x="3660" y="3578"/>
                  <a:pt x="3769" y="3418"/>
                </a:cubicBezTo>
                <a:lnTo>
                  <a:pt x="5137" y="4180"/>
                </a:lnTo>
                <a:cubicBezTo>
                  <a:pt x="5100" y="4274"/>
                  <a:pt x="5086" y="4378"/>
                  <a:pt x="5109" y="4481"/>
                </a:cubicBezTo>
                <a:cubicBezTo>
                  <a:pt x="5162" y="4725"/>
                  <a:pt x="5377" y="4889"/>
                  <a:pt x="5614" y="4889"/>
                </a:cubicBezTo>
                <a:cubicBezTo>
                  <a:pt x="5650" y="4889"/>
                  <a:pt x="5688" y="4885"/>
                  <a:pt x="5725" y="4876"/>
                </a:cubicBezTo>
                <a:cubicBezTo>
                  <a:pt x="6003" y="4815"/>
                  <a:pt x="6182" y="4538"/>
                  <a:pt x="6120" y="4260"/>
                </a:cubicBezTo>
                <a:cubicBezTo>
                  <a:pt x="6064" y="4020"/>
                  <a:pt x="5852" y="3858"/>
                  <a:pt x="5616" y="3858"/>
                </a:cubicBezTo>
                <a:cubicBezTo>
                  <a:pt x="5579" y="3858"/>
                  <a:pt x="5542" y="3862"/>
                  <a:pt x="5504" y="3870"/>
                </a:cubicBezTo>
                <a:cubicBezTo>
                  <a:pt x="5377" y="3898"/>
                  <a:pt x="5274" y="3969"/>
                  <a:pt x="5203" y="4063"/>
                </a:cubicBezTo>
                <a:lnTo>
                  <a:pt x="3839" y="3296"/>
                </a:lnTo>
                <a:cubicBezTo>
                  <a:pt x="3905" y="3145"/>
                  <a:pt x="3929" y="2971"/>
                  <a:pt x="3891" y="2793"/>
                </a:cubicBezTo>
                <a:cubicBezTo>
                  <a:pt x="3858" y="2642"/>
                  <a:pt x="3783" y="2510"/>
                  <a:pt x="3684" y="2412"/>
                </a:cubicBezTo>
                <a:lnTo>
                  <a:pt x="4841" y="1076"/>
                </a:lnTo>
                <a:cubicBezTo>
                  <a:pt x="4904" y="1114"/>
                  <a:pt x="4978" y="1135"/>
                  <a:pt x="5054" y="1135"/>
                </a:cubicBezTo>
                <a:cubicBezTo>
                  <a:pt x="5080" y="1135"/>
                  <a:pt x="5106" y="1132"/>
                  <a:pt x="5133" y="1128"/>
                </a:cubicBezTo>
                <a:cubicBezTo>
                  <a:pt x="5349" y="1076"/>
                  <a:pt x="5485" y="864"/>
                  <a:pt x="5438" y="648"/>
                </a:cubicBezTo>
                <a:cubicBezTo>
                  <a:pt x="5398" y="460"/>
                  <a:pt x="5233" y="333"/>
                  <a:pt x="5049" y="333"/>
                </a:cubicBezTo>
                <a:cubicBezTo>
                  <a:pt x="5021" y="333"/>
                  <a:pt x="4992" y="336"/>
                  <a:pt x="4963" y="342"/>
                </a:cubicBezTo>
                <a:cubicBezTo>
                  <a:pt x="4747" y="389"/>
                  <a:pt x="4611" y="605"/>
                  <a:pt x="4658" y="822"/>
                </a:cubicBezTo>
                <a:cubicBezTo>
                  <a:pt x="4672" y="883"/>
                  <a:pt x="4700" y="939"/>
                  <a:pt x="4738" y="986"/>
                </a:cubicBezTo>
                <a:lnTo>
                  <a:pt x="3580" y="2318"/>
                </a:lnTo>
                <a:cubicBezTo>
                  <a:pt x="3446" y="2222"/>
                  <a:pt x="3283" y="2167"/>
                  <a:pt x="3111" y="2167"/>
                </a:cubicBezTo>
                <a:cubicBezTo>
                  <a:pt x="3053" y="2167"/>
                  <a:pt x="2995" y="2173"/>
                  <a:pt x="2936" y="2186"/>
                </a:cubicBezTo>
                <a:cubicBezTo>
                  <a:pt x="2856" y="2200"/>
                  <a:pt x="2786" y="2228"/>
                  <a:pt x="2715" y="2266"/>
                </a:cubicBezTo>
                <a:lnTo>
                  <a:pt x="1803" y="925"/>
                </a:lnTo>
                <a:cubicBezTo>
                  <a:pt x="1944" y="798"/>
                  <a:pt x="2014" y="610"/>
                  <a:pt x="1972" y="417"/>
                </a:cubicBezTo>
                <a:cubicBezTo>
                  <a:pt x="1919" y="168"/>
                  <a:pt x="1699" y="1"/>
                  <a:pt x="1455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ONE_COLUMN_TEXT_1_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7"/>
          <p:cNvSpPr txBox="1">
            <a:spLocks noGrp="1"/>
          </p:cNvSpPr>
          <p:nvPr>
            <p:ph type="subTitle" idx="1"/>
          </p:nvPr>
        </p:nvSpPr>
        <p:spPr>
          <a:xfrm>
            <a:off x="720000" y="154195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627" name="Google Shape;627;p27"/>
          <p:cNvGrpSpPr/>
          <p:nvPr/>
        </p:nvGrpSpPr>
        <p:grpSpPr>
          <a:xfrm>
            <a:off x="268592" y="4244175"/>
            <a:ext cx="3164303" cy="1130794"/>
            <a:chOff x="268592" y="4244175"/>
            <a:chExt cx="3164303" cy="1130794"/>
          </a:xfrm>
        </p:grpSpPr>
        <p:sp>
          <p:nvSpPr>
            <p:cNvPr id="628" name="Google Shape;628;p27"/>
            <p:cNvSpPr/>
            <p:nvPr/>
          </p:nvSpPr>
          <p:spPr>
            <a:xfrm rot="-5400000">
              <a:off x="602725" y="4243988"/>
              <a:ext cx="61341" cy="61716"/>
            </a:xfrm>
            <a:custGeom>
              <a:avLst/>
              <a:gdLst/>
              <a:ahLst/>
              <a:cxnLst/>
              <a:rect l="l" t="t" r="r" b="b"/>
              <a:pathLst>
                <a:path w="819" h="824" extrusionOk="0">
                  <a:moveTo>
                    <a:pt x="410" y="1"/>
                  </a:moveTo>
                  <a:cubicBezTo>
                    <a:pt x="184" y="1"/>
                    <a:pt x="0" y="184"/>
                    <a:pt x="0" y="410"/>
                  </a:cubicBezTo>
                  <a:cubicBezTo>
                    <a:pt x="0" y="636"/>
                    <a:pt x="184" y="824"/>
                    <a:pt x="410" y="824"/>
                  </a:cubicBezTo>
                  <a:cubicBezTo>
                    <a:pt x="635" y="824"/>
                    <a:pt x="819" y="636"/>
                    <a:pt x="819" y="410"/>
                  </a:cubicBezTo>
                  <a:cubicBezTo>
                    <a:pt x="819" y="184"/>
                    <a:pt x="635" y="1"/>
                    <a:pt x="410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7"/>
            <p:cNvSpPr/>
            <p:nvPr/>
          </p:nvSpPr>
          <p:spPr>
            <a:xfrm rot="-5400000">
              <a:off x="862634" y="4508059"/>
              <a:ext cx="36026" cy="35651"/>
            </a:xfrm>
            <a:custGeom>
              <a:avLst/>
              <a:gdLst/>
              <a:ahLst/>
              <a:cxnLst/>
              <a:rect l="l" t="t" r="r" b="b"/>
              <a:pathLst>
                <a:path w="481" h="476" extrusionOk="0">
                  <a:moveTo>
                    <a:pt x="240" y="1"/>
                  </a:moveTo>
                  <a:cubicBezTo>
                    <a:pt x="109" y="1"/>
                    <a:pt x="0" y="104"/>
                    <a:pt x="0" y="236"/>
                  </a:cubicBezTo>
                  <a:cubicBezTo>
                    <a:pt x="0" y="373"/>
                    <a:pt x="109" y="476"/>
                    <a:pt x="240" y="476"/>
                  </a:cubicBezTo>
                  <a:cubicBezTo>
                    <a:pt x="372" y="476"/>
                    <a:pt x="480" y="373"/>
                    <a:pt x="480" y="236"/>
                  </a:cubicBezTo>
                  <a:cubicBezTo>
                    <a:pt x="480" y="104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 rot="-5400000">
              <a:off x="1065519" y="4787058"/>
              <a:ext cx="61716" cy="61341"/>
            </a:xfrm>
            <a:custGeom>
              <a:avLst/>
              <a:gdLst/>
              <a:ahLst/>
              <a:cxnLst/>
              <a:rect l="l" t="t" r="r" b="b"/>
              <a:pathLst>
                <a:path w="824" h="819" extrusionOk="0">
                  <a:moveTo>
                    <a:pt x="410" y="0"/>
                  </a:moveTo>
                  <a:cubicBezTo>
                    <a:pt x="184" y="0"/>
                    <a:pt x="1" y="184"/>
                    <a:pt x="1" y="410"/>
                  </a:cubicBezTo>
                  <a:cubicBezTo>
                    <a:pt x="1" y="635"/>
                    <a:pt x="184" y="819"/>
                    <a:pt x="410" y="819"/>
                  </a:cubicBezTo>
                  <a:cubicBezTo>
                    <a:pt x="636" y="819"/>
                    <a:pt x="824" y="635"/>
                    <a:pt x="824" y="410"/>
                  </a:cubicBezTo>
                  <a:cubicBezTo>
                    <a:pt x="824" y="184"/>
                    <a:pt x="636" y="0"/>
                    <a:pt x="41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7"/>
            <p:cNvSpPr/>
            <p:nvPr/>
          </p:nvSpPr>
          <p:spPr>
            <a:xfrm rot="-5400000">
              <a:off x="2967936" y="4874624"/>
              <a:ext cx="88154" cy="80365"/>
            </a:xfrm>
            <a:custGeom>
              <a:avLst/>
              <a:gdLst/>
              <a:ahLst/>
              <a:cxnLst/>
              <a:rect l="l" t="t" r="r" b="b"/>
              <a:pathLst>
                <a:path w="1177" h="1073" extrusionOk="0">
                  <a:moveTo>
                    <a:pt x="589" y="1"/>
                  </a:moveTo>
                  <a:cubicBezTo>
                    <a:pt x="452" y="1"/>
                    <a:pt x="315" y="53"/>
                    <a:pt x="212" y="156"/>
                  </a:cubicBezTo>
                  <a:cubicBezTo>
                    <a:pt x="0" y="368"/>
                    <a:pt x="0" y="706"/>
                    <a:pt x="212" y="913"/>
                  </a:cubicBezTo>
                  <a:cubicBezTo>
                    <a:pt x="315" y="1019"/>
                    <a:pt x="452" y="1072"/>
                    <a:pt x="589" y="1072"/>
                  </a:cubicBezTo>
                  <a:cubicBezTo>
                    <a:pt x="726" y="1072"/>
                    <a:pt x="863" y="1019"/>
                    <a:pt x="969" y="913"/>
                  </a:cubicBezTo>
                  <a:cubicBezTo>
                    <a:pt x="1176" y="706"/>
                    <a:pt x="1176" y="368"/>
                    <a:pt x="969" y="156"/>
                  </a:cubicBezTo>
                  <a:cubicBezTo>
                    <a:pt x="863" y="53"/>
                    <a:pt x="726" y="1"/>
                    <a:pt x="589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 rot="-5400000">
              <a:off x="2783391" y="4691347"/>
              <a:ext cx="457324" cy="446988"/>
            </a:xfrm>
            <a:custGeom>
              <a:avLst/>
              <a:gdLst/>
              <a:ahLst/>
              <a:cxnLst/>
              <a:rect l="l" t="t" r="r" b="b"/>
              <a:pathLst>
                <a:path w="6106" h="5968" extrusionOk="0">
                  <a:moveTo>
                    <a:pt x="3681" y="77"/>
                  </a:moveTo>
                  <a:cubicBezTo>
                    <a:pt x="3697" y="77"/>
                    <a:pt x="3711" y="79"/>
                    <a:pt x="3726" y="82"/>
                  </a:cubicBezTo>
                  <a:cubicBezTo>
                    <a:pt x="4027" y="152"/>
                    <a:pt x="4126" y="924"/>
                    <a:pt x="4013" y="1949"/>
                  </a:cubicBezTo>
                  <a:cubicBezTo>
                    <a:pt x="3792" y="1978"/>
                    <a:pt x="3561" y="2010"/>
                    <a:pt x="3316" y="2057"/>
                  </a:cubicBezTo>
                  <a:cubicBezTo>
                    <a:pt x="3105" y="1860"/>
                    <a:pt x="2888" y="1681"/>
                    <a:pt x="2686" y="1521"/>
                  </a:cubicBezTo>
                  <a:cubicBezTo>
                    <a:pt x="3012" y="659"/>
                    <a:pt x="3398" y="77"/>
                    <a:pt x="3681" y="77"/>
                  </a:cubicBezTo>
                  <a:close/>
                  <a:moveTo>
                    <a:pt x="2658" y="1597"/>
                  </a:moveTo>
                  <a:cubicBezTo>
                    <a:pt x="2841" y="1742"/>
                    <a:pt x="3030" y="1902"/>
                    <a:pt x="3222" y="2076"/>
                  </a:cubicBezTo>
                  <a:cubicBezTo>
                    <a:pt x="3105" y="2100"/>
                    <a:pt x="2983" y="2123"/>
                    <a:pt x="2860" y="2152"/>
                  </a:cubicBezTo>
                  <a:cubicBezTo>
                    <a:pt x="2719" y="2184"/>
                    <a:pt x="2578" y="2222"/>
                    <a:pt x="2442" y="2260"/>
                  </a:cubicBezTo>
                  <a:cubicBezTo>
                    <a:pt x="2507" y="2025"/>
                    <a:pt x="2583" y="1803"/>
                    <a:pt x="2658" y="1597"/>
                  </a:cubicBezTo>
                  <a:close/>
                  <a:moveTo>
                    <a:pt x="1144" y="810"/>
                  </a:moveTo>
                  <a:cubicBezTo>
                    <a:pt x="1451" y="810"/>
                    <a:pt x="1988" y="1089"/>
                    <a:pt x="2592" y="1549"/>
                  </a:cubicBezTo>
                  <a:cubicBezTo>
                    <a:pt x="2507" y="1775"/>
                    <a:pt x="2427" y="2020"/>
                    <a:pt x="2352" y="2283"/>
                  </a:cubicBezTo>
                  <a:cubicBezTo>
                    <a:pt x="2089" y="2359"/>
                    <a:pt x="1844" y="2438"/>
                    <a:pt x="1618" y="2523"/>
                  </a:cubicBezTo>
                  <a:cubicBezTo>
                    <a:pt x="1030" y="1747"/>
                    <a:pt x="739" y="1089"/>
                    <a:pt x="946" y="877"/>
                  </a:cubicBezTo>
                  <a:cubicBezTo>
                    <a:pt x="992" y="832"/>
                    <a:pt x="1059" y="810"/>
                    <a:pt x="1144" y="810"/>
                  </a:cubicBezTo>
                  <a:close/>
                  <a:moveTo>
                    <a:pt x="4008" y="2029"/>
                  </a:moveTo>
                  <a:lnTo>
                    <a:pt x="4008" y="2029"/>
                  </a:lnTo>
                  <a:cubicBezTo>
                    <a:pt x="3984" y="2227"/>
                    <a:pt x="3951" y="2434"/>
                    <a:pt x="3914" y="2645"/>
                  </a:cubicBezTo>
                  <a:cubicBezTo>
                    <a:pt x="3829" y="2556"/>
                    <a:pt x="3745" y="2471"/>
                    <a:pt x="3655" y="2382"/>
                  </a:cubicBezTo>
                  <a:cubicBezTo>
                    <a:pt x="3566" y="2293"/>
                    <a:pt x="3481" y="2208"/>
                    <a:pt x="3392" y="2123"/>
                  </a:cubicBezTo>
                  <a:cubicBezTo>
                    <a:pt x="3603" y="2086"/>
                    <a:pt x="3810" y="2053"/>
                    <a:pt x="4008" y="2029"/>
                  </a:cubicBezTo>
                  <a:close/>
                  <a:moveTo>
                    <a:pt x="2329" y="2373"/>
                  </a:moveTo>
                  <a:lnTo>
                    <a:pt x="2329" y="2373"/>
                  </a:lnTo>
                  <a:cubicBezTo>
                    <a:pt x="2291" y="2509"/>
                    <a:pt x="2253" y="2645"/>
                    <a:pt x="2221" y="2791"/>
                  </a:cubicBezTo>
                  <a:cubicBezTo>
                    <a:pt x="2192" y="2914"/>
                    <a:pt x="2169" y="3036"/>
                    <a:pt x="2145" y="3153"/>
                  </a:cubicBezTo>
                  <a:cubicBezTo>
                    <a:pt x="1971" y="2961"/>
                    <a:pt x="1811" y="2772"/>
                    <a:pt x="1670" y="2589"/>
                  </a:cubicBezTo>
                  <a:cubicBezTo>
                    <a:pt x="1877" y="2509"/>
                    <a:pt x="2094" y="2438"/>
                    <a:pt x="2329" y="2373"/>
                  </a:cubicBezTo>
                  <a:close/>
                  <a:moveTo>
                    <a:pt x="4850" y="1979"/>
                  </a:moveTo>
                  <a:cubicBezTo>
                    <a:pt x="5477" y="1979"/>
                    <a:pt x="5904" y="2091"/>
                    <a:pt x="5955" y="2311"/>
                  </a:cubicBezTo>
                  <a:cubicBezTo>
                    <a:pt x="6021" y="2598"/>
                    <a:pt x="5424" y="3008"/>
                    <a:pt x="4516" y="3351"/>
                  </a:cubicBezTo>
                  <a:cubicBezTo>
                    <a:pt x="4356" y="3149"/>
                    <a:pt x="4177" y="2932"/>
                    <a:pt x="3980" y="2721"/>
                  </a:cubicBezTo>
                  <a:cubicBezTo>
                    <a:pt x="4027" y="2476"/>
                    <a:pt x="4060" y="2246"/>
                    <a:pt x="4088" y="2025"/>
                  </a:cubicBezTo>
                  <a:cubicBezTo>
                    <a:pt x="4363" y="1994"/>
                    <a:pt x="4620" y="1979"/>
                    <a:pt x="4850" y="1979"/>
                  </a:cubicBezTo>
                  <a:close/>
                  <a:moveTo>
                    <a:pt x="3961" y="2815"/>
                  </a:moveTo>
                  <a:cubicBezTo>
                    <a:pt x="4135" y="3008"/>
                    <a:pt x="4295" y="3196"/>
                    <a:pt x="4441" y="3379"/>
                  </a:cubicBezTo>
                  <a:cubicBezTo>
                    <a:pt x="4234" y="3454"/>
                    <a:pt x="4013" y="3530"/>
                    <a:pt x="3777" y="3596"/>
                  </a:cubicBezTo>
                  <a:cubicBezTo>
                    <a:pt x="3815" y="3459"/>
                    <a:pt x="3853" y="3318"/>
                    <a:pt x="3886" y="3177"/>
                  </a:cubicBezTo>
                  <a:cubicBezTo>
                    <a:pt x="3914" y="3055"/>
                    <a:pt x="3937" y="2932"/>
                    <a:pt x="3961" y="2815"/>
                  </a:cubicBezTo>
                  <a:close/>
                  <a:moveTo>
                    <a:pt x="3293" y="2142"/>
                  </a:moveTo>
                  <a:cubicBezTo>
                    <a:pt x="3396" y="2236"/>
                    <a:pt x="3500" y="2335"/>
                    <a:pt x="3603" y="2434"/>
                  </a:cubicBezTo>
                  <a:cubicBezTo>
                    <a:pt x="3702" y="2537"/>
                    <a:pt x="3801" y="2641"/>
                    <a:pt x="3895" y="2744"/>
                  </a:cubicBezTo>
                  <a:cubicBezTo>
                    <a:pt x="3872" y="2881"/>
                    <a:pt x="3843" y="3017"/>
                    <a:pt x="3810" y="3158"/>
                  </a:cubicBezTo>
                  <a:cubicBezTo>
                    <a:pt x="3773" y="3318"/>
                    <a:pt x="3730" y="3469"/>
                    <a:pt x="3688" y="3619"/>
                  </a:cubicBezTo>
                  <a:cubicBezTo>
                    <a:pt x="3538" y="3661"/>
                    <a:pt x="3387" y="3704"/>
                    <a:pt x="3227" y="3741"/>
                  </a:cubicBezTo>
                  <a:cubicBezTo>
                    <a:pt x="3086" y="3770"/>
                    <a:pt x="2950" y="3798"/>
                    <a:pt x="2813" y="3826"/>
                  </a:cubicBezTo>
                  <a:cubicBezTo>
                    <a:pt x="2710" y="3732"/>
                    <a:pt x="2606" y="3633"/>
                    <a:pt x="2503" y="3534"/>
                  </a:cubicBezTo>
                  <a:cubicBezTo>
                    <a:pt x="2404" y="3431"/>
                    <a:pt x="2305" y="3327"/>
                    <a:pt x="2211" y="3224"/>
                  </a:cubicBezTo>
                  <a:cubicBezTo>
                    <a:pt x="2239" y="3088"/>
                    <a:pt x="2268" y="2951"/>
                    <a:pt x="2296" y="2810"/>
                  </a:cubicBezTo>
                  <a:cubicBezTo>
                    <a:pt x="2333" y="2650"/>
                    <a:pt x="2376" y="2500"/>
                    <a:pt x="2418" y="2349"/>
                  </a:cubicBezTo>
                  <a:cubicBezTo>
                    <a:pt x="2569" y="2307"/>
                    <a:pt x="2719" y="2264"/>
                    <a:pt x="2879" y="2227"/>
                  </a:cubicBezTo>
                  <a:cubicBezTo>
                    <a:pt x="3020" y="2194"/>
                    <a:pt x="3157" y="2166"/>
                    <a:pt x="3293" y="2142"/>
                  </a:cubicBezTo>
                  <a:close/>
                  <a:moveTo>
                    <a:pt x="2192" y="3323"/>
                  </a:moveTo>
                  <a:cubicBezTo>
                    <a:pt x="2277" y="3407"/>
                    <a:pt x="2362" y="3497"/>
                    <a:pt x="2451" y="3586"/>
                  </a:cubicBezTo>
                  <a:cubicBezTo>
                    <a:pt x="2540" y="3676"/>
                    <a:pt x="2630" y="3760"/>
                    <a:pt x="2714" y="3845"/>
                  </a:cubicBezTo>
                  <a:cubicBezTo>
                    <a:pt x="2503" y="3883"/>
                    <a:pt x="2296" y="3915"/>
                    <a:pt x="2098" y="3939"/>
                  </a:cubicBezTo>
                  <a:cubicBezTo>
                    <a:pt x="2122" y="3741"/>
                    <a:pt x="2155" y="3534"/>
                    <a:pt x="2192" y="3323"/>
                  </a:cubicBezTo>
                  <a:close/>
                  <a:moveTo>
                    <a:pt x="1590" y="2617"/>
                  </a:moveTo>
                  <a:cubicBezTo>
                    <a:pt x="1750" y="2819"/>
                    <a:pt x="1929" y="3036"/>
                    <a:pt x="2126" y="3248"/>
                  </a:cubicBezTo>
                  <a:cubicBezTo>
                    <a:pt x="2079" y="3492"/>
                    <a:pt x="2046" y="3723"/>
                    <a:pt x="2018" y="3944"/>
                  </a:cubicBezTo>
                  <a:cubicBezTo>
                    <a:pt x="1747" y="3974"/>
                    <a:pt x="1493" y="3988"/>
                    <a:pt x="1266" y="3988"/>
                  </a:cubicBezTo>
                  <a:cubicBezTo>
                    <a:pt x="634" y="3988"/>
                    <a:pt x="203" y="3875"/>
                    <a:pt x="151" y="3657"/>
                  </a:cubicBezTo>
                  <a:cubicBezTo>
                    <a:pt x="85" y="3370"/>
                    <a:pt x="682" y="2961"/>
                    <a:pt x="1590" y="2617"/>
                  </a:cubicBezTo>
                  <a:close/>
                  <a:moveTo>
                    <a:pt x="3665" y="3708"/>
                  </a:moveTo>
                  <a:cubicBezTo>
                    <a:pt x="3599" y="3944"/>
                    <a:pt x="3528" y="4160"/>
                    <a:pt x="3448" y="4367"/>
                  </a:cubicBezTo>
                  <a:cubicBezTo>
                    <a:pt x="3265" y="4226"/>
                    <a:pt x="3077" y="4066"/>
                    <a:pt x="2884" y="3892"/>
                  </a:cubicBezTo>
                  <a:cubicBezTo>
                    <a:pt x="3001" y="3868"/>
                    <a:pt x="3124" y="3845"/>
                    <a:pt x="3246" y="3817"/>
                  </a:cubicBezTo>
                  <a:cubicBezTo>
                    <a:pt x="3392" y="3784"/>
                    <a:pt x="3528" y="3746"/>
                    <a:pt x="3665" y="3708"/>
                  </a:cubicBezTo>
                  <a:close/>
                  <a:moveTo>
                    <a:pt x="4488" y="3445"/>
                  </a:moveTo>
                  <a:cubicBezTo>
                    <a:pt x="5076" y="4216"/>
                    <a:pt x="5367" y="4880"/>
                    <a:pt x="5160" y="5091"/>
                  </a:cubicBezTo>
                  <a:cubicBezTo>
                    <a:pt x="5115" y="5136"/>
                    <a:pt x="5049" y="5158"/>
                    <a:pt x="4965" y="5158"/>
                  </a:cubicBezTo>
                  <a:cubicBezTo>
                    <a:pt x="4660" y="5158"/>
                    <a:pt x="4122" y="4879"/>
                    <a:pt x="3514" y="4419"/>
                  </a:cubicBezTo>
                  <a:cubicBezTo>
                    <a:pt x="3599" y="4193"/>
                    <a:pt x="3679" y="3948"/>
                    <a:pt x="3754" y="3685"/>
                  </a:cubicBezTo>
                  <a:cubicBezTo>
                    <a:pt x="4017" y="3610"/>
                    <a:pt x="4262" y="3530"/>
                    <a:pt x="4488" y="3445"/>
                  </a:cubicBezTo>
                  <a:close/>
                  <a:moveTo>
                    <a:pt x="2790" y="3911"/>
                  </a:moveTo>
                  <a:cubicBezTo>
                    <a:pt x="3001" y="4108"/>
                    <a:pt x="3218" y="4287"/>
                    <a:pt x="3420" y="4447"/>
                  </a:cubicBezTo>
                  <a:cubicBezTo>
                    <a:pt x="3094" y="5309"/>
                    <a:pt x="2708" y="5891"/>
                    <a:pt x="2425" y="5891"/>
                  </a:cubicBezTo>
                  <a:cubicBezTo>
                    <a:pt x="2410" y="5891"/>
                    <a:pt x="2395" y="5890"/>
                    <a:pt x="2380" y="5886"/>
                  </a:cubicBezTo>
                  <a:cubicBezTo>
                    <a:pt x="2084" y="5816"/>
                    <a:pt x="1981" y="5044"/>
                    <a:pt x="2094" y="4019"/>
                  </a:cubicBezTo>
                  <a:cubicBezTo>
                    <a:pt x="2315" y="3991"/>
                    <a:pt x="2545" y="3958"/>
                    <a:pt x="2790" y="3911"/>
                  </a:cubicBezTo>
                  <a:close/>
                  <a:moveTo>
                    <a:pt x="3686" y="0"/>
                  </a:moveTo>
                  <a:cubicBezTo>
                    <a:pt x="3362" y="0"/>
                    <a:pt x="2962" y="578"/>
                    <a:pt x="2620" y="1470"/>
                  </a:cubicBezTo>
                  <a:cubicBezTo>
                    <a:pt x="2007" y="1006"/>
                    <a:pt x="1467" y="735"/>
                    <a:pt x="1139" y="735"/>
                  </a:cubicBezTo>
                  <a:cubicBezTo>
                    <a:pt x="1034" y="735"/>
                    <a:pt x="951" y="762"/>
                    <a:pt x="894" y="820"/>
                  </a:cubicBezTo>
                  <a:cubicBezTo>
                    <a:pt x="654" y="1060"/>
                    <a:pt x="927" y="1742"/>
                    <a:pt x="1538" y="2551"/>
                  </a:cubicBezTo>
                  <a:cubicBezTo>
                    <a:pt x="593" y="2914"/>
                    <a:pt x="0" y="3342"/>
                    <a:pt x="76" y="3671"/>
                  </a:cubicBezTo>
                  <a:cubicBezTo>
                    <a:pt x="136" y="3935"/>
                    <a:pt x="601" y="4069"/>
                    <a:pt x="1290" y="4069"/>
                  </a:cubicBezTo>
                  <a:cubicBezTo>
                    <a:pt x="1509" y="4069"/>
                    <a:pt x="1750" y="4056"/>
                    <a:pt x="2009" y="4028"/>
                  </a:cubicBezTo>
                  <a:lnTo>
                    <a:pt x="2009" y="4028"/>
                  </a:lnTo>
                  <a:cubicBezTo>
                    <a:pt x="1896" y="5101"/>
                    <a:pt x="2018" y="5882"/>
                    <a:pt x="2366" y="5962"/>
                  </a:cubicBezTo>
                  <a:cubicBezTo>
                    <a:pt x="2385" y="5966"/>
                    <a:pt x="2404" y="5968"/>
                    <a:pt x="2424" y="5968"/>
                  </a:cubicBezTo>
                  <a:cubicBezTo>
                    <a:pt x="2744" y="5968"/>
                    <a:pt x="3144" y="5390"/>
                    <a:pt x="3486" y="4499"/>
                  </a:cubicBezTo>
                  <a:cubicBezTo>
                    <a:pt x="4100" y="4963"/>
                    <a:pt x="4641" y="5232"/>
                    <a:pt x="4970" y="5232"/>
                  </a:cubicBezTo>
                  <a:cubicBezTo>
                    <a:pt x="5075" y="5232"/>
                    <a:pt x="5159" y="5205"/>
                    <a:pt x="5217" y="5148"/>
                  </a:cubicBezTo>
                  <a:cubicBezTo>
                    <a:pt x="5457" y="4908"/>
                    <a:pt x="5179" y="4226"/>
                    <a:pt x="4568" y="3417"/>
                  </a:cubicBezTo>
                  <a:cubicBezTo>
                    <a:pt x="5513" y="3055"/>
                    <a:pt x="6106" y="2627"/>
                    <a:pt x="6031" y="2293"/>
                  </a:cubicBezTo>
                  <a:cubicBezTo>
                    <a:pt x="5970" y="2032"/>
                    <a:pt x="5506" y="1899"/>
                    <a:pt x="4818" y="1899"/>
                  </a:cubicBezTo>
                  <a:cubicBezTo>
                    <a:pt x="4599" y="1899"/>
                    <a:pt x="4357" y="1913"/>
                    <a:pt x="4097" y="1940"/>
                  </a:cubicBezTo>
                  <a:cubicBezTo>
                    <a:pt x="4210" y="867"/>
                    <a:pt x="4088" y="87"/>
                    <a:pt x="3745" y="7"/>
                  </a:cubicBezTo>
                  <a:cubicBezTo>
                    <a:pt x="3725" y="2"/>
                    <a:pt x="3706" y="0"/>
                    <a:pt x="3686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 rot="-5400000">
              <a:off x="442202" y="5037389"/>
              <a:ext cx="88154" cy="80365"/>
            </a:xfrm>
            <a:custGeom>
              <a:avLst/>
              <a:gdLst/>
              <a:ahLst/>
              <a:cxnLst/>
              <a:rect l="l" t="t" r="r" b="b"/>
              <a:pathLst>
                <a:path w="1177" h="1073" extrusionOk="0">
                  <a:moveTo>
                    <a:pt x="591" y="1"/>
                  </a:moveTo>
                  <a:cubicBezTo>
                    <a:pt x="347" y="1"/>
                    <a:pt x="127" y="168"/>
                    <a:pt x="66" y="414"/>
                  </a:cubicBezTo>
                  <a:cubicBezTo>
                    <a:pt x="0" y="701"/>
                    <a:pt x="179" y="993"/>
                    <a:pt x="471" y="1059"/>
                  </a:cubicBezTo>
                  <a:cubicBezTo>
                    <a:pt x="511" y="1068"/>
                    <a:pt x="551" y="1072"/>
                    <a:pt x="590" y="1072"/>
                  </a:cubicBezTo>
                  <a:cubicBezTo>
                    <a:pt x="834" y="1072"/>
                    <a:pt x="1054" y="905"/>
                    <a:pt x="1110" y="654"/>
                  </a:cubicBezTo>
                  <a:cubicBezTo>
                    <a:pt x="1176" y="367"/>
                    <a:pt x="997" y="80"/>
                    <a:pt x="711" y="15"/>
                  </a:cubicBezTo>
                  <a:cubicBezTo>
                    <a:pt x="670" y="5"/>
                    <a:pt x="630" y="1"/>
                    <a:pt x="591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 rot="-5400000">
              <a:off x="1798306" y="4916447"/>
              <a:ext cx="462941" cy="454104"/>
            </a:xfrm>
            <a:custGeom>
              <a:avLst/>
              <a:gdLst/>
              <a:ahLst/>
              <a:cxnLst/>
              <a:rect l="l" t="t" r="r" b="b"/>
              <a:pathLst>
                <a:path w="6181" h="6063" extrusionOk="0">
                  <a:moveTo>
                    <a:pt x="1460" y="0"/>
                  </a:moveTo>
                  <a:cubicBezTo>
                    <a:pt x="1421" y="0"/>
                    <a:pt x="1381" y="5"/>
                    <a:pt x="1341" y="14"/>
                  </a:cubicBezTo>
                  <a:cubicBezTo>
                    <a:pt x="1059" y="75"/>
                    <a:pt x="875" y="357"/>
                    <a:pt x="941" y="639"/>
                  </a:cubicBezTo>
                  <a:cubicBezTo>
                    <a:pt x="994" y="888"/>
                    <a:pt x="1214" y="1056"/>
                    <a:pt x="1458" y="1056"/>
                  </a:cubicBezTo>
                  <a:cubicBezTo>
                    <a:pt x="1495" y="1056"/>
                    <a:pt x="1533" y="1052"/>
                    <a:pt x="1571" y="1044"/>
                  </a:cubicBezTo>
                  <a:cubicBezTo>
                    <a:pt x="1614" y="1035"/>
                    <a:pt x="1656" y="1016"/>
                    <a:pt x="1694" y="997"/>
                  </a:cubicBezTo>
                  <a:lnTo>
                    <a:pt x="2606" y="2342"/>
                  </a:lnTo>
                  <a:cubicBezTo>
                    <a:pt x="2418" y="2493"/>
                    <a:pt x="2305" y="2723"/>
                    <a:pt x="2310" y="2968"/>
                  </a:cubicBezTo>
                  <a:lnTo>
                    <a:pt x="823" y="3104"/>
                  </a:lnTo>
                  <a:cubicBezTo>
                    <a:pt x="775" y="2926"/>
                    <a:pt x="615" y="2807"/>
                    <a:pt x="440" y="2807"/>
                  </a:cubicBezTo>
                  <a:cubicBezTo>
                    <a:pt x="411" y="2807"/>
                    <a:pt x="382" y="2811"/>
                    <a:pt x="353" y="2817"/>
                  </a:cubicBezTo>
                  <a:cubicBezTo>
                    <a:pt x="137" y="2864"/>
                    <a:pt x="0" y="3081"/>
                    <a:pt x="47" y="3297"/>
                  </a:cubicBezTo>
                  <a:cubicBezTo>
                    <a:pt x="88" y="3479"/>
                    <a:pt x="253" y="3609"/>
                    <a:pt x="436" y="3609"/>
                  </a:cubicBezTo>
                  <a:cubicBezTo>
                    <a:pt x="466" y="3609"/>
                    <a:pt x="497" y="3605"/>
                    <a:pt x="527" y="3598"/>
                  </a:cubicBezTo>
                  <a:cubicBezTo>
                    <a:pt x="701" y="3560"/>
                    <a:pt x="823" y="3410"/>
                    <a:pt x="837" y="3241"/>
                  </a:cubicBezTo>
                  <a:lnTo>
                    <a:pt x="2319" y="3104"/>
                  </a:lnTo>
                  <a:cubicBezTo>
                    <a:pt x="2324" y="3118"/>
                    <a:pt x="2324" y="3128"/>
                    <a:pt x="2324" y="3137"/>
                  </a:cubicBezTo>
                  <a:cubicBezTo>
                    <a:pt x="2385" y="3405"/>
                    <a:pt x="2568" y="3612"/>
                    <a:pt x="2804" y="3706"/>
                  </a:cubicBezTo>
                  <a:lnTo>
                    <a:pt x="2333" y="5216"/>
                  </a:lnTo>
                  <a:cubicBezTo>
                    <a:pt x="2312" y="5212"/>
                    <a:pt x="2290" y="5210"/>
                    <a:pt x="2267" y="5210"/>
                  </a:cubicBezTo>
                  <a:cubicBezTo>
                    <a:pt x="2240" y="5210"/>
                    <a:pt x="2211" y="5213"/>
                    <a:pt x="2183" y="5221"/>
                  </a:cubicBezTo>
                  <a:cubicBezTo>
                    <a:pt x="1952" y="5268"/>
                    <a:pt x="1806" y="5498"/>
                    <a:pt x="1858" y="5729"/>
                  </a:cubicBezTo>
                  <a:cubicBezTo>
                    <a:pt x="1903" y="5926"/>
                    <a:pt x="2081" y="6062"/>
                    <a:pt x="2279" y="6062"/>
                  </a:cubicBezTo>
                  <a:cubicBezTo>
                    <a:pt x="2308" y="6062"/>
                    <a:pt x="2337" y="6059"/>
                    <a:pt x="2366" y="6053"/>
                  </a:cubicBezTo>
                  <a:cubicBezTo>
                    <a:pt x="2597" y="6002"/>
                    <a:pt x="2742" y="5771"/>
                    <a:pt x="2691" y="5545"/>
                  </a:cubicBezTo>
                  <a:cubicBezTo>
                    <a:pt x="2663" y="5414"/>
                    <a:pt x="2578" y="5310"/>
                    <a:pt x="2465" y="5254"/>
                  </a:cubicBezTo>
                  <a:lnTo>
                    <a:pt x="2935" y="3749"/>
                  </a:lnTo>
                  <a:cubicBezTo>
                    <a:pt x="2992" y="3760"/>
                    <a:pt x="3049" y="3766"/>
                    <a:pt x="3108" y="3766"/>
                  </a:cubicBezTo>
                  <a:cubicBezTo>
                    <a:pt x="3166" y="3766"/>
                    <a:pt x="3225" y="3760"/>
                    <a:pt x="3283" y="3749"/>
                  </a:cubicBezTo>
                  <a:cubicBezTo>
                    <a:pt x="3490" y="3702"/>
                    <a:pt x="3660" y="3579"/>
                    <a:pt x="3773" y="3415"/>
                  </a:cubicBezTo>
                  <a:lnTo>
                    <a:pt x="5137" y="4181"/>
                  </a:lnTo>
                  <a:cubicBezTo>
                    <a:pt x="5099" y="4271"/>
                    <a:pt x="5090" y="4379"/>
                    <a:pt x="5113" y="4482"/>
                  </a:cubicBezTo>
                  <a:cubicBezTo>
                    <a:pt x="5166" y="4722"/>
                    <a:pt x="5377" y="4885"/>
                    <a:pt x="5613" y="4885"/>
                  </a:cubicBezTo>
                  <a:cubicBezTo>
                    <a:pt x="5650" y="4885"/>
                    <a:pt x="5687" y="4881"/>
                    <a:pt x="5725" y="4873"/>
                  </a:cubicBezTo>
                  <a:cubicBezTo>
                    <a:pt x="6002" y="4812"/>
                    <a:pt x="6181" y="4539"/>
                    <a:pt x="6120" y="4261"/>
                  </a:cubicBezTo>
                  <a:cubicBezTo>
                    <a:pt x="6067" y="4017"/>
                    <a:pt x="5852" y="3854"/>
                    <a:pt x="5615" y="3854"/>
                  </a:cubicBezTo>
                  <a:cubicBezTo>
                    <a:pt x="5578" y="3854"/>
                    <a:pt x="5541" y="3858"/>
                    <a:pt x="5504" y="3866"/>
                  </a:cubicBezTo>
                  <a:cubicBezTo>
                    <a:pt x="5377" y="3894"/>
                    <a:pt x="5278" y="3965"/>
                    <a:pt x="5203" y="4064"/>
                  </a:cubicBezTo>
                  <a:lnTo>
                    <a:pt x="3838" y="3297"/>
                  </a:lnTo>
                  <a:cubicBezTo>
                    <a:pt x="3909" y="3142"/>
                    <a:pt x="3933" y="2968"/>
                    <a:pt x="3890" y="2794"/>
                  </a:cubicBezTo>
                  <a:cubicBezTo>
                    <a:pt x="3857" y="2643"/>
                    <a:pt x="3782" y="2512"/>
                    <a:pt x="3683" y="2408"/>
                  </a:cubicBezTo>
                  <a:lnTo>
                    <a:pt x="4840" y="1072"/>
                  </a:lnTo>
                  <a:cubicBezTo>
                    <a:pt x="4903" y="1110"/>
                    <a:pt x="4975" y="1133"/>
                    <a:pt x="5052" y="1133"/>
                  </a:cubicBezTo>
                  <a:cubicBezTo>
                    <a:pt x="5080" y="1133"/>
                    <a:pt x="5108" y="1130"/>
                    <a:pt x="5137" y="1124"/>
                  </a:cubicBezTo>
                  <a:cubicBezTo>
                    <a:pt x="5353" y="1077"/>
                    <a:pt x="5489" y="861"/>
                    <a:pt x="5438" y="644"/>
                  </a:cubicBezTo>
                  <a:cubicBezTo>
                    <a:pt x="5397" y="459"/>
                    <a:pt x="5236" y="332"/>
                    <a:pt x="5055" y="332"/>
                  </a:cubicBezTo>
                  <a:cubicBezTo>
                    <a:pt x="5025" y="332"/>
                    <a:pt x="4994" y="336"/>
                    <a:pt x="4963" y="343"/>
                  </a:cubicBezTo>
                  <a:cubicBezTo>
                    <a:pt x="4746" y="390"/>
                    <a:pt x="4610" y="602"/>
                    <a:pt x="4657" y="818"/>
                  </a:cubicBezTo>
                  <a:cubicBezTo>
                    <a:pt x="4671" y="884"/>
                    <a:pt x="4699" y="936"/>
                    <a:pt x="4737" y="983"/>
                  </a:cubicBezTo>
                  <a:lnTo>
                    <a:pt x="3580" y="2319"/>
                  </a:lnTo>
                  <a:cubicBezTo>
                    <a:pt x="3445" y="2220"/>
                    <a:pt x="3282" y="2163"/>
                    <a:pt x="3109" y="2163"/>
                  </a:cubicBezTo>
                  <a:cubicBezTo>
                    <a:pt x="3052" y="2163"/>
                    <a:pt x="2994" y="2169"/>
                    <a:pt x="2935" y="2182"/>
                  </a:cubicBezTo>
                  <a:cubicBezTo>
                    <a:pt x="2855" y="2201"/>
                    <a:pt x="2785" y="2229"/>
                    <a:pt x="2719" y="2267"/>
                  </a:cubicBezTo>
                  <a:lnTo>
                    <a:pt x="1806" y="922"/>
                  </a:lnTo>
                  <a:cubicBezTo>
                    <a:pt x="1943" y="799"/>
                    <a:pt x="2013" y="607"/>
                    <a:pt x="1971" y="414"/>
                  </a:cubicBezTo>
                  <a:cubicBezTo>
                    <a:pt x="1918" y="167"/>
                    <a:pt x="1702" y="0"/>
                    <a:pt x="146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 rot="-5400000">
              <a:off x="257320" y="4859842"/>
              <a:ext cx="457699" cy="435154"/>
            </a:xfrm>
            <a:custGeom>
              <a:avLst/>
              <a:gdLst/>
              <a:ahLst/>
              <a:cxnLst/>
              <a:rect l="l" t="t" r="r" b="b"/>
              <a:pathLst>
                <a:path w="6111" h="5810" extrusionOk="0">
                  <a:moveTo>
                    <a:pt x="2154" y="79"/>
                  </a:moveTo>
                  <a:cubicBezTo>
                    <a:pt x="2447" y="79"/>
                    <a:pt x="2907" y="659"/>
                    <a:pt x="3321" y="1519"/>
                  </a:cubicBezTo>
                  <a:cubicBezTo>
                    <a:pt x="3147" y="1660"/>
                    <a:pt x="2969" y="1815"/>
                    <a:pt x="2790" y="1980"/>
                  </a:cubicBezTo>
                  <a:cubicBezTo>
                    <a:pt x="2503" y="1924"/>
                    <a:pt x="2225" y="1886"/>
                    <a:pt x="1967" y="1858"/>
                  </a:cubicBezTo>
                  <a:cubicBezTo>
                    <a:pt x="1779" y="908"/>
                    <a:pt x="1807" y="183"/>
                    <a:pt x="2089" y="89"/>
                  </a:cubicBezTo>
                  <a:cubicBezTo>
                    <a:pt x="2110" y="82"/>
                    <a:pt x="2131" y="79"/>
                    <a:pt x="2154" y="79"/>
                  </a:cubicBezTo>
                  <a:close/>
                  <a:moveTo>
                    <a:pt x="3359" y="1594"/>
                  </a:moveTo>
                  <a:cubicBezTo>
                    <a:pt x="3444" y="1773"/>
                    <a:pt x="3528" y="1966"/>
                    <a:pt x="3608" y="2163"/>
                  </a:cubicBezTo>
                  <a:cubicBezTo>
                    <a:pt x="3491" y="2135"/>
                    <a:pt x="3368" y="2102"/>
                    <a:pt x="3246" y="2074"/>
                  </a:cubicBezTo>
                  <a:cubicBezTo>
                    <a:pt x="3124" y="2046"/>
                    <a:pt x="3006" y="2022"/>
                    <a:pt x="2884" y="1999"/>
                  </a:cubicBezTo>
                  <a:cubicBezTo>
                    <a:pt x="3044" y="1853"/>
                    <a:pt x="3204" y="1717"/>
                    <a:pt x="3359" y="1594"/>
                  </a:cubicBezTo>
                  <a:close/>
                  <a:moveTo>
                    <a:pt x="4963" y="733"/>
                  </a:moveTo>
                  <a:cubicBezTo>
                    <a:pt x="5048" y="733"/>
                    <a:pt x="5115" y="754"/>
                    <a:pt x="5160" y="799"/>
                  </a:cubicBezTo>
                  <a:cubicBezTo>
                    <a:pt x="5372" y="1006"/>
                    <a:pt x="5081" y="1670"/>
                    <a:pt x="4493" y="2441"/>
                  </a:cubicBezTo>
                  <a:cubicBezTo>
                    <a:pt x="4248" y="2352"/>
                    <a:pt x="3985" y="2267"/>
                    <a:pt x="3698" y="2192"/>
                  </a:cubicBezTo>
                  <a:cubicBezTo>
                    <a:pt x="3608" y="1961"/>
                    <a:pt x="3519" y="1745"/>
                    <a:pt x="3420" y="1543"/>
                  </a:cubicBezTo>
                  <a:cubicBezTo>
                    <a:pt x="4064" y="1041"/>
                    <a:pt x="4642" y="733"/>
                    <a:pt x="4963" y="733"/>
                  </a:cubicBezTo>
                  <a:close/>
                  <a:moveTo>
                    <a:pt x="1986" y="1942"/>
                  </a:moveTo>
                  <a:cubicBezTo>
                    <a:pt x="2216" y="1966"/>
                    <a:pt x="2465" y="1999"/>
                    <a:pt x="2719" y="2046"/>
                  </a:cubicBezTo>
                  <a:cubicBezTo>
                    <a:pt x="2630" y="2131"/>
                    <a:pt x="2541" y="2215"/>
                    <a:pt x="2451" y="2305"/>
                  </a:cubicBezTo>
                  <a:cubicBezTo>
                    <a:pt x="2348" y="2408"/>
                    <a:pt x="2249" y="2512"/>
                    <a:pt x="2150" y="2615"/>
                  </a:cubicBezTo>
                  <a:cubicBezTo>
                    <a:pt x="2084" y="2385"/>
                    <a:pt x="2028" y="2159"/>
                    <a:pt x="1986" y="1942"/>
                  </a:cubicBezTo>
                  <a:close/>
                  <a:moveTo>
                    <a:pt x="3735" y="2281"/>
                  </a:moveTo>
                  <a:lnTo>
                    <a:pt x="3735" y="2281"/>
                  </a:lnTo>
                  <a:cubicBezTo>
                    <a:pt x="3985" y="2352"/>
                    <a:pt x="4220" y="2427"/>
                    <a:pt x="4441" y="2507"/>
                  </a:cubicBezTo>
                  <a:cubicBezTo>
                    <a:pt x="4304" y="2681"/>
                    <a:pt x="4154" y="2860"/>
                    <a:pt x="3994" y="3043"/>
                  </a:cubicBezTo>
                  <a:cubicBezTo>
                    <a:pt x="3952" y="2907"/>
                    <a:pt x="3909" y="2770"/>
                    <a:pt x="3862" y="2629"/>
                  </a:cubicBezTo>
                  <a:cubicBezTo>
                    <a:pt x="3820" y="2512"/>
                    <a:pt x="3778" y="2394"/>
                    <a:pt x="3735" y="2281"/>
                  </a:cubicBezTo>
                  <a:close/>
                  <a:moveTo>
                    <a:pt x="1272" y="1902"/>
                  </a:moveTo>
                  <a:cubicBezTo>
                    <a:pt x="1465" y="1902"/>
                    <a:pt x="1676" y="1912"/>
                    <a:pt x="1901" y="1933"/>
                  </a:cubicBezTo>
                  <a:cubicBezTo>
                    <a:pt x="1953" y="2168"/>
                    <a:pt x="2014" y="2422"/>
                    <a:pt x="2089" y="2681"/>
                  </a:cubicBezTo>
                  <a:cubicBezTo>
                    <a:pt x="1906" y="2883"/>
                    <a:pt x="1741" y="3081"/>
                    <a:pt x="1590" y="3274"/>
                  </a:cubicBezTo>
                  <a:cubicBezTo>
                    <a:pt x="683" y="2930"/>
                    <a:pt x="85" y="2521"/>
                    <a:pt x="151" y="2234"/>
                  </a:cubicBezTo>
                  <a:cubicBezTo>
                    <a:pt x="202" y="2014"/>
                    <a:pt x="637" y="1902"/>
                    <a:pt x="1272" y="1902"/>
                  </a:cubicBezTo>
                  <a:close/>
                  <a:moveTo>
                    <a:pt x="2117" y="2770"/>
                  </a:moveTo>
                  <a:cubicBezTo>
                    <a:pt x="2155" y="2907"/>
                    <a:pt x="2202" y="3043"/>
                    <a:pt x="2249" y="3184"/>
                  </a:cubicBezTo>
                  <a:cubicBezTo>
                    <a:pt x="2287" y="3302"/>
                    <a:pt x="2329" y="3419"/>
                    <a:pt x="2376" y="3532"/>
                  </a:cubicBezTo>
                  <a:cubicBezTo>
                    <a:pt x="2127" y="3462"/>
                    <a:pt x="1891" y="3382"/>
                    <a:pt x="1670" y="3302"/>
                  </a:cubicBezTo>
                  <a:cubicBezTo>
                    <a:pt x="1807" y="3128"/>
                    <a:pt x="1953" y="2949"/>
                    <a:pt x="2117" y="2770"/>
                  </a:cubicBezTo>
                  <a:close/>
                  <a:moveTo>
                    <a:pt x="2813" y="2065"/>
                  </a:moveTo>
                  <a:cubicBezTo>
                    <a:pt x="2950" y="2088"/>
                    <a:pt x="3091" y="2116"/>
                    <a:pt x="3227" y="2149"/>
                  </a:cubicBezTo>
                  <a:cubicBezTo>
                    <a:pt x="3368" y="2182"/>
                    <a:pt x="3505" y="2220"/>
                    <a:pt x="3641" y="2253"/>
                  </a:cubicBezTo>
                  <a:cubicBezTo>
                    <a:pt x="3693" y="2385"/>
                    <a:pt x="3740" y="2516"/>
                    <a:pt x="3787" y="2653"/>
                  </a:cubicBezTo>
                  <a:cubicBezTo>
                    <a:pt x="3839" y="2808"/>
                    <a:pt x="3886" y="2958"/>
                    <a:pt x="3933" y="3109"/>
                  </a:cubicBezTo>
                  <a:cubicBezTo>
                    <a:pt x="3825" y="3222"/>
                    <a:pt x="3716" y="3339"/>
                    <a:pt x="3604" y="3452"/>
                  </a:cubicBezTo>
                  <a:cubicBezTo>
                    <a:pt x="3500" y="3556"/>
                    <a:pt x="3397" y="3655"/>
                    <a:pt x="3298" y="3749"/>
                  </a:cubicBezTo>
                  <a:cubicBezTo>
                    <a:pt x="3161" y="3720"/>
                    <a:pt x="3020" y="3692"/>
                    <a:pt x="2879" y="3659"/>
                  </a:cubicBezTo>
                  <a:cubicBezTo>
                    <a:pt x="2738" y="3631"/>
                    <a:pt x="2602" y="3593"/>
                    <a:pt x="2470" y="3556"/>
                  </a:cubicBezTo>
                  <a:cubicBezTo>
                    <a:pt x="2418" y="3429"/>
                    <a:pt x="2367" y="3292"/>
                    <a:pt x="2319" y="3156"/>
                  </a:cubicBezTo>
                  <a:cubicBezTo>
                    <a:pt x="2268" y="3005"/>
                    <a:pt x="2221" y="2855"/>
                    <a:pt x="2178" y="2704"/>
                  </a:cubicBezTo>
                  <a:cubicBezTo>
                    <a:pt x="2282" y="2587"/>
                    <a:pt x="2390" y="2474"/>
                    <a:pt x="2508" y="2356"/>
                  </a:cubicBezTo>
                  <a:cubicBezTo>
                    <a:pt x="2606" y="2258"/>
                    <a:pt x="2710" y="2159"/>
                    <a:pt x="2813" y="2065"/>
                  </a:cubicBezTo>
                  <a:close/>
                  <a:moveTo>
                    <a:pt x="3956" y="3194"/>
                  </a:moveTo>
                  <a:cubicBezTo>
                    <a:pt x="4027" y="3429"/>
                    <a:pt x="4079" y="3655"/>
                    <a:pt x="4126" y="3871"/>
                  </a:cubicBezTo>
                  <a:cubicBezTo>
                    <a:pt x="3890" y="3847"/>
                    <a:pt x="3646" y="3810"/>
                    <a:pt x="3392" y="3767"/>
                  </a:cubicBezTo>
                  <a:cubicBezTo>
                    <a:pt x="3481" y="3683"/>
                    <a:pt x="3571" y="3598"/>
                    <a:pt x="3660" y="3509"/>
                  </a:cubicBezTo>
                  <a:cubicBezTo>
                    <a:pt x="3763" y="3405"/>
                    <a:pt x="3862" y="3302"/>
                    <a:pt x="3956" y="3194"/>
                  </a:cubicBezTo>
                  <a:close/>
                  <a:moveTo>
                    <a:pt x="4516" y="2540"/>
                  </a:moveTo>
                  <a:cubicBezTo>
                    <a:pt x="5424" y="2883"/>
                    <a:pt x="6026" y="3288"/>
                    <a:pt x="5955" y="3575"/>
                  </a:cubicBezTo>
                  <a:cubicBezTo>
                    <a:pt x="5905" y="3798"/>
                    <a:pt x="5472" y="3911"/>
                    <a:pt x="4835" y="3911"/>
                  </a:cubicBezTo>
                  <a:cubicBezTo>
                    <a:pt x="4642" y="3911"/>
                    <a:pt x="4431" y="3901"/>
                    <a:pt x="4206" y="3880"/>
                  </a:cubicBezTo>
                  <a:cubicBezTo>
                    <a:pt x="4159" y="3640"/>
                    <a:pt x="4097" y="3391"/>
                    <a:pt x="4017" y="3128"/>
                  </a:cubicBezTo>
                  <a:cubicBezTo>
                    <a:pt x="4201" y="2925"/>
                    <a:pt x="4370" y="2728"/>
                    <a:pt x="4516" y="2540"/>
                  </a:cubicBezTo>
                  <a:close/>
                  <a:moveTo>
                    <a:pt x="2503" y="3645"/>
                  </a:moveTo>
                  <a:cubicBezTo>
                    <a:pt x="2621" y="3678"/>
                    <a:pt x="2738" y="3706"/>
                    <a:pt x="2860" y="3739"/>
                  </a:cubicBezTo>
                  <a:cubicBezTo>
                    <a:pt x="2987" y="3767"/>
                    <a:pt x="3105" y="3791"/>
                    <a:pt x="3223" y="3814"/>
                  </a:cubicBezTo>
                  <a:cubicBezTo>
                    <a:pt x="3067" y="3960"/>
                    <a:pt x="2907" y="4097"/>
                    <a:pt x="2752" y="4219"/>
                  </a:cubicBezTo>
                  <a:cubicBezTo>
                    <a:pt x="2668" y="4040"/>
                    <a:pt x="2583" y="3847"/>
                    <a:pt x="2503" y="3645"/>
                  </a:cubicBezTo>
                  <a:close/>
                  <a:moveTo>
                    <a:pt x="1619" y="3368"/>
                  </a:moveTo>
                  <a:cubicBezTo>
                    <a:pt x="1863" y="3457"/>
                    <a:pt x="2127" y="3542"/>
                    <a:pt x="2409" y="3622"/>
                  </a:cubicBezTo>
                  <a:cubicBezTo>
                    <a:pt x="2498" y="3852"/>
                    <a:pt x="2592" y="4068"/>
                    <a:pt x="2686" y="4271"/>
                  </a:cubicBezTo>
                  <a:cubicBezTo>
                    <a:pt x="2047" y="4773"/>
                    <a:pt x="1469" y="5081"/>
                    <a:pt x="1148" y="5081"/>
                  </a:cubicBezTo>
                  <a:cubicBezTo>
                    <a:pt x="1063" y="5081"/>
                    <a:pt x="996" y="5059"/>
                    <a:pt x="951" y="5014"/>
                  </a:cubicBezTo>
                  <a:cubicBezTo>
                    <a:pt x="739" y="4802"/>
                    <a:pt x="1031" y="4139"/>
                    <a:pt x="1619" y="3368"/>
                  </a:cubicBezTo>
                  <a:close/>
                  <a:moveTo>
                    <a:pt x="3321" y="3833"/>
                  </a:moveTo>
                  <a:cubicBezTo>
                    <a:pt x="3608" y="3885"/>
                    <a:pt x="3886" y="3927"/>
                    <a:pt x="4140" y="3951"/>
                  </a:cubicBezTo>
                  <a:cubicBezTo>
                    <a:pt x="4333" y="4906"/>
                    <a:pt x="4300" y="5625"/>
                    <a:pt x="4022" y="5724"/>
                  </a:cubicBezTo>
                  <a:cubicBezTo>
                    <a:pt x="4001" y="5731"/>
                    <a:pt x="3979" y="5735"/>
                    <a:pt x="3956" y="5735"/>
                  </a:cubicBezTo>
                  <a:cubicBezTo>
                    <a:pt x="3660" y="5735"/>
                    <a:pt x="3204" y="5154"/>
                    <a:pt x="2785" y="4290"/>
                  </a:cubicBezTo>
                  <a:cubicBezTo>
                    <a:pt x="2959" y="4153"/>
                    <a:pt x="3138" y="3998"/>
                    <a:pt x="3321" y="3833"/>
                  </a:cubicBezTo>
                  <a:close/>
                  <a:moveTo>
                    <a:pt x="2145" y="0"/>
                  </a:moveTo>
                  <a:cubicBezTo>
                    <a:pt x="2116" y="0"/>
                    <a:pt x="2088" y="5"/>
                    <a:pt x="2061" y="14"/>
                  </a:cubicBezTo>
                  <a:cubicBezTo>
                    <a:pt x="1741" y="127"/>
                    <a:pt x="1689" y="856"/>
                    <a:pt x="1887" y="1853"/>
                  </a:cubicBezTo>
                  <a:cubicBezTo>
                    <a:pt x="1670" y="1833"/>
                    <a:pt x="1466" y="1823"/>
                    <a:pt x="1279" y="1823"/>
                  </a:cubicBezTo>
                  <a:cubicBezTo>
                    <a:pt x="594" y="1823"/>
                    <a:pt x="135" y="1957"/>
                    <a:pt x="76" y="2215"/>
                  </a:cubicBezTo>
                  <a:cubicBezTo>
                    <a:pt x="1" y="2549"/>
                    <a:pt x="593" y="2977"/>
                    <a:pt x="1543" y="3339"/>
                  </a:cubicBezTo>
                  <a:cubicBezTo>
                    <a:pt x="932" y="4148"/>
                    <a:pt x="654" y="4826"/>
                    <a:pt x="894" y="5066"/>
                  </a:cubicBezTo>
                  <a:cubicBezTo>
                    <a:pt x="953" y="5125"/>
                    <a:pt x="1038" y="5154"/>
                    <a:pt x="1145" y="5154"/>
                  </a:cubicBezTo>
                  <a:cubicBezTo>
                    <a:pt x="1493" y="5154"/>
                    <a:pt x="2073" y="4852"/>
                    <a:pt x="2724" y="4341"/>
                  </a:cubicBezTo>
                  <a:cubicBezTo>
                    <a:pt x="3155" y="5233"/>
                    <a:pt x="3625" y="5809"/>
                    <a:pt x="3958" y="5809"/>
                  </a:cubicBezTo>
                  <a:cubicBezTo>
                    <a:pt x="3988" y="5809"/>
                    <a:pt x="4018" y="5805"/>
                    <a:pt x="4046" y="5795"/>
                  </a:cubicBezTo>
                  <a:cubicBezTo>
                    <a:pt x="4370" y="5687"/>
                    <a:pt x="4417" y="4953"/>
                    <a:pt x="4224" y="3960"/>
                  </a:cubicBezTo>
                  <a:lnTo>
                    <a:pt x="4224" y="3960"/>
                  </a:lnTo>
                  <a:cubicBezTo>
                    <a:pt x="4434" y="3979"/>
                    <a:pt x="4631" y="3988"/>
                    <a:pt x="4813" y="3988"/>
                  </a:cubicBezTo>
                  <a:cubicBezTo>
                    <a:pt x="5504" y="3988"/>
                    <a:pt x="5972" y="3854"/>
                    <a:pt x="6035" y="3593"/>
                  </a:cubicBezTo>
                  <a:cubicBezTo>
                    <a:pt x="6111" y="3264"/>
                    <a:pt x="5513" y="2831"/>
                    <a:pt x="4568" y="2474"/>
                  </a:cubicBezTo>
                  <a:cubicBezTo>
                    <a:pt x="5179" y="1665"/>
                    <a:pt x="5457" y="983"/>
                    <a:pt x="5217" y="743"/>
                  </a:cubicBezTo>
                  <a:cubicBezTo>
                    <a:pt x="5159" y="685"/>
                    <a:pt x="5075" y="657"/>
                    <a:pt x="4969" y="657"/>
                  </a:cubicBezTo>
                  <a:cubicBezTo>
                    <a:pt x="4622" y="657"/>
                    <a:pt x="4040" y="958"/>
                    <a:pt x="3387" y="1467"/>
                  </a:cubicBezTo>
                  <a:cubicBezTo>
                    <a:pt x="2951" y="577"/>
                    <a:pt x="2478" y="0"/>
                    <a:pt x="2145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 rot="-5400000">
              <a:off x="1397619" y="5001477"/>
              <a:ext cx="36026" cy="35951"/>
            </a:xfrm>
            <a:custGeom>
              <a:avLst/>
              <a:gdLst/>
              <a:ahLst/>
              <a:cxnLst/>
              <a:rect l="l" t="t" r="r" b="b"/>
              <a:pathLst>
                <a:path w="481" h="480" extrusionOk="0">
                  <a:moveTo>
                    <a:pt x="240" y="0"/>
                  </a:moveTo>
                  <a:cubicBezTo>
                    <a:pt x="109" y="0"/>
                    <a:pt x="0" y="108"/>
                    <a:pt x="0" y="240"/>
                  </a:cubicBezTo>
                  <a:cubicBezTo>
                    <a:pt x="0" y="372"/>
                    <a:pt x="109" y="480"/>
                    <a:pt x="240" y="480"/>
                  </a:cubicBezTo>
                  <a:cubicBezTo>
                    <a:pt x="372" y="480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 rot="-5400000">
              <a:off x="2437969" y="4786865"/>
              <a:ext cx="61716" cy="61716"/>
            </a:xfrm>
            <a:custGeom>
              <a:avLst/>
              <a:gdLst/>
              <a:ahLst/>
              <a:cxnLst/>
              <a:rect l="l" t="t" r="r" b="b"/>
              <a:pathLst>
                <a:path w="824" h="824" extrusionOk="0">
                  <a:moveTo>
                    <a:pt x="414" y="0"/>
                  </a:moveTo>
                  <a:cubicBezTo>
                    <a:pt x="184" y="0"/>
                    <a:pt x="0" y="188"/>
                    <a:pt x="0" y="414"/>
                  </a:cubicBezTo>
                  <a:cubicBezTo>
                    <a:pt x="0" y="640"/>
                    <a:pt x="184" y="823"/>
                    <a:pt x="414" y="823"/>
                  </a:cubicBezTo>
                  <a:cubicBezTo>
                    <a:pt x="640" y="823"/>
                    <a:pt x="823" y="640"/>
                    <a:pt x="823" y="414"/>
                  </a:cubicBezTo>
                  <a:cubicBezTo>
                    <a:pt x="823" y="188"/>
                    <a:pt x="640" y="0"/>
                    <a:pt x="414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7"/>
            <p:cNvSpPr/>
            <p:nvPr/>
          </p:nvSpPr>
          <p:spPr>
            <a:xfrm rot="-5400000">
              <a:off x="3371329" y="4495065"/>
              <a:ext cx="61416" cy="61716"/>
            </a:xfrm>
            <a:custGeom>
              <a:avLst/>
              <a:gdLst/>
              <a:ahLst/>
              <a:cxnLst/>
              <a:rect l="l" t="t" r="r" b="b"/>
              <a:pathLst>
                <a:path w="820" h="824" extrusionOk="0">
                  <a:moveTo>
                    <a:pt x="410" y="0"/>
                  </a:moveTo>
                  <a:cubicBezTo>
                    <a:pt x="184" y="0"/>
                    <a:pt x="1" y="184"/>
                    <a:pt x="1" y="410"/>
                  </a:cubicBezTo>
                  <a:cubicBezTo>
                    <a:pt x="1" y="640"/>
                    <a:pt x="184" y="823"/>
                    <a:pt x="410" y="823"/>
                  </a:cubicBezTo>
                  <a:cubicBezTo>
                    <a:pt x="636" y="823"/>
                    <a:pt x="819" y="640"/>
                    <a:pt x="819" y="410"/>
                  </a:cubicBezTo>
                  <a:cubicBezTo>
                    <a:pt x="819" y="184"/>
                    <a:pt x="636" y="0"/>
                    <a:pt x="41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27"/>
          <p:cNvGrpSpPr/>
          <p:nvPr/>
        </p:nvGrpSpPr>
        <p:grpSpPr>
          <a:xfrm>
            <a:off x="8392452" y="897990"/>
            <a:ext cx="967744" cy="1204099"/>
            <a:chOff x="8392452" y="897990"/>
            <a:chExt cx="967744" cy="1204099"/>
          </a:xfrm>
        </p:grpSpPr>
        <p:sp>
          <p:nvSpPr>
            <p:cNvPr id="640" name="Google Shape;640;p27"/>
            <p:cNvSpPr/>
            <p:nvPr/>
          </p:nvSpPr>
          <p:spPr>
            <a:xfrm rot="-5400000">
              <a:off x="8896094" y="1357747"/>
              <a:ext cx="61416" cy="61341"/>
            </a:xfrm>
            <a:custGeom>
              <a:avLst/>
              <a:gdLst/>
              <a:ahLst/>
              <a:cxnLst/>
              <a:rect l="l" t="t" r="r" b="b"/>
              <a:pathLst>
                <a:path w="820" h="819" extrusionOk="0">
                  <a:moveTo>
                    <a:pt x="410" y="0"/>
                  </a:moveTo>
                  <a:cubicBezTo>
                    <a:pt x="184" y="0"/>
                    <a:pt x="1" y="183"/>
                    <a:pt x="1" y="409"/>
                  </a:cubicBezTo>
                  <a:cubicBezTo>
                    <a:pt x="1" y="635"/>
                    <a:pt x="184" y="818"/>
                    <a:pt x="410" y="818"/>
                  </a:cubicBezTo>
                  <a:cubicBezTo>
                    <a:pt x="636" y="818"/>
                    <a:pt x="819" y="635"/>
                    <a:pt x="819" y="409"/>
                  </a:cubicBezTo>
                  <a:cubicBezTo>
                    <a:pt x="819" y="183"/>
                    <a:pt x="636" y="0"/>
                    <a:pt x="41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7"/>
            <p:cNvSpPr/>
            <p:nvPr/>
          </p:nvSpPr>
          <p:spPr>
            <a:xfrm rot="-5400000">
              <a:off x="8558797" y="1087932"/>
              <a:ext cx="90926" cy="80290"/>
            </a:xfrm>
            <a:custGeom>
              <a:avLst/>
              <a:gdLst/>
              <a:ahLst/>
              <a:cxnLst/>
              <a:rect l="l" t="t" r="r" b="b"/>
              <a:pathLst>
                <a:path w="1214" h="1072" extrusionOk="0">
                  <a:moveTo>
                    <a:pt x="607" y="0"/>
                  </a:moveTo>
                  <a:cubicBezTo>
                    <a:pt x="501" y="0"/>
                    <a:pt x="395" y="31"/>
                    <a:pt x="301" y="96"/>
                  </a:cubicBezTo>
                  <a:cubicBezTo>
                    <a:pt x="61" y="261"/>
                    <a:pt x="0" y="595"/>
                    <a:pt x="165" y="839"/>
                  </a:cubicBezTo>
                  <a:cubicBezTo>
                    <a:pt x="270" y="990"/>
                    <a:pt x="437" y="1072"/>
                    <a:pt x="607" y="1072"/>
                  </a:cubicBezTo>
                  <a:cubicBezTo>
                    <a:pt x="713" y="1072"/>
                    <a:pt x="819" y="1041"/>
                    <a:pt x="913" y="976"/>
                  </a:cubicBezTo>
                  <a:cubicBezTo>
                    <a:pt x="1157" y="806"/>
                    <a:pt x="1214" y="472"/>
                    <a:pt x="1049" y="233"/>
                  </a:cubicBezTo>
                  <a:cubicBezTo>
                    <a:pt x="945" y="82"/>
                    <a:pt x="777" y="0"/>
                    <a:pt x="607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7"/>
            <p:cNvSpPr/>
            <p:nvPr/>
          </p:nvSpPr>
          <p:spPr>
            <a:xfrm rot="-5400000">
              <a:off x="8374364" y="916077"/>
              <a:ext cx="459796" cy="423620"/>
            </a:xfrm>
            <a:custGeom>
              <a:avLst/>
              <a:gdLst/>
              <a:ahLst/>
              <a:cxnLst/>
              <a:rect l="l" t="t" r="r" b="b"/>
              <a:pathLst>
                <a:path w="6139" h="5656" extrusionOk="0">
                  <a:moveTo>
                    <a:pt x="4165" y="76"/>
                  </a:moveTo>
                  <a:cubicBezTo>
                    <a:pt x="4195" y="76"/>
                    <a:pt x="4222" y="82"/>
                    <a:pt x="4248" y="93"/>
                  </a:cubicBezTo>
                  <a:cubicBezTo>
                    <a:pt x="4530" y="215"/>
                    <a:pt x="4492" y="991"/>
                    <a:pt x="4201" y="1984"/>
                  </a:cubicBezTo>
                  <a:cubicBezTo>
                    <a:pt x="4015" y="1972"/>
                    <a:pt x="3823" y="1964"/>
                    <a:pt x="3624" y="1964"/>
                  </a:cubicBezTo>
                  <a:cubicBezTo>
                    <a:pt x="3581" y="1964"/>
                    <a:pt x="3538" y="1964"/>
                    <a:pt x="3495" y="1965"/>
                  </a:cubicBezTo>
                  <a:cubicBezTo>
                    <a:pt x="3316" y="1730"/>
                    <a:pt x="3142" y="1513"/>
                    <a:pt x="2968" y="1320"/>
                  </a:cubicBezTo>
                  <a:cubicBezTo>
                    <a:pt x="3420" y="571"/>
                    <a:pt x="3882" y="76"/>
                    <a:pt x="4165" y="76"/>
                  </a:cubicBezTo>
                  <a:close/>
                  <a:moveTo>
                    <a:pt x="2926" y="1396"/>
                  </a:moveTo>
                  <a:cubicBezTo>
                    <a:pt x="3081" y="1570"/>
                    <a:pt x="3241" y="1758"/>
                    <a:pt x="3396" y="1965"/>
                  </a:cubicBezTo>
                  <a:cubicBezTo>
                    <a:pt x="3274" y="1965"/>
                    <a:pt x="3152" y="1970"/>
                    <a:pt x="3029" y="1974"/>
                  </a:cubicBezTo>
                  <a:cubicBezTo>
                    <a:pt x="2879" y="1984"/>
                    <a:pt x="2738" y="1993"/>
                    <a:pt x="2597" y="2002"/>
                  </a:cubicBezTo>
                  <a:cubicBezTo>
                    <a:pt x="2700" y="1786"/>
                    <a:pt x="2813" y="1584"/>
                    <a:pt x="2926" y="1396"/>
                  </a:cubicBezTo>
                  <a:close/>
                  <a:moveTo>
                    <a:pt x="1505" y="338"/>
                  </a:moveTo>
                  <a:cubicBezTo>
                    <a:pt x="1795" y="338"/>
                    <a:pt x="2314" y="722"/>
                    <a:pt x="2870" y="1330"/>
                  </a:cubicBezTo>
                  <a:cubicBezTo>
                    <a:pt x="2747" y="1542"/>
                    <a:pt x="2625" y="1767"/>
                    <a:pt x="2503" y="2012"/>
                  </a:cubicBezTo>
                  <a:cubicBezTo>
                    <a:pt x="2235" y="2040"/>
                    <a:pt x="1976" y="2073"/>
                    <a:pt x="1736" y="2115"/>
                  </a:cubicBezTo>
                  <a:cubicBezTo>
                    <a:pt x="1298" y="1250"/>
                    <a:pt x="1129" y="544"/>
                    <a:pt x="1374" y="375"/>
                  </a:cubicBezTo>
                  <a:cubicBezTo>
                    <a:pt x="1410" y="350"/>
                    <a:pt x="1454" y="338"/>
                    <a:pt x="1505" y="338"/>
                  </a:cubicBezTo>
                  <a:close/>
                  <a:moveTo>
                    <a:pt x="3552" y="2040"/>
                  </a:moveTo>
                  <a:cubicBezTo>
                    <a:pt x="3768" y="2040"/>
                    <a:pt x="3980" y="2050"/>
                    <a:pt x="4177" y="2059"/>
                  </a:cubicBezTo>
                  <a:cubicBezTo>
                    <a:pt x="4116" y="2252"/>
                    <a:pt x="4050" y="2449"/>
                    <a:pt x="3975" y="2652"/>
                  </a:cubicBezTo>
                  <a:cubicBezTo>
                    <a:pt x="3909" y="2548"/>
                    <a:pt x="3838" y="2445"/>
                    <a:pt x="3768" y="2341"/>
                  </a:cubicBezTo>
                  <a:cubicBezTo>
                    <a:pt x="3697" y="2238"/>
                    <a:pt x="3627" y="2139"/>
                    <a:pt x="3552" y="2040"/>
                  </a:cubicBezTo>
                  <a:close/>
                  <a:moveTo>
                    <a:pt x="2465" y="2097"/>
                  </a:moveTo>
                  <a:cubicBezTo>
                    <a:pt x="2404" y="2224"/>
                    <a:pt x="2343" y="2355"/>
                    <a:pt x="2286" y="2487"/>
                  </a:cubicBezTo>
                  <a:cubicBezTo>
                    <a:pt x="2235" y="2605"/>
                    <a:pt x="2187" y="2717"/>
                    <a:pt x="2145" y="2830"/>
                  </a:cubicBezTo>
                  <a:cubicBezTo>
                    <a:pt x="2009" y="2614"/>
                    <a:pt x="1882" y="2398"/>
                    <a:pt x="1774" y="2191"/>
                  </a:cubicBezTo>
                  <a:cubicBezTo>
                    <a:pt x="1995" y="2153"/>
                    <a:pt x="2225" y="2120"/>
                    <a:pt x="2465" y="2097"/>
                  </a:cubicBezTo>
                  <a:close/>
                  <a:moveTo>
                    <a:pt x="4257" y="2068"/>
                  </a:moveTo>
                  <a:cubicBezTo>
                    <a:pt x="5287" y="2144"/>
                    <a:pt x="6030" y="2379"/>
                    <a:pt x="6045" y="2685"/>
                  </a:cubicBezTo>
                  <a:cubicBezTo>
                    <a:pt x="6059" y="2981"/>
                    <a:pt x="5395" y="3277"/>
                    <a:pt x="4441" y="3451"/>
                  </a:cubicBezTo>
                  <a:cubicBezTo>
                    <a:pt x="4323" y="3221"/>
                    <a:pt x="4182" y="2981"/>
                    <a:pt x="4027" y="2732"/>
                  </a:cubicBezTo>
                  <a:cubicBezTo>
                    <a:pt x="4116" y="2501"/>
                    <a:pt x="4191" y="2280"/>
                    <a:pt x="4257" y="2068"/>
                  </a:cubicBezTo>
                  <a:close/>
                  <a:moveTo>
                    <a:pt x="3994" y="2821"/>
                  </a:moveTo>
                  <a:cubicBezTo>
                    <a:pt x="4130" y="3042"/>
                    <a:pt x="4252" y="3258"/>
                    <a:pt x="4361" y="3465"/>
                  </a:cubicBezTo>
                  <a:cubicBezTo>
                    <a:pt x="4144" y="3503"/>
                    <a:pt x="3914" y="3536"/>
                    <a:pt x="3669" y="3559"/>
                  </a:cubicBezTo>
                  <a:cubicBezTo>
                    <a:pt x="3730" y="3432"/>
                    <a:pt x="3791" y="3301"/>
                    <a:pt x="3853" y="3164"/>
                  </a:cubicBezTo>
                  <a:cubicBezTo>
                    <a:pt x="3900" y="3051"/>
                    <a:pt x="3947" y="2939"/>
                    <a:pt x="3994" y="2821"/>
                  </a:cubicBezTo>
                  <a:close/>
                  <a:moveTo>
                    <a:pt x="1694" y="2205"/>
                  </a:moveTo>
                  <a:cubicBezTo>
                    <a:pt x="1811" y="2435"/>
                    <a:pt x="1952" y="2675"/>
                    <a:pt x="2108" y="2924"/>
                  </a:cubicBezTo>
                  <a:cubicBezTo>
                    <a:pt x="2023" y="3150"/>
                    <a:pt x="1943" y="3376"/>
                    <a:pt x="1877" y="3588"/>
                  </a:cubicBezTo>
                  <a:cubicBezTo>
                    <a:pt x="852" y="3512"/>
                    <a:pt x="104" y="3277"/>
                    <a:pt x="90" y="2967"/>
                  </a:cubicBezTo>
                  <a:cubicBezTo>
                    <a:pt x="76" y="2670"/>
                    <a:pt x="739" y="2379"/>
                    <a:pt x="1694" y="2205"/>
                  </a:cubicBezTo>
                  <a:close/>
                  <a:moveTo>
                    <a:pt x="2159" y="3004"/>
                  </a:moveTo>
                  <a:cubicBezTo>
                    <a:pt x="2225" y="3108"/>
                    <a:pt x="2296" y="3211"/>
                    <a:pt x="2366" y="3315"/>
                  </a:cubicBezTo>
                  <a:cubicBezTo>
                    <a:pt x="2437" y="3418"/>
                    <a:pt x="2507" y="3517"/>
                    <a:pt x="2583" y="3611"/>
                  </a:cubicBezTo>
                  <a:cubicBezTo>
                    <a:pt x="2366" y="3611"/>
                    <a:pt x="2159" y="3606"/>
                    <a:pt x="1957" y="3592"/>
                  </a:cubicBezTo>
                  <a:cubicBezTo>
                    <a:pt x="2018" y="3404"/>
                    <a:pt x="2084" y="3207"/>
                    <a:pt x="2159" y="3004"/>
                  </a:cubicBezTo>
                  <a:close/>
                  <a:moveTo>
                    <a:pt x="3457" y="2040"/>
                  </a:moveTo>
                  <a:cubicBezTo>
                    <a:pt x="3537" y="2153"/>
                    <a:pt x="3622" y="2266"/>
                    <a:pt x="3707" y="2388"/>
                  </a:cubicBezTo>
                  <a:cubicBezTo>
                    <a:pt x="3787" y="2506"/>
                    <a:pt x="3867" y="2623"/>
                    <a:pt x="3937" y="2741"/>
                  </a:cubicBezTo>
                  <a:cubicBezTo>
                    <a:pt x="3890" y="2873"/>
                    <a:pt x="3838" y="3004"/>
                    <a:pt x="3777" y="3136"/>
                  </a:cubicBezTo>
                  <a:cubicBezTo>
                    <a:pt x="3716" y="3282"/>
                    <a:pt x="3650" y="3428"/>
                    <a:pt x="3580" y="3569"/>
                  </a:cubicBezTo>
                  <a:cubicBezTo>
                    <a:pt x="3425" y="3583"/>
                    <a:pt x="3265" y="3592"/>
                    <a:pt x="3105" y="3602"/>
                  </a:cubicBezTo>
                  <a:cubicBezTo>
                    <a:pt x="2959" y="3606"/>
                    <a:pt x="2818" y="3611"/>
                    <a:pt x="2681" y="3611"/>
                  </a:cubicBezTo>
                  <a:cubicBezTo>
                    <a:pt x="2597" y="3503"/>
                    <a:pt x="2512" y="3385"/>
                    <a:pt x="2432" y="3268"/>
                  </a:cubicBezTo>
                  <a:cubicBezTo>
                    <a:pt x="2347" y="3150"/>
                    <a:pt x="2272" y="3033"/>
                    <a:pt x="2197" y="2915"/>
                  </a:cubicBezTo>
                  <a:cubicBezTo>
                    <a:pt x="2244" y="2783"/>
                    <a:pt x="2300" y="2652"/>
                    <a:pt x="2357" y="2520"/>
                  </a:cubicBezTo>
                  <a:cubicBezTo>
                    <a:pt x="2418" y="2369"/>
                    <a:pt x="2489" y="2228"/>
                    <a:pt x="2554" y="2087"/>
                  </a:cubicBezTo>
                  <a:cubicBezTo>
                    <a:pt x="2710" y="2073"/>
                    <a:pt x="2870" y="2059"/>
                    <a:pt x="3029" y="2054"/>
                  </a:cubicBezTo>
                  <a:cubicBezTo>
                    <a:pt x="3175" y="2045"/>
                    <a:pt x="3316" y="2045"/>
                    <a:pt x="3457" y="2040"/>
                  </a:cubicBezTo>
                  <a:close/>
                  <a:moveTo>
                    <a:pt x="3542" y="3649"/>
                  </a:moveTo>
                  <a:lnTo>
                    <a:pt x="3542" y="3649"/>
                  </a:lnTo>
                  <a:cubicBezTo>
                    <a:pt x="3434" y="3865"/>
                    <a:pt x="3321" y="4072"/>
                    <a:pt x="3208" y="4260"/>
                  </a:cubicBezTo>
                  <a:cubicBezTo>
                    <a:pt x="3053" y="4086"/>
                    <a:pt x="2893" y="3898"/>
                    <a:pt x="2738" y="3691"/>
                  </a:cubicBezTo>
                  <a:cubicBezTo>
                    <a:pt x="2860" y="3686"/>
                    <a:pt x="2982" y="3686"/>
                    <a:pt x="3109" y="3682"/>
                  </a:cubicBezTo>
                  <a:cubicBezTo>
                    <a:pt x="3255" y="3672"/>
                    <a:pt x="3401" y="3663"/>
                    <a:pt x="3542" y="3649"/>
                  </a:cubicBezTo>
                  <a:close/>
                  <a:moveTo>
                    <a:pt x="4398" y="3541"/>
                  </a:moveTo>
                  <a:cubicBezTo>
                    <a:pt x="4836" y="4406"/>
                    <a:pt x="5005" y="5112"/>
                    <a:pt x="4760" y="5276"/>
                  </a:cubicBezTo>
                  <a:cubicBezTo>
                    <a:pt x="4724" y="5302"/>
                    <a:pt x="4679" y="5315"/>
                    <a:pt x="4626" y="5315"/>
                  </a:cubicBezTo>
                  <a:cubicBezTo>
                    <a:pt x="4335" y="5315"/>
                    <a:pt x="3819" y="4931"/>
                    <a:pt x="3265" y="4321"/>
                  </a:cubicBezTo>
                  <a:cubicBezTo>
                    <a:pt x="3387" y="4114"/>
                    <a:pt x="3514" y="3889"/>
                    <a:pt x="3632" y="3644"/>
                  </a:cubicBezTo>
                  <a:cubicBezTo>
                    <a:pt x="3900" y="3616"/>
                    <a:pt x="4158" y="3583"/>
                    <a:pt x="4398" y="3541"/>
                  </a:cubicBezTo>
                  <a:close/>
                  <a:moveTo>
                    <a:pt x="1938" y="3672"/>
                  </a:moveTo>
                  <a:cubicBezTo>
                    <a:pt x="2159" y="3686"/>
                    <a:pt x="2394" y="3691"/>
                    <a:pt x="2639" y="3691"/>
                  </a:cubicBezTo>
                  <a:cubicBezTo>
                    <a:pt x="2818" y="3926"/>
                    <a:pt x="2992" y="4138"/>
                    <a:pt x="3166" y="4331"/>
                  </a:cubicBezTo>
                  <a:cubicBezTo>
                    <a:pt x="2715" y="5084"/>
                    <a:pt x="2256" y="5580"/>
                    <a:pt x="1970" y="5580"/>
                  </a:cubicBezTo>
                  <a:cubicBezTo>
                    <a:pt x="1940" y="5580"/>
                    <a:pt x="1912" y="5574"/>
                    <a:pt x="1886" y="5563"/>
                  </a:cubicBezTo>
                  <a:cubicBezTo>
                    <a:pt x="1604" y="5441"/>
                    <a:pt x="1647" y="4660"/>
                    <a:pt x="1938" y="3672"/>
                  </a:cubicBezTo>
                  <a:close/>
                  <a:moveTo>
                    <a:pt x="4172" y="0"/>
                  </a:moveTo>
                  <a:cubicBezTo>
                    <a:pt x="3855" y="0"/>
                    <a:pt x="3382" y="488"/>
                    <a:pt x="2912" y="1259"/>
                  </a:cubicBezTo>
                  <a:cubicBezTo>
                    <a:pt x="2346" y="642"/>
                    <a:pt x="1822" y="265"/>
                    <a:pt x="1499" y="265"/>
                  </a:cubicBezTo>
                  <a:cubicBezTo>
                    <a:pt x="1432" y="265"/>
                    <a:pt x="1375" y="281"/>
                    <a:pt x="1327" y="314"/>
                  </a:cubicBezTo>
                  <a:cubicBezTo>
                    <a:pt x="1049" y="507"/>
                    <a:pt x="1200" y="1226"/>
                    <a:pt x="1656" y="2129"/>
                  </a:cubicBezTo>
                  <a:cubicBezTo>
                    <a:pt x="659" y="2313"/>
                    <a:pt x="0" y="2633"/>
                    <a:pt x="14" y="2971"/>
                  </a:cubicBezTo>
                  <a:cubicBezTo>
                    <a:pt x="28" y="3324"/>
                    <a:pt x="776" y="3588"/>
                    <a:pt x="1854" y="3668"/>
                  </a:cubicBezTo>
                  <a:cubicBezTo>
                    <a:pt x="1548" y="4702"/>
                    <a:pt x="1529" y="5493"/>
                    <a:pt x="1854" y="5634"/>
                  </a:cubicBezTo>
                  <a:cubicBezTo>
                    <a:pt x="1888" y="5649"/>
                    <a:pt x="1924" y="5656"/>
                    <a:pt x="1963" y="5656"/>
                  </a:cubicBezTo>
                  <a:cubicBezTo>
                    <a:pt x="2283" y="5656"/>
                    <a:pt x="2753" y="5168"/>
                    <a:pt x="3222" y="4392"/>
                  </a:cubicBezTo>
                  <a:cubicBezTo>
                    <a:pt x="3792" y="5013"/>
                    <a:pt x="4317" y="5391"/>
                    <a:pt x="4638" y="5391"/>
                  </a:cubicBezTo>
                  <a:cubicBezTo>
                    <a:pt x="4703" y="5391"/>
                    <a:pt x="4760" y="5375"/>
                    <a:pt x="4807" y="5342"/>
                  </a:cubicBezTo>
                  <a:cubicBezTo>
                    <a:pt x="5085" y="5149"/>
                    <a:pt x="4934" y="4430"/>
                    <a:pt x="4478" y="3526"/>
                  </a:cubicBezTo>
                  <a:cubicBezTo>
                    <a:pt x="5475" y="3338"/>
                    <a:pt x="6139" y="3023"/>
                    <a:pt x="6120" y="2685"/>
                  </a:cubicBezTo>
                  <a:cubicBezTo>
                    <a:pt x="6106" y="2332"/>
                    <a:pt x="5358" y="2068"/>
                    <a:pt x="4281" y="1988"/>
                  </a:cubicBezTo>
                  <a:cubicBezTo>
                    <a:pt x="4586" y="954"/>
                    <a:pt x="4605" y="163"/>
                    <a:pt x="4281" y="22"/>
                  </a:cubicBezTo>
                  <a:cubicBezTo>
                    <a:pt x="4247" y="7"/>
                    <a:pt x="4211" y="0"/>
                    <a:pt x="4172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7"/>
            <p:cNvSpPr/>
            <p:nvPr/>
          </p:nvSpPr>
          <p:spPr>
            <a:xfrm rot="-5400000">
              <a:off x="8901636" y="1643529"/>
              <a:ext cx="463016" cy="454104"/>
            </a:xfrm>
            <a:custGeom>
              <a:avLst/>
              <a:gdLst/>
              <a:ahLst/>
              <a:cxnLst/>
              <a:rect l="l" t="t" r="r" b="b"/>
              <a:pathLst>
                <a:path w="6182" h="6063" extrusionOk="0">
                  <a:moveTo>
                    <a:pt x="1455" y="1"/>
                  </a:moveTo>
                  <a:cubicBezTo>
                    <a:pt x="1417" y="1"/>
                    <a:pt x="1379" y="5"/>
                    <a:pt x="1342" y="13"/>
                  </a:cubicBezTo>
                  <a:cubicBezTo>
                    <a:pt x="1055" y="79"/>
                    <a:pt x="876" y="361"/>
                    <a:pt x="937" y="643"/>
                  </a:cubicBezTo>
                  <a:cubicBezTo>
                    <a:pt x="994" y="892"/>
                    <a:pt x="1214" y="1060"/>
                    <a:pt x="1456" y="1060"/>
                  </a:cubicBezTo>
                  <a:cubicBezTo>
                    <a:pt x="1493" y="1060"/>
                    <a:pt x="1530" y="1056"/>
                    <a:pt x="1567" y="1048"/>
                  </a:cubicBezTo>
                  <a:cubicBezTo>
                    <a:pt x="1614" y="1038"/>
                    <a:pt x="1652" y="1019"/>
                    <a:pt x="1690" y="1001"/>
                  </a:cubicBezTo>
                  <a:lnTo>
                    <a:pt x="2602" y="2346"/>
                  </a:lnTo>
                  <a:cubicBezTo>
                    <a:pt x="2419" y="2496"/>
                    <a:pt x="2306" y="2727"/>
                    <a:pt x="2306" y="2971"/>
                  </a:cubicBezTo>
                  <a:lnTo>
                    <a:pt x="824" y="3108"/>
                  </a:lnTo>
                  <a:cubicBezTo>
                    <a:pt x="776" y="2930"/>
                    <a:pt x="616" y="2811"/>
                    <a:pt x="441" y="2811"/>
                  </a:cubicBezTo>
                  <a:cubicBezTo>
                    <a:pt x="412" y="2811"/>
                    <a:pt x="383" y="2814"/>
                    <a:pt x="354" y="2821"/>
                  </a:cubicBezTo>
                  <a:cubicBezTo>
                    <a:pt x="137" y="2868"/>
                    <a:pt x="1" y="3080"/>
                    <a:pt x="48" y="3296"/>
                  </a:cubicBezTo>
                  <a:cubicBezTo>
                    <a:pt x="89" y="3484"/>
                    <a:pt x="253" y="3611"/>
                    <a:pt x="437" y="3611"/>
                  </a:cubicBezTo>
                  <a:cubicBezTo>
                    <a:pt x="466" y="3611"/>
                    <a:pt x="494" y="3608"/>
                    <a:pt x="523" y="3602"/>
                  </a:cubicBezTo>
                  <a:cubicBezTo>
                    <a:pt x="702" y="3564"/>
                    <a:pt x="824" y="3414"/>
                    <a:pt x="834" y="3244"/>
                  </a:cubicBezTo>
                  <a:lnTo>
                    <a:pt x="2320" y="3108"/>
                  </a:lnTo>
                  <a:cubicBezTo>
                    <a:pt x="2325" y="3117"/>
                    <a:pt x="2325" y="3127"/>
                    <a:pt x="2325" y="3141"/>
                  </a:cubicBezTo>
                  <a:cubicBezTo>
                    <a:pt x="2386" y="3404"/>
                    <a:pt x="2569" y="3611"/>
                    <a:pt x="2804" y="3710"/>
                  </a:cubicBezTo>
                  <a:lnTo>
                    <a:pt x="2334" y="5215"/>
                  </a:lnTo>
                  <a:cubicBezTo>
                    <a:pt x="2315" y="5213"/>
                    <a:pt x="2294" y="5212"/>
                    <a:pt x="2273" y="5212"/>
                  </a:cubicBezTo>
                  <a:cubicBezTo>
                    <a:pt x="2244" y="5212"/>
                    <a:pt x="2214" y="5214"/>
                    <a:pt x="2184" y="5220"/>
                  </a:cubicBezTo>
                  <a:cubicBezTo>
                    <a:pt x="1953" y="5272"/>
                    <a:pt x="1807" y="5497"/>
                    <a:pt x="1859" y="5728"/>
                  </a:cubicBezTo>
                  <a:cubicBezTo>
                    <a:pt x="1904" y="5927"/>
                    <a:pt x="2078" y="6063"/>
                    <a:pt x="2273" y="6063"/>
                  </a:cubicBezTo>
                  <a:cubicBezTo>
                    <a:pt x="2304" y="6063"/>
                    <a:pt x="2336" y="6059"/>
                    <a:pt x="2367" y="6052"/>
                  </a:cubicBezTo>
                  <a:cubicBezTo>
                    <a:pt x="2597" y="6001"/>
                    <a:pt x="2743" y="5775"/>
                    <a:pt x="2692" y="5544"/>
                  </a:cubicBezTo>
                  <a:cubicBezTo>
                    <a:pt x="2663" y="5413"/>
                    <a:pt x="2574" y="5314"/>
                    <a:pt x="2466" y="5257"/>
                  </a:cubicBezTo>
                  <a:lnTo>
                    <a:pt x="2936" y="3748"/>
                  </a:lnTo>
                  <a:cubicBezTo>
                    <a:pt x="2993" y="3760"/>
                    <a:pt x="3052" y="3767"/>
                    <a:pt x="3112" y="3767"/>
                  </a:cubicBezTo>
                  <a:cubicBezTo>
                    <a:pt x="3167" y="3767"/>
                    <a:pt x="3223" y="3761"/>
                    <a:pt x="3279" y="3748"/>
                  </a:cubicBezTo>
                  <a:cubicBezTo>
                    <a:pt x="3491" y="3705"/>
                    <a:pt x="3660" y="3578"/>
                    <a:pt x="3769" y="3418"/>
                  </a:cubicBezTo>
                  <a:lnTo>
                    <a:pt x="5137" y="4180"/>
                  </a:lnTo>
                  <a:cubicBezTo>
                    <a:pt x="5100" y="4274"/>
                    <a:pt x="5086" y="4378"/>
                    <a:pt x="5109" y="4481"/>
                  </a:cubicBezTo>
                  <a:cubicBezTo>
                    <a:pt x="5162" y="4725"/>
                    <a:pt x="5377" y="4889"/>
                    <a:pt x="5614" y="4889"/>
                  </a:cubicBezTo>
                  <a:cubicBezTo>
                    <a:pt x="5650" y="4889"/>
                    <a:pt x="5688" y="4885"/>
                    <a:pt x="5725" y="4876"/>
                  </a:cubicBezTo>
                  <a:cubicBezTo>
                    <a:pt x="6003" y="4815"/>
                    <a:pt x="6182" y="4538"/>
                    <a:pt x="6120" y="4260"/>
                  </a:cubicBezTo>
                  <a:cubicBezTo>
                    <a:pt x="6064" y="4020"/>
                    <a:pt x="5852" y="3858"/>
                    <a:pt x="5616" y="3858"/>
                  </a:cubicBezTo>
                  <a:cubicBezTo>
                    <a:pt x="5579" y="3858"/>
                    <a:pt x="5542" y="3862"/>
                    <a:pt x="5504" y="3870"/>
                  </a:cubicBezTo>
                  <a:cubicBezTo>
                    <a:pt x="5377" y="3898"/>
                    <a:pt x="5274" y="3969"/>
                    <a:pt x="5203" y="4063"/>
                  </a:cubicBezTo>
                  <a:lnTo>
                    <a:pt x="3839" y="3296"/>
                  </a:lnTo>
                  <a:cubicBezTo>
                    <a:pt x="3905" y="3145"/>
                    <a:pt x="3929" y="2971"/>
                    <a:pt x="3891" y="2793"/>
                  </a:cubicBezTo>
                  <a:cubicBezTo>
                    <a:pt x="3858" y="2642"/>
                    <a:pt x="3783" y="2510"/>
                    <a:pt x="3684" y="2412"/>
                  </a:cubicBezTo>
                  <a:lnTo>
                    <a:pt x="4841" y="1076"/>
                  </a:lnTo>
                  <a:cubicBezTo>
                    <a:pt x="4904" y="1114"/>
                    <a:pt x="4978" y="1135"/>
                    <a:pt x="5054" y="1135"/>
                  </a:cubicBezTo>
                  <a:cubicBezTo>
                    <a:pt x="5080" y="1135"/>
                    <a:pt x="5106" y="1132"/>
                    <a:pt x="5133" y="1128"/>
                  </a:cubicBezTo>
                  <a:cubicBezTo>
                    <a:pt x="5349" y="1076"/>
                    <a:pt x="5485" y="864"/>
                    <a:pt x="5438" y="648"/>
                  </a:cubicBezTo>
                  <a:cubicBezTo>
                    <a:pt x="5398" y="460"/>
                    <a:pt x="5233" y="333"/>
                    <a:pt x="5049" y="333"/>
                  </a:cubicBezTo>
                  <a:cubicBezTo>
                    <a:pt x="5021" y="333"/>
                    <a:pt x="4992" y="336"/>
                    <a:pt x="4963" y="342"/>
                  </a:cubicBezTo>
                  <a:cubicBezTo>
                    <a:pt x="4747" y="389"/>
                    <a:pt x="4611" y="605"/>
                    <a:pt x="4658" y="822"/>
                  </a:cubicBezTo>
                  <a:cubicBezTo>
                    <a:pt x="4672" y="883"/>
                    <a:pt x="4700" y="939"/>
                    <a:pt x="4738" y="986"/>
                  </a:cubicBezTo>
                  <a:lnTo>
                    <a:pt x="3580" y="2318"/>
                  </a:lnTo>
                  <a:cubicBezTo>
                    <a:pt x="3446" y="2222"/>
                    <a:pt x="3283" y="2167"/>
                    <a:pt x="3111" y="2167"/>
                  </a:cubicBezTo>
                  <a:cubicBezTo>
                    <a:pt x="3053" y="2167"/>
                    <a:pt x="2995" y="2173"/>
                    <a:pt x="2936" y="2186"/>
                  </a:cubicBezTo>
                  <a:cubicBezTo>
                    <a:pt x="2856" y="2200"/>
                    <a:pt x="2786" y="2228"/>
                    <a:pt x="2715" y="2266"/>
                  </a:cubicBezTo>
                  <a:lnTo>
                    <a:pt x="1803" y="925"/>
                  </a:lnTo>
                  <a:cubicBezTo>
                    <a:pt x="1944" y="798"/>
                    <a:pt x="2014" y="610"/>
                    <a:pt x="1972" y="417"/>
                  </a:cubicBezTo>
                  <a:cubicBezTo>
                    <a:pt x="1919" y="168"/>
                    <a:pt x="1699" y="1"/>
                    <a:pt x="1455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7"/>
            <p:cNvSpPr/>
            <p:nvPr/>
          </p:nvSpPr>
          <p:spPr>
            <a:xfrm rot="-5400000">
              <a:off x="8537452" y="1509226"/>
              <a:ext cx="36026" cy="36026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41" y="1"/>
                  </a:moveTo>
                  <a:cubicBezTo>
                    <a:pt x="109" y="1"/>
                    <a:pt x="1" y="109"/>
                    <a:pt x="1" y="241"/>
                  </a:cubicBezTo>
                  <a:cubicBezTo>
                    <a:pt x="1" y="372"/>
                    <a:pt x="109" y="480"/>
                    <a:pt x="241" y="480"/>
                  </a:cubicBezTo>
                  <a:cubicBezTo>
                    <a:pt x="372" y="480"/>
                    <a:pt x="481" y="372"/>
                    <a:pt x="481" y="241"/>
                  </a:cubicBezTo>
                  <a:cubicBezTo>
                    <a:pt x="481" y="109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3"/>
          <p:cNvSpPr/>
          <p:nvPr/>
        </p:nvSpPr>
        <p:spPr>
          <a:xfrm rot="-8099932">
            <a:off x="7015478" y="-1347895"/>
            <a:ext cx="4590972" cy="2695782"/>
          </a:xfrm>
          <a:custGeom>
            <a:avLst/>
            <a:gdLst/>
            <a:ahLst/>
            <a:cxnLst/>
            <a:rect l="l" t="t" r="r" b="b"/>
            <a:pathLst>
              <a:path w="51389" h="26865" extrusionOk="0">
                <a:moveTo>
                  <a:pt x="40568" y="0"/>
                </a:moveTo>
                <a:cubicBezTo>
                  <a:pt x="34171" y="0"/>
                  <a:pt x="26758" y="5166"/>
                  <a:pt x="22574" y="6118"/>
                </a:cubicBezTo>
                <a:cubicBezTo>
                  <a:pt x="21975" y="6255"/>
                  <a:pt x="21362" y="6312"/>
                  <a:pt x="20738" y="6312"/>
                </a:cubicBezTo>
                <a:cubicBezTo>
                  <a:pt x="17460" y="6312"/>
                  <a:pt x="13884" y="4729"/>
                  <a:pt x="10493" y="4729"/>
                </a:cubicBezTo>
                <a:cubicBezTo>
                  <a:pt x="8590" y="4729"/>
                  <a:pt x="6746" y="5227"/>
                  <a:pt x="5043" y="6781"/>
                </a:cubicBezTo>
                <a:cubicBezTo>
                  <a:pt x="1" y="11386"/>
                  <a:pt x="5810" y="21429"/>
                  <a:pt x="11219" y="24049"/>
                </a:cubicBezTo>
                <a:cubicBezTo>
                  <a:pt x="15173" y="25965"/>
                  <a:pt x="19897" y="26865"/>
                  <a:pt x="24608" y="26865"/>
                </a:cubicBezTo>
                <a:cubicBezTo>
                  <a:pt x="32525" y="26865"/>
                  <a:pt x="40404" y="24322"/>
                  <a:pt x="44521" y="19787"/>
                </a:cubicBezTo>
                <a:cubicBezTo>
                  <a:pt x="49089" y="14759"/>
                  <a:pt x="51389" y="5982"/>
                  <a:pt x="46233" y="1875"/>
                </a:cubicBezTo>
                <a:cubicBezTo>
                  <a:pt x="44539" y="524"/>
                  <a:pt x="42605" y="0"/>
                  <a:pt x="40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0" name="Google Shape;830;p33"/>
          <p:cNvGrpSpPr/>
          <p:nvPr/>
        </p:nvGrpSpPr>
        <p:grpSpPr>
          <a:xfrm rot="-5400000">
            <a:off x="-1292337" y="22114"/>
            <a:ext cx="3104386" cy="736518"/>
            <a:chOff x="3734632" y="-201517"/>
            <a:chExt cx="3104386" cy="736518"/>
          </a:xfrm>
        </p:grpSpPr>
        <p:sp>
          <p:nvSpPr>
            <p:cNvPr id="831" name="Google Shape;831;p33"/>
            <p:cNvSpPr/>
            <p:nvPr/>
          </p:nvSpPr>
          <p:spPr>
            <a:xfrm>
              <a:off x="5002528" y="3286"/>
              <a:ext cx="376653" cy="376653"/>
            </a:xfrm>
            <a:custGeom>
              <a:avLst/>
              <a:gdLst/>
              <a:ahLst/>
              <a:cxnLst/>
              <a:rect l="l" t="t" r="r" b="b"/>
              <a:pathLst>
                <a:path w="7654" h="7654" extrusionOk="0">
                  <a:moveTo>
                    <a:pt x="5252" y="1504"/>
                  </a:moveTo>
                  <a:cubicBezTo>
                    <a:pt x="5300" y="1504"/>
                    <a:pt x="5350" y="1507"/>
                    <a:pt x="5400" y="1511"/>
                  </a:cubicBezTo>
                  <a:lnTo>
                    <a:pt x="6077" y="1577"/>
                  </a:lnTo>
                  <a:lnTo>
                    <a:pt x="6143" y="2254"/>
                  </a:lnTo>
                  <a:cubicBezTo>
                    <a:pt x="6153" y="2324"/>
                    <a:pt x="6153" y="2395"/>
                    <a:pt x="6148" y="2461"/>
                  </a:cubicBezTo>
                  <a:lnTo>
                    <a:pt x="5673" y="1986"/>
                  </a:lnTo>
                  <a:lnTo>
                    <a:pt x="5193" y="1506"/>
                  </a:lnTo>
                  <a:cubicBezTo>
                    <a:pt x="5212" y="1505"/>
                    <a:pt x="5232" y="1504"/>
                    <a:pt x="5252" y="1504"/>
                  </a:cubicBezTo>
                  <a:close/>
                  <a:moveTo>
                    <a:pt x="4953" y="1534"/>
                  </a:moveTo>
                  <a:lnTo>
                    <a:pt x="5536" y="2117"/>
                  </a:lnTo>
                  <a:lnTo>
                    <a:pt x="6120" y="2701"/>
                  </a:lnTo>
                  <a:cubicBezTo>
                    <a:pt x="6082" y="2903"/>
                    <a:pt x="5993" y="3086"/>
                    <a:pt x="5866" y="3237"/>
                  </a:cubicBezTo>
                  <a:lnTo>
                    <a:pt x="5141" y="2513"/>
                  </a:lnTo>
                  <a:lnTo>
                    <a:pt x="4422" y="1788"/>
                  </a:lnTo>
                  <a:cubicBezTo>
                    <a:pt x="4572" y="1661"/>
                    <a:pt x="4751" y="1577"/>
                    <a:pt x="4953" y="1534"/>
                  </a:cubicBezTo>
                  <a:close/>
                  <a:moveTo>
                    <a:pt x="4285" y="1925"/>
                  </a:moveTo>
                  <a:lnTo>
                    <a:pt x="5010" y="2644"/>
                  </a:lnTo>
                  <a:lnTo>
                    <a:pt x="5734" y="3369"/>
                  </a:lnTo>
                  <a:cubicBezTo>
                    <a:pt x="5584" y="3496"/>
                    <a:pt x="5400" y="3585"/>
                    <a:pt x="5198" y="3623"/>
                  </a:cubicBezTo>
                  <a:lnTo>
                    <a:pt x="4615" y="3039"/>
                  </a:lnTo>
                  <a:lnTo>
                    <a:pt x="4031" y="2456"/>
                  </a:lnTo>
                  <a:cubicBezTo>
                    <a:pt x="4074" y="2254"/>
                    <a:pt x="4158" y="2075"/>
                    <a:pt x="4285" y="1925"/>
                  </a:cubicBezTo>
                  <a:close/>
                  <a:moveTo>
                    <a:pt x="4003" y="2696"/>
                  </a:moveTo>
                  <a:lnTo>
                    <a:pt x="4483" y="3176"/>
                  </a:lnTo>
                  <a:lnTo>
                    <a:pt x="4958" y="3651"/>
                  </a:lnTo>
                  <a:cubicBezTo>
                    <a:pt x="4931" y="3653"/>
                    <a:pt x="4903" y="3654"/>
                    <a:pt x="4874" y="3654"/>
                  </a:cubicBezTo>
                  <a:cubicBezTo>
                    <a:pt x="4834" y="3654"/>
                    <a:pt x="4792" y="3652"/>
                    <a:pt x="4751" y="3646"/>
                  </a:cubicBezTo>
                  <a:lnTo>
                    <a:pt x="4074" y="3580"/>
                  </a:lnTo>
                  <a:lnTo>
                    <a:pt x="4008" y="2903"/>
                  </a:lnTo>
                  <a:cubicBezTo>
                    <a:pt x="4003" y="2832"/>
                    <a:pt x="3998" y="2762"/>
                    <a:pt x="4003" y="2696"/>
                  </a:cubicBezTo>
                  <a:close/>
                  <a:moveTo>
                    <a:pt x="2754" y="4002"/>
                  </a:moveTo>
                  <a:cubicBezTo>
                    <a:pt x="2803" y="4002"/>
                    <a:pt x="2853" y="4005"/>
                    <a:pt x="2902" y="4008"/>
                  </a:cubicBezTo>
                  <a:lnTo>
                    <a:pt x="3580" y="4074"/>
                  </a:lnTo>
                  <a:lnTo>
                    <a:pt x="3646" y="4752"/>
                  </a:lnTo>
                  <a:cubicBezTo>
                    <a:pt x="3650" y="4822"/>
                    <a:pt x="3655" y="4893"/>
                    <a:pt x="3650" y="4958"/>
                  </a:cubicBezTo>
                  <a:lnTo>
                    <a:pt x="3175" y="4483"/>
                  </a:lnTo>
                  <a:lnTo>
                    <a:pt x="2695" y="4004"/>
                  </a:lnTo>
                  <a:cubicBezTo>
                    <a:pt x="2715" y="4002"/>
                    <a:pt x="2734" y="4002"/>
                    <a:pt x="2754" y="4002"/>
                  </a:cubicBezTo>
                  <a:close/>
                  <a:moveTo>
                    <a:pt x="2456" y="4032"/>
                  </a:moveTo>
                  <a:lnTo>
                    <a:pt x="3039" y="4615"/>
                  </a:lnTo>
                  <a:lnTo>
                    <a:pt x="3622" y="5198"/>
                  </a:lnTo>
                  <a:cubicBezTo>
                    <a:pt x="3580" y="5401"/>
                    <a:pt x="3495" y="5584"/>
                    <a:pt x="3368" y="5735"/>
                  </a:cubicBezTo>
                  <a:lnTo>
                    <a:pt x="2644" y="5010"/>
                  </a:lnTo>
                  <a:lnTo>
                    <a:pt x="1919" y="4286"/>
                  </a:lnTo>
                  <a:cubicBezTo>
                    <a:pt x="2075" y="4159"/>
                    <a:pt x="2253" y="4074"/>
                    <a:pt x="2456" y="4032"/>
                  </a:cubicBezTo>
                  <a:close/>
                  <a:moveTo>
                    <a:pt x="1788" y="4422"/>
                  </a:moveTo>
                  <a:lnTo>
                    <a:pt x="2512" y="5142"/>
                  </a:lnTo>
                  <a:lnTo>
                    <a:pt x="3236" y="5866"/>
                  </a:lnTo>
                  <a:cubicBezTo>
                    <a:pt x="3086" y="5993"/>
                    <a:pt x="2902" y="6083"/>
                    <a:pt x="2700" y="6125"/>
                  </a:cubicBezTo>
                  <a:lnTo>
                    <a:pt x="2117" y="5537"/>
                  </a:lnTo>
                  <a:lnTo>
                    <a:pt x="1534" y="4954"/>
                  </a:lnTo>
                  <a:cubicBezTo>
                    <a:pt x="1576" y="4752"/>
                    <a:pt x="1661" y="4573"/>
                    <a:pt x="1788" y="4422"/>
                  </a:cubicBezTo>
                  <a:close/>
                  <a:moveTo>
                    <a:pt x="1505" y="5194"/>
                  </a:moveTo>
                  <a:lnTo>
                    <a:pt x="1985" y="5673"/>
                  </a:lnTo>
                  <a:lnTo>
                    <a:pt x="2460" y="6149"/>
                  </a:lnTo>
                  <a:cubicBezTo>
                    <a:pt x="2433" y="6150"/>
                    <a:pt x="2405" y="6152"/>
                    <a:pt x="2376" y="6152"/>
                  </a:cubicBezTo>
                  <a:cubicBezTo>
                    <a:pt x="2336" y="6152"/>
                    <a:pt x="2295" y="6149"/>
                    <a:pt x="2253" y="6144"/>
                  </a:cubicBezTo>
                  <a:lnTo>
                    <a:pt x="1576" y="6078"/>
                  </a:lnTo>
                  <a:lnTo>
                    <a:pt x="1510" y="5401"/>
                  </a:lnTo>
                  <a:cubicBezTo>
                    <a:pt x="1505" y="5330"/>
                    <a:pt x="1501" y="5260"/>
                    <a:pt x="1505" y="5194"/>
                  </a:cubicBezTo>
                  <a:close/>
                  <a:moveTo>
                    <a:pt x="6468" y="1"/>
                  </a:moveTo>
                  <a:lnTo>
                    <a:pt x="5932" y="53"/>
                  </a:lnTo>
                  <a:lnTo>
                    <a:pt x="6026" y="1031"/>
                  </a:lnTo>
                  <a:lnTo>
                    <a:pt x="6026" y="1031"/>
                  </a:lnTo>
                  <a:lnTo>
                    <a:pt x="5452" y="974"/>
                  </a:lnTo>
                  <a:cubicBezTo>
                    <a:pt x="5382" y="968"/>
                    <a:pt x="5312" y="964"/>
                    <a:pt x="5244" y="964"/>
                  </a:cubicBezTo>
                  <a:cubicBezTo>
                    <a:pt x="4748" y="964"/>
                    <a:pt x="4301" y="1142"/>
                    <a:pt x="3970" y="1473"/>
                  </a:cubicBezTo>
                  <a:cubicBezTo>
                    <a:pt x="3594" y="1849"/>
                    <a:pt x="3415" y="2376"/>
                    <a:pt x="3472" y="2955"/>
                  </a:cubicBezTo>
                  <a:lnTo>
                    <a:pt x="3495" y="3223"/>
                  </a:lnTo>
                  <a:lnTo>
                    <a:pt x="3528" y="3529"/>
                  </a:lnTo>
                  <a:lnTo>
                    <a:pt x="3528" y="3529"/>
                  </a:lnTo>
                  <a:lnTo>
                    <a:pt x="3222" y="3496"/>
                  </a:lnTo>
                  <a:lnTo>
                    <a:pt x="3222" y="3500"/>
                  </a:lnTo>
                  <a:lnTo>
                    <a:pt x="2954" y="3472"/>
                  </a:lnTo>
                  <a:cubicBezTo>
                    <a:pt x="2884" y="3465"/>
                    <a:pt x="2815" y="3462"/>
                    <a:pt x="2746" y="3462"/>
                  </a:cubicBezTo>
                  <a:cubicBezTo>
                    <a:pt x="2250" y="3462"/>
                    <a:pt x="1803" y="3640"/>
                    <a:pt x="1473" y="3971"/>
                  </a:cubicBezTo>
                  <a:cubicBezTo>
                    <a:pt x="1096" y="4347"/>
                    <a:pt x="917" y="4874"/>
                    <a:pt x="974" y="5452"/>
                  </a:cubicBezTo>
                  <a:lnTo>
                    <a:pt x="1030" y="6026"/>
                  </a:lnTo>
                  <a:lnTo>
                    <a:pt x="52" y="5932"/>
                  </a:lnTo>
                  <a:lnTo>
                    <a:pt x="0" y="6468"/>
                  </a:lnTo>
                  <a:lnTo>
                    <a:pt x="1082" y="6572"/>
                  </a:lnTo>
                  <a:lnTo>
                    <a:pt x="1186" y="7654"/>
                  </a:lnTo>
                  <a:lnTo>
                    <a:pt x="1722" y="7602"/>
                  </a:lnTo>
                  <a:lnTo>
                    <a:pt x="1628" y="6624"/>
                  </a:lnTo>
                  <a:lnTo>
                    <a:pt x="2202" y="6680"/>
                  </a:lnTo>
                  <a:cubicBezTo>
                    <a:pt x="2273" y="6687"/>
                    <a:pt x="2344" y="6690"/>
                    <a:pt x="2413" y="6690"/>
                  </a:cubicBezTo>
                  <a:cubicBezTo>
                    <a:pt x="2908" y="6690"/>
                    <a:pt x="3353" y="6516"/>
                    <a:pt x="3683" y="6186"/>
                  </a:cubicBezTo>
                  <a:cubicBezTo>
                    <a:pt x="4064" y="5805"/>
                    <a:pt x="4238" y="5278"/>
                    <a:pt x="4182" y="4700"/>
                  </a:cubicBezTo>
                  <a:lnTo>
                    <a:pt x="4158" y="4436"/>
                  </a:lnTo>
                  <a:lnTo>
                    <a:pt x="4125" y="4126"/>
                  </a:lnTo>
                  <a:lnTo>
                    <a:pt x="4436" y="4159"/>
                  </a:lnTo>
                  <a:lnTo>
                    <a:pt x="4699" y="4182"/>
                  </a:lnTo>
                  <a:cubicBezTo>
                    <a:pt x="4771" y="4189"/>
                    <a:pt x="4841" y="4193"/>
                    <a:pt x="4911" y="4193"/>
                  </a:cubicBezTo>
                  <a:cubicBezTo>
                    <a:pt x="5406" y="4193"/>
                    <a:pt x="5852" y="4018"/>
                    <a:pt x="6186" y="3688"/>
                  </a:cubicBezTo>
                  <a:cubicBezTo>
                    <a:pt x="6562" y="3307"/>
                    <a:pt x="6736" y="2781"/>
                    <a:pt x="6679" y="2202"/>
                  </a:cubicBezTo>
                  <a:lnTo>
                    <a:pt x="6623" y="1628"/>
                  </a:lnTo>
                  <a:lnTo>
                    <a:pt x="7601" y="1722"/>
                  </a:lnTo>
                  <a:lnTo>
                    <a:pt x="7653" y="1186"/>
                  </a:lnTo>
                  <a:lnTo>
                    <a:pt x="6571" y="1083"/>
                  </a:lnTo>
                  <a:lnTo>
                    <a:pt x="6468" y="1"/>
                  </a:ln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5756610" y="308340"/>
              <a:ext cx="226661" cy="226661"/>
            </a:xfrm>
            <a:custGeom>
              <a:avLst/>
              <a:gdLst/>
              <a:ahLst/>
              <a:cxnLst/>
              <a:rect l="l" t="t" r="r" b="b"/>
              <a:pathLst>
                <a:path w="4606" h="4606" extrusionOk="0">
                  <a:moveTo>
                    <a:pt x="3124" y="904"/>
                  </a:moveTo>
                  <a:cubicBezTo>
                    <a:pt x="3166" y="904"/>
                    <a:pt x="3209" y="904"/>
                    <a:pt x="3251" y="908"/>
                  </a:cubicBezTo>
                  <a:lnTo>
                    <a:pt x="3660" y="951"/>
                  </a:lnTo>
                  <a:lnTo>
                    <a:pt x="3698" y="1355"/>
                  </a:lnTo>
                  <a:cubicBezTo>
                    <a:pt x="3703" y="1398"/>
                    <a:pt x="3703" y="1440"/>
                    <a:pt x="3703" y="1482"/>
                  </a:cubicBezTo>
                  <a:lnTo>
                    <a:pt x="3416" y="1195"/>
                  </a:lnTo>
                  <a:lnTo>
                    <a:pt x="3124" y="904"/>
                  </a:lnTo>
                  <a:close/>
                  <a:moveTo>
                    <a:pt x="2983" y="923"/>
                  </a:moveTo>
                  <a:lnTo>
                    <a:pt x="3336" y="1275"/>
                  </a:lnTo>
                  <a:lnTo>
                    <a:pt x="3684" y="1623"/>
                  </a:lnTo>
                  <a:cubicBezTo>
                    <a:pt x="3660" y="1746"/>
                    <a:pt x="3609" y="1854"/>
                    <a:pt x="3529" y="1948"/>
                  </a:cubicBezTo>
                  <a:lnTo>
                    <a:pt x="3096" y="1511"/>
                  </a:lnTo>
                  <a:lnTo>
                    <a:pt x="2658" y="1078"/>
                  </a:lnTo>
                  <a:cubicBezTo>
                    <a:pt x="2752" y="998"/>
                    <a:pt x="2861" y="946"/>
                    <a:pt x="2983" y="923"/>
                  </a:cubicBezTo>
                  <a:close/>
                  <a:moveTo>
                    <a:pt x="2578" y="1158"/>
                  </a:moveTo>
                  <a:lnTo>
                    <a:pt x="3016" y="1591"/>
                  </a:lnTo>
                  <a:lnTo>
                    <a:pt x="3449" y="2028"/>
                  </a:lnTo>
                  <a:cubicBezTo>
                    <a:pt x="3359" y="2103"/>
                    <a:pt x="3251" y="2155"/>
                    <a:pt x="3129" y="2183"/>
                  </a:cubicBezTo>
                  <a:lnTo>
                    <a:pt x="2776" y="1830"/>
                  </a:lnTo>
                  <a:lnTo>
                    <a:pt x="2428" y="1478"/>
                  </a:lnTo>
                  <a:cubicBezTo>
                    <a:pt x="2451" y="1355"/>
                    <a:pt x="2503" y="1247"/>
                    <a:pt x="2578" y="1158"/>
                  </a:cubicBezTo>
                  <a:close/>
                  <a:moveTo>
                    <a:pt x="2409" y="1623"/>
                  </a:moveTo>
                  <a:lnTo>
                    <a:pt x="2696" y="1910"/>
                  </a:lnTo>
                  <a:lnTo>
                    <a:pt x="2988" y="2197"/>
                  </a:lnTo>
                  <a:cubicBezTo>
                    <a:pt x="2945" y="2197"/>
                    <a:pt x="2903" y="2197"/>
                    <a:pt x="2861" y="2193"/>
                  </a:cubicBezTo>
                  <a:lnTo>
                    <a:pt x="2451" y="2155"/>
                  </a:lnTo>
                  <a:lnTo>
                    <a:pt x="2414" y="1746"/>
                  </a:lnTo>
                  <a:cubicBezTo>
                    <a:pt x="2409" y="1703"/>
                    <a:pt x="2409" y="1661"/>
                    <a:pt x="2409" y="1623"/>
                  </a:cubicBezTo>
                  <a:close/>
                  <a:moveTo>
                    <a:pt x="1624" y="2409"/>
                  </a:moveTo>
                  <a:cubicBezTo>
                    <a:pt x="1666" y="2409"/>
                    <a:pt x="1704" y="2409"/>
                    <a:pt x="1751" y="2414"/>
                  </a:cubicBezTo>
                  <a:lnTo>
                    <a:pt x="2155" y="2451"/>
                  </a:lnTo>
                  <a:lnTo>
                    <a:pt x="2193" y="2861"/>
                  </a:lnTo>
                  <a:cubicBezTo>
                    <a:pt x="2197" y="2903"/>
                    <a:pt x="2202" y="2945"/>
                    <a:pt x="2197" y="2983"/>
                  </a:cubicBezTo>
                  <a:lnTo>
                    <a:pt x="1911" y="2696"/>
                  </a:lnTo>
                  <a:lnTo>
                    <a:pt x="1624" y="2409"/>
                  </a:lnTo>
                  <a:close/>
                  <a:moveTo>
                    <a:pt x="1478" y="2428"/>
                  </a:moveTo>
                  <a:lnTo>
                    <a:pt x="1831" y="2776"/>
                  </a:lnTo>
                  <a:lnTo>
                    <a:pt x="2183" y="3129"/>
                  </a:lnTo>
                  <a:cubicBezTo>
                    <a:pt x="2155" y="3251"/>
                    <a:pt x="2103" y="3359"/>
                    <a:pt x="2028" y="3448"/>
                  </a:cubicBezTo>
                  <a:lnTo>
                    <a:pt x="1591" y="3016"/>
                  </a:lnTo>
                  <a:lnTo>
                    <a:pt x="1158" y="2578"/>
                  </a:lnTo>
                  <a:cubicBezTo>
                    <a:pt x="1247" y="2503"/>
                    <a:pt x="1355" y="2451"/>
                    <a:pt x="1478" y="2428"/>
                  </a:cubicBezTo>
                  <a:close/>
                  <a:moveTo>
                    <a:pt x="1078" y="2658"/>
                  </a:moveTo>
                  <a:lnTo>
                    <a:pt x="1511" y="3096"/>
                  </a:lnTo>
                  <a:lnTo>
                    <a:pt x="1948" y="3528"/>
                  </a:lnTo>
                  <a:cubicBezTo>
                    <a:pt x="1859" y="3608"/>
                    <a:pt x="1746" y="3660"/>
                    <a:pt x="1628" y="3684"/>
                  </a:cubicBezTo>
                  <a:lnTo>
                    <a:pt x="1276" y="3331"/>
                  </a:lnTo>
                  <a:lnTo>
                    <a:pt x="923" y="2983"/>
                  </a:lnTo>
                  <a:cubicBezTo>
                    <a:pt x="946" y="2861"/>
                    <a:pt x="1003" y="2752"/>
                    <a:pt x="1078" y="2658"/>
                  </a:cubicBezTo>
                  <a:close/>
                  <a:moveTo>
                    <a:pt x="909" y="3124"/>
                  </a:moveTo>
                  <a:lnTo>
                    <a:pt x="1196" y="3411"/>
                  </a:lnTo>
                  <a:lnTo>
                    <a:pt x="1482" y="3702"/>
                  </a:lnTo>
                  <a:cubicBezTo>
                    <a:pt x="1440" y="3702"/>
                    <a:pt x="1398" y="3702"/>
                    <a:pt x="1355" y="3698"/>
                  </a:cubicBezTo>
                  <a:lnTo>
                    <a:pt x="951" y="3655"/>
                  </a:lnTo>
                  <a:lnTo>
                    <a:pt x="909" y="3251"/>
                  </a:lnTo>
                  <a:cubicBezTo>
                    <a:pt x="904" y="3209"/>
                    <a:pt x="904" y="3166"/>
                    <a:pt x="909" y="3124"/>
                  </a:cubicBezTo>
                  <a:close/>
                  <a:moveTo>
                    <a:pt x="3891" y="1"/>
                  </a:moveTo>
                  <a:lnTo>
                    <a:pt x="3571" y="34"/>
                  </a:lnTo>
                  <a:lnTo>
                    <a:pt x="3627" y="622"/>
                  </a:lnTo>
                  <a:lnTo>
                    <a:pt x="3284" y="589"/>
                  </a:lnTo>
                  <a:cubicBezTo>
                    <a:pt x="3238" y="584"/>
                    <a:pt x="3192" y="581"/>
                    <a:pt x="3148" y="581"/>
                  </a:cubicBezTo>
                  <a:cubicBezTo>
                    <a:pt x="2850" y="581"/>
                    <a:pt x="2587" y="689"/>
                    <a:pt x="2390" y="885"/>
                  </a:cubicBezTo>
                  <a:cubicBezTo>
                    <a:pt x="2165" y="1111"/>
                    <a:pt x="2056" y="1431"/>
                    <a:pt x="2089" y="1779"/>
                  </a:cubicBezTo>
                  <a:lnTo>
                    <a:pt x="2103" y="1939"/>
                  </a:lnTo>
                  <a:lnTo>
                    <a:pt x="2122" y="2122"/>
                  </a:lnTo>
                  <a:lnTo>
                    <a:pt x="2122" y="2122"/>
                  </a:lnTo>
                  <a:lnTo>
                    <a:pt x="1939" y="2103"/>
                  </a:lnTo>
                  <a:lnTo>
                    <a:pt x="1779" y="2089"/>
                  </a:lnTo>
                  <a:cubicBezTo>
                    <a:pt x="1737" y="2085"/>
                    <a:pt x="1695" y="2083"/>
                    <a:pt x="1654" y="2083"/>
                  </a:cubicBezTo>
                  <a:cubicBezTo>
                    <a:pt x="1355" y="2083"/>
                    <a:pt x="1084" y="2188"/>
                    <a:pt x="885" y="2390"/>
                  </a:cubicBezTo>
                  <a:cubicBezTo>
                    <a:pt x="659" y="2616"/>
                    <a:pt x="551" y="2931"/>
                    <a:pt x="589" y="3284"/>
                  </a:cubicBezTo>
                  <a:lnTo>
                    <a:pt x="622" y="3627"/>
                  </a:lnTo>
                  <a:lnTo>
                    <a:pt x="34" y="3571"/>
                  </a:lnTo>
                  <a:lnTo>
                    <a:pt x="1" y="3891"/>
                  </a:lnTo>
                  <a:lnTo>
                    <a:pt x="655" y="3956"/>
                  </a:lnTo>
                  <a:lnTo>
                    <a:pt x="716" y="4606"/>
                  </a:lnTo>
                  <a:lnTo>
                    <a:pt x="1040" y="4573"/>
                  </a:lnTo>
                  <a:lnTo>
                    <a:pt x="979" y="3985"/>
                  </a:lnTo>
                  <a:lnTo>
                    <a:pt x="1327" y="4022"/>
                  </a:lnTo>
                  <a:cubicBezTo>
                    <a:pt x="1368" y="4026"/>
                    <a:pt x="1409" y="4028"/>
                    <a:pt x="1449" y="4028"/>
                  </a:cubicBezTo>
                  <a:cubicBezTo>
                    <a:pt x="1748" y="4028"/>
                    <a:pt x="2018" y="3920"/>
                    <a:pt x="2221" y="3721"/>
                  </a:cubicBezTo>
                  <a:cubicBezTo>
                    <a:pt x="2447" y="3496"/>
                    <a:pt x="2550" y="3176"/>
                    <a:pt x="2517" y="2828"/>
                  </a:cubicBezTo>
                  <a:lnTo>
                    <a:pt x="2503" y="2668"/>
                  </a:lnTo>
                  <a:lnTo>
                    <a:pt x="2484" y="2484"/>
                  </a:lnTo>
                  <a:lnTo>
                    <a:pt x="2668" y="2503"/>
                  </a:lnTo>
                  <a:lnTo>
                    <a:pt x="2828" y="2517"/>
                  </a:lnTo>
                  <a:cubicBezTo>
                    <a:pt x="2870" y="2521"/>
                    <a:pt x="2912" y="2523"/>
                    <a:pt x="2953" y="2523"/>
                  </a:cubicBezTo>
                  <a:cubicBezTo>
                    <a:pt x="3252" y="2523"/>
                    <a:pt x="3523" y="2419"/>
                    <a:pt x="3721" y="2216"/>
                  </a:cubicBezTo>
                  <a:cubicBezTo>
                    <a:pt x="3947" y="1990"/>
                    <a:pt x="4055" y="1675"/>
                    <a:pt x="4022" y="1322"/>
                  </a:cubicBezTo>
                  <a:lnTo>
                    <a:pt x="3990" y="979"/>
                  </a:lnTo>
                  <a:lnTo>
                    <a:pt x="4573" y="1035"/>
                  </a:lnTo>
                  <a:lnTo>
                    <a:pt x="4606" y="716"/>
                  </a:lnTo>
                  <a:lnTo>
                    <a:pt x="3957" y="650"/>
                  </a:lnTo>
                  <a:lnTo>
                    <a:pt x="3891" y="1"/>
                  </a:ln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3"/>
            <p:cNvSpPr/>
            <p:nvPr/>
          </p:nvSpPr>
          <p:spPr>
            <a:xfrm>
              <a:off x="4483814" y="78287"/>
              <a:ext cx="226661" cy="226661"/>
            </a:xfrm>
            <a:custGeom>
              <a:avLst/>
              <a:gdLst/>
              <a:ahLst/>
              <a:cxnLst/>
              <a:rect l="l" t="t" r="r" b="b"/>
              <a:pathLst>
                <a:path w="4606" h="4606" extrusionOk="0">
                  <a:moveTo>
                    <a:pt x="3123" y="903"/>
                  </a:moveTo>
                  <a:cubicBezTo>
                    <a:pt x="3161" y="903"/>
                    <a:pt x="3203" y="903"/>
                    <a:pt x="3246" y="908"/>
                  </a:cubicBezTo>
                  <a:lnTo>
                    <a:pt x="3655" y="946"/>
                  </a:lnTo>
                  <a:lnTo>
                    <a:pt x="3693" y="1355"/>
                  </a:lnTo>
                  <a:cubicBezTo>
                    <a:pt x="3697" y="1397"/>
                    <a:pt x="3702" y="1440"/>
                    <a:pt x="3697" y="1477"/>
                  </a:cubicBezTo>
                  <a:lnTo>
                    <a:pt x="3410" y="1190"/>
                  </a:lnTo>
                  <a:lnTo>
                    <a:pt x="3123" y="903"/>
                  </a:lnTo>
                  <a:close/>
                  <a:moveTo>
                    <a:pt x="2978" y="922"/>
                  </a:moveTo>
                  <a:lnTo>
                    <a:pt x="3330" y="1270"/>
                  </a:lnTo>
                  <a:lnTo>
                    <a:pt x="3683" y="1623"/>
                  </a:lnTo>
                  <a:cubicBezTo>
                    <a:pt x="3655" y="1745"/>
                    <a:pt x="3603" y="1853"/>
                    <a:pt x="3528" y="1943"/>
                  </a:cubicBezTo>
                  <a:lnTo>
                    <a:pt x="3091" y="1510"/>
                  </a:lnTo>
                  <a:lnTo>
                    <a:pt x="2658" y="1073"/>
                  </a:lnTo>
                  <a:cubicBezTo>
                    <a:pt x="2747" y="997"/>
                    <a:pt x="2855" y="946"/>
                    <a:pt x="2978" y="922"/>
                  </a:cubicBezTo>
                  <a:close/>
                  <a:moveTo>
                    <a:pt x="2578" y="1153"/>
                  </a:moveTo>
                  <a:lnTo>
                    <a:pt x="3011" y="1590"/>
                  </a:lnTo>
                  <a:lnTo>
                    <a:pt x="3448" y="2023"/>
                  </a:lnTo>
                  <a:cubicBezTo>
                    <a:pt x="3359" y="2103"/>
                    <a:pt x="3246" y="2154"/>
                    <a:pt x="3123" y="2178"/>
                  </a:cubicBezTo>
                  <a:lnTo>
                    <a:pt x="2775" y="1825"/>
                  </a:lnTo>
                  <a:lnTo>
                    <a:pt x="2423" y="1477"/>
                  </a:lnTo>
                  <a:cubicBezTo>
                    <a:pt x="2446" y="1355"/>
                    <a:pt x="2503" y="1247"/>
                    <a:pt x="2578" y="1153"/>
                  </a:cubicBezTo>
                  <a:close/>
                  <a:moveTo>
                    <a:pt x="2404" y="1618"/>
                  </a:moveTo>
                  <a:lnTo>
                    <a:pt x="2695" y="1905"/>
                  </a:lnTo>
                  <a:lnTo>
                    <a:pt x="2982" y="2197"/>
                  </a:lnTo>
                  <a:cubicBezTo>
                    <a:pt x="2940" y="2197"/>
                    <a:pt x="2898" y="2197"/>
                    <a:pt x="2855" y="2192"/>
                  </a:cubicBezTo>
                  <a:lnTo>
                    <a:pt x="2451" y="2154"/>
                  </a:lnTo>
                  <a:lnTo>
                    <a:pt x="2409" y="1745"/>
                  </a:lnTo>
                  <a:cubicBezTo>
                    <a:pt x="2404" y="1703"/>
                    <a:pt x="2404" y="1661"/>
                    <a:pt x="2404" y="1618"/>
                  </a:cubicBezTo>
                  <a:close/>
                  <a:moveTo>
                    <a:pt x="1682" y="2405"/>
                  </a:moveTo>
                  <a:cubicBezTo>
                    <a:pt x="1703" y="2405"/>
                    <a:pt x="1724" y="2406"/>
                    <a:pt x="1745" y="2408"/>
                  </a:cubicBezTo>
                  <a:lnTo>
                    <a:pt x="2150" y="2451"/>
                  </a:lnTo>
                  <a:lnTo>
                    <a:pt x="2192" y="2855"/>
                  </a:lnTo>
                  <a:cubicBezTo>
                    <a:pt x="2197" y="2898"/>
                    <a:pt x="2197" y="2940"/>
                    <a:pt x="2197" y="2982"/>
                  </a:cubicBezTo>
                  <a:lnTo>
                    <a:pt x="1905" y="2695"/>
                  </a:lnTo>
                  <a:lnTo>
                    <a:pt x="1618" y="2408"/>
                  </a:lnTo>
                  <a:cubicBezTo>
                    <a:pt x="1639" y="2406"/>
                    <a:pt x="1661" y="2405"/>
                    <a:pt x="1682" y="2405"/>
                  </a:cubicBezTo>
                  <a:close/>
                  <a:moveTo>
                    <a:pt x="1477" y="2423"/>
                  </a:moveTo>
                  <a:lnTo>
                    <a:pt x="1825" y="2775"/>
                  </a:lnTo>
                  <a:lnTo>
                    <a:pt x="2178" y="3128"/>
                  </a:lnTo>
                  <a:cubicBezTo>
                    <a:pt x="2155" y="3246"/>
                    <a:pt x="2103" y="3359"/>
                    <a:pt x="2023" y="3448"/>
                  </a:cubicBezTo>
                  <a:lnTo>
                    <a:pt x="1590" y="3011"/>
                  </a:lnTo>
                  <a:lnTo>
                    <a:pt x="1153" y="2578"/>
                  </a:lnTo>
                  <a:cubicBezTo>
                    <a:pt x="1247" y="2503"/>
                    <a:pt x="1355" y="2446"/>
                    <a:pt x="1477" y="2423"/>
                  </a:cubicBezTo>
                  <a:close/>
                  <a:moveTo>
                    <a:pt x="1073" y="2658"/>
                  </a:moveTo>
                  <a:lnTo>
                    <a:pt x="1510" y="3091"/>
                  </a:lnTo>
                  <a:lnTo>
                    <a:pt x="1943" y="3528"/>
                  </a:lnTo>
                  <a:cubicBezTo>
                    <a:pt x="1853" y="3603"/>
                    <a:pt x="1745" y="3655"/>
                    <a:pt x="1623" y="3683"/>
                  </a:cubicBezTo>
                  <a:lnTo>
                    <a:pt x="1270" y="3330"/>
                  </a:lnTo>
                  <a:lnTo>
                    <a:pt x="917" y="2978"/>
                  </a:lnTo>
                  <a:cubicBezTo>
                    <a:pt x="946" y="2855"/>
                    <a:pt x="997" y="2747"/>
                    <a:pt x="1073" y="2658"/>
                  </a:cubicBezTo>
                  <a:close/>
                  <a:moveTo>
                    <a:pt x="903" y="3123"/>
                  </a:moveTo>
                  <a:lnTo>
                    <a:pt x="1190" y="3410"/>
                  </a:lnTo>
                  <a:lnTo>
                    <a:pt x="1477" y="3697"/>
                  </a:lnTo>
                  <a:cubicBezTo>
                    <a:pt x="1466" y="3699"/>
                    <a:pt x="1455" y="3699"/>
                    <a:pt x="1443" y="3699"/>
                  </a:cubicBezTo>
                  <a:cubicBezTo>
                    <a:pt x="1415" y="3699"/>
                    <a:pt x="1385" y="3696"/>
                    <a:pt x="1355" y="3693"/>
                  </a:cubicBezTo>
                  <a:lnTo>
                    <a:pt x="946" y="3655"/>
                  </a:lnTo>
                  <a:lnTo>
                    <a:pt x="908" y="3250"/>
                  </a:lnTo>
                  <a:cubicBezTo>
                    <a:pt x="903" y="3203"/>
                    <a:pt x="903" y="3166"/>
                    <a:pt x="903" y="3123"/>
                  </a:cubicBezTo>
                  <a:close/>
                  <a:moveTo>
                    <a:pt x="3890" y="0"/>
                  </a:moveTo>
                  <a:lnTo>
                    <a:pt x="3566" y="28"/>
                  </a:lnTo>
                  <a:lnTo>
                    <a:pt x="3622" y="616"/>
                  </a:lnTo>
                  <a:lnTo>
                    <a:pt x="3279" y="583"/>
                  </a:lnTo>
                  <a:cubicBezTo>
                    <a:pt x="3237" y="579"/>
                    <a:pt x="3195" y="577"/>
                    <a:pt x="3154" y="577"/>
                  </a:cubicBezTo>
                  <a:cubicBezTo>
                    <a:pt x="2854" y="577"/>
                    <a:pt x="2583" y="682"/>
                    <a:pt x="2385" y="884"/>
                  </a:cubicBezTo>
                  <a:cubicBezTo>
                    <a:pt x="2159" y="1110"/>
                    <a:pt x="2051" y="1425"/>
                    <a:pt x="2089" y="1778"/>
                  </a:cubicBezTo>
                  <a:lnTo>
                    <a:pt x="2103" y="1938"/>
                  </a:lnTo>
                  <a:lnTo>
                    <a:pt x="2122" y="2122"/>
                  </a:lnTo>
                  <a:lnTo>
                    <a:pt x="2122" y="2122"/>
                  </a:lnTo>
                  <a:lnTo>
                    <a:pt x="1933" y="2103"/>
                  </a:lnTo>
                  <a:lnTo>
                    <a:pt x="1778" y="2089"/>
                  </a:lnTo>
                  <a:cubicBezTo>
                    <a:pt x="1732" y="2084"/>
                    <a:pt x="1687" y="2081"/>
                    <a:pt x="1642" y="2081"/>
                  </a:cubicBezTo>
                  <a:cubicBezTo>
                    <a:pt x="1345" y="2081"/>
                    <a:pt x="1081" y="2189"/>
                    <a:pt x="885" y="2385"/>
                  </a:cubicBezTo>
                  <a:cubicBezTo>
                    <a:pt x="654" y="2611"/>
                    <a:pt x="551" y="2931"/>
                    <a:pt x="583" y="3279"/>
                  </a:cubicBezTo>
                  <a:lnTo>
                    <a:pt x="616" y="3622"/>
                  </a:lnTo>
                  <a:lnTo>
                    <a:pt x="28" y="3566"/>
                  </a:lnTo>
                  <a:lnTo>
                    <a:pt x="0" y="3890"/>
                  </a:lnTo>
                  <a:lnTo>
                    <a:pt x="649" y="3951"/>
                  </a:lnTo>
                  <a:lnTo>
                    <a:pt x="710" y="4605"/>
                  </a:lnTo>
                  <a:lnTo>
                    <a:pt x="1035" y="4572"/>
                  </a:lnTo>
                  <a:lnTo>
                    <a:pt x="979" y="3984"/>
                  </a:lnTo>
                  <a:lnTo>
                    <a:pt x="1322" y="4017"/>
                  </a:lnTo>
                  <a:cubicBezTo>
                    <a:pt x="1364" y="4021"/>
                    <a:pt x="1406" y="4023"/>
                    <a:pt x="1447" y="4023"/>
                  </a:cubicBezTo>
                  <a:cubicBezTo>
                    <a:pt x="1746" y="4023"/>
                    <a:pt x="2017" y="3919"/>
                    <a:pt x="2216" y="3721"/>
                  </a:cubicBezTo>
                  <a:cubicBezTo>
                    <a:pt x="2441" y="3490"/>
                    <a:pt x="2550" y="3175"/>
                    <a:pt x="2517" y="2827"/>
                  </a:cubicBezTo>
                  <a:lnTo>
                    <a:pt x="2498" y="2667"/>
                  </a:lnTo>
                  <a:lnTo>
                    <a:pt x="2479" y="2479"/>
                  </a:lnTo>
                  <a:lnTo>
                    <a:pt x="2667" y="2498"/>
                  </a:lnTo>
                  <a:lnTo>
                    <a:pt x="2827" y="2517"/>
                  </a:lnTo>
                  <a:cubicBezTo>
                    <a:pt x="2868" y="2521"/>
                    <a:pt x="2909" y="2522"/>
                    <a:pt x="2949" y="2522"/>
                  </a:cubicBezTo>
                  <a:cubicBezTo>
                    <a:pt x="3248" y="2522"/>
                    <a:pt x="3518" y="2415"/>
                    <a:pt x="3721" y="2216"/>
                  </a:cubicBezTo>
                  <a:cubicBezTo>
                    <a:pt x="3947" y="1990"/>
                    <a:pt x="4050" y="1670"/>
                    <a:pt x="4017" y="1322"/>
                  </a:cubicBezTo>
                  <a:lnTo>
                    <a:pt x="3984" y="979"/>
                  </a:lnTo>
                  <a:lnTo>
                    <a:pt x="3984" y="979"/>
                  </a:lnTo>
                  <a:lnTo>
                    <a:pt x="4572" y="1035"/>
                  </a:lnTo>
                  <a:lnTo>
                    <a:pt x="4605" y="710"/>
                  </a:lnTo>
                  <a:lnTo>
                    <a:pt x="3951" y="649"/>
                  </a:lnTo>
                  <a:lnTo>
                    <a:pt x="3890" y="0"/>
                  </a:ln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3"/>
            <p:cNvSpPr/>
            <p:nvPr/>
          </p:nvSpPr>
          <p:spPr>
            <a:xfrm>
              <a:off x="3734632" y="117747"/>
              <a:ext cx="376653" cy="376653"/>
            </a:xfrm>
            <a:custGeom>
              <a:avLst/>
              <a:gdLst/>
              <a:ahLst/>
              <a:cxnLst/>
              <a:rect l="l" t="t" r="r" b="b"/>
              <a:pathLst>
                <a:path w="7654" h="7654" extrusionOk="0">
                  <a:moveTo>
                    <a:pt x="5194" y="1506"/>
                  </a:moveTo>
                  <a:cubicBezTo>
                    <a:pt x="5264" y="1506"/>
                    <a:pt x="5330" y="1506"/>
                    <a:pt x="5401" y="1510"/>
                  </a:cubicBezTo>
                  <a:lnTo>
                    <a:pt x="6078" y="1576"/>
                  </a:lnTo>
                  <a:lnTo>
                    <a:pt x="6144" y="2254"/>
                  </a:lnTo>
                  <a:cubicBezTo>
                    <a:pt x="6153" y="2324"/>
                    <a:pt x="6153" y="2395"/>
                    <a:pt x="6153" y="2465"/>
                  </a:cubicBezTo>
                  <a:lnTo>
                    <a:pt x="5673" y="1985"/>
                  </a:lnTo>
                  <a:lnTo>
                    <a:pt x="5194" y="1506"/>
                  </a:lnTo>
                  <a:close/>
                  <a:moveTo>
                    <a:pt x="4954" y="1534"/>
                  </a:moveTo>
                  <a:lnTo>
                    <a:pt x="5537" y="2117"/>
                  </a:lnTo>
                  <a:lnTo>
                    <a:pt x="6125" y="2700"/>
                  </a:lnTo>
                  <a:cubicBezTo>
                    <a:pt x="6083" y="2903"/>
                    <a:pt x="5993" y="3086"/>
                    <a:pt x="5866" y="3237"/>
                  </a:cubicBezTo>
                  <a:lnTo>
                    <a:pt x="5142" y="2512"/>
                  </a:lnTo>
                  <a:lnTo>
                    <a:pt x="4422" y="1788"/>
                  </a:lnTo>
                  <a:cubicBezTo>
                    <a:pt x="4573" y="1661"/>
                    <a:pt x="4751" y="1576"/>
                    <a:pt x="4954" y="1534"/>
                  </a:cubicBezTo>
                  <a:close/>
                  <a:moveTo>
                    <a:pt x="4286" y="1924"/>
                  </a:moveTo>
                  <a:lnTo>
                    <a:pt x="5010" y="2649"/>
                  </a:lnTo>
                  <a:lnTo>
                    <a:pt x="5735" y="3368"/>
                  </a:lnTo>
                  <a:cubicBezTo>
                    <a:pt x="5584" y="3495"/>
                    <a:pt x="5401" y="3585"/>
                    <a:pt x="5198" y="3627"/>
                  </a:cubicBezTo>
                  <a:lnTo>
                    <a:pt x="4615" y="3044"/>
                  </a:lnTo>
                  <a:lnTo>
                    <a:pt x="4032" y="2456"/>
                  </a:lnTo>
                  <a:cubicBezTo>
                    <a:pt x="4074" y="2254"/>
                    <a:pt x="4159" y="2075"/>
                    <a:pt x="4286" y="1924"/>
                  </a:cubicBezTo>
                  <a:close/>
                  <a:moveTo>
                    <a:pt x="4004" y="2696"/>
                  </a:moveTo>
                  <a:lnTo>
                    <a:pt x="4483" y="3175"/>
                  </a:lnTo>
                  <a:lnTo>
                    <a:pt x="4963" y="3655"/>
                  </a:lnTo>
                  <a:cubicBezTo>
                    <a:pt x="4893" y="3655"/>
                    <a:pt x="4822" y="3655"/>
                    <a:pt x="4751" y="3646"/>
                  </a:cubicBezTo>
                  <a:lnTo>
                    <a:pt x="4074" y="3580"/>
                  </a:lnTo>
                  <a:lnTo>
                    <a:pt x="4008" y="2907"/>
                  </a:lnTo>
                  <a:cubicBezTo>
                    <a:pt x="4004" y="2832"/>
                    <a:pt x="3999" y="2766"/>
                    <a:pt x="4004" y="2696"/>
                  </a:cubicBezTo>
                  <a:close/>
                  <a:moveTo>
                    <a:pt x="2696" y="4003"/>
                  </a:moveTo>
                  <a:cubicBezTo>
                    <a:pt x="2762" y="4003"/>
                    <a:pt x="2832" y="4003"/>
                    <a:pt x="2903" y="4008"/>
                  </a:cubicBezTo>
                  <a:lnTo>
                    <a:pt x="3580" y="4074"/>
                  </a:lnTo>
                  <a:lnTo>
                    <a:pt x="3646" y="4751"/>
                  </a:lnTo>
                  <a:cubicBezTo>
                    <a:pt x="3655" y="4822"/>
                    <a:pt x="3655" y="4892"/>
                    <a:pt x="3655" y="4963"/>
                  </a:cubicBezTo>
                  <a:lnTo>
                    <a:pt x="3176" y="4483"/>
                  </a:lnTo>
                  <a:lnTo>
                    <a:pt x="2696" y="4003"/>
                  </a:lnTo>
                  <a:close/>
                  <a:moveTo>
                    <a:pt x="2456" y="4032"/>
                  </a:moveTo>
                  <a:lnTo>
                    <a:pt x="3039" y="4615"/>
                  </a:lnTo>
                  <a:lnTo>
                    <a:pt x="3627" y="5198"/>
                  </a:lnTo>
                  <a:cubicBezTo>
                    <a:pt x="3585" y="5400"/>
                    <a:pt x="3496" y="5584"/>
                    <a:pt x="3369" y="5734"/>
                  </a:cubicBezTo>
                  <a:lnTo>
                    <a:pt x="2644" y="5010"/>
                  </a:lnTo>
                  <a:lnTo>
                    <a:pt x="1925" y="4290"/>
                  </a:lnTo>
                  <a:cubicBezTo>
                    <a:pt x="2075" y="4159"/>
                    <a:pt x="2254" y="4074"/>
                    <a:pt x="2456" y="4032"/>
                  </a:cubicBezTo>
                  <a:close/>
                  <a:moveTo>
                    <a:pt x="1788" y="4422"/>
                  </a:moveTo>
                  <a:lnTo>
                    <a:pt x="2512" y="5146"/>
                  </a:lnTo>
                  <a:lnTo>
                    <a:pt x="3237" y="5866"/>
                  </a:lnTo>
                  <a:cubicBezTo>
                    <a:pt x="3086" y="5993"/>
                    <a:pt x="2903" y="6082"/>
                    <a:pt x="2701" y="6125"/>
                  </a:cubicBezTo>
                  <a:lnTo>
                    <a:pt x="2117" y="5541"/>
                  </a:lnTo>
                  <a:lnTo>
                    <a:pt x="1534" y="4953"/>
                  </a:lnTo>
                  <a:cubicBezTo>
                    <a:pt x="1576" y="4751"/>
                    <a:pt x="1661" y="4572"/>
                    <a:pt x="1788" y="4422"/>
                  </a:cubicBezTo>
                  <a:close/>
                  <a:moveTo>
                    <a:pt x="1506" y="5193"/>
                  </a:moveTo>
                  <a:lnTo>
                    <a:pt x="1986" y="5673"/>
                  </a:lnTo>
                  <a:lnTo>
                    <a:pt x="2461" y="6153"/>
                  </a:lnTo>
                  <a:cubicBezTo>
                    <a:pt x="2395" y="6153"/>
                    <a:pt x="2324" y="6153"/>
                    <a:pt x="2254" y="6144"/>
                  </a:cubicBezTo>
                  <a:lnTo>
                    <a:pt x="1576" y="6078"/>
                  </a:lnTo>
                  <a:lnTo>
                    <a:pt x="1511" y="5405"/>
                  </a:lnTo>
                  <a:cubicBezTo>
                    <a:pt x="1506" y="5330"/>
                    <a:pt x="1501" y="5264"/>
                    <a:pt x="1506" y="5193"/>
                  </a:cubicBezTo>
                  <a:close/>
                  <a:moveTo>
                    <a:pt x="6468" y="0"/>
                  </a:moveTo>
                  <a:lnTo>
                    <a:pt x="5932" y="57"/>
                  </a:lnTo>
                  <a:lnTo>
                    <a:pt x="6026" y="1031"/>
                  </a:lnTo>
                  <a:lnTo>
                    <a:pt x="5457" y="974"/>
                  </a:lnTo>
                  <a:cubicBezTo>
                    <a:pt x="5386" y="967"/>
                    <a:pt x="5316" y="964"/>
                    <a:pt x="5248" y="964"/>
                  </a:cubicBezTo>
                  <a:cubicBezTo>
                    <a:pt x="4748" y="964"/>
                    <a:pt x="4301" y="1142"/>
                    <a:pt x="3971" y="1473"/>
                  </a:cubicBezTo>
                  <a:cubicBezTo>
                    <a:pt x="3594" y="1849"/>
                    <a:pt x="3416" y="2376"/>
                    <a:pt x="3472" y="2959"/>
                  </a:cubicBezTo>
                  <a:lnTo>
                    <a:pt x="3500" y="3223"/>
                  </a:lnTo>
                  <a:lnTo>
                    <a:pt x="3528" y="3528"/>
                  </a:lnTo>
                  <a:lnTo>
                    <a:pt x="3223" y="3500"/>
                  </a:lnTo>
                  <a:lnTo>
                    <a:pt x="2955" y="3472"/>
                  </a:lnTo>
                  <a:cubicBezTo>
                    <a:pt x="2885" y="3465"/>
                    <a:pt x="2815" y="3462"/>
                    <a:pt x="2747" y="3462"/>
                  </a:cubicBezTo>
                  <a:cubicBezTo>
                    <a:pt x="2251" y="3462"/>
                    <a:pt x="1804" y="3640"/>
                    <a:pt x="1473" y="3970"/>
                  </a:cubicBezTo>
                  <a:cubicBezTo>
                    <a:pt x="1097" y="4347"/>
                    <a:pt x="918" y="4874"/>
                    <a:pt x="974" y="5457"/>
                  </a:cubicBezTo>
                  <a:lnTo>
                    <a:pt x="1031" y="6026"/>
                  </a:lnTo>
                  <a:lnTo>
                    <a:pt x="52" y="5932"/>
                  </a:lnTo>
                  <a:lnTo>
                    <a:pt x="1" y="6468"/>
                  </a:lnTo>
                  <a:lnTo>
                    <a:pt x="1083" y="6572"/>
                  </a:lnTo>
                  <a:lnTo>
                    <a:pt x="1186" y="7653"/>
                  </a:lnTo>
                  <a:lnTo>
                    <a:pt x="1727" y="7602"/>
                  </a:lnTo>
                  <a:lnTo>
                    <a:pt x="1628" y="6628"/>
                  </a:lnTo>
                  <a:lnTo>
                    <a:pt x="2202" y="6684"/>
                  </a:lnTo>
                  <a:cubicBezTo>
                    <a:pt x="2269" y="6690"/>
                    <a:pt x="2335" y="6693"/>
                    <a:pt x="2400" y="6693"/>
                  </a:cubicBezTo>
                  <a:cubicBezTo>
                    <a:pt x="2901" y="6693"/>
                    <a:pt x="3355" y="6519"/>
                    <a:pt x="3688" y="6186"/>
                  </a:cubicBezTo>
                  <a:cubicBezTo>
                    <a:pt x="4065" y="5810"/>
                    <a:pt x="4239" y="5283"/>
                    <a:pt x="4182" y="4699"/>
                  </a:cubicBezTo>
                  <a:lnTo>
                    <a:pt x="4159" y="4436"/>
                  </a:lnTo>
                  <a:lnTo>
                    <a:pt x="4131" y="4130"/>
                  </a:lnTo>
                  <a:lnTo>
                    <a:pt x="4131" y="4130"/>
                  </a:lnTo>
                  <a:lnTo>
                    <a:pt x="4436" y="4159"/>
                  </a:lnTo>
                  <a:lnTo>
                    <a:pt x="4700" y="4182"/>
                  </a:lnTo>
                  <a:cubicBezTo>
                    <a:pt x="4772" y="4189"/>
                    <a:pt x="4843" y="4193"/>
                    <a:pt x="4913" y="4193"/>
                  </a:cubicBezTo>
                  <a:cubicBezTo>
                    <a:pt x="5411" y="4193"/>
                    <a:pt x="5856" y="4018"/>
                    <a:pt x="6186" y="3688"/>
                  </a:cubicBezTo>
                  <a:cubicBezTo>
                    <a:pt x="6562" y="3312"/>
                    <a:pt x="6736" y="2785"/>
                    <a:pt x="6680" y="2202"/>
                  </a:cubicBezTo>
                  <a:lnTo>
                    <a:pt x="6628" y="1633"/>
                  </a:lnTo>
                  <a:lnTo>
                    <a:pt x="6628" y="1633"/>
                  </a:lnTo>
                  <a:lnTo>
                    <a:pt x="7602" y="1727"/>
                  </a:lnTo>
                  <a:lnTo>
                    <a:pt x="7654" y="1191"/>
                  </a:lnTo>
                  <a:lnTo>
                    <a:pt x="6572" y="1082"/>
                  </a:lnTo>
                  <a:lnTo>
                    <a:pt x="6468" y="0"/>
                  </a:ln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3"/>
            <p:cNvSpPr/>
            <p:nvPr/>
          </p:nvSpPr>
          <p:spPr>
            <a:xfrm>
              <a:off x="6688732" y="-201517"/>
              <a:ext cx="150287" cy="148614"/>
            </a:xfrm>
            <a:custGeom>
              <a:avLst/>
              <a:gdLst/>
              <a:ahLst/>
              <a:cxnLst/>
              <a:rect l="l" t="t" r="r" b="b"/>
              <a:pathLst>
                <a:path w="3054" h="3020" extrusionOk="0">
                  <a:moveTo>
                    <a:pt x="2882" y="1"/>
                  </a:moveTo>
                  <a:cubicBezTo>
                    <a:pt x="2842" y="1"/>
                    <a:pt x="2802" y="16"/>
                    <a:pt x="2771" y="46"/>
                  </a:cubicBezTo>
                  <a:lnTo>
                    <a:pt x="62" y="2751"/>
                  </a:lnTo>
                  <a:cubicBezTo>
                    <a:pt x="1" y="2812"/>
                    <a:pt x="1" y="2911"/>
                    <a:pt x="62" y="2972"/>
                  </a:cubicBezTo>
                  <a:cubicBezTo>
                    <a:pt x="95" y="3005"/>
                    <a:pt x="132" y="3019"/>
                    <a:pt x="175" y="3019"/>
                  </a:cubicBezTo>
                  <a:cubicBezTo>
                    <a:pt x="212" y="3019"/>
                    <a:pt x="255" y="3005"/>
                    <a:pt x="283" y="2972"/>
                  </a:cubicBezTo>
                  <a:lnTo>
                    <a:pt x="2992" y="268"/>
                  </a:lnTo>
                  <a:cubicBezTo>
                    <a:pt x="3053" y="206"/>
                    <a:pt x="3053" y="108"/>
                    <a:pt x="2992" y="46"/>
                  </a:cubicBezTo>
                  <a:cubicBezTo>
                    <a:pt x="2962" y="16"/>
                    <a:pt x="2922" y="1"/>
                    <a:pt x="2882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3"/>
            <p:cNvSpPr/>
            <p:nvPr/>
          </p:nvSpPr>
          <p:spPr>
            <a:xfrm>
              <a:off x="5671232" y="20909"/>
              <a:ext cx="150238" cy="148614"/>
            </a:xfrm>
            <a:custGeom>
              <a:avLst/>
              <a:gdLst/>
              <a:ahLst/>
              <a:cxnLst/>
              <a:rect l="l" t="t" r="r" b="b"/>
              <a:pathLst>
                <a:path w="3053" h="3020" extrusionOk="0">
                  <a:moveTo>
                    <a:pt x="2879" y="1"/>
                  </a:moveTo>
                  <a:cubicBezTo>
                    <a:pt x="2838" y="1"/>
                    <a:pt x="2796" y="16"/>
                    <a:pt x="2766" y="47"/>
                  </a:cubicBezTo>
                  <a:lnTo>
                    <a:pt x="61" y="2751"/>
                  </a:lnTo>
                  <a:cubicBezTo>
                    <a:pt x="0" y="2812"/>
                    <a:pt x="0" y="2911"/>
                    <a:pt x="61" y="2972"/>
                  </a:cubicBezTo>
                  <a:cubicBezTo>
                    <a:pt x="94" y="3005"/>
                    <a:pt x="132" y="3019"/>
                    <a:pt x="174" y="3019"/>
                  </a:cubicBezTo>
                  <a:cubicBezTo>
                    <a:pt x="212" y="3019"/>
                    <a:pt x="254" y="3005"/>
                    <a:pt x="282" y="2972"/>
                  </a:cubicBezTo>
                  <a:lnTo>
                    <a:pt x="2992" y="268"/>
                  </a:lnTo>
                  <a:cubicBezTo>
                    <a:pt x="3053" y="207"/>
                    <a:pt x="3053" y="108"/>
                    <a:pt x="2992" y="47"/>
                  </a:cubicBezTo>
                  <a:cubicBezTo>
                    <a:pt x="2961" y="16"/>
                    <a:pt x="2920" y="1"/>
                    <a:pt x="2879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837;p33"/>
          <p:cNvGrpSpPr/>
          <p:nvPr/>
        </p:nvGrpSpPr>
        <p:grpSpPr>
          <a:xfrm flipH="1">
            <a:off x="4" y="2258795"/>
            <a:ext cx="7041313" cy="2969217"/>
            <a:chOff x="4710633" y="3026707"/>
            <a:chExt cx="4686710" cy="1976316"/>
          </a:xfrm>
        </p:grpSpPr>
        <p:sp>
          <p:nvSpPr>
            <p:cNvPr id="838" name="Google Shape;838;p33"/>
            <p:cNvSpPr/>
            <p:nvPr/>
          </p:nvSpPr>
          <p:spPr>
            <a:xfrm>
              <a:off x="5110113" y="4834831"/>
              <a:ext cx="23670" cy="23670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2"/>
                    <a:pt x="109" y="480"/>
                    <a:pt x="241" y="480"/>
                  </a:cubicBezTo>
                  <a:cubicBezTo>
                    <a:pt x="372" y="480"/>
                    <a:pt x="481" y="372"/>
                    <a:pt x="481" y="240"/>
                  </a:cubicBezTo>
                  <a:cubicBezTo>
                    <a:pt x="481" y="109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8936913" y="4484012"/>
              <a:ext cx="23670" cy="23424"/>
            </a:xfrm>
            <a:custGeom>
              <a:avLst/>
              <a:gdLst/>
              <a:ahLst/>
              <a:cxnLst/>
              <a:rect l="l" t="t" r="r" b="b"/>
              <a:pathLst>
                <a:path w="481" h="476" extrusionOk="0">
                  <a:moveTo>
                    <a:pt x="240" y="0"/>
                  </a:moveTo>
                  <a:cubicBezTo>
                    <a:pt x="109" y="0"/>
                    <a:pt x="1" y="104"/>
                    <a:pt x="1" y="236"/>
                  </a:cubicBezTo>
                  <a:cubicBezTo>
                    <a:pt x="1" y="372"/>
                    <a:pt x="109" y="475"/>
                    <a:pt x="240" y="475"/>
                  </a:cubicBezTo>
                  <a:cubicBezTo>
                    <a:pt x="372" y="475"/>
                    <a:pt x="480" y="372"/>
                    <a:pt x="480" y="236"/>
                  </a:cubicBezTo>
                  <a:cubicBezTo>
                    <a:pt x="480" y="104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9006814" y="3574307"/>
              <a:ext cx="40549" cy="40598"/>
            </a:xfrm>
            <a:custGeom>
              <a:avLst/>
              <a:gdLst/>
              <a:ahLst/>
              <a:cxnLst/>
              <a:rect l="l" t="t" r="r" b="b"/>
              <a:pathLst>
                <a:path w="824" h="825" extrusionOk="0">
                  <a:moveTo>
                    <a:pt x="414" y="1"/>
                  </a:moveTo>
                  <a:cubicBezTo>
                    <a:pt x="184" y="1"/>
                    <a:pt x="0" y="184"/>
                    <a:pt x="0" y="415"/>
                  </a:cubicBezTo>
                  <a:cubicBezTo>
                    <a:pt x="0" y="641"/>
                    <a:pt x="184" y="824"/>
                    <a:pt x="414" y="824"/>
                  </a:cubicBezTo>
                  <a:cubicBezTo>
                    <a:pt x="640" y="824"/>
                    <a:pt x="824" y="641"/>
                    <a:pt x="824" y="415"/>
                  </a:cubicBezTo>
                  <a:cubicBezTo>
                    <a:pt x="824" y="184"/>
                    <a:pt x="640" y="1"/>
                    <a:pt x="414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8888097" y="4242592"/>
              <a:ext cx="40549" cy="40549"/>
            </a:xfrm>
            <a:custGeom>
              <a:avLst/>
              <a:gdLst/>
              <a:ahLst/>
              <a:cxnLst/>
              <a:rect l="l" t="t" r="r" b="b"/>
              <a:pathLst>
                <a:path w="824" h="824" extrusionOk="0">
                  <a:moveTo>
                    <a:pt x="414" y="0"/>
                  </a:moveTo>
                  <a:cubicBezTo>
                    <a:pt x="184" y="0"/>
                    <a:pt x="0" y="184"/>
                    <a:pt x="0" y="414"/>
                  </a:cubicBezTo>
                  <a:cubicBezTo>
                    <a:pt x="0" y="640"/>
                    <a:pt x="184" y="824"/>
                    <a:pt x="414" y="824"/>
                  </a:cubicBezTo>
                  <a:cubicBezTo>
                    <a:pt x="640" y="824"/>
                    <a:pt x="823" y="640"/>
                    <a:pt x="823" y="414"/>
                  </a:cubicBezTo>
                  <a:cubicBezTo>
                    <a:pt x="823" y="184"/>
                    <a:pt x="640" y="0"/>
                    <a:pt x="414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3"/>
            <p:cNvSpPr/>
            <p:nvPr/>
          </p:nvSpPr>
          <p:spPr>
            <a:xfrm>
              <a:off x="9054941" y="4239124"/>
              <a:ext cx="40352" cy="40303"/>
            </a:xfrm>
            <a:custGeom>
              <a:avLst/>
              <a:gdLst/>
              <a:ahLst/>
              <a:cxnLst/>
              <a:rect l="l" t="t" r="r" b="b"/>
              <a:pathLst>
                <a:path w="820" h="819" extrusionOk="0">
                  <a:moveTo>
                    <a:pt x="410" y="0"/>
                  </a:moveTo>
                  <a:cubicBezTo>
                    <a:pt x="184" y="0"/>
                    <a:pt x="1" y="183"/>
                    <a:pt x="1" y="409"/>
                  </a:cubicBezTo>
                  <a:cubicBezTo>
                    <a:pt x="1" y="635"/>
                    <a:pt x="184" y="818"/>
                    <a:pt x="410" y="818"/>
                  </a:cubicBezTo>
                  <a:cubicBezTo>
                    <a:pt x="636" y="818"/>
                    <a:pt x="819" y="635"/>
                    <a:pt x="819" y="409"/>
                  </a:cubicBezTo>
                  <a:cubicBezTo>
                    <a:pt x="819" y="183"/>
                    <a:pt x="636" y="0"/>
                    <a:pt x="41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3"/>
            <p:cNvSpPr/>
            <p:nvPr/>
          </p:nvSpPr>
          <p:spPr>
            <a:xfrm>
              <a:off x="9213296" y="3459502"/>
              <a:ext cx="40303" cy="40598"/>
            </a:xfrm>
            <a:custGeom>
              <a:avLst/>
              <a:gdLst/>
              <a:ahLst/>
              <a:cxnLst/>
              <a:rect l="l" t="t" r="r" b="b"/>
              <a:pathLst>
                <a:path w="819" h="825" extrusionOk="0">
                  <a:moveTo>
                    <a:pt x="409" y="1"/>
                  </a:moveTo>
                  <a:cubicBezTo>
                    <a:pt x="184" y="1"/>
                    <a:pt x="0" y="184"/>
                    <a:pt x="0" y="415"/>
                  </a:cubicBezTo>
                  <a:cubicBezTo>
                    <a:pt x="0" y="641"/>
                    <a:pt x="184" y="824"/>
                    <a:pt x="409" y="824"/>
                  </a:cubicBezTo>
                  <a:cubicBezTo>
                    <a:pt x="635" y="824"/>
                    <a:pt x="819" y="641"/>
                    <a:pt x="819" y="415"/>
                  </a:cubicBezTo>
                  <a:cubicBezTo>
                    <a:pt x="819" y="184"/>
                    <a:pt x="635" y="1"/>
                    <a:pt x="409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8939693" y="3247164"/>
              <a:ext cx="44486" cy="39073"/>
            </a:xfrm>
            <a:custGeom>
              <a:avLst/>
              <a:gdLst/>
              <a:ahLst/>
              <a:cxnLst/>
              <a:rect l="l" t="t" r="r" b="b"/>
              <a:pathLst>
                <a:path w="904" h="794" extrusionOk="0">
                  <a:moveTo>
                    <a:pt x="452" y="0"/>
                  </a:moveTo>
                  <a:cubicBezTo>
                    <a:pt x="376" y="0"/>
                    <a:pt x="298" y="22"/>
                    <a:pt x="231" y="68"/>
                  </a:cubicBezTo>
                  <a:cubicBezTo>
                    <a:pt x="47" y="191"/>
                    <a:pt x="0" y="440"/>
                    <a:pt x="123" y="619"/>
                  </a:cubicBezTo>
                  <a:cubicBezTo>
                    <a:pt x="201" y="732"/>
                    <a:pt x="325" y="794"/>
                    <a:pt x="450" y="794"/>
                  </a:cubicBezTo>
                  <a:cubicBezTo>
                    <a:pt x="527" y="794"/>
                    <a:pt x="605" y="771"/>
                    <a:pt x="673" y="722"/>
                  </a:cubicBezTo>
                  <a:cubicBezTo>
                    <a:pt x="856" y="600"/>
                    <a:pt x="903" y="355"/>
                    <a:pt x="781" y="172"/>
                  </a:cubicBezTo>
                  <a:cubicBezTo>
                    <a:pt x="705" y="61"/>
                    <a:pt x="579" y="0"/>
                    <a:pt x="452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8855200" y="3155389"/>
              <a:ext cx="213719" cy="222478"/>
            </a:xfrm>
            <a:custGeom>
              <a:avLst/>
              <a:gdLst/>
              <a:ahLst/>
              <a:cxnLst/>
              <a:rect l="l" t="t" r="r" b="b"/>
              <a:pathLst>
                <a:path w="4343" h="4521" extrusionOk="0">
                  <a:moveTo>
                    <a:pt x="2090" y="61"/>
                  </a:moveTo>
                  <a:cubicBezTo>
                    <a:pt x="2305" y="61"/>
                    <a:pt x="2518" y="548"/>
                    <a:pt x="2639" y="1251"/>
                  </a:cubicBezTo>
                  <a:cubicBezTo>
                    <a:pt x="2470" y="1336"/>
                    <a:pt x="2291" y="1440"/>
                    <a:pt x="2103" y="1552"/>
                  </a:cubicBezTo>
                  <a:cubicBezTo>
                    <a:pt x="1934" y="1487"/>
                    <a:pt x="1769" y="1425"/>
                    <a:pt x="1614" y="1378"/>
                  </a:cubicBezTo>
                  <a:cubicBezTo>
                    <a:pt x="1675" y="616"/>
                    <a:pt x="1854" y="66"/>
                    <a:pt x="2084" y="61"/>
                  </a:cubicBezTo>
                  <a:cubicBezTo>
                    <a:pt x="2086" y="61"/>
                    <a:pt x="2088" y="61"/>
                    <a:pt x="2090" y="61"/>
                  </a:cubicBezTo>
                  <a:close/>
                  <a:moveTo>
                    <a:pt x="2649" y="1308"/>
                  </a:moveTo>
                  <a:cubicBezTo>
                    <a:pt x="2677" y="1473"/>
                    <a:pt x="2700" y="1642"/>
                    <a:pt x="2715" y="1821"/>
                  </a:cubicBezTo>
                  <a:cubicBezTo>
                    <a:pt x="2620" y="1774"/>
                    <a:pt x="2526" y="1727"/>
                    <a:pt x="2423" y="1684"/>
                  </a:cubicBezTo>
                  <a:cubicBezTo>
                    <a:pt x="2338" y="1647"/>
                    <a:pt x="2254" y="1614"/>
                    <a:pt x="2174" y="1581"/>
                  </a:cubicBezTo>
                  <a:cubicBezTo>
                    <a:pt x="2334" y="1477"/>
                    <a:pt x="2493" y="1388"/>
                    <a:pt x="2649" y="1308"/>
                  </a:cubicBezTo>
                  <a:close/>
                  <a:moveTo>
                    <a:pt x="1609" y="1435"/>
                  </a:moveTo>
                  <a:cubicBezTo>
                    <a:pt x="1750" y="1482"/>
                    <a:pt x="1896" y="1534"/>
                    <a:pt x="2042" y="1590"/>
                  </a:cubicBezTo>
                  <a:cubicBezTo>
                    <a:pt x="1967" y="1637"/>
                    <a:pt x="1891" y="1689"/>
                    <a:pt x="1816" y="1741"/>
                  </a:cubicBezTo>
                  <a:cubicBezTo>
                    <a:pt x="1736" y="1792"/>
                    <a:pt x="1666" y="1844"/>
                    <a:pt x="1590" y="1896"/>
                  </a:cubicBezTo>
                  <a:cubicBezTo>
                    <a:pt x="1590" y="1741"/>
                    <a:pt x="1600" y="1585"/>
                    <a:pt x="1609" y="1435"/>
                  </a:cubicBezTo>
                  <a:close/>
                  <a:moveTo>
                    <a:pt x="3768" y="938"/>
                  </a:moveTo>
                  <a:cubicBezTo>
                    <a:pt x="3877" y="938"/>
                    <a:pt x="3956" y="965"/>
                    <a:pt x="3994" y="1021"/>
                  </a:cubicBezTo>
                  <a:cubicBezTo>
                    <a:pt x="4116" y="1204"/>
                    <a:pt x="3811" y="1647"/>
                    <a:pt x="3279" y="2126"/>
                  </a:cubicBezTo>
                  <a:cubicBezTo>
                    <a:pt x="3124" y="2032"/>
                    <a:pt x="2954" y="1938"/>
                    <a:pt x="2776" y="1849"/>
                  </a:cubicBezTo>
                  <a:cubicBezTo>
                    <a:pt x="2757" y="1651"/>
                    <a:pt x="2733" y="1458"/>
                    <a:pt x="2705" y="1284"/>
                  </a:cubicBezTo>
                  <a:cubicBezTo>
                    <a:pt x="3144" y="1065"/>
                    <a:pt x="3530" y="938"/>
                    <a:pt x="3768" y="938"/>
                  </a:cubicBezTo>
                  <a:close/>
                  <a:moveTo>
                    <a:pt x="542" y="1233"/>
                  </a:moveTo>
                  <a:cubicBezTo>
                    <a:pt x="796" y="1233"/>
                    <a:pt x="1150" y="1300"/>
                    <a:pt x="1553" y="1421"/>
                  </a:cubicBezTo>
                  <a:cubicBezTo>
                    <a:pt x="1539" y="1585"/>
                    <a:pt x="1534" y="1759"/>
                    <a:pt x="1534" y="1943"/>
                  </a:cubicBezTo>
                  <a:cubicBezTo>
                    <a:pt x="1360" y="2070"/>
                    <a:pt x="1200" y="2202"/>
                    <a:pt x="1054" y="2329"/>
                  </a:cubicBezTo>
                  <a:cubicBezTo>
                    <a:pt x="443" y="1952"/>
                    <a:pt x="66" y="1571"/>
                    <a:pt x="151" y="1374"/>
                  </a:cubicBezTo>
                  <a:cubicBezTo>
                    <a:pt x="194" y="1278"/>
                    <a:pt x="334" y="1233"/>
                    <a:pt x="542" y="1233"/>
                  </a:cubicBezTo>
                  <a:close/>
                  <a:moveTo>
                    <a:pt x="2780" y="1919"/>
                  </a:moveTo>
                  <a:cubicBezTo>
                    <a:pt x="2940" y="1999"/>
                    <a:pt x="3091" y="2079"/>
                    <a:pt x="3232" y="2164"/>
                  </a:cubicBezTo>
                  <a:cubicBezTo>
                    <a:pt x="3100" y="2282"/>
                    <a:pt x="2959" y="2394"/>
                    <a:pt x="2804" y="2512"/>
                  </a:cubicBezTo>
                  <a:cubicBezTo>
                    <a:pt x="2804" y="2423"/>
                    <a:pt x="2804" y="2329"/>
                    <a:pt x="2799" y="2239"/>
                  </a:cubicBezTo>
                  <a:cubicBezTo>
                    <a:pt x="2795" y="2126"/>
                    <a:pt x="2790" y="2023"/>
                    <a:pt x="2780" y="1919"/>
                  </a:cubicBezTo>
                  <a:close/>
                  <a:moveTo>
                    <a:pt x="1534" y="2013"/>
                  </a:moveTo>
                  <a:cubicBezTo>
                    <a:pt x="1534" y="2103"/>
                    <a:pt x="1534" y="2192"/>
                    <a:pt x="1539" y="2286"/>
                  </a:cubicBezTo>
                  <a:cubicBezTo>
                    <a:pt x="1543" y="2394"/>
                    <a:pt x="1548" y="2503"/>
                    <a:pt x="1557" y="2606"/>
                  </a:cubicBezTo>
                  <a:cubicBezTo>
                    <a:pt x="1398" y="2526"/>
                    <a:pt x="1247" y="2441"/>
                    <a:pt x="1106" y="2357"/>
                  </a:cubicBezTo>
                  <a:cubicBezTo>
                    <a:pt x="1238" y="2244"/>
                    <a:pt x="1379" y="2126"/>
                    <a:pt x="1534" y="2013"/>
                  </a:cubicBezTo>
                  <a:close/>
                  <a:moveTo>
                    <a:pt x="2112" y="1618"/>
                  </a:moveTo>
                  <a:cubicBezTo>
                    <a:pt x="2207" y="1656"/>
                    <a:pt x="2305" y="1694"/>
                    <a:pt x="2399" y="1736"/>
                  </a:cubicBezTo>
                  <a:cubicBezTo>
                    <a:pt x="2512" y="1788"/>
                    <a:pt x="2616" y="1835"/>
                    <a:pt x="2719" y="1886"/>
                  </a:cubicBezTo>
                  <a:cubicBezTo>
                    <a:pt x="2729" y="2004"/>
                    <a:pt x="2738" y="2122"/>
                    <a:pt x="2743" y="2239"/>
                  </a:cubicBezTo>
                  <a:cubicBezTo>
                    <a:pt x="2747" y="2347"/>
                    <a:pt x="2747" y="2451"/>
                    <a:pt x="2747" y="2554"/>
                  </a:cubicBezTo>
                  <a:cubicBezTo>
                    <a:pt x="2663" y="2616"/>
                    <a:pt x="2578" y="2677"/>
                    <a:pt x="2493" y="2738"/>
                  </a:cubicBezTo>
                  <a:cubicBezTo>
                    <a:pt x="2404" y="2794"/>
                    <a:pt x="2315" y="2851"/>
                    <a:pt x="2230" y="2907"/>
                  </a:cubicBezTo>
                  <a:cubicBezTo>
                    <a:pt x="2131" y="2870"/>
                    <a:pt x="2037" y="2832"/>
                    <a:pt x="1938" y="2785"/>
                  </a:cubicBezTo>
                  <a:cubicBezTo>
                    <a:pt x="1830" y="2738"/>
                    <a:pt x="1722" y="2686"/>
                    <a:pt x="1619" y="2634"/>
                  </a:cubicBezTo>
                  <a:cubicBezTo>
                    <a:pt x="1609" y="2521"/>
                    <a:pt x="1600" y="2404"/>
                    <a:pt x="1595" y="2286"/>
                  </a:cubicBezTo>
                  <a:cubicBezTo>
                    <a:pt x="1590" y="2178"/>
                    <a:pt x="1590" y="2075"/>
                    <a:pt x="1590" y="1971"/>
                  </a:cubicBezTo>
                  <a:cubicBezTo>
                    <a:pt x="1675" y="1910"/>
                    <a:pt x="1760" y="1849"/>
                    <a:pt x="1849" y="1788"/>
                  </a:cubicBezTo>
                  <a:cubicBezTo>
                    <a:pt x="1934" y="1727"/>
                    <a:pt x="2023" y="1670"/>
                    <a:pt x="2112" y="1618"/>
                  </a:cubicBezTo>
                  <a:close/>
                  <a:moveTo>
                    <a:pt x="2747" y="2625"/>
                  </a:moveTo>
                  <a:cubicBezTo>
                    <a:pt x="2747" y="2785"/>
                    <a:pt x="2743" y="2940"/>
                    <a:pt x="2729" y="3086"/>
                  </a:cubicBezTo>
                  <a:cubicBezTo>
                    <a:pt x="2588" y="3044"/>
                    <a:pt x="2442" y="2992"/>
                    <a:pt x="2296" y="2935"/>
                  </a:cubicBezTo>
                  <a:cubicBezTo>
                    <a:pt x="2371" y="2884"/>
                    <a:pt x="2446" y="2837"/>
                    <a:pt x="2526" y="2785"/>
                  </a:cubicBezTo>
                  <a:cubicBezTo>
                    <a:pt x="2602" y="2733"/>
                    <a:pt x="2677" y="2677"/>
                    <a:pt x="2747" y="2625"/>
                  </a:cubicBezTo>
                  <a:close/>
                  <a:moveTo>
                    <a:pt x="1623" y="2705"/>
                  </a:moveTo>
                  <a:lnTo>
                    <a:pt x="1623" y="2705"/>
                  </a:lnTo>
                  <a:cubicBezTo>
                    <a:pt x="1717" y="2752"/>
                    <a:pt x="1816" y="2794"/>
                    <a:pt x="1915" y="2841"/>
                  </a:cubicBezTo>
                  <a:cubicBezTo>
                    <a:pt x="2000" y="2879"/>
                    <a:pt x="2084" y="2912"/>
                    <a:pt x="2169" y="2945"/>
                  </a:cubicBezTo>
                  <a:cubicBezTo>
                    <a:pt x="2004" y="3044"/>
                    <a:pt x="1844" y="3133"/>
                    <a:pt x="1689" y="3213"/>
                  </a:cubicBezTo>
                  <a:cubicBezTo>
                    <a:pt x="1661" y="3053"/>
                    <a:pt x="1642" y="2884"/>
                    <a:pt x="1623" y="2705"/>
                  </a:cubicBezTo>
                  <a:close/>
                  <a:moveTo>
                    <a:pt x="3284" y="2197"/>
                  </a:moveTo>
                  <a:cubicBezTo>
                    <a:pt x="3895" y="2573"/>
                    <a:pt x="4276" y="2954"/>
                    <a:pt x="4187" y="3152"/>
                  </a:cubicBezTo>
                  <a:cubicBezTo>
                    <a:pt x="4144" y="3246"/>
                    <a:pt x="4003" y="3290"/>
                    <a:pt x="3793" y="3290"/>
                  </a:cubicBezTo>
                  <a:cubicBezTo>
                    <a:pt x="3539" y="3290"/>
                    <a:pt x="3186" y="3226"/>
                    <a:pt x="2785" y="3105"/>
                  </a:cubicBezTo>
                  <a:cubicBezTo>
                    <a:pt x="2799" y="2940"/>
                    <a:pt x="2804" y="2766"/>
                    <a:pt x="2804" y="2583"/>
                  </a:cubicBezTo>
                  <a:cubicBezTo>
                    <a:pt x="2978" y="2456"/>
                    <a:pt x="3138" y="2324"/>
                    <a:pt x="3284" y="2197"/>
                  </a:cubicBezTo>
                  <a:close/>
                  <a:moveTo>
                    <a:pt x="1064" y="2399"/>
                  </a:moveTo>
                  <a:cubicBezTo>
                    <a:pt x="1214" y="2493"/>
                    <a:pt x="1383" y="2583"/>
                    <a:pt x="1562" y="2672"/>
                  </a:cubicBezTo>
                  <a:cubicBezTo>
                    <a:pt x="1581" y="2874"/>
                    <a:pt x="1605" y="3062"/>
                    <a:pt x="1633" y="3241"/>
                  </a:cubicBezTo>
                  <a:cubicBezTo>
                    <a:pt x="1196" y="3459"/>
                    <a:pt x="815" y="3586"/>
                    <a:pt x="577" y="3586"/>
                  </a:cubicBezTo>
                  <a:cubicBezTo>
                    <a:pt x="467" y="3586"/>
                    <a:pt x="387" y="3558"/>
                    <a:pt x="349" y="3500"/>
                  </a:cubicBezTo>
                  <a:cubicBezTo>
                    <a:pt x="222" y="3321"/>
                    <a:pt x="527" y="2879"/>
                    <a:pt x="1064" y="2399"/>
                  </a:cubicBezTo>
                  <a:close/>
                  <a:moveTo>
                    <a:pt x="2235" y="2973"/>
                  </a:moveTo>
                  <a:cubicBezTo>
                    <a:pt x="2404" y="3039"/>
                    <a:pt x="2569" y="3095"/>
                    <a:pt x="2724" y="3147"/>
                  </a:cubicBezTo>
                  <a:cubicBezTo>
                    <a:pt x="2663" y="3909"/>
                    <a:pt x="2484" y="4455"/>
                    <a:pt x="2254" y="4464"/>
                  </a:cubicBezTo>
                  <a:cubicBezTo>
                    <a:pt x="2252" y="4464"/>
                    <a:pt x="2250" y="4464"/>
                    <a:pt x="2248" y="4464"/>
                  </a:cubicBezTo>
                  <a:cubicBezTo>
                    <a:pt x="2033" y="4464"/>
                    <a:pt x="1824" y="3973"/>
                    <a:pt x="1699" y="3274"/>
                  </a:cubicBezTo>
                  <a:cubicBezTo>
                    <a:pt x="1873" y="3189"/>
                    <a:pt x="2051" y="3086"/>
                    <a:pt x="2235" y="2973"/>
                  </a:cubicBezTo>
                  <a:close/>
                  <a:moveTo>
                    <a:pt x="2087" y="0"/>
                  </a:moveTo>
                  <a:cubicBezTo>
                    <a:pt x="2084" y="0"/>
                    <a:pt x="2082" y="0"/>
                    <a:pt x="2080" y="0"/>
                  </a:cubicBezTo>
                  <a:cubicBezTo>
                    <a:pt x="1821" y="14"/>
                    <a:pt x="1623" y="565"/>
                    <a:pt x="1557" y="1360"/>
                  </a:cubicBezTo>
                  <a:cubicBezTo>
                    <a:pt x="1163" y="1241"/>
                    <a:pt x="816" y="1178"/>
                    <a:pt x="559" y="1178"/>
                  </a:cubicBezTo>
                  <a:cubicBezTo>
                    <a:pt x="316" y="1178"/>
                    <a:pt x="152" y="1234"/>
                    <a:pt x="99" y="1350"/>
                  </a:cubicBezTo>
                  <a:cubicBezTo>
                    <a:pt x="1" y="1576"/>
                    <a:pt x="372" y="1976"/>
                    <a:pt x="1007" y="2366"/>
                  </a:cubicBezTo>
                  <a:cubicBezTo>
                    <a:pt x="452" y="2870"/>
                    <a:pt x="156" y="3326"/>
                    <a:pt x="297" y="3533"/>
                  </a:cubicBezTo>
                  <a:cubicBezTo>
                    <a:pt x="346" y="3605"/>
                    <a:pt x="444" y="3639"/>
                    <a:pt x="578" y="3639"/>
                  </a:cubicBezTo>
                  <a:cubicBezTo>
                    <a:pt x="829" y="3639"/>
                    <a:pt x="1209" y="3520"/>
                    <a:pt x="1647" y="3302"/>
                  </a:cubicBezTo>
                  <a:cubicBezTo>
                    <a:pt x="1773" y="4034"/>
                    <a:pt x="2005" y="4521"/>
                    <a:pt x="2251" y="4521"/>
                  </a:cubicBezTo>
                  <a:cubicBezTo>
                    <a:pt x="2254" y="4521"/>
                    <a:pt x="2256" y="4521"/>
                    <a:pt x="2258" y="4521"/>
                  </a:cubicBezTo>
                  <a:cubicBezTo>
                    <a:pt x="2517" y="4511"/>
                    <a:pt x="2715" y="3961"/>
                    <a:pt x="2780" y="3166"/>
                  </a:cubicBezTo>
                  <a:cubicBezTo>
                    <a:pt x="3175" y="3285"/>
                    <a:pt x="3523" y="3347"/>
                    <a:pt x="3781" y="3347"/>
                  </a:cubicBezTo>
                  <a:cubicBezTo>
                    <a:pt x="4024" y="3347"/>
                    <a:pt x="4188" y="3292"/>
                    <a:pt x="4239" y="3175"/>
                  </a:cubicBezTo>
                  <a:cubicBezTo>
                    <a:pt x="4342" y="2945"/>
                    <a:pt x="3966" y="2550"/>
                    <a:pt x="3331" y="2155"/>
                  </a:cubicBezTo>
                  <a:cubicBezTo>
                    <a:pt x="3886" y="1656"/>
                    <a:pt x="4182" y="1200"/>
                    <a:pt x="4041" y="993"/>
                  </a:cubicBezTo>
                  <a:cubicBezTo>
                    <a:pt x="3992" y="919"/>
                    <a:pt x="3895" y="884"/>
                    <a:pt x="3760" y="884"/>
                  </a:cubicBezTo>
                  <a:cubicBezTo>
                    <a:pt x="3510" y="884"/>
                    <a:pt x="3131" y="1006"/>
                    <a:pt x="2696" y="1223"/>
                  </a:cubicBezTo>
                  <a:cubicBezTo>
                    <a:pt x="2565" y="492"/>
                    <a:pt x="2338" y="0"/>
                    <a:pt x="2087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3"/>
            <p:cNvSpPr/>
            <p:nvPr/>
          </p:nvSpPr>
          <p:spPr>
            <a:xfrm>
              <a:off x="4770816" y="4784244"/>
              <a:ext cx="30363" cy="26918"/>
            </a:xfrm>
            <a:custGeom>
              <a:avLst/>
              <a:gdLst/>
              <a:ahLst/>
              <a:cxnLst/>
              <a:rect l="l" t="t" r="r" b="b"/>
              <a:pathLst>
                <a:path w="617" h="547" extrusionOk="0">
                  <a:moveTo>
                    <a:pt x="307" y="0"/>
                  </a:moveTo>
                  <a:cubicBezTo>
                    <a:pt x="246" y="0"/>
                    <a:pt x="186" y="21"/>
                    <a:pt x="137" y="64"/>
                  </a:cubicBezTo>
                  <a:cubicBezTo>
                    <a:pt x="19" y="158"/>
                    <a:pt x="0" y="327"/>
                    <a:pt x="99" y="445"/>
                  </a:cubicBezTo>
                  <a:cubicBezTo>
                    <a:pt x="152" y="512"/>
                    <a:pt x="229" y="546"/>
                    <a:pt x="307" y="546"/>
                  </a:cubicBezTo>
                  <a:cubicBezTo>
                    <a:pt x="368" y="546"/>
                    <a:pt x="429" y="526"/>
                    <a:pt x="480" y="483"/>
                  </a:cubicBezTo>
                  <a:cubicBezTo>
                    <a:pt x="598" y="389"/>
                    <a:pt x="616" y="215"/>
                    <a:pt x="518" y="102"/>
                  </a:cubicBezTo>
                  <a:cubicBezTo>
                    <a:pt x="464" y="35"/>
                    <a:pt x="386" y="0"/>
                    <a:pt x="307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3"/>
            <p:cNvSpPr/>
            <p:nvPr/>
          </p:nvSpPr>
          <p:spPr>
            <a:xfrm>
              <a:off x="4710633" y="4721600"/>
              <a:ext cx="150730" cy="152207"/>
            </a:xfrm>
            <a:custGeom>
              <a:avLst/>
              <a:gdLst/>
              <a:ahLst/>
              <a:cxnLst/>
              <a:rect l="l" t="t" r="r" b="b"/>
              <a:pathLst>
                <a:path w="3063" h="3093" extrusionOk="0">
                  <a:moveTo>
                    <a:pt x="1348" y="38"/>
                  </a:moveTo>
                  <a:cubicBezTo>
                    <a:pt x="1492" y="38"/>
                    <a:pt x="1664" y="358"/>
                    <a:pt x="1792" y="824"/>
                  </a:cubicBezTo>
                  <a:cubicBezTo>
                    <a:pt x="1679" y="890"/>
                    <a:pt x="1562" y="975"/>
                    <a:pt x="1444" y="1064"/>
                  </a:cubicBezTo>
                  <a:cubicBezTo>
                    <a:pt x="1322" y="1027"/>
                    <a:pt x="1204" y="998"/>
                    <a:pt x="1096" y="975"/>
                  </a:cubicBezTo>
                  <a:cubicBezTo>
                    <a:pt x="1091" y="448"/>
                    <a:pt x="1181" y="62"/>
                    <a:pt x="1336" y="39"/>
                  </a:cubicBezTo>
                  <a:cubicBezTo>
                    <a:pt x="1340" y="38"/>
                    <a:pt x="1344" y="38"/>
                    <a:pt x="1348" y="38"/>
                  </a:cubicBezTo>
                  <a:close/>
                  <a:moveTo>
                    <a:pt x="1802" y="862"/>
                  </a:moveTo>
                  <a:cubicBezTo>
                    <a:pt x="1830" y="970"/>
                    <a:pt x="1853" y="1088"/>
                    <a:pt x="1877" y="1210"/>
                  </a:cubicBezTo>
                  <a:cubicBezTo>
                    <a:pt x="1811" y="1182"/>
                    <a:pt x="1741" y="1158"/>
                    <a:pt x="1670" y="1135"/>
                  </a:cubicBezTo>
                  <a:cubicBezTo>
                    <a:pt x="1609" y="1111"/>
                    <a:pt x="1548" y="1097"/>
                    <a:pt x="1491" y="1078"/>
                  </a:cubicBezTo>
                  <a:cubicBezTo>
                    <a:pt x="1595" y="998"/>
                    <a:pt x="1698" y="928"/>
                    <a:pt x="1802" y="862"/>
                  </a:cubicBezTo>
                  <a:close/>
                  <a:moveTo>
                    <a:pt x="1096" y="1017"/>
                  </a:moveTo>
                  <a:lnTo>
                    <a:pt x="1096" y="1017"/>
                  </a:lnTo>
                  <a:cubicBezTo>
                    <a:pt x="1195" y="1036"/>
                    <a:pt x="1298" y="1064"/>
                    <a:pt x="1402" y="1092"/>
                  </a:cubicBezTo>
                  <a:cubicBezTo>
                    <a:pt x="1355" y="1130"/>
                    <a:pt x="1303" y="1168"/>
                    <a:pt x="1256" y="1210"/>
                  </a:cubicBezTo>
                  <a:cubicBezTo>
                    <a:pt x="1204" y="1252"/>
                    <a:pt x="1157" y="1290"/>
                    <a:pt x="1110" y="1332"/>
                  </a:cubicBezTo>
                  <a:cubicBezTo>
                    <a:pt x="1101" y="1224"/>
                    <a:pt x="1096" y="1116"/>
                    <a:pt x="1096" y="1017"/>
                  </a:cubicBezTo>
                  <a:close/>
                  <a:moveTo>
                    <a:pt x="2577" y="538"/>
                  </a:moveTo>
                  <a:cubicBezTo>
                    <a:pt x="2636" y="538"/>
                    <a:pt x="2680" y="553"/>
                    <a:pt x="2705" y="584"/>
                  </a:cubicBezTo>
                  <a:cubicBezTo>
                    <a:pt x="2799" y="697"/>
                    <a:pt x="2620" y="1022"/>
                    <a:pt x="2281" y="1384"/>
                  </a:cubicBezTo>
                  <a:cubicBezTo>
                    <a:pt x="2173" y="1328"/>
                    <a:pt x="2051" y="1276"/>
                    <a:pt x="1919" y="1224"/>
                  </a:cubicBezTo>
                  <a:cubicBezTo>
                    <a:pt x="1896" y="1088"/>
                    <a:pt x="1868" y="961"/>
                    <a:pt x="1835" y="838"/>
                  </a:cubicBezTo>
                  <a:cubicBezTo>
                    <a:pt x="2144" y="649"/>
                    <a:pt x="2416" y="538"/>
                    <a:pt x="2577" y="538"/>
                  </a:cubicBezTo>
                  <a:close/>
                  <a:moveTo>
                    <a:pt x="469" y="937"/>
                  </a:moveTo>
                  <a:cubicBezTo>
                    <a:pt x="629" y="937"/>
                    <a:pt x="831" y="961"/>
                    <a:pt x="1054" y="1008"/>
                  </a:cubicBezTo>
                  <a:cubicBezTo>
                    <a:pt x="1059" y="1121"/>
                    <a:pt x="1063" y="1243"/>
                    <a:pt x="1073" y="1365"/>
                  </a:cubicBezTo>
                  <a:cubicBezTo>
                    <a:pt x="964" y="1464"/>
                    <a:pt x="861" y="1563"/>
                    <a:pt x="772" y="1662"/>
                  </a:cubicBezTo>
                  <a:cubicBezTo>
                    <a:pt x="329" y="1441"/>
                    <a:pt x="43" y="1205"/>
                    <a:pt x="94" y="1060"/>
                  </a:cubicBezTo>
                  <a:cubicBezTo>
                    <a:pt x="121" y="977"/>
                    <a:pt x="260" y="937"/>
                    <a:pt x="469" y="937"/>
                  </a:cubicBezTo>
                  <a:close/>
                  <a:moveTo>
                    <a:pt x="1929" y="1271"/>
                  </a:moveTo>
                  <a:lnTo>
                    <a:pt x="1929" y="1271"/>
                  </a:lnTo>
                  <a:cubicBezTo>
                    <a:pt x="2042" y="1318"/>
                    <a:pt x="2150" y="1365"/>
                    <a:pt x="2253" y="1412"/>
                  </a:cubicBezTo>
                  <a:cubicBezTo>
                    <a:pt x="2173" y="1502"/>
                    <a:pt x="2079" y="1591"/>
                    <a:pt x="1985" y="1676"/>
                  </a:cubicBezTo>
                  <a:cubicBezTo>
                    <a:pt x="1976" y="1615"/>
                    <a:pt x="1971" y="1553"/>
                    <a:pt x="1962" y="1488"/>
                  </a:cubicBezTo>
                  <a:cubicBezTo>
                    <a:pt x="1952" y="1417"/>
                    <a:pt x="1943" y="1342"/>
                    <a:pt x="1929" y="1271"/>
                  </a:cubicBezTo>
                  <a:close/>
                  <a:moveTo>
                    <a:pt x="1077" y="1417"/>
                  </a:moveTo>
                  <a:cubicBezTo>
                    <a:pt x="1087" y="1478"/>
                    <a:pt x="1091" y="1539"/>
                    <a:pt x="1101" y="1600"/>
                  </a:cubicBezTo>
                  <a:cubicBezTo>
                    <a:pt x="1110" y="1676"/>
                    <a:pt x="1120" y="1751"/>
                    <a:pt x="1134" y="1822"/>
                  </a:cubicBezTo>
                  <a:cubicBezTo>
                    <a:pt x="1016" y="1775"/>
                    <a:pt x="908" y="1727"/>
                    <a:pt x="809" y="1680"/>
                  </a:cubicBezTo>
                  <a:cubicBezTo>
                    <a:pt x="889" y="1591"/>
                    <a:pt x="979" y="1502"/>
                    <a:pt x="1077" y="1417"/>
                  </a:cubicBezTo>
                  <a:close/>
                  <a:moveTo>
                    <a:pt x="1449" y="1107"/>
                  </a:moveTo>
                  <a:cubicBezTo>
                    <a:pt x="1519" y="1125"/>
                    <a:pt x="1585" y="1149"/>
                    <a:pt x="1656" y="1172"/>
                  </a:cubicBezTo>
                  <a:cubicBezTo>
                    <a:pt x="1736" y="1196"/>
                    <a:pt x="1811" y="1224"/>
                    <a:pt x="1886" y="1257"/>
                  </a:cubicBezTo>
                  <a:cubicBezTo>
                    <a:pt x="1900" y="1332"/>
                    <a:pt x="1910" y="1412"/>
                    <a:pt x="1924" y="1497"/>
                  </a:cubicBezTo>
                  <a:cubicBezTo>
                    <a:pt x="1933" y="1568"/>
                    <a:pt x="1938" y="1638"/>
                    <a:pt x="1948" y="1709"/>
                  </a:cubicBezTo>
                  <a:cubicBezTo>
                    <a:pt x="1891" y="1756"/>
                    <a:pt x="1839" y="1803"/>
                    <a:pt x="1783" y="1850"/>
                  </a:cubicBezTo>
                  <a:cubicBezTo>
                    <a:pt x="1726" y="1897"/>
                    <a:pt x="1670" y="1944"/>
                    <a:pt x="1614" y="1986"/>
                  </a:cubicBezTo>
                  <a:cubicBezTo>
                    <a:pt x="1543" y="1967"/>
                    <a:pt x="1472" y="1944"/>
                    <a:pt x="1407" y="1920"/>
                  </a:cubicBezTo>
                  <a:cubicBezTo>
                    <a:pt x="1327" y="1892"/>
                    <a:pt x="1251" y="1864"/>
                    <a:pt x="1176" y="1836"/>
                  </a:cubicBezTo>
                  <a:cubicBezTo>
                    <a:pt x="1162" y="1760"/>
                    <a:pt x="1148" y="1680"/>
                    <a:pt x="1138" y="1596"/>
                  </a:cubicBezTo>
                  <a:cubicBezTo>
                    <a:pt x="1129" y="1525"/>
                    <a:pt x="1120" y="1455"/>
                    <a:pt x="1115" y="1384"/>
                  </a:cubicBezTo>
                  <a:cubicBezTo>
                    <a:pt x="1167" y="1332"/>
                    <a:pt x="1223" y="1285"/>
                    <a:pt x="1280" y="1243"/>
                  </a:cubicBezTo>
                  <a:cubicBezTo>
                    <a:pt x="1336" y="1196"/>
                    <a:pt x="1392" y="1149"/>
                    <a:pt x="1449" y="1107"/>
                  </a:cubicBezTo>
                  <a:close/>
                  <a:moveTo>
                    <a:pt x="1952" y="1760"/>
                  </a:moveTo>
                  <a:cubicBezTo>
                    <a:pt x="1962" y="1869"/>
                    <a:pt x="1966" y="1977"/>
                    <a:pt x="1966" y="2076"/>
                  </a:cubicBezTo>
                  <a:cubicBezTo>
                    <a:pt x="1868" y="2057"/>
                    <a:pt x="1764" y="2029"/>
                    <a:pt x="1661" y="2000"/>
                  </a:cubicBezTo>
                  <a:cubicBezTo>
                    <a:pt x="1708" y="1963"/>
                    <a:pt x="1759" y="1925"/>
                    <a:pt x="1806" y="1883"/>
                  </a:cubicBezTo>
                  <a:cubicBezTo>
                    <a:pt x="1858" y="1840"/>
                    <a:pt x="1905" y="1803"/>
                    <a:pt x="1952" y="1760"/>
                  </a:cubicBezTo>
                  <a:close/>
                  <a:moveTo>
                    <a:pt x="2291" y="1431"/>
                  </a:moveTo>
                  <a:cubicBezTo>
                    <a:pt x="2733" y="1652"/>
                    <a:pt x="3020" y="1887"/>
                    <a:pt x="2968" y="2033"/>
                  </a:cubicBezTo>
                  <a:cubicBezTo>
                    <a:pt x="2942" y="2116"/>
                    <a:pt x="2802" y="2156"/>
                    <a:pt x="2594" y="2156"/>
                  </a:cubicBezTo>
                  <a:cubicBezTo>
                    <a:pt x="2433" y="2156"/>
                    <a:pt x="2232" y="2132"/>
                    <a:pt x="2009" y="2085"/>
                  </a:cubicBezTo>
                  <a:cubicBezTo>
                    <a:pt x="2004" y="1972"/>
                    <a:pt x="1999" y="1850"/>
                    <a:pt x="1985" y="1727"/>
                  </a:cubicBezTo>
                  <a:cubicBezTo>
                    <a:pt x="2098" y="1629"/>
                    <a:pt x="2202" y="1530"/>
                    <a:pt x="2291" y="1431"/>
                  </a:cubicBezTo>
                  <a:close/>
                  <a:moveTo>
                    <a:pt x="1186" y="1883"/>
                  </a:moveTo>
                  <a:cubicBezTo>
                    <a:pt x="1251" y="1911"/>
                    <a:pt x="1322" y="1934"/>
                    <a:pt x="1392" y="1958"/>
                  </a:cubicBezTo>
                  <a:cubicBezTo>
                    <a:pt x="1454" y="1977"/>
                    <a:pt x="1510" y="1996"/>
                    <a:pt x="1571" y="2014"/>
                  </a:cubicBezTo>
                  <a:cubicBezTo>
                    <a:pt x="1468" y="2094"/>
                    <a:pt x="1360" y="2165"/>
                    <a:pt x="1261" y="2231"/>
                  </a:cubicBezTo>
                  <a:cubicBezTo>
                    <a:pt x="1233" y="2118"/>
                    <a:pt x="1204" y="2005"/>
                    <a:pt x="1186" y="1883"/>
                  </a:cubicBezTo>
                  <a:close/>
                  <a:moveTo>
                    <a:pt x="781" y="1709"/>
                  </a:moveTo>
                  <a:cubicBezTo>
                    <a:pt x="889" y="1765"/>
                    <a:pt x="1011" y="1817"/>
                    <a:pt x="1138" y="1869"/>
                  </a:cubicBezTo>
                  <a:cubicBezTo>
                    <a:pt x="1167" y="2005"/>
                    <a:pt x="1195" y="2132"/>
                    <a:pt x="1223" y="2250"/>
                  </a:cubicBezTo>
                  <a:cubicBezTo>
                    <a:pt x="917" y="2443"/>
                    <a:pt x="645" y="2555"/>
                    <a:pt x="485" y="2555"/>
                  </a:cubicBezTo>
                  <a:cubicBezTo>
                    <a:pt x="427" y="2555"/>
                    <a:pt x="383" y="2540"/>
                    <a:pt x="358" y="2508"/>
                  </a:cubicBezTo>
                  <a:cubicBezTo>
                    <a:pt x="264" y="2395"/>
                    <a:pt x="442" y="2071"/>
                    <a:pt x="781" y="1709"/>
                  </a:cubicBezTo>
                  <a:close/>
                  <a:moveTo>
                    <a:pt x="1618" y="2029"/>
                  </a:moveTo>
                  <a:cubicBezTo>
                    <a:pt x="1741" y="2066"/>
                    <a:pt x="1858" y="2094"/>
                    <a:pt x="1966" y="2118"/>
                  </a:cubicBezTo>
                  <a:cubicBezTo>
                    <a:pt x="1971" y="2645"/>
                    <a:pt x="1882" y="3030"/>
                    <a:pt x="1726" y="3054"/>
                  </a:cubicBezTo>
                  <a:cubicBezTo>
                    <a:pt x="1722" y="3054"/>
                    <a:pt x="1718" y="3055"/>
                    <a:pt x="1714" y="3055"/>
                  </a:cubicBezTo>
                  <a:cubicBezTo>
                    <a:pt x="1566" y="3055"/>
                    <a:pt x="1398" y="2735"/>
                    <a:pt x="1270" y="2268"/>
                  </a:cubicBezTo>
                  <a:cubicBezTo>
                    <a:pt x="1383" y="2198"/>
                    <a:pt x="1501" y="2118"/>
                    <a:pt x="1618" y="2029"/>
                  </a:cubicBezTo>
                  <a:close/>
                  <a:moveTo>
                    <a:pt x="1349" y="0"/>
                  </a:moveTo>
                  <a:cubicBezTo>
                    <a:pt x="1343" y="0"/>
                    <a:pt x="1337" y="0"/>
                    <a:pt x="1331" y="1"/>
                  </a:cubicBezTo>
                  <a:cubicBezTo>
                    <a:pt x="1153" y="25"/>
                    <a:pt x="1049" y="415"/>
                    <a:pt x="1054" y="965"/>
                  </a:cubicBezTo>
                  <a:cubicBezTo>
                    <a:pt x="835" y="920"/>
                    <a:pt x="639" y="896"/>
                    <a:pt x="479" y="896"/>
                  </a:cubicBezTo>
                  <a:cubicBezTo>
                    <a:pt x="245" y="896"/>
                    <a:pt x="90" y="947"/>
                    <a:pt x="57" y="1050"/>
                  </a:cubicBezTo>
                  <a:cubicBezTo>
                    <a:pt x="0" y="1210"/>
                    <a:pt x="278" y="1459"/>
                    <a:pt x="743" y="1690"/>
                  </a:cubicBezTo>
                  <a:cubicBezTo>
                    <a:pt x="391" y="2071"/>
                    <a:pt x="217" y="2400"/>
                    <a:pt x="325" y="2537"/>
                  </a:cubicBezTo>
                  <a:cubicBezTo>
                    <a:pt x="358" y="2575"/>
                    <a:pt x="411" y="2593"/>
                    <a:pt x="482" y="2593"/>
                  </a:cubicBezTo>
                  <a:cubicBezTo>
                    <a:pt x="654" y="2593"/>
                    <a:pt x="924" y="2485"/>
                    <a:pt x="1237" y="2292"/>
                  </a:cubicBezTo>
                  <a:cubicBezTo>
                    <a:pt x="1369" y="2774"/>
                    <a:pt x="1549" y="3093"/>
                    <a:pt x="1714" y="3093"/>
                  </a:cubicBezTo>
                  <a:cubicBezTo>
                    <a:pt x="1720" y="3093"/>
                    <a:pt x="1725" y="3092"/>
                    <a:pt x="1731" y="3092"/>
                  </a:cubicBezTo>
                  <a:cubicBezTo>
                    <a:pt x="1910" y="3068"/>
                    <a:pt x="2013" y="2678"/>
                    <a:pt x="2009" y="2127"/>
                  </a:cubicBezTo>
                  <a:lnTo>
                    <a:pt x="2009" y="2127"/>
                  </a:lnTo>
                  <a:cubicBezTo>
                    <a:pt x="2226" y="2173"/>
                    <a:pt x="2422" y="2196"/>
                    <a:pt x="2581" y="2196"/>
                  </a:cubicBezTo>
                  <a:cubicBezTo>
                    <a:pt x="2816" y="2196"/>
                    <a:pt x="2972" y="2146"/>
                    <a:pt x="3006" y="2043"/>
                  </a:cubicBezTo>
                  <a:cubicBezTo>
                    <a:pt x="3062" y="1878"/>
                    <a:pt x="2780" y="1633"/>
                    <a:pt x="2319" y="1403"/>
                  </a:cubicBezTo>
                  <a:cubicBezTo>
                    <a:pt x="2672" y="1022"/>
                    <a:pt x="2846" y="693"/>
                    <a:pt x="2733" y="556"/>
                  </a:cubicBezTo>
                  <a:cubicBezTo>
                    <a:pt x="2701" y="518"/>
                    <a:pt x="2649" y="499"/>
                    <a:pt x="2579" y="499"/>
                  </a:cubicBezTo>
                  <a:cubicBezTo>
                    <a:pt x="2409" y="499"/>
                    <a:pt x="2138" y="608"/>
                    <a:pt x="1825" y="801"/>
                  </a:cubicBezTo>
                  <a:cubicBezTo>
                    <a:pt x="1693" y="319"/>
                    <a:pt x="1513" y="0"/>
                    <a:pt x="1349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5723064" y="4819527"/>
              <a:ext cx="57920" cy="52802"/>
            </a:xfrm>
            <a:custGeom>
              <a:avLst/>
              <a:gdLst/>
              <a:ahLst/>
              <a:cxnLst/>
              <a:rect l="l" t="t" r="r" b="b"/>
              <a:pathLst>
                <a:path w="1177" h="1073" extrusionOk="0">
                  <a:moveTo>
                    <a:pt x="589" y="1"/>
                  </a:moveTo>
                  <a:cubicBezTo>
                    <a:pt x="452" y="1"/>
                    <a:pt x="315" y="53"/>
                    <a:pt x="212" y="156"/>
                  </a:cubicBezTo>
                  <a:cubicBezTo>
                    <a:pt x="0" y="368"/>
                    <a:pt x="0" y="706"/>
                    <a:pt x="212" y="913"/>
                  </a:cubicBezTo>
                  <a:cubicBezTo>
                    <a:pt x="315" y="1019"/>
                    <a:pt x="452" y="1072"/>
                    <a:pt x="589" y="1072"/>
                  </a:cubicBezTo>
                  <a:cubicBezTo>
                    <a:pt x="726" y="1072"/>
                    <a:pt x="863" y="1019"/>
                    <a:pt x="969" y="913"/>
                  </a:cubicBezTo>
                  <a:cubicBezTo>
                    <a:pt x="1176" y="706"/>
                    <a:pt x="1176" y="368"/>
                    <a:pt x="969" y="156"/>
                  </a:cubicBezTo>
                  <a:cubicBezTo>
                    <a:pt x="863" y="53"/>
                    <a:pt x="726" y="1"/>
                    <a:pt x="589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5601763" y="4699111"/>
              <a:ext cx="300476" cy="293685"/>
            </a:xfrm>
            <a:custGeom>
              <a:avLst/>
              <a:gdLst/>
              <a:ahLst/>
              <a:cxnLst/>
              <a:rect l="l" t="t" r="r" b="b"/>
              <a:pathLst>
                <a:path w="6106" h="5968" extrusionOk="0">
                  <a:moveTo>
                    <a:pt x="3681" y="77"/>
                  </a:moveTo>
                  <a:cubicBezTo>
                    <a:pt x="3697" y="77"/>
                    <a:pt x="3711" y="79"/>
                    <a:pt x="3726" y="82"/>
                  </a:cubicBezTo>
                  <a:cubicBezTo>
                    <a:pt x="4027" y="152"/>
                    <a:pt x="4126" y="924"/>
                    <a:pt x="4013" y="1949"/>
                  </a:cubicBezTo>
                  <a:cubicBezTo>
                    <a:pt x="3792" y="1978"/>
                    <a:pt x="3561" y="2010"/>
                    <a:pt x="3316" y="2057"/>
                  </a:cubicBezTo>
                  <a:cubicBezTo>
                    <a:pt x="3105" y="1860"/>
                    <a:pt x="2888" y="1681"/>
                    <a:pt x="2686" y="1521"/>
                  </a:cubicBezTo>
                  <a:cubicBezTo>
                    <a:pt x="3012" y="659"/>
                    <a:pt x="3398" y="77"/>
                    <a:pt x="3681" y="77"/>
                  </a:cubicBezTo>
                  <a:close/>
                  <a:moveTo>
                    <a:pt x="2658" y="1597"/>
                  </a:moveTo>
                  <a:cubicBezTo>
                    <a:pt x="2841" y="1742"/>
                    <a:pt x="3030" y="1902"/>
                    <a:pt x="3222" y="2076"/>
                  </a:cubicBezTo>
                  <a:cubicBezTo>
                    <a:pt x="3105" y="2100"/>
                    <a:pt x="2983" y="2123"/>
                    <a:pt x="2860" y="2152"/>
                  </a:cubicBezTo>
                  <a:cubicBezTo>
                    <a:pt x="2719" y="2184"/>
                    <a:pt x="2578" y="2222"/>
                    <a:pt x="2442" y="2260"/>
                  </a:cubicBezTo>
                  <a:cubicBezTo>
                    <a:pt x="2507" y="2025"/>
                    <a:pt x="2583" y="1803"/>
                    <a:pt x="2658" y="1597"/>
                  </a:cubicBezTo>
                  <a:close/>
                  <a:moveTo>
                    <a:pt x="1144" y="810"/>
                  </a:moveTo>
                  <a:cubicBezTo>
                    <a:pt x="1451" y="810"/>
                    <a:pt x="1988" y="1089"/>
                    <a:pt x="2592" y="1549"/>
                  </a:cubicBezTo>
                  <a:cubicBezTo>
                    <a:pt x="2507" y="1775"/>
                    <a:pt x="2427" y="2020"/>
                    <a:pt x="2352" y="2283"/>
                  </a:cubicBezTo>
                  <a:cubicBezTo>
                    <a:pt x="2089" y="2359"/>
                    <a:pt x="1844" y="2438"/>
                    <a:pt x="1618" y="2523"/>
                  </a:cubicBezTo>
                  <a:cubicBezTo>
                    <a:pt x="1030" y="1747"/>
                    <a:pt x="739" y="1089"/>
                    <a:pt x="946" y="877"/>
                  </a:cubicBezTo>
                  <a:cubicBezTo>
                    <a:pt x="992" y="832"/>
                    <a:pt x="1059" y="810"/>
                    <a:pt x="1144" y="810"/>
                  </a:cubicBezTo>
                  <a:close/>
                  <a:moveTo>
                    <a:pt x="4008" y="2029"/>
                  </a:moveTo>
                  <a:lnTo>
                    <a:pt x="4008" y="2029"/>
                  </a:lnTo>
                  <a:cubicBezTo>
                    <a:pt x="3984" y="2227"/>
                    <a:pt x="3951" y="2434"/>
                    <a:pt x="3914" y="2645"/>
                  </a:cubicBezTo>
                  <a:cubicBezTo>
                    <a:pt x="3829" y="2556"/>
                    <a:pt x="3745" y="2471"/>
                    <a:pt x="3655" y="2382"/>
                  </a:cubicBezTo>
                  <a:cubicBezTo>
                    <a:pt x="3566" y="2293"/>
                    <a:pt x="3481" y="2208"/>
                    <a:pt x="3392" y="2123"/>
                  </a:cubicBezTo>
                  <a:cubicBezTo>
                    <a:pt x="3603" y="2086"/>
                    <a:pt x="3810" y="2053"/>
                    <a:pt x="4008" y="2029"/>
                  </a:cubicBezTo>
                  <a:close/>
                  <a:moveTo>
                    <a:pt x="2329" y="2373"/>
                  </a:moveTo>
                  <a:lnTo>
                    <a:pt x="2329" y="2373"/>
                  </a:lnTo>
                  <a:cubicBezTo>
                    <a:pt x="2291" y="2509"/>
                    <a:pt x="2253" y="2645"/>
                    <a:pt x="2221" y="2791"/>
                  </a:cubicBezTo>
                  <a:cubicBezTo>
                    <a:pt x="2192" y="2914"/>
                    <a:pt x="2169" y="3036"/>
                    <a:pt x="2145" y="3153"/>
                  </a:cubicBezTo>
                  <a:cubicBezTo>
                    <a:pt x="1971" y="2961"/>
                    <a:pt x="1811" y="2772"/>
                    <a:pt x="1670" y="2589"/>
                  </a:cubicBezTo>
                  <a:cubicBezTo>
                    <a:pt x="1877" y="2509"/>
                    <a:pt x="2094" y="2438"/>
                    <a:pt x="2329" y="2373"/>
                  </a:cubicBezTo>
                  <a:close/>
                  <a:moveTo>
                    <a:pt x="4850" y="1979"/>
                  </a:moveTo>
                  <a:cubicBezTo>
                    <a:pt x="5477" y="1979"/>
                    <a:pt x="5904" y="2091"/>
                    <a:pt x="5955" y="2311"/>
                  </a:cubicBezTo>
                  <a:cubicBezTo>
                    <a:pt x="6021" y="2598"/>
                    <a:pt x="5424" y="3008"/>
                    <a:pt x="4516" y="3351"/>
                  </a:cubicBezTo>
                  <a:cubicBezTo>
                    <a:pt x="4356" y="3149"/>
                    <a:pt x="4177" y="2932"/>
                    <a:pt x="3980" y="2721"/>
                  </a:cubicBezTo>
                  <a:cubicBezTo>
                    <a:pt x="4027" y="2476"/>
                    <a:pt x="4060" y="2246"/>
                    <a:pt x="4088" y="2025"/>
                  </a:cubicBezTo>
                  <a:cubicBezTo>
                    <a:pt x="4363" y="1994"/>
                    <a:pt x="4620" y="1979"/>
                    <a:pt x="4850" y="1979"/>
                  </a:cubicBezTo>
                  <a:close/>
                  <a:moveTo>
                    <a:pt x="3961" y="2815"/>
                  </a:moveTo>
                  <a:cubicBezTo>
                    <a:pt x="4135" y="3008"/>
                    <a:pt x="4295" y="3196"/>
                    <a:pt x="4441" y="3379"/>
                  </a:cubicBezTo>
                  <a:cubicBezTo>
                    <a:pt x="4234" y="3454"/>
                    <a:pt x="4013" y="3530"/>
                    <a:pt x="3777" y="3596"/>
                  </a:cubicBezTo>
                  <a:cubicBezTo>
                    <a:pt x="3815" y="3459"/>
                    <a:pt x="3853" y="3318"/>
                    <a:pt x="3886" y="3177"/>
                  </a:cubicBezTo>
                  <a:cubicBezTo>
                    <a:pt x="3914" y="3055"/>
                    <a:pt x="3937" y="2932"/>
                    <a:pt x="3961" y="2815"/>
                  </a:cubicBezTo>
                  <a:close/>
                  <a:moveTo>
                    <a:pt x="3293" y="2142"/>
                  </a:moveTo>
                  <a:cubicBezTo>
                    <a:pt x="3396" y="2236"/>
                    <a:pt x="3500" y="2335"/>
                    <a:pt x="3603" y="2434"/>
                  </a:cubicBezTo>
                  <a:cubicBezTo>
                    <a:pt x="3702" y="2537"/>
                    <a:pt x="3801" y="2641"/>
                    <a:pt x="3895" y="2744"/>
                  </a:cubicBezTo>
                  <a:cubicBezTo>
                    <a:pt x="3872" y="2881"/>
                    <a:pt x="3843" y="3017"/>
                    <a:pt x="3810" y="3158"/>
                  </a:cubicBezTo>
                  <a:cubicBezTo>
                    <a:pt x="3773" y="3318"/>
                    <a:pt x="3730" y="3469"/>
                    <a:pt x="3688" y="3619"/>
                  </a:cubicBezTo>
                  <a:cubicBezTo>
                    <a:pt x="3538" y="3661"/>
                    <a:pt x="3387" y="3704"/>
                    <a:pt x="3227" y="3741"/>
                  </a:cubicBezTo>
                  <a:cubicBezTo>
                    <a:pt x="3086" y="3770"/>
                    <a:pt x="2950" y="3798"/>
                    <a:pt x="2813" y="3826"/>
                  </a:cubicBezTo>
                  <a:cubicBezTo>
                    <a:pt x="2710" y="3732"/>
                    <a:pt x="2606" y="3633"/>
                    <a:pt x="2503" y="3534"/>
                  </a:cubicBezTo>
                  <a:cubicBezTo>
                    <a:pt x="2404" y="3431"/>
                    <a:pt x="2305" y="3327"/>
                    <a:pt x="2211" y="3224"/>
                  </a:cubicBezTo>
                  <a:cubicBezTo>
                    <a:pt x="2239" y="3088"/>
                    <a:pt x="2268" y="2951"/>
                    <a:pt x="2296" y="2810"/>
                  </a:cubicBezTo>
                  <a:cubicBezTo>
                    <a:pt x="2333" y="2650"/>
                    <a:pt x="2376" y="2500"/>
                    <a:pt x="2418" y="2349"/>
                  </a:cubicBezTo>
                  <a:cubicBezTo>
                    <a:pt x="2569" y="2307"/>
                    <a:pt x="2719" y="2264"/>
                    <a:pt x="2879" y="2227"/>
                  </a:cubicBezTo>
                  <a:cubicBezTo>
                    <a:pt x="3020" y="2194"/>
                    <a:pt x="3157" y="2166"/>
                    <a:pt x="3293" y="2142"/>
                  </a:cubicBezTo>
                  <a:close/>
                  <a:moveTo>
                    <a:pt x="2192" y="3323"/>
                  </a:moveTo>
                  <a:cubicBezTo>
                    <a:pt x="2277" y="3407"/>
                    <a:pt x="2362" y="3497"/>
                    <a:pt x="2451" y="3586"/>
                  </a:cubicBezTo>
                  <a:cubicBezTo>
                    <a:pt x="2540" y="3676"/>
                    <a:pt x="2630" y="3760"/>
                    <a:pt x="2714" y="3845"/>
                  </a:cubicBezTo>
                  <a:cubicBezTo>
                    <a:pt x="2503" y="3883"/>
                    <a:pt x="2296" y="3915"/>
                    <a:pt x="2098" y="3939"/>
                  </a:cubicBezTo>
                  <a:cubicBezTo>
                    <a:pt x="2122" y="3741"/>
                    <a:pt x="2155" y="3534"/>
                    <a:pt x="2192" y="3323"/>
                  </a:cubicBezTo>
                  <a:close/>
                  <a:moveTo>
                    <a:pt x="1590" y="2617"/>
                  </a:moveTo>
                  <a:cubicBezTo>
                    <a:pt x="1750" y="2819"/>
                    <a:pt x="1929" y="3036"/>
                    <a:pt x="2126" y="3248"/>
                  </a:cubicBezTo>
                  <a:cubicBezTo>
                    <a:pt x="2079" y="3492"/>
                    <a:pt x="2046" y="3723"/>
                    <a:pt x="2018" y="3944"/>
                  </a:cubicBezTo>
                  <a:cubicBezTo>
                    <a:pt x="1747" y="3974"/>
                    <a:pt x="1493" y="3988"/>
                    <a:pt x="1266" y="3988"/>
                  </a:cubicBezTo>
                  <a:cubicBezTo>
                    <a:pt x="634" y="3988"/>
                    <a:pt x="203" y="3875"/>
                    <a:pt x="151" y="3657"/>
                  </a:cubicBezTo>
                  <a:cubicBezTo>
                    <a:pt x="85" y="3370"/>
                    <a:pt x="682" y="2961"/>
                    <a:pt x="1590" y="2617"/>
                  </a:cubicBezTo>
                  <a:close/>
                  <a:moveTo>
                    <a:pt x="3665" y="3708"/>
                  </a:moveTo>
                  <a:cubicBezTo>
                    <a:pt x="3599" y="3944"/>
                    <a:pt x="3528" y="4160"/>
                    <a:pt x="3448" y="4367"/>
                  </a:cubicBezTo>
                  <a:cubicBezTo>
                    <a:pt x="3265" y="4226"/>
                    <a:pt x="3077" y="4066"/>
                    <a:pt x="2884" y="3892"/>
                  </a:cubicBezTo>
                  <a:cubicBezTo>
                    <a:pt x="3001" y="3868"/>
                    <a:pt x="3124" y="3845"/>
                    <a:pt x="3246" y="3817"/>
                  </a:cubicBezTo>
                  <a:cubicBezTo>
                    <a:pt x="3392" y="3784"/>
                    <a:pt x="3528" y="3746"/>
                    <a:pt x="3665" y="3708"/>
                  </a:cubicBezTo>
                  <a:close/>
                  <a:moveTo>
                    <a:pt x="4488" y="3445"/>
                  </a:moveTo>
                  <a:cubicBezTo>
                    <a:pt x="5076" y="4216"/>
                    <a:pt x="5367" y="4880"/>
                    <a:pt x="5160" y="5091"/>
                  </a:cubicBezTo>
                  <a:cubicBezTo>
                    <a:pt x="5115" y="5136"/>
                    <a:pt x="5049" y="5158"/>
                    <a:pt x="4965" y="5158"/>
                  </a:cubicBezTo>
                  <a:cubicBezTo>
                    <a:pt x="4660" y="5158"/>
                    <a:pt x="4122" y="4879"/>
                    <a:pt x="3514" y="4419"/>
                  </a:cubicBezTo>
                  <a:cubicBezTo>
                    <a:pt x="3599" y="4193"/>
                    <a:pt x="3679" y="3948"/>
                    <a:pt x="3754" y="3685"/>
                  </a:cubicBezTo>
                  <a:cubicBezTo>
                    <a:pt x="4017" y="3610"/>
                    <a:pt x="4262" y="3530"/>
                    <a:pt x="4488" y="3445"/>
                  </a:cubicBezTo>
                  <a:close/>
                  <a:moveTo>
                    <a:pt x="2790" y="3911"/>
                  </a:moveTo>
                  <a:cubicBezTo>
                    <a:pt x="3001" y="4108"/>
                    <a:pt x="3218" y="4287"/>
                    <a:pt x="3420" y="4447"/>
                  </a:cubicBezTo>
                  <a:cubicBezTo>
                    <a:pt x="3094" y="5309"/>
                    <a:pt x="2708" y="5891"/>
                    <a:pt x="2425" y="5891"/>
                  </a:cubicBezTo>
                  <a:cubicBezTo>
                    <a:pt x="2410" y="5891"/>
                    <a:pt x="2395" y="5890"/>
                    <a:pt x="2380" y="5886"/>
                  </a:cubicBezTo>
                  <a:cubicBezTo>
                    <a:pt x="2084" y="5816"/>
                    <a:pt x="1981" y="5044"/>
                    <a:pt x="2094" y="4019"/>
                  </a:cubicBezTo>
                  <a:cubicBezTo>
                    <a:pt x="2315" y="3991"/>
                    <a:pt x="2545" y="3958"/>
                    <a:pt x="2790" y="3911"/>
                  </a:cubicBezTo>
                  <a:close/>
                  <a:moveTo>
                    <a:pt x="3686" y="0"/>
                  </a:moveTo>
                  <a:cubicBezTo>
                    <a:pt x="3362" y="0"/>
                    <a:pt x="2962" y="578"/>
                    <a:pt x="2620" y="1470"/>
                  </a:cubicBezTo>
                  <a:cubicBezTo>
                    <a:pt x="2007" y="1006"/>
                    <a:pt x="1467" y="735"/>
                    <a:pt x="1139" y="735"/>
                  </a:cubicBezTo>
                  <a:cubicBezTo>
                    <a:pt x="1034" y="735"/>
                    <a:pt x="951" y="762"/>
                    <a:pt x="894" y="820"/>
                  </a:cubicBezTo>
                  <a:cubicBezTo>
                    <a:pt x="654" y="1060"/>
                    <a:pt x="927" y="1742"/>
                    <a:pt x="1538" y="2551"/>
                  </a:cubicBezTo>
                  <a:cubicBezTo>
                    <a:pt x="593" y="2914"/>
                    <a:pt x="0" y="3342"/>
                    <a:pt x="76" y="3671"/>
                  </a:cubicBezTo>
                  <a:cubicBezTo>
                    <a:pt x="136" y="3935"/>
                    <a:pt x="601" y="4069"/>
                    <a:pt x="1290" y="4069"/>
                  </a:cubicBezTo>
                  <a:cubicBezTo>
                    <a:pt x="1509" y="4069"/>
                    <a:pt x="1750" y="4056"/>
                    <a:pt x="2009" y="4028"/>
                  </a:cubicBezTo>
                  <a:lnTo>
                    <a:pt x="2009" y="4028"/>
                  </a:lnTo>
                  <a:cubicBezTo>
                    <a:pt x="1896" y="5101"/>
                    <a:pt x="2018" y="5882"/>
                    <a:pt x="2366" y="5962"/>
                  </a:cubicBezTo>
                  <a:cubicBezTo>
                    <a:pt x="2385" y="5966"/>
                    <a:pt x="2404" y="5968"/>
                    <a:pt x="2424" y="5968"/>
                  </a:cubicBezTo>
                  <a:cubicBezTo>
                    <a:pt x="2744" y="5968"/>
                    <a:pt x="3144" y="5390"/>
                    <a:pt x="3486" y="4499"/>
                  </a:cubicBezTo>
                  <a:cubicBezTo>
                    <a:pt x="4100" y="4963"/>
                    <a:pt x="4641" y="5232"/>
                    <a:pt x="4970" y="5232"/>
                  </a:cubicBezTo>
                  <a:cubicBezTo>
                    <a:pt x="5075" y="5232"/>
                    <a:pt x="5159" y="5205"/>
                    <a:pt x="5217" y="5148"/>
                  </a:cubicBezTo>
                  <a:cubicBezTo>
                    <a:pt x="5457" y="4908"/>
                    <a:pt x="5179" y="4226"/>
                    <a:pt x="4568" y="3417"/>
                  </a:cubicBezTo>
                  <a:cubicBezTo>
                    <a:pt x="5513" y="3055"/>
                    <a:pt x="6106" y="2627"/>
                    <a:pt x="6031" y="2293"/>
                  </a:cubicBezTo>
                  <a:cubicBezTo>
                    <a:pt x="5970" y="2032"/>
                    <a:pt x="5506" y="1899"/>
                    <a:pt x="4818" y="1899"/>
                  </a:cubicBezTo>
                  <a:cubicBezTo>
                    <a:pt x="4599" y="1899"/>
                    <a:pt x="4357" y="1913"/>
                    <a:pt x="4097" y="1940"/>
                  </a:cubicBezTo>
                  <a:cubicBezTo>
                    <a:pt x="4210" y="867"/>
                    <a:pt x="4088" y="87"/>
                    <a:pt x="3745" y="7"/>
                  </a:cubicBezTo>
                  <a:cubicBezTo>
                    <a:pt x="3725" y="2"/>
                    <a:pt x="3706" y="0"/>
                    <a:pt x="3686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3"/>
            <p:cNvSpPr/>
            <p:nvPr/>
          </p:nvSpPr>
          <p:spPr>
            <a:xfrm>
              <a:off x="9216298" y="4020980"/>
              <a:ext cx="59741" cy="52753"/>
            </a:xfrm>
            <a:custGeom>
              <a:avLst/>
              <a:gdLst/>
              <a:ahLst/>
              <a:cxnLst/>
              <a:rect l="l" t="t" r="r" b="b"/>
              <a:pathLst>
                <a:path w="1214" h="1072" extrusionOk="0">
                  <a:moveTo>
                    <a:pt x="607" y="0"/>
                  </a:moveTo>
                  <a:cubicBezTo>
                    <a:pt x="501" y="0"/>
                    <a:pt x="395" y="31"/>
                    <a:pt x="301" y="96"/>
                  </a:cubicBezTo>
                  <a:cubicBezTo>
                    <a:pt x="61" y="261"/>
                    <a:pt x="0" y="595"/>
                    <a:pt x="165" y="839"/>
                  </a:cubicBezTo>
                  <a:cubicBezTo>
                    <a:pt x="270" y="990"/>
                    <a:pt x="437" y="1072"/>
                    <a:pt x="607" y="1072"/>
                  </a:cubicBezTo>
                  <a:cubicBezTo>
                    <a:pt x="713" y="1072"/>
                    <a:pt x="819" y="1041"/>
                    <a:pt x="913" y="976"/>
                  </a:cubicBezTo>
                  <a:cubicBezTo>
                    <a:pt x="1157" y="806"/>
                    <a:pt x="1214" y="472"/>
                    <a:pt x="1049" y="233"/>
                  </a:cubicBezTo>
                  <a:cubicBezTo>
                    <a:pt x="945" y="82"/>
                    <a:pt x="777" y="0"/>
                    <a:pt x="607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3"/>
            <p:cNvSpPr/>
            <p:nvPr/>
          </p:nvSpPr>
          <p:spPr>
            <a:xfrm>
              <a:off x="9095243" y="3908192"/>
              <a:ext cx="302100" cy="278332"/>
            </a:xfrm>
            <a:custGeom>
              <a:avLst/>
              <a:gdLst/>
              <a:ahLst/>
              <a:cxnLst/>
              <a:rect l="l" t="t" r="r" b="b"/>
              <a:pathLst>
                <a:path w="6139" h="5656" extrusionOk="0">
                  <a:moveTo>
                    <a:pt x="4165" y="76"/>
                  </a:moveTo>
                  <a:cubicBezTo>
                    <a:pt x="4195" y="76"/>
                    <a:pt x="4222" y="82"/>
                    <a:pt x="4248" y="93"/>
                  </a:cubicBezTo>
                  <a:cubicBezTo>
                    <a:pt x="4530" y="215"/>
                    <a:pt x="4492" y="991"/>
                    <a:pt x="4201" y="1984"/>
                  </a:cubicBezTo>
                  <a:cubicBezTo>
                    <a:pt x="4015" y="1972"/>
                    <a:pt x="3823" y="1964"/>
                    <a:pt x="3624" y="1964"/>
                  </a:cubicBezTo>
                  <a:cubicBezTo>
                    <a:pt x="3581" y="1964"/>
                    <a:pt x="3538" y="1964"/>
                    <a:pt x="3495" y="1965"/>
                  </a:cubicBezTo>
                  <a:cubicBezTo>
                    <a:pt x="3316" y="1730"/>
                    <a:pt x="3142" y="1513"/>
                    <a:pt x="2968" y="1320"/>
                  </a:cubicBezTo>
                  <a:cubicBezTo>
                    <a:pt x="3420" y="571"/>
                    <a:pt x="3882" y="76"/>
                    <a:pt x="4165" y="76"/>
                  </a:cubicBezTo>
                  <a:close/>
                  <a:moveTo>
                    <a:pt x="2926" y="1396"/>
                  </a:moveTo>
                  <a:cubicBezTo>
                    <a:pt x="3081" y="1570"/>
                    <a:pt x="3241" y="1758"/>
                    <a:pt x="3396" y="1965"/>
                  </a:cubicBezTo>
                  <a:cubicBezTo>
                    <a:pt x="3274" y="1965"/>
                    <a:pt x="3152" y="1970"/>
                    <a:pt x="3029" y="1974"/>
                  </a:cubicBezTo>
                  <a:cubicBezTo>
                    <a:pt x="2879" y="1984"/>
                    <a:pt x="2738" y="1993"/>
                    <a:pt x="2597" y="2002"/>
                  </a:cubicBezTo>
                  <a:cubicBezTo>
                    <a:pt x="2700" y="1786"/>
                    <a:pt x="2813" y="1584"/>
                    <a:pt x="2926" y="1396"/>
                  </a:cubicBezTo>
                  <a:close/>
                  <a:moveTo>
                    <a:pt x="1505" y="338"/>
                  </a:moveTo>
                  <a:cubicBezTo>
                    <a:pt x="1795" y="338"/>
                    <a:pt x="2314" y="722"/>
                    <a:pt x="2870" y="1330"/>
                  </a:cubicBezTo>
                  <a:cubicBezTo>
                    <a:pt x="2747" y="1542"/>
                    <a:pt x="2625" y="1767"/>
                    <a:pt x="2503" y="2012"/>
                  </a:cubicBezTo>
                  <a:cubicBezTo>
                    <a:pt x="2235" y="2040"/>
                    <a:pt x="1976" y="2073"/>
                    <a:pt x="1736" y="2115"/>
                  </a:cubicBezTo>
                  <a:cubicBezTo>
                    <a:pt x="1298" y="1250"/>
                    <a:pt x="1129" y="544"/>
                    <a:pt x="1374" y="375"/>
                  </a:cubicBezTo>
                  <a:cubicBezTo>
                    <a:pt x="1410" y="350"/>
                    <a:pt x="1454" y="338"/>
                    <a:pt x="1505" y="338"/>
                  </a:cubicBezTo>
                  <a:close/>
                  <a:moveTo>
                    <a:pt x="3552" y="2040"/>
                  </a:moveTo>
                  <a:cubicBezTo>
                    <a:pt x="3768" y="2040"/>
                    <a:pt x="3980" y="2050"/>
                    <a:pt x="4177" y="2059"/>
                  </a:cubicBezTo>
                  <a:cubicBezTo>
                    <a:pt x="4116" y="2252"/>
                    <a:pt x="4050" y="2449"/>
                    <a:pt x="3975" y="2652"/>
                  </a:cubicBezTo>
                  <a:cubicBezTo>
                    <a:pt x="3909" y="2548"/>
                    <a:pt x="3838" y="2445"/>
                    <a:pt x="3768" y="2341"/>
                  </a:cubicBezTo>
                  <a:cubicBezTo>
                    <a:pt x="3697" y="2238"/>
                    <a:pt x="3627" y="2139"/>
                    <a:pt x="3552" y="2040"/>
                  </a:cubicBezTo>
                  <a:close/>
                  <a:moveTo>
                    <a:pt x="2465" y="2097"/>
                  </a:moveTo>
                  <a:cubicBezTo>
                    <a:pt x="2404" y="2224"/>
                    <a:pt x="2343" y="2355"/>
                    <a:pt x="2286" y="2487"/>
                  </a:cubicBezTo>
                  <a:cubicBezTo>
                    <a:pt x="2235" y="2605"/>
                    <a:pt x="2187" y="2717"/>
                    <a:pt x="2145" y="2830"/>
                  </a:cubicBezTo>
                  <a:cubicBezTo>
                    <a:pt x="2009" y="2614"/>
                    <a:pt x="1882" y="2398"/>
                    <a:pt x="1774" y="2191"/>
                  </a:cubicBezTo>
                  <a:cubicBezTo>
                    <a:pt x="1995" y="2153"/>
                    <a:pt x="2225" y="2120"/>
                    <a:pt x="2465" y="2097"/>
                  </a:cubicBezTo>
                  <a:close/>
                  <a:moveTo>
                    <a:pt x="4257" y="2068"/>
                  </a:moveTo>
                  <a:cubicBezTo>
                    <a:pt x="5287" y="2144"/>
                    <a:pt x="6030" y="2379"/>
                    <a:pt x="6045" y="2685"/>
                  </a:cubicBezTo>
                  <a:cubicBezTo>
                    <a:pt x="6059" y="2981"/>
                    <a:pt x="5395" y="3277"/>
                    <a:pt x="4441" y="3451"/>
                  </a:cubicBezTo>
                  <a:cubicBezTo>
                    <a:pt x="4323" y="3221"/>
                    <a:pt x="4182" y="2981"/>
                    <a:pt x="4027" y="2732"/>
                  </a:cubicBezTo>
                  <a:cubicBezTo>
                    <a:pt x="4116" y="2501"/>
                    <a:pt x="4191" y="2280"/>
                    <a:pt x="4257" y="2068"/>
                  </a:cubicBezTo>
                  <a:close/>
                  <a:moveTo>
                    <a:pt x="3994" y="2821"/>
                  </a:moveTo>
                  <a:cubicBezTo>
                    <a:pt x="4130" y="3042"/>
                    <a:pt x="4252" y="3258"/>
                    <a:pt x="4361" y="3465"/>
                  </a:cubicBezTo>
                  <a:cubicBezTo>
                    <a:pt x="4144" y="3503"/>
                    <a:pt x="3914" y="3536"/>
                    <a:pt x="3669" y="3559"/>
                  </a:cubicBezTo>
                  <a:cubicBezTo>
                    <a:pt x="3730" y="3432"/>
                    <a:pt x="3791" y="3301"/>
                    <a:pt x="3853" y="3164"/>
                  </a:cubicBezTo>
                  <a:cubicBezTo>
                    <a:pt x="3900" y="3051"/>
                    <a:pt x="3947" y="2939"/>
                    <a:pt x="3994" y="2821"/>
                  </a:cubicBezTo>
                  <a:close/>
                  <a:moveTo>
                    <a:pt x="1694" y="2205"/>
                  </a:moveTo>
                  <a:cubicBezTo>
                    <a:pt x="1811" y="2435"/>
                    <a:pt x="1952" y="2675"/>
                    <a:pt x="2108" y="2924"/>
                  </a:cubicBezTo>
                  <a:cubicBezTo>
                    <a:pt x="2023" y="3150"/>
                    <a:pt x="1943" y="3376"/>
                    <a:pt x="1877" y="3588"/>
                  </a:cubicBezTo>
                  <a:cubicBezTo>
                    <a:pt x="852" y="3512"/>
                    <a:pt x="104" y="3277"/>
                    <a:pt x="90" y="2967"/>
                  </a:cubicBezTo>
                  <a:cubicBezTo>
                    <a:pt x="76" y="2670"/>
                    <a:pt x="739" y="2379"/>
                    <a:pt x="1694" y="2205"/>
                  </a:cubicBezTo>
                  <a:close/>
                  <a:moveTo>
                    <a:pt x="2159" y="3004"/>
                  </a:moveTo>
                  <a:cubicBezTo>
                    <a:pt x="2225" y="3108"/>
                    <a:pt x="2296" y="3211"/>
                    <a:pt x="2366" y="3315"/>
                  </a:cubicBezTo>
                  <a:cubicBezTo>
                    <a:pt x="2437" y="3418"/>
                    <a:pt x="2507" y="3517"/>
                    <a:pt x="2583" y="3611"/>
                  </a:cubicBezTo>
                  <a:cubicBezTo>
                    <a:pt x="2366" y="3611"/>
                    <a:pt x="2159" y="3606"/>
                    <a:pt x="1957" y="3592"/>
                  </a:cubicBezTo>
                  <a:cubicBezTo>
                    <a:pt x="2018" y="3404"/>
                    <a:pt x="2084" y="3207"/>
                    <a:pt x="2159" y="3004"/>
                  </a:cubicBezTo>
                  <a:close/>
                  <a:moveTo>
                    <a:pt x="3457" y="2040"/>
                  </a:moveTo>
                  <a:cubicBezTo>
                    <a:pt x="3537" y="2153"/>
                    <a:pt x="3622" y="2266"/>
                    <a:pt x="3707" y="2388"/>
                  </a:cubicBezTo>
                  <a:cubicBezTo>
                    <a:pt x="3787" y="2506"/>
                    <a:pt x="3867" y="2623"/>
                    <a:pt x="3937" y="2741"/>
                  </a:cubicBezTo>
                  <a:cubicBezTo>
                    <a:pt x="3890" y="2873"/>
                    <a:pt x="3838" y="3004"/>
                    <a:pt x="3777" y="3136"/>
                  </a:cubicBezTo>
                  <a:cubicBezTo>
                    <a:pt x="3716" y="3282"/>
                    <a:pt x="3650" y="3428"/>
                    <a:pt x="3580" y="3569"/>
                  </a:cubicBezTo>
                  <a:cubicBezTo>
                    <a:pt x="3425" y="3583"/>
                    <a:pt x="3265" y="3592"/>
                    <a:pt x="3105" y="3602"/>
                  </a:cubicBezTo>
                  <a:cubicBezTo>
                    <a:pt x="2959" y="3606"/>
                    <a:pt x="2818" y="3611"/>
                    <a:pt x="2681" y="3611"/>
                  </a:cubicBezTo>
                  <a:cubicBezTo>
                    <a:pt x="2597" y="3503"/>
                    <a:pt x="2512" y="3385"/>
                    <a:pt x="2432" y="3268"/>
                  </a:cubicBezTo>
                  <a:cubicBezTo>
                    <a:pt x="2347" y="3150"/>
                    <a:pt x="2272" y="3033"/>
                    <a:pt x="2197" y="2915"/>
                  </a:cubicBezTo>
                  <a:cubicBezTo>
                    <a:pt x="2244" y="2783"/>
                    <a:pt x="2300" y="2652"/>
                    <a:pt x="2357" y="2520"/>
                  </a:cubicBezTo>
                  <a:cubicBezTo>
                    <a:pt x="2418" y="2369"/>
                    <a:pt x="2489" y="2228"/>
                    <a:pt x="2554" y="2087"/>
                  </a:cubicBezTo>
                  <a:cubicBezTo>
                    <a:pt x="2710" y="2073"/>
                    <a:pt x="2870" y="2059"/>
                    <a:pt x="3029" y="2054"/>
                  </a:cubicBezTo>
                  <a:cubicBezTo>
                    <a:pt x="3175" y="2045"/>
                    <a:pt x="3316" y="2045"/>
                    <a:pt x="3457" y="2040"/>
                  </a:cubicBezTo>
                  <a:close/>
                  <a:moveTo>
                    <a:pt x="3542" y="3649"/>
                  </a:moveTo>
                  <a:lnTo>
                    <a:pt x="3542" y="3649"/>
                  </a:lnTo>
                  <a:cubicBezTo>
                    <a:pt x="3434" y="3865"/>
                    <a:pt x="3321" y="4072"/>
                    <a:pt x="3208" y="4260"/>
                  </a:cubicBezTo>
                  <a:cubicBezTo>
                    <a:pt x="3053" y="4086"/>
                    <a:pt x="2893" y="3898"/>
                    <a:pt x="2738" y="3691"/>
                  </a:cubicBezTo>
                  <a:cubicBezTo>
                    <a:pt x="2860" y="3686"/>
                    <a:pt x="2982" y="3686"/>
                    <a:pt x="3109" y="3682"/>
                  </a:cubicBezTo>
                  <a:cubicBezTo>
                    <a:pt x="3255" y="3672"/>
                    <a:pt x="3401" y="3663"/>
                    <a:pt x="3542" y="3649"/>
                  </a:cubicBezTo>
                  <a:close/>
                  <a:moveTo>
                    <a:pt x="4398" y="3541"/>
                  </a:moveTo>
                  <a:cubicBezTo>
                    <a:pt x="4836" y="4406"/>
                    <a:pt x="5005" y="5112"/>
                    <a:pt x="4760" y="5276"/>
                  </a:cubicBezTo>
                  <a:cubicBezTo>
                    <a:pt x="4724" y="5302"/>
                    <a:pt x="4679" y="5315"/>
                    <a:pt x="4626" y="5315"/>
                  </a:cubicBezTo>
                  <a:cubicBezTo>
                    <a:pt x="4335" y="5315"/>
                    <a:pt x="3819" y="4931"/>
                    <a:pt x="3265" y="4321"/>
                  </a:cubicBezTo>
                  <a:cubicBezTo>
                    <a:pt x="3387" y="4114"/>
                    <a:pt x="3514" y="3889"/>
                    <a:pt x="3632" y="3644"/>
                  </a:cubicBezTo>
                  <a:cubicBezTo>
                    <a:pt x="3900" y="3616"/>
                    <a:pt x="4158" y="3583"/>
                    <a:pt x="4398" y="3541"/>
                  </a:cubicBezTo>
                  <a:close/>
                  <a:moveTo>
                    <a:pt x="1938" y="3672"/>
                  </a:moveTo>
                  <a:cubicBezTo>
                    <a:pt x="2159" y="3686"/>
                    <a:pt x="2394" y="3691"/>
                    <a:pt x="2639" y="3691"/>
                  </a:cubicBezTo>
                  <a:cubicBezTo>
                    <a:pt x="2818" y="3926"/>
                    <a:pt x="2992" y="4138"/>
                    <a:pt x="3166" y="4331"/>
                  </a:cubicBezTo>
                  <a:cubicBezTo>
                    <a:pt x="2715" y="5084"/>
                    <a:pt x="2256" y="5580"/>
                    <a:pt x="1970" y="5580"/>
                  </a:cubicBezTo>
                  <a:cubicBezTo>
                    <a:pt x="1940" y="5580"/>
                    <a:pt x="1912" y="5574"/>
                    <a:pt x="1886" y="5563"/>
                  </a:cubicBezTo>
                  <a:cubicBezTo>
                    <a:pt x="1604" y="5441"/>
                    <a:pt x="1647" y="4660"/>
                    <a:pt x="1938" y="3672"/>
                  </a:cubicBezTo>
                  <a:close/>
                  <a:moveTo>
                    <a:pt x="4172" y="0"/>
                  </a:moveTo>
                  <a:cubicBezTo>
                    <a:pt x="3855" y="0"/>
                    <a:pt x="3382" y="488"/>
                    <a:pt x="2912" y="1259"/>
                  </a:cubicBezTo>
                  <a:cubicBezTo>
                    <a:pt x="2346" y="642"/>
                    <a:pt x="1822" y="265"/>
                    <a:pt x="1499" y="265"/>
                  </a:cubicBezTo>
                  <a:cubicBezTo>
                    <a:pt x="1432" y="265"/>
                    <a:pt x="1375" y="281"/>
                    <a:pt x="1327" y="314"/>
                  </a:cubicBezTo>
                  <a:cubicBezTo>
                    <a:pt x="1049" y="507"/>
                    <a:pt x="1200" y="1226"/>
                    <a:pt x="1656" y="2129"/>
                  </a:cubicBezTo>
                  <a:cubicBezTo>
                    <a:pt x="659" y="2313"/>
                    <a:pt x="0" y="2633"/>
                    <a:pt x="14" y="2971"/>
                  </a:cubicBezTo>
                  <a:cubicBezTo>
                    <a:pt x="28" y="3324"/>
                    <a:pt x="776" y="3588"/>
                    <a:pt x="1854" y="3668"/>
                  </a:cubicBezTo>
                  <a:cubicBezTo>
                    <a:pt x="1548" y="4702"/>
                    <a:pt x="1529" y="5493"/>
                    <a:pt x="1854" y="5634"/>
                  </a:cubicBezTo>
                  <a:cubicBezTo>
                    <a:pt x="1888" y="5649"/>
                    <a:pt x="1924" y="5656"/>
                    <a:pt x="1963" y="5656"/>
                  </a:cubicBezTo>
                  <a:cubicBezTo>
                    <a:pt x="2283" y="5656"/>
                    <a:pt x="2753" y="5168"/>
                    <a:pt x="3222" y="4392"/>
                  </a:cubicBezTo>
                  <a:cubicBezTo>
                    <a:pt x="3792" y="5013"/>
                    <a:pt x="4317" y="5391"/>
                    <a:pt x="4638" y="5391"/>
                  </a:cubicBezTo>
                  <a:cubicBezTo>
                    <a:pt x="4703" y="5391"/>
                    <a:pt x="4760" y="5375"/>
                    <a:pt x="4807" y="5342"/>
                  </a:cubicBezTo>
                  <a:cubicBezTo>
                    <a:pt x="5085" y="5149"/>
                    <a:pt x="4934" y="4430"/>
                    <a:pt x="4478" y="3526"/>
                  </a:cubicBezTo>
                  <a:cubicBezTo>
                    <a:pt x="5475" y="3338"/>
                    <a:pt x="6139" y="3023"/>
                    <a:pt x="6120" y="2685"/>
                  </a:cubicBezTo>
                  <a:cubicBezTo>
                    <a:pt x="6106" y="2332"/>
                    <a:pt x="5358" y="2068"/>
                    <a:pt x="4281" y="1988"/>
                  </a:cubicBezTo>
                  <a:cubicBezTo>
                    <a:pt x="4586" y="954"/>
                    <a:pt x="4605" y="163"/>
                    <a:pt x="4281" y="22"/>
                  </a:cubicBezTo>
                  <a:cubicBezTo>
                    <a:pt x="4247" y="7"/>
                    <a:pt x="4211" y="0"/>
                    <a:pt x="4172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7019475" y="4696990"/>
              <a:ext cx="304167" cy="298360"/>
            </a:xfrm>
            <a:custGeom>
              <a:avLst/>
              <a:gdLst/>
              <a:ahLst/>
              <a:cxnLst/>
              <a:rect l="l" t="t" r="r" b="b"/>
              <a:pathLst>
                <a:path w="6181" h="6063" extrusionOk="0">
                  <a:moveTo>
                    <a:pt x="1460" y="0"/>
                  </a:moveTo>
                  <a:cubicBezTo>
                    <a:pt x="1421" y="0"/>
                    <a:pt x="1381" y="5"/>
                    <a:pt x="1341" y="14"/>
                  </a:cubicBezTo>
                  <a:cubicBezTo>
                    <a:pt x="1059" y="75"/>
                    <a:pt x="875" y="357"/>
                    <a:pt x="941" y="639"/>
                  </a:cubicBezTo>
                  <a:cubicBezTo>
                    <a:pt x="994" y="888"/>
                    <a:pt x="1214" y="1056"/>
                    <a:pt x="1458" y="1056"/>
                  </a:cubicBezTo>
                  <a:cubicBezTo>
                    <a:pt x="1495" y="1056"/>
                    <a:pt x="1533" y="1052"/>
                    <a:pt x="1571" y="1044"/>
                  </a:cubicBezTo>
                  <a:cubicBezTo>
                    <a:pt x="1614" y="1035"/>
                    <a:pt x="1656" y="1016"/>
                    <a:pt x="1694" y="997"/>
                  </a:cubicBezTo>
                  <a:lnTo>
                    <a:pt x="2606" y="2342"/>
                  </a:lnTo>
                  <a:cubicBezTo>
                    <a:pt x="2418" y="2493"/>
                    <a:pt x="2305" y="2723"/>
                    <a:pt x="2310" y="2968"/>
                  </a:cubicBezTo>
                  <a:lnTo>
                    <a:pt x="823" y="3104"/>
                  </a:lnTo>
                  <a:cubicBezTo>
                    <a:pt x="775" y="2926"/>
                    <a:pt x="615" y="2807"/>
                    <a:pt x="440" y="2807"/>
                  </a:cubicBezTo>
                  <a:cubicBezTo>
                    <a:pt x="411" y="2807"/>
                    <a:pt x="382" y="2811"/>
                    <a:pt x="353" y="2817"/>
                  </a:cubicBezTo>
                  <a:cubicBezTo>
                    <a:pt x="137" y="2864"/>
                    <a:pt x="0" y="3081"/>
                    <a:pt x="47" y="3297"/>
                  </a:cubicBezTo>
                  <a:cubicBezTo>
                    <a:pt x="88" y="3479"/>
                    <a:pt x="253" y="3609"/>
                    <a:pt x="436" y="3609"/>
                  </a:cubicBezTo>
                  <a:cubicBezTo>
                    <a:pt x="466" y="3609"/>
                    <a:pt x="497" y="3605"/>
                    <a:pt x="527" y="3598"/>
                  </a:cubicBezTo>
                  <a:cubicBezTo>
                    <a:pt x="701" y="3560"/>
                    <a:pt x="823" y="3410"/>
                    <a:pt x="837" y="3241"/>
                  </a:cubicBezTo>
                  <a:lnTo>
                    <a:pt x="2319" y="3104"/>
                  </a:lnTo>
                  <a:cubicBezTo>
                    <a:pt x="2324" y="3118"/>
                    <a:pt x="2324" y="3128"/>
                    <a:pt x="2324" y="3137"/>
                  </a:cubicBezTo>
                  <a:cubicBezTo>
                    <a:pt x="2385" y="3405"/>
                    <a:pt x="2568" y="3612"/>
                    <a:pt x="2804" y="3706"/>
                  </a:cubicBezTo>
                  <a:lnTo>
                    <a:pt x="2333" y="5216"/>
                  </a:lnTo>
                  <a:cubicBezTo>
                    <a:pt x="2312" y="5212"/>
                    <a:pt x="2290" y="5210"/>
                    <a:pt x="2267" y="5210"/>
                  </a:cubicBezTo>
                  <a:cubicBezTo>
                    <a:pt x="2240" y="5210"/>
                    <a:pt x="2211" y="5213"/>
                    <a:pt x="2183" y="5221"/>
                  </a:cubicBezTo>
                  <a:cubicBezTo>
                    <a:pt x="1952" y="5268"/>
                    <a:pt x="1806" y="5498"/>
                    <a:pt x="1858" y="5729"/>
                  </a:cubicBezTo>
                  <a:cubicBezTo>
                    <a:pt x="1903" y="5926"/>
                    <a:pt x="2081" y="6062"/>
                    <a:pt x="2279" y="6062"/>
                  </a:cubicBezTo>
                  <a:cubicBezTo>
                    <a:pt x="2308" y="6062"/>
                    <a:pt x="2337" y="6059"/>
                    <a:pt x="2366" y="6053"/>
                  </a:cubicBezTo>
                  <a:cubicBezTo>
                    <a:pt x="2597" y="6002"/>
                    <a:pt x="2742" y="5771"/>
                    <a:pt x="2691" y="5545"/>
                  </a:cubicBezTo>
                  <a:cubicBezTo>
                    <a:pt x="2663" y="5414"/>
                    <a:pt x="2578" y="5310"/>
                    <a:pt x="2465" y="5254"/>
                  </a:cubicBezTo>
                  <a:lnTo>
                    <a:pt x="2935" y="3749"/>
                  </a:lnTo>
                  <a:cubicBezTo>
                    <a:pt x="2992" y="3760"/>
                    <a:pt x="3049" y="3766"/>
                    <a:pt x="3108" y="3766"/>
                  </a:cubicBezTo>
                  <a:cubicBezTo>
                    <a:pt x="3166" y="3766"/>
                    <a:pt x="3225" y="3760"/>
                    <a:pt x="3283" y="3749"/>
                  </a:cubicBezTo>
                  <a:cubicBezTo>
                    <a:pt x="3490" y="3702"/>
                    <a:pt x="3660" y="3579"/>
                    <a:pt x="3773" y="3415"/>
                  </a:cubicBezTo>
                  <a:lnTo>
                    <a:pt x="5137" y="4181"/>
                  </a:lnTo>
                  <a:cubicBezTo>
                    <a:pt x="5099" y="4271"/>
                    <a:pt x="5090" y="4379"/>
                    <a:pt x="5113" y="4482"/>
                  </a:cubicBezTo>
                  <a:cubicBezTo>
                    <a:pt x="5166" y="4722"/>
                    <a:pt x="5377" y="4885"/>
                    <a:pt x="5613" y="4885"/>
                  </a:cubicBezTo>
                  <a:cubicBezTo>
                    <a:pt x="5650" y="4885"/>
                    <a:pt x="5687" y="4881"/>
                    <a:pt x="5725" y="4873"/>
                  </a:cubicBezTo>
                  <a:cubicBezTo>
                    <a:pt x="6002" y="4812"/>
                    <a:pt x="6181" y="4539"/>
                    <a:pt x="6120" y="4261"/>
                  </a:cubicBezTo>
                  <a:cubicBezTo>
                    <a:pt x="6067" y="4017"/>
                    <a:pt x="5852" y="3854"/>
                    <a:pt x="5615" y="3854"/>
                  </a:cubicBezTo>
                  <a:cubicBezTo>
                    <a:pt x="5578" y="3854"/>
                    <a:pt x="5541" y="3858"/>
                    <a:pt x="5504" y="3866"/>
                  </a:cubicBezTo>
                  <a:cubicBezTo>
                    <a:pt x="5377" y="3894"/>
                    <a:pt x="5278" y="3965"/>
                    <a:pt x="5203" y="4064"/>
                  </a:cubicBezTo>
                  <a:lnTo>
                    <a:pt x="3838" y="3297"/>
                  </a:lnTo>
                  <a:cubicBezTo>
                    <a:pt x="3909" y="3142"/>
                    <a:pt x="3933" y="2968"/>
                    <a:pt x="3890" y="2794"/>
                  </a:cubicBezTo>
                  <a:cubicBezTo>
                    <a:pt x="3857" y="2643"/>
                    <a:pt x="3782" y="2512"/>
                    <a:pt x="3683" y="2408"/>
                  </a:cubicBezTo>
                  <a:lnTo>
                    <a:pt x="4840" y="1072"/>
                  </a:lnTo>
                  <a:cubicBezTo>
                    <a:pt x="4903" y="1110"/>
                    <a:pt x="4975" y="1133"/>
                    <a:pt x="5052" y="1133"/>
                  </a:cubicBezTo>
                  <a:cubicBezTo>
                    <a:pt x="5080" y="1133"/>
                    <a:pt x="5108" y="1130"/>
                    <a:pt x="5137" y="1124"/>
                  </a:cubicBezTo>
                  <a:cubicBezTo>
                    <a:pt x="5353" y="1077"/>
                    <a:pt x="5489" y="861"/>
                    <a:pt x="5438" y="644"/>
                  </a:cubicBezTo>
                  <a:cubicBezTo>
                    <a:pt x="5397" y="459"/>
                    <a:pt x="5236" y="332"/>
                    <a:pt x="5055" y="332"/>
                  </a:cubicBezTo>
                  <a:cubicBezTo>
                    <a:pt x="5025" y="332"/>
                    <a:pt x="4994" y="336"/>
                    <a:pt x="4963" y="343"/>
                  </a:cubicBezTo>
                  <a:cubicBezTo>
                    <a:pt x="4746" y="390"/>
                    <a:pt x="4610" y="602"/>
                    <a:pt x="4657" y="818"/>
                  </a:cubicBezTo>
                  <a:cubicBezTo>
                    <a:pt x="4671" y="884"/>
                    <a:pt x="4699" y="936"/>
                    <a:pt x="4737" y="983"/>
                  </a:cubicBezTo>
                  <a:lnTo>
                    <a:pt x="3580" y="2319"/>
                  </a:lnTo>
                  <a:cubicBezTo>
                    <a:pt x="3445" y="2220"/>
                    <a:pt x="3282" y="2163"/>
                    <a:pt x="3109" y="2163"/>
                  </a:cubicBezTo>
                  <a:cubicBezTo>
                    <a:pt x="3052" y="2163"/>
                    <a:pt x="2994" y="2169"/>
                    <a:pt x="2935" y="2182"/>
                  </a:cubicBezTo>
                  <a:cubicBezTo>
                    <a:pt x="2855" y="2201"/>
                    <a:pt x="2785" y="2229"/>
                    <a:pt x="2719" y="2267"/>
                  </a:cubicBezTo>
                  <a:lnTo>
                    <a:pt x="1806" y="922"/>
                  </a:lnTo>
                  <a:cubicBezTo>
                    <a:pt x="1943" y="799"/>
                    <a:pt x="2013" y="607"/>
                    <a:pt x="1971" y="414"/>
                  </a:cubicBezTo>
                  <a:cubicBezTo>
                    <a:pt x="1918" y="167"/>
                    <a:pt x="1702" y="0"/>
                    <a:pt x="146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3"/>
            <p:cNvSpPr/>
            <p:nvPr/>
          </p:nvSpPr>
          <p:spPr>
            <a:xfrm>
              <a:off x="8928104" y="4609201"/>
              <a:ext cx="277594" cy="266964"/>
            </a:xfrm>
            <a:custGeom>
              <a:avLst/>
              <a:gdLst/>
              <a:ahLst/>
              <a:cxnLst/>
              <a:rect l="l" t="t" r="r" b="b"/>
              <a:pathLst>
                <a:path w="5641" h="5425" extrusionOk="0">
                  <a:moveTo>
                    <a:pt x="2994" y="1"/>
                  </a:moveTo>
                  <a:cubicBezTo>
                    <a:pt x="2799" y="1"/>
                    <a:pt x="2635" y="157"/>
                    <a:pt x="2626" y="354"/>
                  </a:cubicBezTo>
                  <a:cubicBezTo>
                    <a:pt x="2621" y="518"/>
                    <a:pt x="2724" y="664"/>
                    <a:pt x="2875" y="716"/>
                  </a:cubicBezTo>
                  <a:lnTo>
                    <a:pt x="2644" y="2071"/>
                  </a:lnTo>
                  <a:cubicBezTo>
                    <a:pt x="2635" y="2071"/>
                    <a:pt x="2626" y="2066"/>
                    <a:pt x="2616" y="2066"/>
                  </a:cubicBezTo>
                  <a:cubicBezTo>
                    <a:pt x="2607" y="2066"/>
                    <a:pt x="2597" y="2065"/>
                    <a:pt x="2588" y="2065"/>
                  </a:cubicBezTo>
                  <a:cubicBezTo>
                    <a:pt x="2345" y="2065"/>
                    <a:pt x="2131" y="2181"/>
                    <a:pt x="1995" y="2362"/>
                  </a:cubicBezTo>
                  <a:lnTo>
                    <a:pt x="763" y="1586"/>
                  </a:lnTo>
                  <a:cubicBezTo>
                    <a:pt x="782" y="1544"/>
                    <a:pt x="791" y="1502"/>
                    <a:pt x="796" y="1450"/>
                  </a:cubicBezTo>
                  <a:cubicBezTo>
                    <a:pt x="805" y="1233"/>
                    <a:pt x="636" y="1050"/>
                    <a:pt x="419" y="1041"/>
                  </a:cubicBezTo>
                  <a:cubicBezTo>
                    <a:pt x="414" y="1040"/>
                    <a:pt x="408" y="1040"/>
                    <a:pt x="402" y="1040"/>
                  </a:cubicBezTo>
                  <a:cubicBezTo>
                    <a:pt x="193" y="1040"/>
                    <a:pt x="19" y="1206"/>
                    <a:pt x="10" y="1417"/>
                  </a:cubicBezTo>
                  <a:cubicBezTo>
                    <a:pt x="1" y="1633"/>
                    <a:pt x="170" y="1817"/>
                    <a:pt x="387" y="1826"/>
                  </a:cubicBezTo>
                  <a:cubicBezTo>
                    <a:pt x="392" y="1826"/>
                    <a:pt x="397" y="1826"/>
                    <a:pt x="402" y="1826"/>
                  </a:cubicBezTo>
                  <a:cubicBezTo>
                    <a:pt x="518" y="1826"/>
                    <a:pt x="625" y="1775"/>
                    <a:pt x="697" y="1694"/>
                  </a:cubicBezTo>
                  <a:lnTo>
                    <a:pt x="1929" y="2466"/>
                  </a:lnTo>
                  <a:cubicBezTo>
                    <a:pt x="1882" y="2560"/>
                    <a:pt x="1854" y="2663"/>
                    <a:pt x="1849" y="2776"/>
                  </a:cubicBezTo>
                  <a:cubicBezTo>
                    <a:pt x="1840" y="2969"/>
                    <a:pt x="1911" y="3153"/>
                    <a:pt x="2028" y="3289"/>
                  </a:cubicBezTo>
                  <a:lnTo>
                    <a:pt x="1026" y="4324"/>
                  </a:lnTo>
                  <a:cubicBezTo>
                    <a:pt x="951" y="4272"/>
                    <a:pt x="862" y="4234"/>
                    <a:pt x="763" y="4234"/>
                  </a:cubicBezTo>
                  <a:cubicBezTo>
                    <a:pt x="754" y="4234"/>
                    <a:pt x="746" y="4234"/>
                    <a:pt x="737" y="4234"/>
                  </a:cubicBezTo>
                  <a:cubicBezTo>
                    <a:pt x="485" y="4234"/>
                    <a:pt x="278" y="4436"/>
                    <a:pt x="269" y="4686"/>
                  </a:cubicBezTo>
                  <a:cubicBezTo>
                    <a:pt x="260" y="4949"/>
                    <a:pt x="462" y="5170"/>
                    <a:pt x="725" y="5180"/>
                  </a:cubicBezTo>
                  <a:cubicBezTo>
                    <a:pt x="734" y="5180"/>
                    <a:pt x="742" y="5181"/>
                    <a:pt x="751" y="5181"/>
                  </a:cubicBezTo>
                  <a:cubicBezTo>
                    <a:pt x="1003" y="5181"/>
                    <a:pt x="1210" y="4979"/>
                    <a:pt x="1219" y="4728"/>
                  </a:cubicBezTo>
                  <a:cubicBezTo>
                    <a:pt x="1224" y="4606"/>
                    <a:pt x="1181" y="4498"/>
                    <a:pt x="1116" y="4413"/>
                  </a:cubicBezTo>
                  <a:lnTo>
                    <a:pt x="2118" y="3378"/>
                  </a:lnTo>
                  <a:cubicBezTo>
                    <a:pt x="2240" y="3472"/>
                    <a:pt x="2390" y="3534"/>
                    <a:pt x="2555" y="3543"/>
                  </a:cubicBezTo>
                  <a:cubicBezTo>
                    <a:pt x="2564" y="3543"/>
                    <a:pt x="2573" y="3543"/>
                    <a:pt x="2581" y="3543"/>
                  </a:cubicBezTo>
                  <a:cubicBezTo>
                    <a:pt x="2713" y="3543"/>
                    <a:pt x="2840" y="3511"/>
                    <a:pt x="2945" y="3449"/>
                  </a:cubicBezTo>
                  <a:lnTo>
                    <a:pt x="3863" y="4794"/>
                  </a:lnTo>
                  <a:cubicBezTo>
                    <a:pt x="3797" y="4855"/>
                    <a:pt x="3754" y="4945"/>
                    <a:pt x="3750" y="5043"/>
                  </a:cubicBezTo>
                  <a:cubicBezTo>
                    <a:pt x="3740" y="5246"/>
                    <a:pt x="3900" y="5420"/>
                    <a:pt x="4102" y="5424"/>
                  </a:cubicBezTo>
                  <a:cubicBezTo>
                    <a:pt x="4108" y="5425"/>
                    <a:pt x="4114" y="5425"/>
                    <a:pt x="4119" y="5425"/>
                  </a:cubicBezTo>
                  <a:cubicBezTo>
                    <a:pt x="4314" y="5425"/>
                    <a:pt x="4479" y="5268"/>
                    <a:pt x="4488" y="5072"/>
                  </a:cubicBezTo>
                  <a:cubicBezTo>
                    <a:pt x="4498" y="4869"/>
                    <a:pt x="4338" y="4695"/>
                    <a:pt x="4135" y="4691"/>
                  </a:cubicBezTo>
                  <a:cubicBezTo>
                    <a:pt x="4127" y="4690"/>
                    <a:pt x="4120" y="4690"/>
                    <a:pt x="4112" y="4690"/>
                  </a:cubicBezTo>
                  <a:cubicBezTo>
                    <a:pt x="4060" y="4690"/>
                    <a:pt x="4011" y="4703"/>
                    <a:pt x="3966" y="4724"/>
                  </a:cubicBezTo>
                  <a:lnTo>
                    <a:pt x="3049" y="3378"/>
                  </a:lnTo>
                  <a:cubicBezTo>
                    <a:pt x="3209" y="3247"/>
                    <a:pt x="3312" y="3054"/>
                    <a:pt x="3322" y="2837"/>
                  </a:cubicBezTo>
                  <a:cubicBezTo>
                    <a:pt x="3326" y="2762"/>
                    <a:pt x="3317" y="2687"/>
                    <a:pt x="3298" y="2621"/>
                  </a:cubicBezTo>
                  <a:lnTo>
                    <a:pt x="4714" y="2122"/>
                  </a:lnTo>
                  <a:cubicBezTo>
                    <a:pt x="4789" y="2278"/>
                    <a:pt x="4940" y="2386"/>
                    <a:pt x="5123" y="2391"/>
                  </a:cubicBezTo>
                  <a:cubicBezTo>
                    <a:pt x="5129" y="2391"/>
                    <a:pt x="5135" y="2391"/>
                    <a:pt x="5141" y="2391"/>
                  </a:cubicBezTo>
                  <a:cubicBezTo>
                    <a:pt x="5401" y="2391"/>
                    <a:pt x="5622" y="2187"/>
                    <a:pt x="5631" y="1925"/>
                  </a:cubicBezTo>
                  <a:cubicBezTo>
                    <a:pt x="5641" y="1657"/>
                    <a:pt x="5434" y="1431"/>
                    <a:pt x="5166" y="1417"/>
                  </a:cubicBezTo>
                  <a:cubicBezTo>
                    <a:pt x="5160" y="1417"/>
                    <a:pt x="5154" y="1417"/>
                    <a:pt x="5148" y="1417"/>
                  </a:cubicBezTo>
                  <a:cubicBezTo>
                    <a:pt x="4887" y="1417"/>
                    <a:pt x="4667" y="1620"/>
                    <a:pt x="4658" y="1883"/>
                  </a:cubicBezTo>
                  <a:cubicBezTo>
                    <a:pt x="4658" y="1925"/>
                    <a:pt x="4662" y="1967"/>
                    <a:pt x="4672" y="2005"/>
                  </a:cubicBezTo>
                  <a:lnTo>
                    <a:pt x="3256" y="2503"/>
                  </a:lnTo>
                  <a:cubicBezTo>
                    <a:pt x="3166" y="2301"/>
                    <a:pt x="2988" y="2146"/>
                    <a:pt x="2771" y="2089"/>
                  </a:cubicBezTo>
                  <a:lnTo>
                    <a:pt x="2997" y="735"/>
                  </a:lnTo>
                  <a:cubicBezTo>
                    <a:pt x="3195" y="735"/>
                    <a:pt x="3355" y="584"/>
                    <a:pt x="3364" y="382"/>
                  </a:cubicBezTo>
                  <a:cubicBezTo>
                    <a:pt x="3373" y="180"/>
                    <a:pt x="3213" y="10"/>
                    <a:pt x="3011" y="1"/>
                  </a:cubicBezTo>
                  <a:cubicBezTo>
                    <a:pt x="3006" y="1"/>
                    <a:pt x="3000" y="1"/>
                    <a:pt x="2994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3"/>
            <p:cNvSpPr/>
            <p:nvPr/>
          </p:nvSpPr>
          <p:spPr>
            <a:xfrm>
              <a:off x="6452148" y="4802402"/>
              <a:ext cx="23670" cy="23670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41" y="1"/>
                  </a:moveTo>
                  <a:cubicBezTo>
                    <a:pt x="109" y="1"/>
                    <a:pt x="1" y="109"/>
                    <a:pt x="1" y="241"/>
                  </a:cubicBezTo>
                  <a:cubicBezTo>
                    <a:pt x="1" y="372"/>
                    <a:pt x="109" y="481"/>
                    <a:pt x="241" y="481"/>
                  </a:cubicBezTo>
                  <a:cubicBezTo>
                    <a:pt x="372" y="481"/>
                    <a:pt x="481" y="372"/>
                    <a:pt x="481" y="241"/>
                  </a:cubicBezTo>
                  <a:cubicBezTo>
                    <a:pt x="481" y="109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9165612" y="3026707"/>
              <a:ext cx="23621" cy="23621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7401634" y="4979353"/>
              <a:ext cx="23621" cy="23670"/>
            </a:xfrm>
            <a:custGeom>
              <a:avLst/>
              <a:gdLst/>
              <a:ahLst/>
              <a:cxnLst/>
              <a:rect l="l" t="t" r="r" b="b"/>
              <a:pathLst>
                <a:path w="480" h="481" extrusionOk="0">
                  <a:moveTo>
                    <a:pt x="240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3"/>
            <p:cNvSpPr/>
            <p:nvPr/>
          </p:nvSpPr>
          <p:spPr>
            <a:xfrm>
              <a:off x="8972072" y="4003461"/>
              <a:ext cx="23670" cy="23670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41" y="1"/>
                  </a:moveTo>
                  <a:cubicBezTo>
                    <a:pt x="109" y="1"/>
                    <a:pt x="1" y="109"/>
                    <a:pt x="1" y="241"/>
                  </a:cubicBezTo>
                  <a:cubicBezTo>
                    <a:pt x="1" y="372"/>
                    <a:pt x="109" y="480"/>
                    <a:pt x="241" y="480"/>
                  </a:cubicBezTo>
                  <a:cubicBezTo>
                    <a:pt x="372" y="480"/>
                    <a:pt x="481" y="372"/>
                    <a:pt x="481" y="241"/>
                  </a:cubicBezTo>
                  <a:cubicBezTo>
                    <a:pt x="481" y="109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3"/>
            <p:cNvSpPr/>
            <p:nvPr/>
          </p:nvSpPr>
          <p:spPr>
            <a:xfrm>
              <a:off x="9134807" y="3665984"/>
              <a:ext cx="23424" cy="23670"/>
            </a:xfrm>
            <a:custGeom>
              <a:avLst/>
              <a:gdLst/>
              <a:ahLst/>
              <a:cxnLst/>
              <a:rect l="l" t="t" r="r" b="b"/>
              <a:pathLst>
                <a:path w="476" h="481" extrusionOk="0">
                  <a:moveTo>
                    <a:pt x="236" y="1"/>
                  </a:moveTo>
                  <a:cubicBezTo>
                    <a:pt x="104" y="1"/>
                    <a:pt x="1" y="109"/>
                    <a:pt x="1" y="241"/>
                  </a:cubicBezTo>
                  <a:cubicBezTo>
                    <a:pt x="1" y="372"/>
                    <a:pt x="104" y="480"/>
                    <a:pt x="236" y="480"/>
                  </a:cubicBezTo>
                  <a:cubicBezTo>
                    <a:pt x="372" y="480"/>
                    <a:pt x="476" y="372"/>
                    <a:pt x="476" y="241"/>
                  </a:cubicBezTo>
                  <a:cubicBezTo>
                    <a:pt x="476" y="109"/>
                    <a:pt x="372" y="1"/>
                    <a:pt x="236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9" name="Google Shape;859;p33"/>
          <p:cNvSpPr/>
          <p:nvPr/>
        </p:nvSpPr>
        <p:spPr>
          <a:xfrm rot="-9933176">
            <a:off x="4795692" y="4743649"/>
            <a:ext cx="5979596" cy="3511183"/>
          </a:xfrm>
          <a:custGeom>
            <a:avLst/>
            <a:gdLst/>
            <a:ahLst/>
            <a:cxnLst/>
            <a:rect l="l" t="t" r="r" b="b"/>
            <a:pathLst>
              <a:path w="51389" h="26865" extrusionOk="0">
                <a:moveTo>
                  <a:pt x="40568" y="0"/>
                </a:moveTo>
                <a:cubicBezTo>
                  <a:pt x="34171" y="0"/>
                  <a:pt x="26758" y="5166"/>
                  <a:pt x="22574" y="6118"/>
                </a:cubicBezTo>
                <a:cubicBezTo>
                  <a:pt x="21975" y="6255"/>
                  <a:pt x="21362" y="6312"/>
                  <a:pt x="20738" y="6312"/>
                </a:cubicBezTo>
                <a:cubicBezTo>
                  <a:pt x="17460" y="6312"/>
                  <a:pt x="13884" y="4729"/>
                  <a:pt x="10493" y="4729"/>
                </a:cubicBezTo>
                <a:cubicBezTo>
                  <a:pt x="8590" y="4729"/>
                  <a:pt x="6746" y="5227"/>
                  <a:pt x="5043" y="6781"/>
                </a:cubicBezTo>
                <a:cubicBezTo>
                  <a:pt x="1" y="11386"/>
                  <a:pt x="5810" y="21429"/>
                  <a:pt x="11219" y="24049"/>
                </a:cubicBezTo>
                <a:cubicBezTo>
                  <a:pt x="15173" y="25965"/>
                  <a:pt x="19897" y="26865"/>
                  <a:pt x="24608" y="26865"/>
                </a:cubicBezTo>
                <a:cubicBezTo>
                  <a:pt x="32525" y="26865"/>
                  <a:pt x="40404" y="24322"/>
                  <a:pt x="44521" y="19787"/>
                </a:cubicBezTo>
                <a:cubicBezTo>
                  <a:pt x="49089" y="14759"/>
                  <a:pt x="51389" y="5982"/>
                  <a:pt x="46233" y="1875"/>
                </a:cubicBezTo>
                <a:cubicBezTo>
                  <a:pt x="44539" y="524"/>
                  <a:pt x="42605" y="0"/>
                  <a:pt x="40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33"/>
          <p:cNvSpPr/>
          <p:nvPr/>
        </p:nvSpPr>
        <p:spPr>
          <a:xfrm rot="6300039">
            <a:off x="39493" y="-4372389"/>
            <a:ext cx="5979635" cy="3511215"/>
          </a:xfrm>
          <a:custGeom>
            <a:avLst/>
            <a:gdLst/>
            <a:ahLst/>
            <a:cxnLst/>
            <a:rect l="l" t="t" r="r" b="b"/>
            <a:pathLst>
              <a:path w="51389" h="26865" extrusionOk="0">
                <a:moveTo>
                  <a:pt x="40568" y="0"/>
                </a:moveTo>
                <a:cubicBezTo>
                  <a:pt x="34171" y="0"/>
                  <a:pt x="26758" y="5166"/>
                  <a:pt x="22574" y="6118"/>
                </a:cubicBezTo>
                <a:cubicBezTo>
                  <a:pt x="21975" y="6255"/>
                  <a:pt x="21362" y="6312"/>
                  <a:pt x="20738" y="6312"/>
                </a:cubicBezTo>
                <a:cubicBezTo>
                  <a:pt x="17460" y="6312"/>
                  <a:pt x="13884" y="4729"/>
                  <a:pt x="10493" y="4729"/>
                </a:cubicBezTo>
                <a:cubicBezTo>
                  <a:pt x="8590" y="4729"/>
                  <a:pt x="6746" y="5227"/>
                  <a:pt x="5043" y="6781"/>
                </a:cubicBezTo>
                <a:cubicBezTo>
                  <a:pt x="1" y="11386"/>
                  <a:pt x="5810" y="21429"/>
                  <a:pt x="11219" y="24049"/>
                </a:cubicBezTo>
                <a:cubicBezTo>
                  <a:pt x="15173" y="25965"/>
                  <a:pt x="19897" y="26865"/>
                  <a:pt x="24608" y="26865"/>
                </a:cubicBezTo>
                <a:cubicBezTo>
                  <a:pt x="32525" y="26865"/>
                  <a:pt x="40404" y="24322"/>
                  <a:pt x="44521" y="19787"/>
                </a:cubicBezTo>
                <a:cubicBezTo>
                  <a:pt x="49089" y="14759"/>
                  <a:pt x="51389" y="5982"/>
                  <a:pt x="46233" y="1875"/>
                </a:cubicBezTo>
                <a:cubicBezTo>
                  <a:pt x="44539" y="524"/>
                  <a:pt x="42605" y="0"/>
                  <a:pt x="40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33"/>
          <p:cNvSpPr/>
          <p:nvPr/>
        </p:nvSpPr>
        <p:spPr>
          <a:xfrm rot="5400000">
            <a:off x="7883901" y="3498434"/>
            <a:ext cx="98055" cy="86585"/>
          </a:xfrm>
          <a:custGeom>
            <a:avLst/>
            <a:gdLst/>
            <a:ahLst/>
            <a:cxnLst/>
            <a:rect l="l" t="t" r="r" b="b"/>
            <a:pathLst>
              <a:path w="1214" h="1072" extrusionOk="0">
                <a:moveTo>
                  <a:pt x="607" y="0"/>
                </a:moveTo>
                <a:cubicBezTo>
                  <a:pt x="501" y="0"/>
                  <a:pt x="395" y="31"/>
                  <a:pt x="301" y="96"/>
                </a:cubicBezTo>
                <a:cubicBezTo>
                  <a:pt x="61" y="261"/>
                  <a:pt x="0" y="595"/>
                  <a:pt x="165" y="839"/>
                </a:cubicBezTo>
                <a:cubicBezTo>
                  <a:pt x="270" y="990"/>
                  <a:pt x="437" y="1072"/>
                  <a:pt x="607" y="1072"/>
                </a:cubicBezTo>
                <a:cubicBezTo>
                  <a:pt x="713" y="1072"/>
                  <a:pt x="819" y="1041"/>
                  <a:pt x="913" y="976"/>
                </a:cubicBezTo>
                <a:cubicBezTo>
                  <a:pt x="1157" y="806"/>
                  <a:pt x="1214" y="472"/>
                  <a:pt x="1049" y="233"/>
                </a:cubicBezTo>
                <a:cubicBezTo>
                  <a:pt x="945" y="82"/>
                  <a:pt x="777" y="0"/>
                  <a:pt x="60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2" name="Google Shape;862;p33"/>
          <p:cNvGrpSpPr/>
          <p:nvPr/>
        </p:nvGrpSpPr>
        <p:grpSpPr>
          <a:xfrm rot="10800000" flipH="1">
            <a:off x="8397714" y="-100256"/>
            <a:ext cx="736533" cy="1140611"/>
            <a:chOff x="7554003" y="2113754"/>
            <a:chExt cx="371330" cy="575021"/>
          </a:xfrm>
        </p:grpSpPr>
        <p:grpSp>
          <p:nvGrpSpPr>
            <p:cNvPr id="863" name="Google Shape;863;p33"/>
            <p:cNvGrpSpPr/>
            <p:nvPr/>
          </p:nvGrpSpPr>
          <p:grpSpPr>
            <a:xfrm>
              <a:off x="7650277" y="2113754"/>
              <a:ext cx="186558" cy="544556"/>
              <a:chOff x="7650277" y="2113754"/>
              <a:chExt cx="186558" cy="544556"/>
            </a:xfrm>
          </p:grpSpPr>
          <p:sp>
            <p:nvSpPr>
              <p:cNvPr id="864" name="Google Shape;864;p33"/>
              <p:cNvSpPr/>
              <p:nvPr/>
            </p:nvSpPr>
            <p:spPr>
              <a:xfrm>
                <a:off x="7673235" y="2596371"/>
                <a:ext cx="70321" cy="61939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840" extrusionOk="0">
                    <a:moveTo>
                      <a:pt x="1336" y="0"/>
                    </a:moveTo>
                    <a:lnTo>
                      <a:pt x="1" y="1106"/>
                    </a:lnTo>
                    <a:lnTo>
                      <a:pt x="607" y="1839"/>
                    </a:lnTo>
                    <a:lnTo>
                      <a:pt x="2089" y="616"/>
                    </a:lnTo>
                    <a:lnTo>
                      <a:pt x="13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7650277" y="2175659"/>
                <a:ext cx="186558" cy="420748"/>
              </a:xfrm>
              <a:custGeom>
                <a:avLst/>
                <a:gdLst/>
                <a:ahLst/>
                <a:cxnLst/>
                <a:rect l="l" t="t" r="r" b="b"/>
                <a:pathLst>
                  <a:path w="5542" h="12499" extrusionOk="0">
                    <a:moveTo>
                      <a:pt x="2018" y="0"/>
                    </a:moveTo>
                    <a:lnTo>
                      <a:pt x="1238" y="650"/>
                    </a:lnTo>
                    <a:cubicBezTo>
                      <a:pt x="438" y="1303"/>
                      <a:pt x="1" y="2183"/>
                      <a:pt x="1" y="3124"/>
                    </a:cubicBezTo>
                    <a:cubicBezTo>
                      <a:pt x="1" y="4069"/>
                      <a:pt x="438" y="4949"/>
                      <a:pt x="1238" y="5603"/>
                    </a:cubicBezTo>
                    <a:lnTo>
                      <a:pt x="1600" y="5904"/>
                    </a:lnTo>
                    <a:lnTo>
                      <a:pt x="2018" y="6252"/>
                    </a:lnTo>
                    <a:lnTo>
                      <a:pt x="2771" y="6868"/>
                    </a:lnTo>
                    <a:lnTo>
                      <a:pt x="3698" y="7635"/>
                    </a:lnTo>
                    <a:cubicBezTo>
                      <a:pt x="3796" y="7715"/>
                      <a:pt x="3886" y="7799"/>
                      <a:pt x="3966" y="7884"/>
                    </a:cubicBezTo>
                    <a:cubicBezTo>
                      <a:pt x="4069" y="7992"/>
                      <a:pt x="4154" y="8105"/>
                      <a:pt x="4234" y="8218"/>
                    </a:cubicBezTo>
                    <a:cubicBezTo>
                      <a:pt x="4431" y="8524"/>
                      <a:pt x="4549" y="8858"/>
                      <a:pt x="4582" y="9206"/>
                    </a:cubicBezTo>
                    <a:cubicBezTo>
                      <a:pt x="4587" y="9262"/>
                      <a:pt x="4587" y="9319"/>
                      <a:pt x="4587" y="9375"/>
                    </a:cubicBezTo>
                    <a:cubicBezTo>
                      <a:pt x="4587" y="9431"/>
                      <a:pt x="4587" y="9488"/>
                      <a:pt x="4582" y="9540"/>
                    </a:cubicBezTo>
                    <a:cubicBezTo>
                      <a:pt x="4549" y="9888"/>
                      <a:pt x="4431" y="10226"/>
                      <a:pt x="4234" y="10527"/>
                    </a:cubicBezTo>
                    <a:cubicBezTo>
                      <a:pt x="4154" y="10645"/>
                      <a:pt x="4069" y="10758"/>
                      <a:pt x="3966" y="10861"/>
                    </a:cubicBezTo>
                    <a:cubicBezTo>
                      <a:pt x="3886" y="10951"/>
                      <a:pt x="3796" y="11035"/>
                      <a:pt x="3698" y="11115"/>
                    </a:cubicBezTo>
                    <a:lnTo>
                      <a:pt x="2771" y="11882"/>
                    </a:lnTo>
                    <a:lnTo>
                      <a:pt x="3519" y="12498"/>
                    </a:lnTo>
                    <a:lnTo>
                      <a:pt x="4304" y="11854"/>
                    </a:lnTo>
                    <a:cubicBezTo>
                      <a:pt x="5099" y="11195"/>
                      <a:pt x="5541" y="10316"/>
                      <a:pt x="5541" y="9375"/>
                    </a:cubicBezTo>
                    <a:cubicBezTo>
                      <a:pt x="5541" y="8434"/>
                      <a:pt x="5099" y="7550"/>
                      <a:pt x="4304" y="6896"/>
                    </a:cubicBezTo>
                    <a:lnTo>
                      <a:pt x="3942" y="6595"/>
                    </a:lnTo>
                    <a:lnTo>
                      <a:pt x="3519" y="6252"/>
                    </a:lnTo>
                    <a:lnTo>
                      <a:pt x="2771" y="5631"/>
                    </a:lnTo>
                    <a:lnTo>
                      <a:pt x="1840" y="4869"/>
                    </a:lnTo>
                    <a:cubicBezTo>
                      <a:pt x="1746" y="4789"/>
                      <a:pt x="1656" y="4704"/>
                      <a:pt x="1572" y="4615"/>
                    </a:cubicBezTo>
                    <a:cubicBezTo>
                      <a:pt x="1473" y="4507"/>
                      <a:pt x="1383" y="4398"/>
                      <a:pt x="1308" y="4281"/>
                    </a:cubicBezTo>
                    <a:cubicBezTo>
                      <a:pt x="1111" y="3975"/>
                      <a:pt x="988" y="3641"/>
                      <a:pt x="960" y="3293"/>
                    </a:cubicBezTo>
                    <a:cubicBezTo>
                      <a:pt x="955" y="3237"/>
                      <a:pt x="955" y="3180"/>
                      <a:pt x="955" y="3124"/>
                    </a:cubicBezTo>
                    <a:cubicBezTo>
                      <a:pt x="955" y="3072"/>
                      <a:pt x="955" y="3016"/>
                      <a:pt x="960" y="2959"/>
                    </a:cubicBezTo>
                    <a:cubicBezTo>
                      <a:pt x="988" y="2611"/>
                      <a:pt x="1111" y="2277"/>
                      <a:pt x="1308" y="1971"/>
                    </a:cubicBezTo>
                    <a:cubicBezTo>
                      <a:pt x="1383" y="1854"/>
                      <a:pt x="1473" y="1746"/>
                      <a:pt x="1572" y="1637"/>
                    </a:cubicBezTo>
                    <a:cubicBezTo>
                      <a:pt x="1656" y="1548"/>
                      <a:pt x="1746" y="1463"/>
                      <a:pt x="1840" y="1383"/>
                    </a:cubicBezTo>
                    <a:lnTo>
                      <a:pt x="2771" y="621"/>
                    </a:lnTo>
                    <a:lnTo>
                      <a:pt x="201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7743522" y="2113754"/>
                <a:ext cx="70355" cy="61939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840" extrusionOk="0">
                    <a:moveTo>
                      <a:pt x="1483" y="0"/>
                    </a:moveTo>
                    <a:lnTo>
                      <a:pt x="1" y="1223"/>
                    </a:lnTo>
                    <a:lnTo>
                      <a:pt x="749" y="1839"/>
                    </a:lnTo>
                    <a:lnTo>
                      <a:pt x="2089" y="739"/>
                    </a:lnTo>
                    <a:lnTo>
                      <a:pt x="14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7" name="Google Shape;867;p33"/>
            <p:cNvGrpSpPr/>
            <p:nvPr/>
          </p:nvGrpSpPr>
          <p:grpSpPr>
            <a:xfrm>
              <a:off x="7682425" y="2230764"/>
              <a:ext cx="122262" cy="310535"/>
              <a:chOff x="7682425" y="2230764"/>
              <a:chExt cx="122262" cy="310535"/>
            </a:xfrm>
          </p:grpSpPr>
          <p:sp>
            <p:nvSpPr>
              <p:cNvPr id="868" name="Google Shape;868;p33"/>
              <p:cNvSpPr/>
              <p:nvPr/>
            </p:nvSpPr>
            <p:spPr>
              <a:xfrm>
                <a:off x="7682425" y="2275266"/>
                <a:ext cx="12226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335" extrusionOk="0">
                    <a:moveTo>
                      <a:pt x="5" y="0"/>
                    </a:moveTo>
                    <a:cubicBezTo>
                      <a:pt x="0" y="57"/>
                      <a:pt x="0" y="113"/>
                      <a:pt x="0" y="165"/>
                    </a:cubicBezTo>
                    <a:cubicBezTo>
                      <a:pt x="0" y="221"/>
                      <a:pt x="0" y="278"/>
                      <a:pt x="5" y="334"/>
                    </a:cubicBezTo>
                    <a:lnTo>
                      <a:pt x="3627" y="334"/>
                    </a:lnTo>
                    <a:cubicBezTo>
                      <a:pt x="3632" y="278"/>
                      <a:pt x="3632" y="221"/>
                      <a:pt x="3632" y="165"/>
                    </a:cubicBezTo>
                    <a:cubicBezTo>
                      <a:pt x="3632" y="113"/>
                      <a:pt x="3632" y="57"/>
                      <a:pt x="36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7694308" y="2230764"/>
                <a:ext cx="98496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35" extrusionOk="0">
                    <a:moveTo>
                      <a:pt x="264" y="0"/>
                    </a:moveTo>
                    <a:cubicBezTo>
                      <a:pt x="165" y="109"/>
                      <a:pt x="75" y="217"/>
                      <a:pt x="0" y="334"/>
                    </a:cubicBezTo>
                    <a:lnTo>
                      <a:pt x="2926" y="334"/>
                    </a:lnTo>
                    <a:cubicBezTo>
                      <a:pt x="2846" y="217"/>
                      <a:pt x="2761" y="109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694308" y="2319734"/>
                <a:ext cx="98496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35" extrusionOk="0">
                    <a:moveTo>
                      <a:pt x="0" y="1"/>
                    </a:moveTo>
                    <a:cubicBezTo>
                      <a:pt x="75" y="118"/>
                      <a:pt x="165" y="227"/>
                      <a:pt x="264" y="335"/>
                    </a:cubicBezTo>
                    <a:lnTo>
                      <a:pt x="2662" y="335"/>
                    </a:lnTo>
                    <a:cubicBezTo>
                      <a:pt x="2761" y="227"/>
                      <a:pt x="2846" y="118"/>
                      <a:pt x="29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7682425" y="2485521"/>
                <a:ext cx="12226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335" extrusionOk="0">
                    <a:moveTo>
                      <a:pt x="5" y="1"/>
                    </a:moveTo>
                    <a:cubicBezTo>
                      <a:pt x="0" y="57"/>
                      <a:pt x="0" y="114"/>
                      <a:pt x="0" y="170"/>
                    </a:cubicBezTo>
                    <a:cubicBezTo>
                      <a:pt x="0" y="226"/>
                      <a:pt x="0" y="283"/>
                      <a:pt x="5" y="335"/>
                    </a:cubicBezTo>
                    <a:lnTo>
                      <a:pt x="3627" y="335"/>
                    </a:lnTo>
                    <a:cubicBezTo>
                      <a:pt x="3632" y="283"/>
                      <a:pt x="3632" y="226"/>
                      <a:pt x="3632" y="170"/>
                    </a:cubicBezTo>
                    <a:cubicBezTo>
                      <a:pt x="3632" y="114"/>
                      <a:pt x="3632" y="57"/>
                      <a:pt x="36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3"/>
              <p:cNvSpPr/>
              <p:nvPr/>
            </p:nvSpPr>
            <p:spPr>
              <a:xfrm>
                <a:off x="7694308" y="2441019"/>
                <a:ext cx="98496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35" extrusionOk="0">
                    <a:moveTo>
                      <a:pt x="264" y="1"/>
                    </a:moveTo>
                    <a:cubicBezTo>
                      <a:pt x="165" y="109"/>
                      <a:pt x="75" y="222"/>
                      <a:pt x="0" y="335"/>
                    </a:cubicBezTo>
                    <a:lnTo>
                      <a:pt x="2926" y="335"/>
                    </a:lnTo>
                    <a:cubicBezTo>
                      <a:pt x="2846" y="222"/>
                      <a:pt x="2761" y="109"/>
                      <a:pt x="2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3"/>
              <p:cNvSpPr/>
              <p:nvPr/>
            </p:nvSpPr>
            <p:spPr>
              <a:xfrm>
                <a:off x="7694308" y="2530022"/>
                <a:ext cx="98496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35" extrusionOk="0">
                    <a:moveTo>
                      <a:pt x="0" y="0"/>
                    </a:moveTo>
                    <a:cubicBezTo>
                      <a:pt x="75" y="118"/>
                      <a:pt x="165" y="231"/>
                      <a:pt x="264" y="334"/>
                    </a:cubicBezTo>
                    <a:lnTo>
                      <a:pt x="2658" y="334"/>
                    </a:lnTo>
                    <a:cubicBezTo>
                      <a:pt x="2761" y="231"/>
                      <a:pt x="2846" y="118"/>
                      <a:pt x="29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4" name="Google Shape;874;p33"/>
            <p:cNvGrpSpPr/>
            <p:nvPr/>
          </p:nvGrpSpPr>
          <p:grpSpPr>
            <a:xfrm>
              <a:off x="7682425" y="2230764"/>
              <a:ext cx="110379" cy="310535"/>
              <a:chOff x="7682425" y="2230764"/>
              <a:chExt cx="110379" cy="310535"/>
            </a:xfrm>
          </p:grpSpPr>
          <p:sp>
            <p:nvSpPr>
              <p:cNvPr id="875" name="Google Shape;875;p33"/>
              <p:cNvSpPr/>
              <p:nvPr/>
            </p:nvSpPr>
            <p:spPr>
              <a:xfrm>
                <a:off x="7682425" y="2275266"/>
                <a:ext cx="61131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5" extrusionOk="0">
                    <a:moveTo>
                      <a:pt x="5" y="0"/>
                    </a:moveTo>
                    <a:cubicBezTo>
                      <a:pt x="0" y="57"/>
                      <a:pt x="0" y="113"/>
                      <a:pt x="0" y="165"/>
                    </a:cubicBezTo>
                    <a:cubicBezTo>
                      <a:pt x="0" y="221"/>
                      <a:pt x="0" y="278"/>
                      <a:pt x="5" y="334"/>
                    </a:cubicBezTo>
                    <a:lnTo>
                      <a:pt x="1816" y="334"/>
                    </a:lnTo>
                    <a:lnTo>
                      <a:pt x="181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3"/>
              <p:cNvSpPr/>
              <p:nvPr/>
            </p:nvSpPr>
            <p:spPr>
              <a:xfrm>
                <a:off x="7743522" y="2230764"/>
                <a:ext cx="4928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35" extrusionOk="0">
                    <a:moveTo>
                      <a:pt x="1" y="0"/>
                    </a:moveTo>
                    <a:lnTo>
                      <a:pt x="1" y="334"/>
                    </a:lnTo>
                    <a:lnTo>
                      <a:pt x="1464" y="334"/>
                    </a:lnTo>
                    <a:cubicBezTo>
                      <a:pt x="1384" y="217"/>
                      <a:pt x="1299" y="109"/>
                      <a:pt x="1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3"/>
              <p:cNvSpPr/>
              <p:nvPr/>
            </p:nvSpPr>
            <p:spPr>
              <a:xfrm>
                <a:off x="7743522" y="2319734"/>
                <a:ext cx="4928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35" extrusionOk="0">
                    <a:moveTo>
                      <a:pt x="1" y="1"/>
                    </a:moveTo>
                    <a:lnTo>
                      <a:pt x="1" y="335"/>
                    </a:lnTo>
                    <a:lnTo>
                      <a:pt x="1200" y="335"/>
                    </a:lnTo>
                    <a:cubicBezTo>
                      <a:pt x="1299" y="227"/>
                      <a:pt x="1384" y="118"/>
                      <a:pt x="14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3"/>
              <p:cNvSpPr/>
              <p:nvPr/>
            </p:nvSpPr>
            <p:spPr>
              <a:xfrm>
                <a:off x="7682425" y="2485521"/>
                <a:ext cx="61131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5" extrusionOk="0">
                    <a:moveTo>
                      <a:pt x="5" y="1"/>
                    </a:moveTo>
                    <a:cubicBezTo>
                      <a:pt x="0" y="57"/>
                      <a:pt x="0" y="114"/>
                      <a:pt x="0" y="170"/>
                    </a:cubicBezTo>
                    <a:cubicBezTo>
                      <a:pt x="0" y="226"/>
                      <a:pt x="0" y="283"/>
                      <a:pt x="5" y="335"/>
                    </a:cubicBezTo>
                    <a:lnTo>
                      <a:pt x="1816" y="335"/>
                    </a:lnTo>
                    <a:lnTo>
                      <a:pt x="18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3"/>
              <p:cNvSpPr/>
              <p:nvPr/>
            </p:nvSpPr>
            <p:spPr>
              <a:xfrm>
                <a:off x="7743522" y="2441019"/>
                <a:ext cx="4928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35" extrusionOk="0">
                    <a:moveTo>
                      <a:pt x="1" y="1"/>
                    </a:moveTo>
                    <a:lnTo>
                      <a:pt x="1" y="335"/>
                    </a:lnTo>
                    <a:lnTo>
                      <a:pt x="1464" y="335"/>
                    </a:lnTo>
                    <a:cubicBezTo>
                      <a:pt x="1384" y="222"/>
                      <a:pt x="1299" y="109"/>
                      <a:pt x="11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3"/>
              <p:cNvSpPr/>
              <p:nvPr/>
            </p:nvSpPr>
            <p:spPr>
              <a:xfrm>
                <a:off x="7743522" y="2530022"/>
                <a:ext cx="4928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35" extrusionOk="0">
                    <a:moveTo>
                      <a:pt x="1" y="0"/>
                    </a:moveTo>
                    <a:lnTo>
                      <a:pt x="1" y="334"/>
                    </a:lnTo>
                    <a:lnTo>
                      <a:pt x="1196" y="334"/>
                    </a:lnTo>
                    <a:cubicBezTo>
                      <a:pt x="1299" y="231"/>
                      <a:pt x="1384" y="118"/>
                      <a:pt x="14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1" name="Google Shape;881;p33"/>
            <p:cNvGrpSpPr/>
            <p:nvPr/>
          </p:nvGrpSpPr>
          <p:grpSpPr>
            <a:xfrm>
              <a:off x="7650277" y="2113754"/>
              <a:ext cx="186558" cy="544557"/>
              <a:chOff x="7650277" y="2113754"/>
              <a:chExt cx="186558" cy="544557"/>
            </a:xfrm>
          </p:grpSpPr>
          <p:sp>
            <p:nvSpPr>
              <p:cNvPr id="882" name="Google Shape;882;p33"/>
              <p:cNvSpPr/>
              <p:nvPr/>
            </p:nvSpPr>
            <p:spPr>
              <a:xfrm>
                <a:off x="7673235" y="2113754"/>
                <a:ext cx="163600" cy="272363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8091" extrusionOk="0">
                    <a:moveTo>
                      <a:pt x="607" y="0"/>
                    </a:moveTo>
                    <a:lnTo>
                      <a:pt x="1" y="739"/>
                    </a:lnTo>
                    <a:lnTo>
                      <a:pt x="1336" y="1839"/>
                    </a:lnTo>
                    <a:lnTo>
                      <a:pt x="2089" y="2460"/>
                    </a:lnTo>
                    <a:lnTo>
                      <a:pt x="3016" y="3222"/>
                    </a:lnTo>
                    <a:cubicBezTo>
                      <a:pt x="3114" y="3302"/>
                      <a:pt x="3204" y="3387"/>
                      <a:pt x="3288" y="3476"/>
                    </a:cubicBezTo>
                    <a:cubicBezTo>
                      <a:pt x="3387" y="3585"/>
                      <a:pt x="3472" y="3693"/>
                      <a:pt x="3552" y="3810"/>
                    </a:cubicBezTo>
                    <a:cubicBezTo>
                      <a:pt x="3749" y="4116"/>
                      <a:pt x="3867" y="4450"/>
                      <a:pt x="3900" y="4798"/>
                    </a:cubicBezTo>
                    <a:cubicBezTo>
                      <a:pt x="3905" y="4855"/>
                      <a:pt x="3905" y="4911"/>
                      <a:pt x="3905" y="4963"/>
                    </a:cubicBezTo>
                    <a:cubicBezTo>
                      <a:pt x="3905" y="5019"/>
                      <a:pt x="3905" y="5076"/>
                      <a:pt x="3900" y="5132"/>
                    </a:cubicBezTo>
                    <a:cubicBezTo>
                      <a:pt x="3867" y="5480"/>
                      <a:pt x="3749" y="5814"/>
                      <a:pt x="3552" y="6120"/>
                    </a:cubicBezTo>
                    <a:cubicBezTo>
                      <a:pt x="3472" y="6237"/>
                      <a:pt x="3387" y="6346"/>
                      <a:pt x="3288" y="6454"/>
                    </a:cubicBezTo>
                    <a:cubicBezTo>
                      <a:pt x="3204" y="6543"/>
                      <a:pt x="3114" y="6628"/>
                      <a:pt x="3016" y="6708"/>
                    </a:cubicBezTo>
                    <a:lnTo>
                      <a:pt x="2089" y="7470"/>
                    </a:lnTo>
                    <a:lnTo>
                      <a:pt x="2837" y="8091"/>
                    </a:lnTo>
                    <a:lnTo>
                      <a:pt x="3260" y="7743"/>
                    </a:lnTo>
                    <a:lnTo>
                      <a:pt x="3622" y="7442"/>
                    </a:lnTo>
                    <a:cubicBezTo>
                      <a:pt x="4417" y="6788"/>
                      <a:pt x="4859" y="5908"/>
                      <a:pt x="4859" y="4963"/>
                    </a:cubicBezTo>
                    <a:cubicBezTo>
                      <a:pt x="4859" y="4022"/>
                      <a:pt x="4417" y="3142"/>
                      <a:pt x="3622" y="2489"/>
                    </a:cubicBezTo>
                    <a:lnTo>
                      <a:pt x="2837" y="1839"/>
                    </a:lnTo>
                    <a:lnTo>
                      <a:pt x="2089" y="1223"/>
                    </a:ln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3"/>
              <p:cNvSpPr/>
              <p:nvPr/>
            </p:nvSpPr>
            <p:spPr>
              <a:xfrm>
                <a:off x="7650277" y="2386082"/>
                <a:ext cx="163600" cy="272229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8087" extrusionOk="0">
                    <a:moveTo>
                      <a:pt x="2018" y="1"/>
                    </a:moveTo>
                    <a:lnTo>
                      <a:pt x="1600" y="344"/>
                    </a:lnTo>
                    <a:lnTo>
                      <a:pt x="1238" y="645"/>
                    </a:lnTo>
                    <a:cubicBezTo>
                      <a:pt x="438" y="1299"/>
                      <a:pt x="1" y="2183"/>
                      <a:pt x="1" y="3124"/>
                    </a:cubicBezTo>
                    <a:cubicBezTo>
                      <a:pt x="1" y="4065"/>
                      <a:pt x="438" y="4944"/>
                      <a:pt x="1238" y="5603"/>
                    </a:cubicBezTo>
                    <a:lnTo>
                      <a:pt x="2018" y="6247"/>
                    </a:lnTo>
                    <a:lnTo>
                      <a:pt x="2771" y="6863"/>
                    </a:lnTo>
                    <a:lnTo>
                      <a:pt x="4253" y="8086"/>
                    </a:lnTo>
                    <a:lnTo>
                      <a:pt x="4859" y="7353"/>
                    </a:lnTo>
                    <a:lnTo>
                      <a:pt x="3519" y="6247"/>
                    </a:lnTo>
                    <a:lnTo>
                      <a:pt x="2771" y="5631"/>
                    </a:lnTo>
                    <a:lnTo>
                      <a:pt x="1840" y="4864"/>
                    </a:lnTo>
                    <a:cubicBezTo>
                      <a:pt x="1746" y="4784"/>
                      <a:pt x="1656" y="4700"/>
                      <a:pt x="1572" y="4610"/>
                    </a:cubicBezTo>
                    <a:cubicBezTo>
                      <a:pt x="1473" y="4507"/>
                      <a:pt x="1383" y="4394"/>
                      <a:pt x="1308" y="4276"/>
                    </a:cubicBezTo>
                    <a:cubicBezTo>
                      <a:pt x="1106" y="3975"/>
                      <a:pt x="988" y="3637"/>
                      <a:pt x="960" y="3289"/>
                    </a:cubicBezTo>
                    <a:cubicBezTo>
                      <a:pt x="955" y="3237"/>
                      <a:pt x="955" y="3180"/>
                      <a:pt x="955" y="3124"/>
                    </a:cubicBezTo>
                    <a:cubicBezTo>
                      <a:pt x="955" y="3068"/>
                      <a:pt x="955" y="3011"/>
                      <a:pt x="960" y="2955"/>
                    </a:cubicBezTo>
                    <a:cubicBezTo>
                      <a:pt x="988" y="2607"/>
                      <a:pt x="1106" y="2273"/>
                      <a:pt x="1308" y="1967"/>
                    </a:cubicBezTo>
                    <a:cubicBezTo>
                      <a:pt x="1383" y="1854"/>
                      <a:pt x="1473" y="1741"/>
                      <a:pt x="1572" y="1633"/>
                    </a:cubicBezTo>
                    <a:cubicBezTo>
                      <a:pt x="1656" y="1548"/>
                      <a:pt x="1746" y="1464"/>
                      <a:pt x="1840" y="1384"/>
                    </a:cubicBezTo>
                    <a:lnTo>
                      <a:pt x="2771" y="617"/>
                    </a:lnTo>
                    <a:lnTo>
                      <a:pt x="201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4" name="Google Shape;884;p33"/>
            <p:cNvGrpSpPr/>
            <p:nvPr/>
          </p:nvGrpSpPr>
          <p:grpSpPr>
            <a:xfrm>
              <a:off x="7554003" y="2175659"/>
              <a:ext cx="371330" cy="513115"/>
              <a:chOff x="7554003" y="2175659"/>
              <a:chExt cx="371330" cy="513115"/>
            </a:xfrm>
          </p:grpSpPr>
          <p:sp>
            <p:nvSpPr>
              <p:cNvPr id="885" name="Google Shape;885;p33"/>
              <p:cNvSpPr/>
              <p:nvPr/>
            </p:nvSpPr>
            <p:spPr>
              <a:xfrm>
                <a:off x="7911228" y="2340604"/>
                <a:ext cx="14105" cy="13398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98" extrusionOk="0">
                    <a:moveTo>
                      <a:pt x="214" y="0"/>
                    </a:moveTo>
                    <a:cubicBezTo>
                      <a:pt x="206" y="0"/>
                      <a:pt x="197" y="1"/>
                      <a:pt x="188" y="2"/>
                    </a:cubicBezTo>
                    <a:cubicBezTo>
                      <a:pt x="80" y="11"/>
                      <a:pt x="0" y="110"/>
                      <a:pt x="14" y="218"/>
                    </a:cubicBezTo>
                    <a:cubicBezTo>
                      <a:pt x="23" y="320"/>
                      <a:pt x="112" y="398"/>
                      <a:pt x="213" y="398"/>
                    </a:cubicBezTo>
                    <a:cubicBezTo>
                      <a:pt x="219" y="398"/>
                      <a:pt x="225" y="397"/>
                      <a:pt x="231" y="397"/>
                    </a:cubicBezTo>
                    <a:cubicBezTo>
                      <a:pt x="339" y="387"/>
                      <a:pt x="419" y="289"/>
                      <a:pt x="409" y="176"/>
                    </a:cubicBezTo>
                    <a:cubicBezTo>
                      <a:pt x="396" y="76"/>
                      <a:pt x="315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3"/>
              <p:cNvSpPr/>
              <p:nvPr/>
            </p:nvSpPr>
            <p:spPr>
              <a:xfrm>
                <a:off x="7839494" y="2460644"/>
                <a:ext cx="14138" cy="13398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98" extrusionOk="0">
                    <a:moveTo>
                      <a:pt x="206" y="0"/>
                    </a:moveTo>
                    <a:cubicBezTo>
                      <a:pt x="200" y="0"/>
                      <a:pt x="194" y="1"/>
                      <a:pt x="189" y="1"/>
                    </a:cubicBezTo>
                    <a:cubicBezTo>
                      <a:pt x="80" y="15"/>
                      <a:pt x="0" y="109"/>
                      <a:pt x="10" y="222"/>
                    </a:cubicBezTo>
                    <a:cubicBezTo>
                      <a:pt x="23" y="322"/>
                      <a:pt x="108" y="398"/>
                      <a:pt x="206" y="398"/>
                    </a:cubicBezTo>
                    <a:cubicBezTo>
                      <a:pt x="214" y="398"/>
                      <a:pt x="223" y="397"/>
                      <a:pt x="231" y="396"/>
                    </a:cubicBezTo>
                    <a:cubicBezTo>
                      <a:pt x="339" y="387"/>
                      <a:pt x="419" y="288"/>
                      <a:pt x="410" y="180"/>
                    </a:cubicBezTo>
                    <a:cubicBezTo>
                      <a:pt x="396" y="78"/>
                      <a:pt x="307" y="0"/>
                      <a:pt x="2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3"/>
              <p:cNvSpPr/>
              <p:nvPr/>
            </p:nvSpPr>
            <p:spPr>
              <a:xfrm>
                <a:off x="7579654" y="2508916"/>
                <a:ext cx="14273" cy="1339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98" extrusionOk="0">
                    <a:moveTo>
                      <a:pt x="218" y="0"/>
                    </a:moveTo>
                    <a:cubicBezTo>
                      <a:pt x="210" y="0"/>
                      <a:pt x="202" y="1"/>
                      <a:pt x="194" y="2"/>
                    </a:cubicBezTo>
                    <a:cubicBezTo>
                      <a:pt x="81" y="11"/>
                      <a:pt x="1" y="110"/>
                      <a:pt x="15" y="218"/>
                    </a:cubicBezTo>
                    <a:cubicBezTo>
                      <a:pt x="24" y="325"/>
                      <a:pt x="112" y="398"/>
                      <a:pt x="213" y="398"/>
                    </a:cubicBezTo>
                    <a:cubicBezTo>
                      <a:pt x="219" y="398"/>
                      <a:pt x="225" y="397"/>
                      <a:pt x="231" y="397"/>
                    </a:cubicBezTo>
                    <a:cubicBezTo>
                      <a:pt x="344" y="387"/>
                      <a:pt x="424" y="289"/>
                      <a:pt x="410" y="181"/>
                    </a:cubicBezTo>
                    <a:cubicBezTo>
                      <a:pt x="401" y="76"/>
                      <a:pt x="316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3"/>
              <p:cNvSpPr/>
              <p:nvPr/>
            </p:nvSpPr>
            <p:spPr>
              <a:xfrm>
                <a:off x="7636038" y="2179530"/>
                <a:ext cx="15081" cy="1346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0" extrusionOk="0">
                    <a:moveTo>
                      <a:pt x="223" y="1"/>
                    </a:moveTo>
                    <a:cubicBezTo>
                      <a:pt x="175" y="1"/>
                      <a:pt x="127" y="17"/>
                      <a:pt x="90" y="50"/>
                    </a:cubicBezTo>
                    <a:cubicBezTo>
                      <a:pt x="10" y="125"/>
                      <a:pt x="0" y="252"/>
                      <a:pt x="75" y="332"/>
                    </a:cubicBezTo>
                    <a:cubicBezTo>
                      <a:pt x="115" y="377"/>
                      <a:pt x="170" y="400"/>
                      <a:pt x="224" y="400"/>
                    </a:cubicBezTo>
                    <a:cubicBezTo>
                      <a:pt x="272" y="400"/>
                      <a:pt x="320" y="382"/>
                      <a:pt x="358" y="346"/>
                    </a:cubicBezTo>
                    <a:cubicBezTo>
                      <a:pt x="438" y="271"/>
                      <a:pt x="447" y="144"/>
                      <a:pt x="372" y="64"/>
                    </a:cubicBezTo>
                    <a:cubicBezTo>
                      <a:pt x="332" y="22"/>
                      <a:pt x="277" y="1"/>
                      <a:pt x="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3"/>
              <p:cNvSpPr/>
              <p:nvPr/>
            </p:nvSpPr>
            <p:spPr>
              <a:xfrm>
                <a:off x="7642838" y="2642118"/>
                <a:ext cx="14912" cy="13431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99" extrusionOk="0">
                    <a:moveTo>
                      <a:pt x="216" y="1"/>
                    </a:moveTo>
                    <a:cubicBezTo>
                      <a:pt x="169" y="1"/>
                      <a:pt x="122" y="18"/>
                      <a:pt x="85" y="52"/>
                    </a:cubicBezTo>
                    <a:cubicBezTo>
                      <a:pt x="5" y="128"/>
                      <a:pt x="0" y="255"/>
                      <a:pt x="76" y="335"/>
                    </a:cubicBezTo>
                    <a:cubicBezTo>
                      <a:pt x="116" y="377"/>
                      <a:pt x="169" y="398"/>
                      <a:pt x="223" y="398"/>
                    </a:cubicBezTo>
                    <a:cubicBezTo>
                      <a:pt x="270" y="398"/>
                      <a:pt x="318" y="382"/>
                      <a:pt x="358" y="349"/>
                    </a:cubicBezTo>
                    <a:cubicBezTo>
                      <a:pt x="438" y="273"/>
                      <a:pt x="443" y="146"/>
                      <a:pt x="367" y="66"/>
                    </a:cubicBezTo>
                    <a:cubicBezTo>
                      <a:pt x="327" y="23"/>
                      <a:pt x="271" y="1"/>
                      <a:pt x="2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3"/>
              <p:cNvSpPr/>
              <p:nvPr/>
            </p:nvSpPr>
            <p:spPr>
              <a:xfrm>
                <a:off x="7754631" y="2675309"/>
                <a:ext cx="14912" cy="1346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00" extrusionOk="0">
                    <a:moveTo>
                      <a:pt x="221" y="0"/>
                    </a:moveTo>
                    <a:cubicBezTo>
                      <a:pt x="172" y="0"/>
                      <a:pt x="123" y="18"/>
                      <a:pt x="85" y="54"/>
                    </a:cubicBezTo>
                    <a:cubicBezTo>
                      <a:pt x="5" y="129"/>
                      <a:pt x="0" y="256"/>
                      <a:pt x="76" y="336"/>
                    </a:cubicBezTo>
                    <a:cubicBezTo>
                      <a:pt x="115" y="378"/>
                      <a:pt x="168" y="399"/>
                      <a:pt x="222" y="399"/>
                    </a:cubicBezTo>
                    <a:cubicBezTo>
                      <a:pt x="271" y="399"/>
                      <a:pt x="320" y="382"/>
                      <a:pt x="358" y="346"/>
                    </a:cubicBezTo>
                    <a:cubicBezTo>
                      <a:pt x="438" y="270"/>
                      <a:pt x="442" y="143"/>
                      <a:pt x="367" y="64"/>
                    </a:cubicBezTo>
                    <a:cubicBezTo>
                      <a:pt x="328" y="22"/>
                      <a:pt x="274" y="0"/>
                      <a:pt x="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3"/>
              <p:cNvSpPr/>
              <p:nvPr/>
            </p:nvSpPr>
            <p:spPr>
              <a:xfrm>
                <a:off x="7554003" y="2265874"/>
                <a:ext cx="7170" cy="6733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00" extrusionOk="0">
                    <a:moveTo>
                      <a:pt x="106" y="0"/>
                    </a:moveTo>
                    <a:cubicBezTo>
                      <a:pt x="56" y="0"/>
                      <a:pt x="14" y="35"/>
                      <a:pt x="5" y="82"/>
                    </a:cubicBezTo>
                    <a:cubicBezTo>
                      <a:pt x="1" y="138"/>
                      <a:pt x="38" y="190"/>
                      <a:pt x="90" y="199"/>
                    </a:cubicBezTo>
                    <a:cubicBezTo>
                      <a:pt x="93" y="199"/>
                      <a:pt x="96" y="200"/>
                      <a:pt x="100" y="200"/>
                    </a:cubicBezTo>
                    <a:cubicBezTo>
                      <a:pt x="152" y="200"/>
                      <a:pt x="199" y="163"/>
                      <a:pt x="203" y="114"/>
                    </a:cubicBezTo>
                    <a:cubicBezTo>
                      <a:pt x="212" y="58"/>
                      <a:pt x="175" y="6"/>
                      <a:pt x="123" y="2"/>
                    </a:cubicBezTo>
                    <a:cubicBezTo>
                      <a:pt x="117" y="1"/>
                      <a:pt x="111" y="0"/>
                      <a:pt x="1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3"/>
              <p:cNvSpPr/>
              <p:nvPr/>
            </p:nvSpPr>
            <p:spPr>
              <a:xfrm>
                <a:off x="7618601" y="2452397"/>
                <a:ext cx="7338" cy="6733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00" extrusionOk="0">
                    <a:moveTo>
                      <a:pt x="107" y="0"/>
                    </a:moveTo>
                    <a:cubicBezTo>
                      <a:pt x="61" y="0"/>
                      <a:pt x="19" y="35"/>
                      <a:pt x="10" y="82"/>
                    </a:cubicBezTo>
                    <a:cubicBezTo>
                      <a:pt x="1" y="138"/>
                      <a:pt x="38" y="190"/>
                      <a:pt x="95" y="199"/>
                    </a:cubicBezTo>
                    <a:cubicBezTo>
                      <a:pt x="98" y="199"/>
                      <a:pt x="101" y="200"/>
                      <a:pt x="104" y="200"/>
                    </a:cubicBezTo>
                    <a:cubicBezTo>
                      <a:pt x="152" y="200"/>
                      <a:pt x="199" y="163"/>
                      <a:pt x="208" y="114"/>
                    </a:cubicBezTo>
                    <a:cubicBezTo>
                      <a:pt x="217" y="58"/>
                      <a:pt x="180" y="6"/>
                      <a:pt x="123" y="2"/>
                    </a:cubicBezTo>
                    <a:cubicBezTo>
                      <a:pt x="118" y="1"/>
                      <a:pt x="112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3"/>
              <p:cNvSpPr/>
              <p:nvPr/>
            </p:nvSpPr>
            <p:spPr>
              <a:xfrm>
                <a:off x="7833165" y="2595832"/>
                <a:ext cx="7136" cy="6766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01" extrusionOk="0">
                    <a:moveTo>
                      <a:pt x="105" y="1"/>
                    </a:moveTo>
                    <a:cubicBezTo>
                      <a:pt x="57" y="1"/>
                      <a:pt x="18" y="36"/>
                      <a:pt x="10" y="87"/>
                    </a:cubicBezTo>
                    <a:cubicBezTo>
                      <a:pt x="0" y="139"/>
                      <a:pt x="38" y="190"/>
                      <a:pt x="94" y="200"/>
                    </a:cubicBezTo>
                    <a:cubicBezTo>
                      <a:pt x="98" y="200"/>
                      <a:pt x="101" y="200"/>
                      <a:pt x="104" y="200"/>
                    </a:cubicBezTo>
                    <a:cubicBezTo>
                      <a:pt x="152" y="200"/>
                      <a:pt x="198" y="168"/>
                      <a:pt x="207" y="115"/>
                    </a:cubicBezTo>
                    <a:cubicBezTo>
                      <a:pt x="212" y="59"/>
                      <a:pt x="179" y="12"/>
                      <a:pt x="123" y="2"/>
                    </a:cubicBezTo>
                    <a:cubicBezTo>
                      <a:pt x="117" y="1"/>
                      <a:pt x="111" y="1"/>
                      <a:pt x="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3"/>
              <p:cNvSpPr/>
              <p:nvPr/>
            </p:nvSpPr>
            <p:spPr>
              <a:xfrm>
                <a:off x="7868140" y="2269240"/>
                <a:ext cx="6699" cy="66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98" extrusionOk="0">
                    <a:moveTo>
                      <a:pt x="100" y="0"/>
                    </a:moveTo>
                    <a:cubicBezTo>
                      <a:pt x="43" y="0"/>
                      <a:pt x="1" y="43"/>
                      <a:pt x="1" y="99"/>
                    </a:cubicBezTo>
                    <a:cubicBezTo>
                      <a:pt x="1" y="151"/>
                      <a:pt x="43" y="198"/>
                      <a:pt x="100" y="198"/>
                    </a:cubicBezTo>
                    <a:cubicBezTo>
                      <a:pt x="156" y="198"/>
                      <a:pt x="198" y="151"/>
                      <a:pt x="198" y="99"/>
                    </a:cubicBezTo>
                    <a:cubicBezTo>
                      <a:pt x="198" y="43"/>
                      <a:pt x="156" y="0"/>
                      <a:pt x="1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3"/>
              <p:cNvSpPr/>
              <p:nvPr/>
            </p:nvSpPr>
            <p:spPr>
              <a:xfrm>
                <a:off x="7869722" y="2388001"/>
                <a:ext cx="6699" cy="66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98" extrusionOk="0">
                    <a:moveTo>
                      <a:pt x="100" y="0"/>
                    </a:moveTo>
                    <a:cubicBezTo>
                      <a:pt x="43" y="0"/>
                      <a:pt x="1" y="42"/>
                      <a:pt x="1" y="99"/>
                    </a:cubicBezTo>
                    <a:cubicBezTo>
                      <a:pt x="1" y="151"/>
                      <a:pt x="43" y="198"/>
                      <a:pt x="100" y="198"/>
                    </a:cubicBezTo>
                    <a:cubicBezTo>
                      <a:pt x="156" y="198"/>
                      <a:pt x="198" y="151"/>
                      <a:pt x="198" y="99"/>
                    </a:cubicBezTo>
                    <a:cubicBezTo>
                      <a:pt x="198" y="42"/>
                      <a:pt x="156" y="0"/>
                      <a:pt x="1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3"/>
              <p:cNvSpPr/>
              <p:nvPr/>
            </p:nvSpPr>
            <p:spPr>
              <a:xfrm>
                <a:off x="7646945" y="2571494"/>
                <a:ext cx="6699" cy="6699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99" extrusionOk="0">
                    <a:moveTo>
                      <a:pt x="100" y="1"/>
                    </a:moveTo>
                    <a:cubicBezTo>
                      <a:pt x="43" y="1"/>
                      <a:pt x="1" y="43"/>
                      <a:pt x="1" y="100"/>
                    </a:cubicBezTo>
                    <a:cubicBezTo>
                      <a:pt x="1" y="156"/>
                      <a:pt x="43" y="198"/>
                      <a:pt x="100" y="198"/>
                    </a:cubicBezTo>
                    <a:cubicBezTo>
                      <a:pt x="156" y="198"/>
                      <a:pt x="198" y="156"/>
                      <a:pt x="198" y="100"/>
                    </a:cubicBezTo>
                    <a:cubicBezTo>
                      <a:pt x="198" y="43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3"/>
              <p:cNvSpPr/>
              <p:nvPr/>
            </p:nvSpPr>
            <p:spPr>
              <a:xfrm>
                <a:off x="7590728" y="2368207"/>
                <a:ext cx="21106" cy="21073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26" extrusionOk="0">
                    <a:moveTo>
                      <a:pt x="316" y="0"/>
                    </a:moveTo>
                    <a:cubicBezTo>
                      <a:pt x="142" y="0"/>
                      <a:pt x="1" y="141"/>
                      <a:pt x="1" y="315"/>
                    </a:cubicBezTo>
                    <a:cubicBezTo>
                      <a:pt x="1" y="485"/>
                      <a:pt x="142" y="626"/>
                      <a:pt x="316" y="626"/>
                    </a:cubicBezTo>
                    <a:cubicBezTo>
                      <a:pt x="485" y="626"/>
                      <a:pt x="627" y="485"/>
                      <a:pt x="627" y="315"/>
                    </a:cubicBezTo>
                    <a:cubicBezTo>
                      <a:pt x="627" y="141"/>
                      <a:pt x="485" y="0"/>
                      <a:pt x="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3"/>
              <p:cNvSpPr/>
              <p:nvPr/>
            </p:nvSpPr>
            <p:spPr>
              <a:xfrm>
                <a:off x="7873055" y="2534129"/>
                <a:ext cx="20938" cy="21106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27" extrusionOk="0">
                    <a:moveTo>
                      <a:pt x="311" y="1"/>
                    </a:moveTo>
                    <a:cubicBezTo>
                      <a:pt x="142" y="1"/>
                      <a:pt x="1" y="142"/>
                      <a:pt x="1" y="316"/>
                    </a:cubicBezTo>
                    <a:cubicBezTo>
                      <a:pt x="1" y="485"/>
                      <a:pt x="142" y="626"/>
                      <a:pt x="311" y="626"/>
                    </a:cubicBezTo>
                    <a:cubicBezTo>
                      <a:pt x="485" y="626"/>
                      <a:pt x="621" y="485"/>
                      <a:pt x="621" y="316"/>
                    </a:cubicBezTo>
                    <a:cubicBezTo>
                      <a:pt x="621" y="142"/>
                      <a:pt x="485" y="1"/>
                      <a:pt x="3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3"/>
              <p:cNvSpPr/>
              <p:nvPr/>
            </p:nvSpPr>
            <p:spPr>
              <a:xfrm>
                <a:off x="7857705" y="2175659"/>
                <a:ext cx="20938" cy="21106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27" extrusionOk="0">
                    <a:moveTo>
                      <a:pt x="311" y="0"/>
                    </a:moveTo>
                    <a:cubicBezTo>
                      <a:pt x="137" y="0"/>
                      <a:pt x="0" y="142"/>
                      <a:pt x="0" y="316"/>
                    </a:cubicBezTo>
                    <a:cubicBezTo>
                      <a:pt x="0" y="485"/>
                      <a:pt x="137" y="626"/>
                      <a:pt x="311" y="626"/>
                    </a:cubicBezTo>
                    <a:cubicBezTo>
                      <a:pt x="485" y="626"/>
                      <a:pt x="621" y="485"/>
                      <a:pt x="621" y="316"/>
                    </a:cubicBezTo>
                    <a:cubicBezTo>
                      <a:pt x="621" y="142"/>
                      <a:pt x="485" y="0"/>
                      <a:pt x="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E093F-B7C8-9E70-E77E-EF7AEC445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58C3-F4CD-723A-6D14-EA60ECB2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E650E-9F4B-8114-3C76-86F2EBC2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E54DD-0BA1-4D91-9DA8-F1449F2931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911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47396-AF1B-488F-08D2-50188258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8EF97-8A2A-2657-CFBD-5A5109FD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08379-99F3-40A4-F82E-7B44A519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F0EE6-4CBE-4C69-B2CE-CFCB92D32F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823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38364-7BCE-DD66-1853-1C336930F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CAFB1-6CF7-2CCC-F080-3F188912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DF751-766F-61C0-8B45-48CDB97C7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810AB-0AFF-40CC-86BB-D44DFEA4A9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922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503B7-2665-F546-5CA5-46E57298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A8740-7B34-1D99-2A20-9E9980A4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9CE36-74B5-E6AE-8F21-D7A4F6BF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16BA0-0A45-490F-AA14-BCD895FC96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843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258DEC-CC40-F762-730F-B8C08CE6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B25F49-4CC9-74F2-B911-8106BAB7D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FA6F91-98B5-DB03-9CEE-5C6A5B43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35B39-626E-47FA-9121-669648FF82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04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E2D9D0-0896-72C5-9430-AD2198AD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7DA36D3-F9FC-8F8D-9220-D09FBE1A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5B5E7F-2A22-86E4-EAE2-8605B8B7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FD9C7B-6FF5-474F-AD40-7C3DADAD7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097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78AA5C-55ED-E492-CD20-6579FBA5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ED0D2A2-6422-4E22-C13F-C65C45A1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7EDBE1-340C-79AC-3F14-F6B459335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63731-B309-4F80-B80E-D49D50DBEB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91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D0D9071-566F-D4FC-29C7-458AC98E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E538B86-6B0D-1E07-FB1A-DF7EBFB03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96BC68-E59F-7019-8B57-F3DAB3194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ADB9E-E080-4D24-9E4B-4339E807E2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59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920850" y="1593600"/>
            <a:ext cx="4532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538538"/>
            <a:ext cx="1100700" cy="9519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920850" y="2630175"/>
            <a:ext cx="45324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highlight>
                  <a:schemeClr val="accent3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8100000">
            <a:off x="451449" y="4362745"/>
            <a:ext cx="297700" cy="297700"/>
          </a:xfrm>
          <a:custGeom>
            <a:avLst/>
            <a:gdLst/>
            <a:ahLst/>
            <a:cxnLst/>
            <a:rect l="l" t="t" r="r" b="b"/>
            <a:pathLst>
              <a:path w="4606" h="4606" extrusionOk="0">
                <a:moveTo>
                  <a:pt x="3124" y="904"/>
                </a:moveTo>
                <a:cubicBezTo>
                  <a:pt x="3166" y="904"/>
                  <a:pt x="3209" y="904"/>
                  <a:pt x="3251" y="908"/>
                </a:cubicBezTo>
                <a:lnTo>
                  <a:pt x="3660" y="951"/>
                </a:lnTo>
                <a:lnTo>
                  <a:pt x="3698" y="1355"/>
                </a:lnTo>
                <a:cubicBezTo>
                  <a:pt x="3703" y="1398"/>
                  <a:pt x="3703" y="1440"/>
                  <a:pt x="3703" y="1482"/>
                </a:cubicBezTo>
                <a:lnTo>
                  <a:pt x="3416" y="1195"/>
                </a:lnTo>
                <a:lnTo>
                  <a:pt x="3124" y="904"/>
                </a:lnTo>
                <a:close/>
                <a:moveTo>
                  <a:pt x="2983" y="923"/>
                </a:moveTo>
                <a:lnTo>
                  <a:pt x="3336" y="1275"/>
                </a:lnTo>
                <a:lnTo>
                  <a:pt x="3684" y="1623"/>
                </a:lnTo>
                <a:cubicBezTo>
                  <a:pt x="3660" y="1746"/>
                  <a:pt x="3609" y="1854"/>
                  <a:pt x="3529" y="1948"/>
                </a:cubicBezTo>
                <a:lnTo>
                  <a:pt x="3096" y="1511"/>
                </a:lnTo>
                <a:lnTo>
                  <a:pt x="2658" y="1078"/>
                </a:lnTo>
                <a:cubicBezTo>
                  <a:pt x="2752" y="998"/>
                  <a:pt x="2861" y="946"/>
                  <a:pt x="2983" y="923"/>
                </a:cubicBezTo>
                <a:close/>
                <a:moveTo>
                  <a:pt x="2578" y="1158"/>
                </a:moveTo>
                <a:lnTo>
                  <a:pt x="3016" y="1591"/>
                </a:lnTo>
                <a:lnTo>
                  <a:pt x="3449" y="2028"/>
                </a:lnTo>
                <a:cubicBezTo>
                  <a:pt x="3359" y="2103"/>
                  <a:pt x="3251" y="2155"/>
                  <a:pt x="3129" y="2183"/>
                </a:cubicBezTo>
                <a:lnTo>
                  <a:pt x="2776" y="1830"/>
                </a:lnTo>
                <a:lnTo>
                  <a:pt x="2428" y="1478"/>
                </a:lnTo>
                <a:cubicBezTo>
                  <a:pt x="2451" y="1355"/>
                  <a:pt x="2503" y="1247"/>
                  <a:pt x="2578" y="1158"/>
                </a:cubicBezTo>
                <a:close/>
                <a:moveTo>
                  <a:pt x="2409" y="1623"/>
                </a:moveTo>
                <a:lnTo>
                  <a:pt x="2696" y="1910"/>
                </a:lnTo>
                <a:lnTo>
                  <a:pt x="2988" y="2197"/>
                </a:lnTo>
                <a:cubicBezTo>
                  <a:pt x="2945" y="2197"/>
                  <a:pt x="2903" y="2197"/>
                  <a:pt x="2861" y="2193"/>
                </a:cubicBezTo>
                <a:lnTo>
                  <a:pt x="2451" y="2155"/>
                </a:lnTo>
                <a:lnTo>
                  <a:pt x="2414" y="1746"/>
                </a:lnTo>
                <a:cubicBezTo>
                  <a:pt x="2409" y="1703"/>
                  <a:pt x="2409" y="1661"/>
                  <a:pt x="2409" y="1623"/>
                </a:cubicBezTo>
                <a:close/>
                <a:moveTo>
                  <a:pt x="1624" y="2409"/>
                </a:moveTo>
                <a:cubicBezTo>
                  <a:pt x="1666" y="2409"/>
                  <a:pt x="1704" y="2409"/>
                  <a:pt x="1751" y="2414"/>
                </a:cubicBezTo>
                <a:lnTo>
                  <a:pt x="2155" y="2451"/>
                </a:lnTo>
                <a:lnTo>
                  <a:pt x="2193" y="2861"/>
                </a:lnTo>
                <a:cubicBezTo>
                  <a:pt x="2197" y="2903"/>
                  <a:pt x="2202" y="2945"/>
                  <a:pt x="2197" y="2983"/>
                </a:cubicBezTo>
                <a:lnTo>
                  <a:pt x="1911" y="2696"/>
                </a:lnTo>
                <a:lnTo>
                  <a:pt x="1624" y="2409"/>
                </a:lnTo>
                <a:close/>
                <a:moveTo>
                  <a:pt x="1478" y="2428"/>
                </a:moveTo>
                <a:lnTo>
                  <a:pt x="1831" y="2776"/>
                </a:lnTo>
                <a:lnTo>
                  <a:pt x="2183" y="3129"/>
                </a:lnTo>
                <a:cubicBezTo>
                  <a:pt x="2155" y="3251"/>
                  <a:pt x="2103" y="3359"/>
                  <a:pt x="2028" y="3448"/>
                </a:cubicBezTo>
                <a:lnTo>
                  <a:pt x="1591" y="3016"/>
                </a:lnTo>
                <a:lnTo>
                  <a:pt x="1158" y="2578"/>
                </a:lnTo>
                <a:cubicBezTo>
                  <a:pt x="1247" y="2503"/>
                  <a:pt x="1355" y="2451"/>
                  <a:pt x="1478" y="2428"/>
                </a:cubicBezTo>
                <a:close/>
                <a:moveTo>
                  <a:pt x="1078" y="2658"/>
                </a:moveTo>
                <a:lnTo>
                  <a:pt x="1511" y="3096"/>
                </a:lnTo>
                <a:lnTo>
                  <a:pt x="1948" y="3528"/>
                </a:lnTo>
                <a:cubicBezTo>
                  <a:pt x="1859" y="3608"/>
                  <a:pt x="1746" y="3660"/>
                  <a:pt x="1628" y="3684"/>
                </a:cubicBezTo>
                <a:lnTo>
                  <a:pt x="1276" y="3331"/>
                </a:lnTo>
                <a:lnTo>
                  <a:pt x="923" y="2983"/>
                </a:lnTo>
                <a:cubicBezTo>
                  <a:pt x="946" y="2861"/>
                  <a:pt x="1003" y="2752"/>
                  <a:pt x="1078" y="2658"/>
                </a:cubicBezTo>
                <a:close/>
                <a:moveTo>
                  <a:pt x="909" y="3124"/>
                </a:moveTo>
                <a:lnTo>
                  <a:pt x="1196" y="3411"/>
                </a:lnTo>
                <a:lnTo>
                  <a:pt x="1482" y="3702"/>
                </a:lnTo>
                <a:cubicBezTo>
                  <a:pt x="1440" y="3702"/>
                  <a:pt x="1398" y="3702"/>
                  <a:pt x="1355" y="3698"/>
                </a:cubicBezTo>
                <a:lnTo>
                  <a:pt x="951" y="3655"/>
                </a:lnTo>
                <a:lnTo>
                  <a:pt x="909" y="3251"/>
                </a:lnTo>
                <a:cubicBezTo>
                  <a:pt x="904" y="3209"/>
                  <a:pt x="904" y="3166"/>
                  <a:pt x="909" y="3124"/>
                </a:cubicBezTo>
                <a:close/>
                <a:moveTo>
                  <a:pt x="3891" y="1"/>
                </a:moveTo>
                <a:lnTo>
                  <a:pt x="3571" y="34"/>
                </a:lnTo>
                <a:lnTo>
                  <a:pt x="3627" y="622"/>
                </a:lnTo>
                <a:lnTo>
                  <a:pt x="3284" y="589"/>
                </a:lnTo>
                <a:cubicBezTo>
                  <a:pt x="3238" y="584"/>
                  <a:pt x="3192" y="581"/>
                  <a:pt x="3148" y="581"/>
                </a:cubicBezTo>
                <a:cubicBezTo>
                  <a:pt x="2850" y="581"/>
                  <a:pt x="2587" y="689"/>
                  <a:pt x="2390" y="885"/>
                </a:cubicBezTo>
                <a:cubicBezTo>
                  <a:pt x="2165" y="1111"/>
                  <a:pt x="2056" y="1431"/>
                  <a:pt x="2089" y="1779"/>
                </a:cubicBezTo>
                <a:lnTo>
                  <a:pt x="2103" y="1939"/>
                </a:lnTo>
                <a:lnTo>
                  <a:pt x="2122" y="2122"/>
                </a:lnTo>
                <a:lnTo>
                  <a:pt x="2122" y="2122"/>
                </a:lnTo>
                <a:lnTo>
                  <a:pt x="1939" y="2103"/>
                </a:lnTo>
                <a:lnTo>
                  <a:pt x="1779" y="2089"/>
                </a:lnTo>
                <a:cubicBezTo>
                  <a:pt x="1737" y="2085"/>
                  <a:pt x="1695" y="2083"/>
                  <a:pt x="1654" y="2083"/>
                </a:cubicBezTo>
                <a:cubicBezTo>
                  <a:pt x="1355" y="2083"/>
                  <a:pt x="1084" y="2188"/>
                  <a:pt x="885" y="2390"/>
                </a:cubicBezTo>
                <a:cubicBezTo>
                  <a:pt x="659" y="2616"/>
                  <a:pt x="551" y="2931"/>
                  <a:pt x="589" y="3284"/>
                </a:cubicBezTo>
                <a:lnTo>
                  <a:pt x="622" y="3627"/>
                </a:lnTo>
                <a:lnTo>
                  <a:pt x="34" y="3571"/>
                </a:lnTo>
                <a:lnTo>
                  <a:pt x="1" y="3891"/>
                </a:lnTo>
                <a:lnTo>
                  <a:pt x="655" y="3956"/>
                </a:lnTo>
                <a:lnTo>
                  <a:pt x="716" y="4606"/>
                </a:lnTo>
                <a:lnTo>
                  <a:pt x="1040" y="4573"/>
                </a:lnTo>
                <a:lnTo>
                  <a:pt x="979" y="3985"/>
                </a:lnTo>
                <a:lnTo>
                  <a:pt x="1327" y="4022"/>
                </a:lnTo>
                <a:cubicBezTo>
                  <a:pt x="1368" y="4026"/>
                  <a:pt x="1409" y="4028"/>
                  <a:pt x="1449" y="4028"/>
                </a:cubicBezTo>
                <a:cubicBezTo>
                  <a:pt x="1748" y="4028"/>
                  <a:pt x="2018" y="3920"/>
                  <a:pt x="2221" y="3721"/>
                </a:cubicBezTo>
                <a:cubicBezTo>
                  <a:pt x="2447" y="3496"/>
                  <a:pt x="2550" y="3176"/>
                  <a:pt x="2517" y="2828"/>
                </a:cubicBezTo>
                <a:lnTo>
                  <a:pt x="2503" y="2668"/>
                </a:lnTo>
                <a:lnTo>
                  <a:pt x="2484" y="2484"/>
                </a:lnTo>
                <a:lnTo>
                  <a:pt x="2668" y="2503"/>
                </a:lnTo>
                <a:lnTo>
                  <a:pt x="2828" y="2517"/>
                </a:lnTo>
                <a:cubicBezTo>
                  <a:pt x="2870" y="2521"/>
                  <a:pt x="2912" y="2523"/>
                  <a:pt x="2953" y="2523"/>
                </a:cubicBezTo>
                <a:cubicBezTo>
                  <a:pt x="3252" y="2523"/>
                  <a:pt x="3523" y="2419"/>
                  <a:pt x="3721" y="2216"/>
                </a:cubicBezTo>
                <a:cubicBezTo>
                  <a:pt x="3947" y="1990"/>
                  <a:pt x="4055" y="1675"/>
                  <a:pt x="4022" y="1322"/>
                </a:cubicBezTo>
                <a:lnTo>
                  <a:pt x="3990" y="979"/>
                </a:lnTo>
                <a:lnTo>
                  <a:pt x="4573" y="1035"/>
                </a:lnTo>
                <a:lnTo>
                  <a:pt x="4606" y="716"/>
                </a:lnTo>
                <a:lnTo>
                  <a:pt x="3957" y="650"/>
                </a:lnTo>
                <a:lnTo>
                  <a:pt x="3891" y="1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8100000">
            <a:off x="158889" y="984417"/>
            <a:ext cx="297700" cy="297700"/>
          </a:xfrm>
          <a:custGeom>
            <a:avLst/>
            <a:gdLst/>
            <a:ahLst/>
            <a:cxnLst/>
            <a:rect l="l" t="t" r="r" b="b"/>
            <a:pathLst>
              <a:path w="4606" h="4606" extrusionOk="0">
                <a:moveTo>
                  <a:pt x="3123" y="904"/>
                </a:moveTo>
                <a:cubicBezTo>
                  <a:pt x="3166" y="904"/>
                  <a:pt x="3208" y="904"/>
                  <a:pt x="3250" y="909"/>
                </a:cubicBezTo>
                <a:lnTo>
                  <a:pt x="3660" y="946"/>
                </a:lnTo>
                <a:lnTo>
                  <a:pt x="3697" y="1356"/>
                </a:lnTo>
                <a:cubicBezTo>
                  <a:pt x="3702" y="1398"/>
                  <a:pt x="3702" y="1440"/>
                  <a:pt x="3702" y="1483"/>
                </a:cubicBezTo>
                <a:lnTo>
                  <a:pt x="3415" y="1191"/>
                </a:lnTo>
                <a:lnTo>
                  <a:pt x="3123" y="904"/>
                </a:lnTo>
                <a:close/>
                <a:moveTo>
                  <a:pt x="2982" y="923"/>
                </a:moveTo>
                <a:lnTo>
                  <a:pt x="3330" y="1271"/>
                </a:lnTo>
                <a:lnTo>
                  <a:pt x="3683" y="1624"/>
                </a:lnTo>
                <a:cubicBezTo>
                  <a:pt x="3660" y="1746"/>
                  <a:pt x="3608" y="1854"/>
                  <a:pt x="3528" y="1944"/>
                </a:cubicBezTo>
                <a:lnTo>
                  <a:pt x="3095" y="1511"/>
                </a:lnTo>
                <a:lnTo>
                  <a:pt x="2658" y="1073"/>
                </a:lnTo>
                <a:cubicBezTo>
                  <a:pt x="2752" y="998"/>
                  <a:pt x="2860" y="946"/>
                  <a:pt x="2982" y="923"/>
                </a:cubicBezTo>
                <a:close/>
                <a:moveTo>
                  <a:pt x="2578" y="1153"/>
                </a:moveTo>
                <a:lnTo>
                  <a:pt x="3015" y="1591"/>
                </a:lnTo>
                <a:lnTo>
                  <a:pt x="3448" y="2024"/>
                </a:lnTo>
                <a:cubicBezTo>
                  <a:pt x="3359" y="2103"/>
                  <a:pt x="3250" y="2155"/>
                  <a:pt x="3128" y="2179"/>
                </a:cubicBezTo>
                <a:lnTo>
                  <a:pt x="2775" y="1826"/>
                </a:lnTo>
                <a:lnTo>
                  <a:pt x="2427" y="1478"/>
                </a:lnTo>
                <a:cubicBezTo>
                  <a:pt x="2451" y="1356"/>
                  <a:pt x="2503" y="1247"/>
                  <a:pt x="2578" y="1153"/>
                </a:cubicBezTo>
                <a:close/>
                <a:moveTo>
                  <a:pt x="2408" y="1619"/>
                </a:moveTo>
                <a:lnTo>
                  <a:pt x="2695" y="1911"/>
                </a:lnTo>
                <a:lnTo>
                  <a:pt x="2987" y="2198"/>
                </a:lnTo>
                <a:cubicBezTo>
                  <a:pt x="2945" y="2198"/>
                  <a:pt x="2902" y="2198"/>
                  <a:pt x="2860" y="2193"/>
                </a:cubicBezTo>
                <a:lnTo>
                  <a:pt x="2451" y="2155"/>
                </a:lnTo>
                <a:lnTo>
                  <a:pt x="2413" y="1746"/>
                </a:lnTo>
                <a:cubicBezTo>
                  <a:pt x="2408" y="1704"/>
                  <a:pt x="2408" y="1661"/>
                  <a:pt x="2408" y="1619"/>
                </a:cubicBezTo>
                <a:close/>
                <a:moveTo>
                  <a:pt x="1682" y="2406"/>
                </a:moveTo>
                <a:cubicBezTo>
                  <a:pt x="1703" y="2406"/>
                  <a:pt x="1724" y="2407"/>
                  <a:pt x="1745" y="2409"/>
                </a:cubicBezTo>
                <a:lnTo>
                  <a:pt x="2154" y="2452"/>
                </a:lnTo>
                <a:lnTo>
                  <a:pt x="2192" y="2856"/>
                </a:lnTo>
                <a:cubicBezTo>
                  <a:pt x="2197" y="2898"/>
                  <a:pt x="2202" y="2941"/>
                  <a:pt x="2197" y="2983"/>
                </a:cubicBezTo>
                <a:lnTo>
                  <a:pt x="1910" y="2696"/>
                </a:lnTo>
                <a:lnTo>
                  <a:pt x="1623" y="2409"/>
                </a:lnTo>
                <a:cubicBezTo>
                  <a:pt x="1642" y="2407"/>
                  <a:pt x="1662" y="2406"/>
                  <a:pt x="1682" y="2406"/>
                </a:cubicBezTo>
                <a:close/>
                <a:moveTo>
                  <a:pt x="1477" y="2423"/>
                </a:moveTo>
                <a:lnTo>
                  <a:pt x="1830" y="2776"/>
                </a:lnTo>
                <a:lnTo>
                  <a:pt x="2183" y="3129"/>
                </a:lnTo>
                <a:cubicBezTo>
                  <a:pt x="2154" y="3246"/>
                  <a:pt x="2103" y="3359"/>
                  <a:pt x="2027" y="3449"/>
                </a:cubicBezTo>
                <a:lnTo>
                  <a:pt x="1590" y="3011"/>
                </a:lnTo>
                <a:lnTo>
                  <a:pt x="1157" y="2579"/>
                </a:lnTo>
                <a:cubicBezTo>
                  <a:pt x="1247" y="2503"/>
                  <a:pt x="1355" y="2452"/>
                  <a:pt x="1477" y="2423"/>
                </a:cubicBezTo>
                <a:close/>
                <a:moveTo>
                  <a:pt x="1077" y="2659"/>
                </a:moveTo>
                <a:lnTo>
                  <a:pt x="1510" y="3091"/>
                </a:lnTo>
                <a:lnTo>
                  <a:pt x="1948" y="3529"/>
                </a:lnTo>
                <a:cubicBezTo>
                  <a:pt x="1858" y="3604"/>
                  <a:pt x="1745" y="3656"/>
                  <a:pt x="1628" y="3684"/>
                </a:cubicBezTo>
                <a:lnTo>
                  <a:pt x="1275" y="3331"/>
                </a:lnTo>
                <a:lnTo>
                  <a:pt x="922" y="2978"/>
                </a:lnTo>
                <a:cubicBezTo>
                  <a:pt x="946" y="2856"/>
                  <a:pt x="1002" y="2748"/>
                  <a:pt x="1077" y="2659"/>
                </a:cubicBezTo>
                <a:close/>
                <a:moveTo>
                  <a:pt x="903" y="3124"/>
                </a:moveTo>
                <a:lnTo>
                  <a:pt x="1195" y="3411"/>
                </a:lnTo>
                <a:lnTo>
                  <a:pt x="1482" y="3698"/>
                </a:lnTo>
                <a:cubicBezTo>
                  <a:pt x="1468" y="3700"/>
                  <a:pt x="1454" y="3700"/>
                  <a:pt x="1440" y="3700"/>
                </a:cubicBezTo>
                <a:cubicBezTo>
                  <a:pt x="1411" y="3700"/>
                  <a:pt x="1383" y="3698"/>
                  <a:pt x="1355" y="3698"/>
                </a:cubicBezTo>
                <a:lnTo>
                  <a:pt x="950" y="3656"/>
                </a:lnTo>
                <a:lnTo>
                  <a:pt x="908" y="3251"/>
                </a:lnTo>
                <a:cubicBezTo>
                  <a:pt x="903" y="3204"/>
                  <a:pt x="903" y="3167"/>
                  <a:pt x="903" y="3124"/>
                </a:cubicBezTo>
                <a:close/>
                <a:moveTo>
                  <a:pt x="3890" y="1"/>
                </a:moveTo>
                <a:lnTo>
                  <a:pt x="3570" y="29"/>
                </a:lnTo>
                <a:lnTo>
                  <a:pt x="3627" y="617"/>
                </a:lnTo>
                <a:lnTo>
                  <a:pt x="3283" y="584"/>
                </a:lnTo>
                <a:cubicBezTo>
                  <a:pt x="3242" y="580"/>
                  <a:pt x="3201" y="578"/>
                  <a:pt x="3160" y="578"/>
                </a:cubicBezTo>
                <a:cubicBezTo>
                  <a:pt x="2858" y="578"/>
                  <a:pt x="2589" y="686"/>
                  <a:pt x="2390" y="885"/>
                </a:cubicBezTo>
                <a:cubicBezTo>
                  <a:pt x="2164" y="1111"/>
                  <a:pt x="2056" y="1426"/>
                  <a:pt x="2089" y="1779"/>
                </a:cubicBezTo>
                <a:lnTo>
                  <a:pt x="2103" y="1939"/>
                </a:lnTo>
                <a:lnTo>
                  <a:pt x="2122" y="2122"/>
                </a:lnTo>
                <a:lnTo>
                  <a:pt x="2122" y="2122"/>
                </a:lnTo>
                <a:lnTo>
                  <a:pt x="1938" y="2103"/>
                </a:lnTo>
                <a:lnTo>
                  <a:pt x="1778" y="2089"/>
                </a:lnTo>
                <a:cubicBezTo>
                  <a:pt x="1736" y="2085"/>
                  <a:pt x="1694" y="2083"/>
                  <a:pt x="1653" y="2083"/>
                </a:cubicBezTo>
                <a:cubicBezTo>
                  <a:pt x="1354" y="2083"/>
                  <a:pt x="1083" y="2187"/>
                  <a:pt x="885" y="2386"/>
                </a:cubicBezTo>
                <a:cubicBezTo>
                  <a:pt x="659" y="2611"/>
                  <a:pt x="551" y="2931"/>
                  <a:pt x="588" y="3279"/>
                </a:cubicBezTo>
                <a:lnTo>
                  <a:pt x="621" y="3623"/>
                </a:lnTo>
                <a:lnTo>
                  <a:pt x="33" y="3566"/>
                </a:lnTo>
                <a:lnTo>
                  <a:pt x="0" y="3891"/>
                </a:lnTo>
                <a:lnTo>
                  <a:pt x="649" y="3952"/>
                </a:lnTo>
                <a:lnTo>
                  <a:pt x="715" y="4606"/>
                </a:lnTo>
                <a:lnTo>
                  <a:pt x="1040" y="4573"/>
                </a:lnTo>
                <a:lnTo>
                  <a:pt x="979" y="3985"/>
                </a:lnTo>
                <a:lnTo>
                  <a:pt x="1327" y="4018"/>
                </a:lnTo>
                <a:cubicBezTo>
                  <a:pt x="1369" y="4022"/>
                  <a:pt x="1411" y="4024"/>
                  <a:pt x="1452" y="4024"/>
                </a:cubicBezTo>
                <a:cubicBezTo>
                  <a:pt x="1750" y="4024"/>
                  <a:pt x="2018" y="3920"/>
                  <a:pt x="2220" y="3722"/>
                </a:cubicBezTo>
                <a:cubicBezTo>
                  <a:pt x="2446" y="3491"/>
                  <a:pt x="2550" y="3176"/>
                  <a:pt x="2517" y="2828"/>
                </a:cubicBezTo>
                <a:lnTo>
                  <a:pt x="2503" y="2668"/>
                </a:lnTo>
                <a:lnTo>
                  <a:pt x="2484" y="2484"/>
                </a:lnTo>
                <a:lnTo>
                  <a:pt x="2667" y="2499"/>
                </a:lnTo>
                <a:lnTo>
                  <a:pt x="2827" y="2517"/>
                </a:lnTo>
                <a:cubicBezTo>
                  <a:pt x="2868" y="2521"/>
                  <a:pt x="2909" y="2523"/>
                  <a:pt x="2949" y="2523"/>
                </a:cubicBezTo>
                <a:cubicBezTo>
                  <a:pt x="3249" y="2523"/>
                  <a:pt x="3522" y="2416"/>
                  <a:pt x="3721" y="2216"/>
                </a:cubicBezTo>
                <a:cubicBezTo>
                  <a:pt x="3947" y="1991"/>
                  <a:pt x="4055" y="1671"/>
                  <a:pt x="4022" y="1323"/>
                </a:cubicBezTo>
                <a:lnTo>
                  <a:pt x="3989" y="979"/>
                </a:lnTo>
                <a:lnTo>
                  <a:pt x="4572" y="1036"/>
                </a:lnTo>
                <a:lnTo>
                  <a:pt x="4605" y="711"/>
                </a:lnTo>
                <a:lnTo>
                  <a:pt x="3956" y="650"/>
                </a:lnTo>
                <a:lnTo>
                  <a:pt x="3890" y="1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rot="8100000">
            <a:off x="325057" y="82794"/>
            <a:ext cx="297700" cy="297700"/>
          </a:xfrm>
          <a:custGeom>
            <a:avLst/>
            <a:gdLst/>
            <a:ahLst/>
            <a:cxnLst/>
            <a:rect l="l" t="t" r="r" b="b"/>
            <a:pathLst>
              <a:path w="4606" h="4606" extrusionOk="0">
                <a:moveTo>
                  <a:pt x="3123" y="903"/>
                </a:moveTo>
                <a:cubicBezTo>
                  <a:pt x="3161" y="903"/>
                  <a:pt x="3203" y="903"/>
                  <a:pt x="3246" y="908"/>
                </a:cubicBezTo>
                <a:lnTo>
                  <a:pt x="3655" y="946"/>
                </a:lnTo>
                <a:lnTo>
                  <a:pt x="3693" y="1355"/>
                </a:lnTo>
                <a:cubicBezTo>
                  <a:pt x="3697" y="1397"/>
                  <a:pt x="3702" y="1440"/>
                  <a:pt x="3697" y="1477"/>
                </a:cubicBezTo>
                <a:lnTo>
                  <a:pt x="3410" y="1190"/>
                </a:lnTo>
                <a:lnTo>
                  <a:pt x="3123" y="903"/>
                </a:lnTo>
                <a:close/>
                <a:moveTo>
                  <a:pt x="2978" y="922"/>
                </a:moveTo>
                <a:lnTo>
                  <a:pt x="3330" y="1270"/>
                </a:lnTo>
                <a:lnTo>
                  <a:pt x="3683" y="1623"/>
                </a:lnTo>
                <a:cubicBezTo>
                  <a:pt x="3655" y="1745"/>
                  <a:pt x="3603" y="1853"/>
                  <a:pt x="3528" y="1943"/>
                </a:cubicBezTo>
                <a:lnTo>
                  <a:pt x="3091" y="1510"/>
                </a:lnTo>
                <a:lnTo>
                  <a:pt x="2658" y="1073"/>
                </a:lnTo>
                <a:cubicBezTo>
                  <a:pt x="2747" y="997"/>
                  <a:pt x="2855" y="946"/>
                  <a:pt x="2978" y="922"/>
                </a:cubicBezTo>
                <a:close/>
                <a:moveTo>
                  <a:pt x="2578" y="1153"/>
                </a:moveTo>
                <a:lnTo>
                  <a:pt x="3011" y="1590"/>
                </a:lnTo>
                <a:lnTo>
                  <a:pt x="3448" y="2023"/>
                </a:lnTo>
                <a:cubicBezTo>
                  <a:pt x="3359" y="2103"/>
                  <a:pt x="3246" y="2154"/>
                  <a:pt x="3123" y="2178"/>
                </a:cubicBezTo>
                <a:lnTo>
                  <a:pt x="2775" y="1825"/>
                </a:lnTo>
                <a:lnTo>
                  <a:pt x="2423" y="1477"/>
                </a:lnTo>
                <a:cubicBezTo>
                  <a:pt x="2446" y="1355"/>
                  <a:pt x="2503" y="1247"/>
                  <a:pt x="2578" y="1153"/>
                </a:cubicBezTo>
                <a:close/>
                <a:moveTo>
                  <a:pt x="2404" y="1618"/>
                </a:moveTo>
                <a:lnTo>
                  <a:pt x="2695" y="1905"/>
                </a:lnTo>
                <a:lnTo>
                  <a:pt x="2982" y="2197"/>
                </a:lnTo>
                <a:cubicBezTo>
                  <a:pt x="2940" y="2197"/>
                  <a:pt x="2898" y="2197"/>
                  <a:pt x="2855" y="2192"/>
                </a:cubicBezTo>
                <a:lnTo>
                  <a:pt x="2451" y="2154"/>
                </a:lnTo>
                <a:lnTo>
                  <a:pt x="2409" y="1745"/>
                </a:lnTo>
                <a:cubicBezTo>
                  <a:pt x="2404" y="1703"/>
                  <a:pt x="2404" y="1661"/>
                  <a:pt x="2404" y="1618"/>
                </a:cubicBezTo>
                <a:close/>
                <a:moveTo>
                  <a:pt x="1682" y="2405"/>
                </a:moveTo>
                <a:cubicBezTo>
                  <a:pt x="1703" y="2405"/>
                  <a:pt x="1724" y="2406"/>
                  <a:pt x="1745" y="2408"/>
                </a:cubicBezTo>
                <a:lnTo>
                  <a:pt x="2150" y="2451"/>
                </a:lnTo>
                <a:lnTo>
                  <a:pt x="2192" y="2855"/>
                </a:lnTo>
                <a:cubicBezTo>
                  <a:pt x="2197" y="2898"/>
                  <a:pt x="2197" y="2940"/>
                  <a:pt x="2197" y="2982"/>
                </a:cubicBezTo>
                <a:lnTo>
                  <a:pt x="1905" y="2695"/>
                </a:lnTo>
                <a:lnTo>
                  <a:pt x="1618" y="2408"/>
                </a:lnTo>
                <a:cubicBezTo>
                  <a:pt x="1639" y="2406"/>
                  <a:pt x="1661" y="2405"/>
                  <a:pt x="1682" y="2405"/>
                </a:cubicBezTo>
                <a:close/>
                <a:moveTo>
                  <a:pt x="1477" y="2423"/>
                </a:moveTo>
                <a:lnTo>
                  <a:pt x="1825" y="2775"/>
                </a:lnTo>
                <a:lnTo>
                  <a:pt x="2178" y="3128"/>
                </a:lnTo>
                <a:cubicBezTo>
                  <a:pt x="2155" y="3246"/>
                  <a:pt x="2103" y="3359"/>
                  <a:pt x="2023" y="3448"/>
                </a:cubicBezTo>
                <a:lnTo>
                  <a:pt x="1590" y="3011"/>
                </a:lnTo>
                <a:lnTo>
                  <a:pt x="1153" y="2578"/>
                </a:lnTo>
                <a:cubicBezTo>
                  <a:pt x="1247" y="2503"/>
                  <a:pt x="1355" y="2446"/>
                  <a:pt x="1477" y="2423"/>
                </a:cubicBezTo>
                <a:close/>
                <a:moveTo>
                  <a:pt x="1073" y="2658"/>
                </a:moveTo>
                <a:lnTo>
                  <a:pt x="1510" y="3091"/>
                </a:lnTo>
                <a:lnTo>
                  <a:pt x="1943" y="3528"/>
                </a:lnTo>
                <a:cubicBezTo>
                  <a:pt x="1853" y="3603"/>
                  <a:pt x="1745" y="3655"/>
                  <a:pt x="1623" y="3683"/>
                </a:cubicBezTo>
                <a:lnTo>
                  <a:pt x="1270" y="3330"/>
                </a:lnTo>
                <a:lnTo>
                  <a:pt x="917" y="2978"/>
                </a:lnTo>
                <a:cubicBezTo>
                  <a:pt x="946" y="2855"/>
                  <a:pt x="997" y="2747"/>
                  <a:pt x="1073" y="2658"/>
                </a:cubicBezTo>
                <a:close/>
                <a:moveTo>
                  <a:pt x="903" y="3123"/>
                </a:moveTo>
                <a:lnTo>
                  <a:pt x="1190" y="3410"/>
                </a:lnTo>
                <a:lnTo>
                  <a:pt x="1477" y="3697"/>
                </a:lnTo>
                <a:cubicBezTo>
                  <a:pt x="1466" y="3699"/>
                  <a:pt x="1455" y="3699"/>
                  <a:pt x="1443" y="3699"/>
                </a:cubicBezTo>
                <a:cubicBezTo>
                  <a:pt x="1415" y="3699"/>
                  <a:pt x="1385" y="3696"/>
                  <a:pt x="1355" y="3693"/>
                </a:cubicBezTo>
                <a:lnTo>
                  <a:pt x="946" y="3655"/>
                </a:lnTo>
                <a:lnTo>
                  <a:pt x="908" y="3250"/>
                </a:lnTo>
                <a:cubicBezTo>
                  <a:pt x="903" y="3203"/>
                  <a:pt x="903" y="3166"/>
                  <a:pt x="903" y="3123"/>
                </a:cubicBezTo>
                <a:close/>
                <a:moveTo>
                  <a:pt x="3890" y="0"/>
                </a:moveTo>
                <a:lnTo>
                  <a:pt x="3566" y="28"/>
                </a:lnTo>
                <a:lnTo>
                  <a:pt x="3622" y="616"/>
                </a:lnTo>
                <a:lnTo>
                  <a:pt x="3279" y="583"/>
                </a:lnTo>
                <a:cubicBezTo>
                  <a:pt x="3237" y="579"/>
                  <a:pt x="3195" y="577"/>
                  <a:pt x="3154" y="577"/>
                </a:cubicBezTo>
                <a:cubicBezTo>
                  <a:pt x="2854" y="577"/>
                  <a:pt x="2583" y="682"/>
                  <a:pt x="2385" y="884"/>
                </a:cubicBezTo>
                <a:cubicBezTo>
                  <a:pt x="2159" y="1110"/>
                  <a:pt x="2051" y="1425"/>
                  <a:pt x="2089" y="1778"/>
                </a:cubicBezTo>
                <a:lnTo>
                  <a:pt x="2103" y="1938"/>
                </a:lnTo>
                <a:lnTo>
                  <a:pt x="2122" y="2122"/>
                </a:lnTo>
                <a:lnTo>
                  <a:pt x="2122" y="2122"/>
                </a:lnTo>
                <a:lnTo>
                  <a:pt x="1933" y="2103"/>
                </a:lnTo>
                <a:lnTo>
                  <a:pt x="1778" y="2089"/>
                </a:lnTo>
                <a:cubicBezTo>
                  <a:pt x="1732" y="2084"/>
                  <a:pt x="1687" y="2081"/>
                  <a:pt x="1642" y="2081"/>
                </a:cubicBezTo>
                <a:cubicBezTo>
                  <a:pt x="1345" y="2081"/>
                  <a:pt x="1081" y="2189"/>
                  <a:pt x="885" y="2385"/>
                </a:cubicBezTo>
                <a:cubicBezTo>
                  <a:pt x="654" y="2611"/>
                  <a:pt x="551" y="2931"/>
                  <a:pt x="583" y="3279"/>
                </a:cubicBezTo>
                <a:lnTo>
                  <a:pt x="616" y="3622"/>
                </a:lnTo>
                <a:lnTo>
                  <a:pt x="28" y="3566"/>
                </a:lnTo>
                <a:lnTo>
                  <a:pt x="0" y="3890"/>
                </a:lnTo>
                <a:lnTo>
                  <a:pt x="649" y="3951"/>
                </a:lnTo>
                <a:lnTo>
                  <a:pt x="710" y="4605"/>
                </a:lnTo>
                <a:lnTo>
                  <a:pt x="1035" y="4572"/>
                </a:lnTo>
                <a:lnTo>
                  <a:pt x="979" y="3984"/>
                </a:lnTo>
                <a:lnTo>
                  <a:pt x="1322" y="4017"/>
                </a:lnTo>
                <a:cubicBezTo>
                  <a:pt x="1364" y="4021"/>
                  <a:pt x="1406" y="4023"/>
                  <a:pt x="1447" y="4023"/>
                </a:cubicBezTo>
                <a:cubicBezTo>
                  <a:pt x="1746" y="4023"/>
                  <a:pt x="2017" y="3919"/>
                  <a:pt x="2216" y="3721"/>
                </a:cubicBezTo>
                <a:cubicBezTo>
                  <a:pt x="2441" y="3490"/>
                  <a:pt x="2550" y="3175"/>
                  <a:pt x="2517" y="2827"/>
                </a:cubicBezTo>
                <a:lnTo>
                  <a:pt x="2498" y="2667"/>
                </a:lnTo>
                <a:lnTo>
                  <a:pt x="2479" y="2479"/>
                </a:lnTo>
                <a:lnTo>
                  <a:pt x="2667" y="2498"/>
                </a:lnTo>
                <a:lnTo>
                  <a:pt x="2827" y="2517"/>
                </a:lnTo>
                <a:cubicBezTo>
                  <a:pt x="2868" y="2521"/>
                  <a:pt x="2909" y="2522"/>
                  <a:pt x="2949" y="2522"/>
                </a:cubicBezTo>
                <a:cubicBezTo>
                  <a:pt x="3248" y="2522"/>
                  <a:pt x="3518" y="2415"/>
                  <a:pt x="3721" y="2216"/>
                </a:cubicBezTo>
                <a:cubicBezTo>
                  <a:pt x="3947" y="1990"/>
                  <a:pt x="4050" y="1670"/>
                  <a:pt x="4017" y="1322"/>
                </a:cubicBezTo>
                <a:lnTo>
                  <a:pt x="3984" y="979"/>
                </a:lnTo>
                <a:lnTo>
                  <a:pt x="3984" y="979"/>
                </a:lnTo>
                <a:lnTo>
                  <a:pt x="4572" y="1035"/>
                </a:lnTo>
                <a:lnTo>
                  <a:pt x="4605" y="710"/>
                </a:lnTo>
                <a:lnTo>
                  <a:pt x="3951" y="649"/>
                </a:lnTo>
                <a:lnTo>
                  <a:pt x="3890" y="0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rot="8100000">
            <a:off x="1199298" y="-268295"/>
            <a:ext cx="494702" cy="494702"/>
          </a:xfrm>
          <a:custGeom>
            <a:avLst/>
            <a:gdLst/>
            <a:ahLst/>
            <a:cxnLst/>
            <a:rect l="l" t="t" r="r" b="b"/>
            <a:pathLst>
              <a:path w="7654" h="7654" extrusionOk="0">
                <a:moveTo>
                  <a:pt x="5194" y="1506"/>
                </a:moveTo>
                <a:cubicBezTo>
                  <a:pt x="5264" y="1506"/>
                  <a:pt x="5330" y="1506"/>
                  <a:pt x="5401" y="1510"/>
                </a:cubicBezTo>
                <a:lnTo>
                  <a:pt x="6078" y="1576"/>
                </a:lnTo>
                <a:lnTo>
                  <a:pt x="6144" y="2254"/>
                </a:lnTo>
                <a:cubicBezTo>
                  <a:pt x="6153" y="2324"/>
                  <a:pt x="6153" y="2395"/>
                  <a:pt x="6153" y="2465"/>
                </a:cubicBezTo>
                <a:lnTo>
                  <a:pt x="5673" y="1985"/>
                </a:lnTo>
                <a:lnTo>
                  <a:pt x="5194" y="1506"/>
                </a:lnTo>
                <a:close/>
                <a:moveTo>
                  <a:pt x="4954" y="1534"/>
                </a:moveTo>
                <a:lnTo>
                  <a:pt x="5537" y="2117"/>
                </a:lnTo>
                <a:lnTo>
                  <a:pt x="6125" y="2700"/>
                </a:lnTo>
                <a:cubicBezTo>
                  <a:pt x="6083" y="2903"/>
                  <a:pt x="5993" y="3086"/>
                  <a:pt x="5866" y="3237"/>
                </a:cubicBezTo>
                <a:lnTo>
                  <a:pt x="5142" y="2512"/>
                </a:lnTo>
                <a:lnTo>
                  <a:pt x="4422" y="1788"/>
                </a:lnTo>
                <a:cubicBezTo>
                  <a:pt x="4573" y="1661"/>
                  <a:pt x="4751" y="1576"/>
                  <a:pt x="4954" y="1534"/>
                </a:cubicBezTo>
                <a:close/>
                <a:moveTo>
                  <a:pt x="4286" y="1924"/>
                </a:moveTo>
                <a:lnTo>
                  <a:pt x="5010" y="2649"/>
                </a:lnTo>
                <a:lnTo>
                  <a:pt x="5735" y="3368"/>
                </a:lnTo>
                <a:cubicBezTo>
                  <a:pt x="5584" y="3495"/>
                  <a:pt x="5401" y="3585"/>
                  <a:pt x="5198" y="3627"/>
                </a:cubicBezTo>
                <a:lnTo>
                  <a:pt x="4615" y="3044"/>
                </a:lnTo>
                <a:lnTo>
                  <a:pt x="4032" y="2456"/>
                </a:lnTo>
                <a:cubicBezTo>
                  <a:pt x="4074" y="2254"/>
                  <a:pt x="4159" y="2075"/>
                  <a:pt x="4286" y="1924"/>
                </a:cubicBezTo>
                <a:close/>
                <a:moveTo>
                  <a:pt x="4004" y="2696"/>
                </a:moveTo>
                <a:lnTo>
                  <a:pt x="4483" y="3175"/>
                </a:lnTo>
                <a:lnTo>
                  <a:pt x="4963" y="3655"/>
                </a:lnTo>
                <a:cubicBezTo>
                  <a:pt x="4893" y="3655"/>
                  <a:pt x="4822" y="3655"/>
                  <a:pt x="4751" y="3646"/>
                </a:cubicBezTo>
                <a:lnTo>
                  <a:pt x="4074" y="3580"/>
                </a:lnTo>
                <a:lnTo>
                  <a:pt x="4008" y="2907"/>
                </a:lnTo>
                <a:cubicBezTo>
                  <a:pt x="4004" y="2832"/>
                  <a:pt x="3999" y="2766"/>
                  <a:pt x="4004" y="2696"/>
                </a:cubicBezTo>
                <a:close/>
                <a:moveTo>
                  <a:pt x="2696" y="4003"/>
                </a:moveTo>
                <a:cubicBezTo>
                  <a:pt x="2762" y="4003"/>
                  <a:pt x="2832" y="4003"/>
                  <a:pt x="2903" y="4008"/>
                </a:cubicBezTo>
                <a:lnTo>
                  <a:pt x="3580" y="4074"/>
                </a:lnTo>
                <a:lnTo>
                  <a:pt x="3646" y="4751"/>
                </a:lnTo>
                <a:cubicBezTo>
                  <a:pt x="3655" y="4822"/>
                  <a:pt x="3655" y="4892"/>
                  <a:pt x="3655" y="4963"/>
                </a:cubicBezTo>
                <a:lnTo>
                  <a:pt x="3176" y="4483"/>
                </a:lnTo>
                <a:lnTo>
                  <a:pt x="2696" y="4003"/>
                </a:lnTo>
                <a:close/>
                <a:moveTo>
                  <a:pt x="2456" y="4032"/>
                </a:moveTo>
                <a:lnTo>
                  <a:pt x="3039" y="4615"/>
                </a:lnTo>
                <a:lnTo>
                  <a:pt x="3627" y="5198"/>
                </a:lnTo>
                <a:cubicBezTo>
                  <a:pt x="3585" y="5400"/>
                  <a:pt x="3496" y="5584"/>
                  <a:pt x="3369" y="5734"/>
                </a:cubicBezTo>
                <a:lnTo>
                  <a:pt x="2644" y="5010"/>
                </a:lnTo>
                <a:lnTo>
                  <a:pt x="1925" y="4290"/>
                </a:lnTo>
                <a:cubicBezTo>
                  <a:pt x="2075" y="4159"/>
                  <a:pt x="2254" y="4074"/>
                  <a:pt x="2456" y="4032"/>
                </a:cubicBezTo>
                <a:close/>
                <a:moveTo>
                  <a:pt x="1788" y="4422"/>
                </a:moveTo>
                <a:lnTo>
                  <a:pt x="2512" y="5146"/>
                </a:lnTo>
                <a:lnTo>
                  <a:pt x="3237" y="5866"/>
                </a:lnTo>
                <a:cubicBezTo>
                  <a:pt x="3086" y="5993"/>
                  <a:pt x="2903" y="6082"/>
                  <a:pt x="2701" y="6125"/>
                </a:cubicBezTo>
                <a:lnTo>
                  <a:pt x="2117" y="5541"/>
                </a:lnTo>
                <a:lnTo>
                  <a:pt x="1534" y="4953"/>
                </a:lnTo>
                <a:cubicBezTo>
                  <a:pt x="1576" y="4751"/>
                  <a:pt x="1661" y="4572"/>
                  <a:pt x="1788" y="4422"/>
                </a:cubicBezTo>
                <a:close/>
                <a:moveTo>
                  <a:pt x="1506" y="5193"/>
                </a:moveTo>
                <a:lnTo>
                  <a:pt x="1986" y="5673"/>
                </a:lnTo>
                <a:lnTo>
                  <a:pt x="2461" y="6153"/>
                </a:lnTo>
                <a:cubicBezTo>
                  <a:pt x="2395" y="6153"/>
                  <a:pt x="2324" y="6153"/>
                  <a:pt x="2254" y="6144"/>
                </a:cubicBezTo>
                <a:lnTo>
                  <a:pt x="1576" y="6078"/>
                </a:lnTo>
                <a:lnTo>
                  <a:pt x="1511" y="5405"/>
                </a:lnTo>
                <a:cubicBezTo>
                  <a:pt x="1506" y="5330"/>
                  <a:pt x="1501" y="5264"/>
                  <a:pt x="1506" y="5193"/>
                </a:cubicBezTo>
                <a:close/>
                <a:moveTo>
                  <a:pt x="6468" y="0"/>
                </a:moveTo>
                <a:lnTo>
                  <a:pt x="5932" y="57"/>
                </a:lnTo>
                <a:lnTo>
                  <a:pt x="6026" y="1031"/>
                </a:lnTo>
                <a:lnTo>
                  <a:pt x="5457" y="974"/>
                </a:lnTo>
                <a:cubicBezTo>
                  <a:pt x="5386" y="967"/>
                  <a:pt x="5316" y="964"/>
                  <a:pt x="5248" y="964"/>
                </a:cubicBezTo>
                <a:cubicBezTo>
                  <a:pt x="4748" y="964"/>
                  <a:pt x="4301" y="1142"/>
                  <a:pt x="3971" y="1473"/>
                </a:cubicBezTo>
                <a:cubicBezTo>
                  <a:pt x="3594" y="1849"/>
                  <a:pt x="3416" y="2376"/>
                  <a:pt x="3472" y="2959"/>
                </a:cubicBezTo>
                <a:lnTo>
                  <a:pt x="3500" y="3223"/>
                </a:lnTo>
                <a:lnTo>
                  <a:pt x="3528" y="3528"/>
                </a:lnTo>
                <a:lnTo>
                  <a:pt x="3223" y="3500"/>
                </a:lnTo>
                <a:lnTo>
                  <a:pt x="2955" y="3472"/>
                </a:lnTo>
                <a:cubicBezTo>
                  <a:pt x="2885" y="3465"/>
                  <a:pt x="2815" y="3462"/>
                  <a:pt x="2747" y="3462"/>
                </a:cubicBezTo>
                <a:cubicBezTo>
                  <a:pt x="2251" y="3462"/>
                  <a:pt x="1804" y="3640"/>
                  <a:pt x="1473" y="3970"/>
                </a:cubicBezTo>
                <a:cubicBezTo>
                  <a:pt x="1097" y="4347"/>
                  <a:pt x="918" y="4874"/>
                  <a:pt x="974" y="5457"/>
                </a:cubicBezTo>
                <a:lnTo>
                  <a:pt x="1031" y="6026"/>
                </a:lnTo>
                <a:lnTo>
                  <a:pt x="52" y="5932"/>
                </a:lnTo>
                <a:lnTo>
                  <a:pt x="1" y="6468"/>
                </a:lnTo>
                <a:lnTo>
                  <a:pt x="1083" y="6572"/>
                </a:lnTo>
                <a:lnTo>
                  <a:pt x="1186" y="7653"/>
                </a:lnTo>
                <a:lnTo>
                  <a:pt x="1727" y="7602"/>
                </a:lnTo>
                <a:lnTo>
                  <a:pt x="1628" y="6628"/>
                </a:lnTo>
                <a:lnTo>
                  <a:pt x="2202" y="6684"/>
                </a:lnTo>
                <a:cubicBezTo>
                  <a:pt x="2269" y="6690"/>
                  <a:pt x="2335" y="6693"/>
                  <a:pt x="2400" y="6693"/>
                </a:cubicBezTo>
                <a:cubicBezTo>
                  <a:pt x="2901" y="6693"/>
                  <a:pt x="3355" y="6519"/>
                  <a:pt x="3688" y="6186"/>
                </a:cubicBezTo>
                <a:cubicBezTo>
                  <a:pt x="4065" y="5810"/>
                  <a:pt x="4239" y="5283"/>
                  <a:pt x="4182" y="4699"/>
                </a:cubicBezTo>
                <a:lnTo>
                  <a:pt x="4159" y="4436"/>
                </a:lnTo>
                <a:lnTo>
                  <a:pt x="4131" y="4130"/>
                </a:lnTo>
                <a:lnTo>
                  <a:pt x="4131" y="4130"/>
                </a:lnTo>
                <a:lnTo>
                  <a:pt x="4436" y="4159"/>
                </a:lnTo>
                <a:lnTo>
                  <a:pt x="4700" y="4182"/>
                </a:lnTo>
                <a:cubicBezTo>
                  <a:pt x="4772" y="4189"/>
                  <a:pt x="4843" y="4193"/>
                  <a:pt x="4913" y="4193"/>
                </a:cubicBezTo>
                <a:cubicBezTo>
                  <a:pt x="5411" y="4193"/>
                  <a:pt x="5856" y="4018"/>
                  <a:pt x="6186" y="3688"/>
                </a:cubicBezTo>
                <a:cubicBezTo>
                  <a:pt x="6562" y="3312"/>
                  <a:pt x="6736" y="2785"/>
                  <a:pt x="6680" y="2202"/>
                </a:cubicBezTo>
                <a:lnTo>
                  <a:pt x="6628" y="1633"/>
                </a:lnTo>
                <a:lnTo>
                  <a:pt x="6628" y="1633"/>
                </a:lnTo>
                <a:lnTo>
                  <a:pt x="7602" y="1727"/>
                </a:lnTo>
                <a:lnTo>
                  <a:pt x="7654" y="1191"/>
                </a:lnTo>
                <a:lnTo>
                  <a:pt x="6572" y="1082"/>
                </a:lnTo>
                <a:lnTo>
                  <a:pt x="6468" y="0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8100000">
            <a:off x="991548" y="195268"/>
            <a:ext cx="197325" cy="195450"/>
          </a:xfrm>
          <a:custGeom>
            <a:avLst/>
            <a:gdLst/>
            <a:ahLst/>
            <a:cxnLst/>
            <a:rect l="l" t="t" r="r" b="b"/>
            <a:pathLst>
              <a:path w="3053" h="3024" extrusionOk="0">
                <a:moveTo>
                  <a:pt x="2881" y="0"/>
                </a:moveTo>
                <a:cubicBezTo>
                  <a:pt x="2841" y="0"/>
                  <a:pt x="2801" y="15"/>
                  <a:pt x="2771" y="46"/>
                </a:cubicBezTo>
                <a:lnTo>
                  <a:pt x="61" y="2755"/>
                </a:lnTo>
                <a:cubicBezTo>
                  <a:pt x="0" y="2817"/>
                  <a:pt x="0" y="2915"/>
                  <a:pt x="61" y="2976"/>
                </a:cubicBezTo>
                <a:cubicBezTo>
                  <a:pt x="94" y="3005"/>
                  <a:pt x="132" y="3023"/>
                  <a:pt x="174" y="3023"/>
                </a:cubicBezTo>
                <a:cubicBezTo>
                  <a:pt x="212" y="3023"/>
                  <a:pt x="254" y="3005"/>
                  <a:pt x="282" y="2976"/>
                </a:cubicBezTo>
                <a:lnTo>
                  <a:pt x="2992" y="267"/>
                </a:lnTo>
                <a:cubicBezTo>
                  <a:pt x="3053" y="206"/>
                  <a:pt x="3053" y="107"/>
                  <a:pt x="2992" y="46"/>
                </a:cubicBezTo>
                <a:cubicBezTo>
                  <a:pt x="2961" y="15"/>
                  <a:pt x="2921" y="0"/>
                  <a:pt x="2881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8100000">
            <a:off x="1623606" y="187387"/>
            <a:ext cx="197389" cy="195127"/>
          </a:xfrm>
          <a:custGeom>
            <a:avLst/>
            <a:gdLst/>
            <a:ahLst/>
            <a:cxnLst/>
            <a:rect l="l" t="t" r="r" b="b"/>
            <a:pathLst>
              <a:path w="3054" h="3019" extrusionOk="0">
                <a:moveTo>
                  <a:pt x="2881" y="0"/>
                </a:moveTo>
                <a:cubicBezTo>
                  <a:pt x="2841" y="0"/>
                  <a:pt x="2801" y="15"/>
                  <a:pt x="2771" y="46"/>
                </a:cubicBezTo>
                <a:lnTo>
                  <a:pt x="62" y="2755"/>
                </a:lnTo>
                <a:cubicBezTo>
                  <a:pt x="0" y="2816"/>
                  <a:pt x="0" y="2915"/>
                  <a:pt x="62" y="2976"/>
                </a:cubicBezTo>
                <a:cubicBezTo>
                  <a:pt x="95" y="3005"/>
                  <a:pt x="137" y="3019"/>
                  <a:pt x="174" y="3019"/>
                </a:cubicBezTo>
                <a:cubicBezTo>
                  <a:pt x="217" y="3019"/>
                  <a:pt x="254" y="3005"/>
                  <a:pt x="287" y="2976"/>
                </a:cubicBezTo>
                <a:lnTo>
                  <a:pt x="2992" y="267"/>
                </a:lnTo>
                <a:cubicBezTo>
                  <a:pt x="3053" y="206"/>
                  <a:pt x="3053" y="107"/>
                  <a:pt x="2992" y="46"/>
                </a:cubicBezTo>
                <a:cubicBezTo>
                  <a:pt x="2961" y="15"/>
                  <a:pt x="2921" y="0"/>
                  <a:pt x="2881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8100000">
            <a:off x="35777" y="4064698"/>
            <a:ext cx="197389" cy="195192"/>
          </a:xfrm>
          <a:custGeom>
            <a:avLst/>
            <a:gdLst/>
            <a:ahLst/>
            <a:cxnLst/>
            <a:rect l="l" t="t" r="r" b="b"/>
            <a:pathLst>
              <a:path w="3054" h="3020" extrusionOk="0">
                <a:moveTo>
                  <a:pt x="2882" y="1"/>
                </a:moveTo>
                <a:cubicBezTo>
                  <a:pt x="2842" y="1"/>
                  <a:pt x="2802" y="16"/>
                  <a:pt x="2771" y="46"/>
                </a:cubicBezTo>
                <a:lnTo>
                  <a:pt x="62" y="2751"/>
                </a:lnTo>
                <a:cubicBezTo>
                  <a:pt x="1" y="2812"/>
                  <a:pt x="1" y="2911"/>
                  <a:pt x="62" y="2972"/>
                </a:cubicBezTo>
                <a:cubicBezTo>
                  <a:pt x="95" y="3005"/>
                  <a:pt x="132" y="3019"/>
                  <a:pt x="175" y="3019"/>
                </a:cubicBezTo>
                <a:cubicBezTo>
                  <a:pt x="212" y="3019"/>
                  <a:pt x="255" y="3005"/>
                  <a:pt x="283" y="2972"/>
                </a:cubicBezTo>
                <a:lnTo>
                  <a:pt x="2992" y="268"/>
                </a:lnTo>
                <a:cubicBezTo>
                  <a:pt x="3053" y="206"/>
                  <a:pt x="3053" y="108"/>
                  <a:pt x="2992" y="46"/>
                </a:cubicBezTo>
                <a:cubicBezTo>
                  <a:pt x="2962" y="16"/>
                  <a:pt x="2922" y="1"/>
                  <a:pt x="2882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8100000">
            <a:off x="107849" y="2845745"/>
            <a:ext cx="297700" cy="297700"/>
          </a:xfrm>
          <a:custGeom>
            <a:avLst/>
            <a:gdLst/>
            <a:ahLst/>
            <a:cxnLst/>
            <a:rect l="l" t="t" r="r" b="b"/>
            <a:pathLst>
              <a:path w="4606" h="4606" extrusionOk="0">
                <a:moveTo>
                  <a:pt x="3124" y="904"/>
                </a:moveTo>
                <a:cubicBezTo>
                  <a:pt x="3166" y="904"/>
                  <a:pt x="3209" y="904"/>
                  <a:pt x="3251" y="908"/>
                </a:cubicBezTo>
                <a:lnTo>
                  <a:pt x="3660" y="951"/>
                </a:lnTo>
                <a:lnTo>
                  <a:pt x="3698" y="1355"/>
                </a:lnTo>
                <a:cubicBezTo>
                  <a:pt x="3703" y="1398"/>
                  <a:pt x="3703" y="1440"/>
                  <a:pt x="3703" y="1482"/>
                </a:cubicBezTo>
                <a:lnTo>
                  <a:pt x="3416" y="1195"/>
                </a:lnTo>
                <a:lnTo>
                  <a:pt x="3124" y="904"/>
                </a:lnTo>
                <a:close/>
                <a:moveTo>
                  <a:pt x="2983" y="923"/>
                </a:moveTo>
                <a:lnTo>
                  <a:pt x="3336" y="1275"/>
                </a:lnTo>
                <a:lnTo>
                  <a:pt x="3684" y="1623"/>
                </a:lnTo>
                <a:cubicBezTo>
                  <a:pt x="3660" y="1746"/>
                  <a:pt x="3609" y="1854"/>
                  <a:pt x="3529" y="1948"/>
                </a:cubicBezTo>
                <a:lnTo>
                  <a:pt x="3096" y="1511"/>
                </a:lnTo>
                <a:lnTo>
                  <a:pt x="2658" y="1078"/>
                </a:lnTo>
                <a:cubicBezTo>
                  <a:pt x="2752" y="998"/>
                  <a:pt x="2861" y="946"/>
                  <a:pt x="2983" y="923"/>
                </a:cubicBezTo>
                <a:close/>
                <a:moveTo>
                  <a:pt x="2578" y="1158"/>
                </a:moveTo>
                <a:lnTo>
                  <a:pt x="3016" y="1591"/>
                </a:lnTo>
                <a:lnTo>
                  <a:pt x="3449" y="2028"/>
                </a:lnTo>
                <a:cubicBezTo>
                  <a:pt x="3359" y="2103"/>
                  <a:pt x="3251" y="2155"/>
                  <a:pt x="3129" y="2183"/>
                </a:cubicBezTo>
                <a:lnTo>
                  <a:pt x="2776" y="1830"/>
                </a:lnTo>
                <a:lnTo>
                  <a:pt x="2428" y="1478"/>
                </a:lnTo>
                <a:cubicBezTo>
                  <a:pt x="2451" y="1355"/>
                  <a:pt x="2503" y="1247"/>
                  <a:pt x="2578" y="1158"/>
                </a:cubicBezTo>
                <a:close/>
                <a:moveTo>
                  <a:pt x="2409" y="1623"/>
                </a:moveTo>
                <a:lnTo>
                  <a:pt x="2696" y="1910"/>
                </a:lnTo>
                <a:lnTo>
                  <a:pt x="2988" y="2197"/>
                </a:lnTo>
                <a:cubicBezTo>
                  <a:pt x="2945" y="2197"/>
                  <a:pt x="2903" y="2197"/>
                  <a:pt x="2861" y="2193"/>
                </a:cubicBezTo>
                <a:lnTo>
                  <a:pt x="2451" y="2155"/>
                </a:lnTo>
                <a:lnTo>
                  <a:pt x="2414" y="1746"/>
                </a:lnTo>
                <a:cubicBezTo>
                  <a:pt x="2409" y="1703"/>
                  <a:pt x="2409" y="1661"/>
                  <a:pt x="2409" y="1623"/>
                </a:cubicBezTo>
                <a:close/>
                <a:moveTo>
                  <a:pt x="1624" y="2409"/>
                </a:moveTo>
                <a:cubicBezTo>
                  <a:pt x="1666" y="2409"/>
                  <a:pt x="1704" y="2409"/>
                  <a:pt x="1751" y="2414"/>
                </a:cubicBezTo>
                <a:lnTo>
                  <a:pt x="2155" y="2451"/>
                </a:lnTo>
                <a:lnTo>
                  <a:pt x="2193" y="2861"/>
                </a:lnTo>
                <a:cubicBezTo>
                  <a:pt x="2197" y="2903"/>
                  <a:pt x="2202" y="2945"/>
                  <a:pt x="2197" y="2983"/>
                </a:cubicBezTo>
                <a:lnTo>
                  <a:pt x="1911" y="2696"/>
                </a:lnTo>
                <a:lnTo>
                  <a:pt x="1624" y="2409"/>
                </a:lnTo>
                <a:close/>
                <a:moveTo>
                  <a:pt x="1478" y="2428"/>
                </a:moveTo>
                <a:lnTo>
                  <a:pt x="1831" y="2776"/>
                </a:lnTo>
                <a:lnTo>
                  <a:pt x="2183" y="3129"/>
                </a:lnTo>
                <a:cubicBezTo>
                  <a:pt x="2155" y="3251"/>
                  <a:pt x="2103" y="3359"/>
                  <a:pt x="2028" y="3448"/>
                </a:cubicBezTo>
                <a:lnTo>
                  <a:pt x="1591" y="3016"/>
                </a:lnTo>
                <a:lnTo>
                  <a:pt x="1158" y="2578"/>
                </a:lnTo>
                <a:cubicBezTo>
                  <a:pt x="1247" y="2503"/>
                  <a:pt x="1355" y="2451"/>
                  <a:pt x="1478" y="2428"/>
                </a:cubicBezTo>
                <a:close/>
                <a:moveTo>
                  <a:pt x="1078" y="2658"/>
                </a:moveTo>
                <a:lnTo>
                  <a:pt x="1511" y="3096"/>
                </a:lnTo>
                <a:lnTo>
                  <a:pt x="1948" y="3528"/>
                </a:lnTo>
                <a:cubicBezTo>
                  <a:pt x="1859" y="3608"/>
                  <a:pt x="1746" y="3660"/>
                  <a:pt x="1628" y="3684"/>
                </a:cubicBezTo>
                <a:lnTo>
                  <a:pt x="1276" y="3331"/>
                </a:lnTo>
                <a:lnTo>
                  <a:pt x="923" y="2983"/>
                </a:lnTo>
                <a:cubicBezTo>
                  <a:pt x="946" y="2861"/>
                  <a:pt x="1003" y="2752"/>
                  <a:pt x="1078" y="2658"/>
                </a:cubicBezTo>
                <a:close/>
                <a:moveTo>
                  <a:pt x="909" y="3124"/>
                </a:moveTo>
                <a:lnTo>
                  <a:pt x="1196" y="3411"/>
                </a:lnTo>
                <a:lnTo>
                  <a:pt x="1482" y="3702"/>
                </a:lnTo>
                <a:cubicBezTo>
                  <a:pt x="1440" y="3702"/>
                  <a:pt x="1398" y="3702"/>
                  <a:pt x="1355" y="3698"/>
                </a:cubicBezTo>
                <a:lnTo>
                  <a:pt x="951" y="3655"/>
                </a:lnTo>
                <a:lnTo>
                  <a:pt x="909" y="3251"/>
                </a:lnTo>
                <a:cubicBezTo>
                  <a:pt x="904" y="3209"/>
                  <a:pt x="904" y="3166"/>
                  <a:pt x="909" y="3124"/>
                </a:cubicBezTo>
                <a:close/>
                <a:moveTo>
                  <a:pt x="3891" y="1"/>
                </a:moveTo>
                <a:lnTo>
                  <a:pt x="3571" y="34"/>
                </a:lnTo>
                <a:lnTo>
                  <a:pt x="3627" y="622"/>
                </a:lnTo>
                <a:lnTo>
                  <a:pt x="3284" y="589"/>
                </a:lnTo>
                <a:cubicBezTo>
                  <a:pt x="3238" y="584"/>
                  <a:pt x="3192" y="581"/>
                  <a:pt x="3148" y="581"/>
                </a:cubicBezTo>
                <a:cubicBezTo>
                  <a:pt x="2850" y="581"/>
                  <a:pt x="2587" y="689"/>
                  <a:pt x="2390" y="885"/>
                </a:cubicBezTo>
                <a:cubicBezTo>
                  <a:pt x="2165" y="1111"/>
                  <a:pt x="2056" y="1431"/>
                  <a:pt x="2089" y="1779"/>
                </a:cubicBezTo>
                <a:lnTo>
                  <a:pt x="2103" y="1939"/>
                </a:lnTo>
                <a:lnTo>
                  <a:pt x="2122" y="2122"/>
                </a:lnTo>
                <a:lnTo>
                  <a:pt x="2122" y="2122"/>
                </a:lnTo>
                <a:lnTo>
                  <a:pt x="1939" y="2103"/>
                </a:lnTo>
                <a:lnTo>
                  <a:pt x="1779" y="2089"/>
                </a:lnTo>
                <a:cubicBezTo>
                  <a:pt x="1737" y="2085"/>
                  <a:pt x="1695" y="2083"/>
                  <a:pt x="1654" y="2083"/>
                </a:cubicBezTo>
                <a:cubicBezTo>
                  <a:pt x="1355" y="2083"/>
                  <a:pt x="1084" y="2188"/>
                  <a:pt x="885" y="2390"/>
                </a:cubicBezTo>
                <a:cubicBezTo>
                  <a:pt x="659" y="2616"/>
                  <a:pt x="551" y="2931"/>
                  <a:pt x="589" y="3284"/>
                </a:cubicBezTo>
                <a:lnTo>
                  <a:pt x="622" y="3627"/>
                </a:lnTo>
                <a:lnTo>
                  <a:pt x="34" y="3571"/>
                </a:lnTo>
                <a:lnTo>
                  <a:pt x="1" y="3891"/>
                </a:lnTo>
                <a:lnTo>
                  <a:pt x="655" y="3956"/>
                </a:lnTo>
                <a:lnTo>
                  <a:pt x="716" y="4606"/>
                </a:lnTo>
                <a:lnTo>
                  <a:pt x="1040" y="4573"/>
                </a:lnTo>
                <a:lnTo>
                  <a:pt x="979" y="3985"/>
                </a:lnTo>
                <a:lnTo>
                  <a:pt x="1327" y="4022"/>
                </a:lnTo>
                <a:cubicBezTo>
                  <a:pt x="1368" y="4026"/>
                  <a:pt x="1409" y="4028"/>
                  <a:pt x="1449" y="4028"/>
                </a:cubicBezTo>
                <a:cubicBezTo>
                  <a:pt x="1748" y="4028"/>
                  <a:pt x="2018" y="3920"/>
                  <a:pt x="2221" y="3721"/>
                </a:cubicBezTo>
                <a:cubicBezTo>
                  <a:pt x="2447" y="3496"/>
                  <a:pt x="2550" y="3176"/>
                  <a:pt x="2517" y="2828"/>
                </a:cubicBezTo>
                <a:lnTo>
                  <a:pt x="2503" y="2668"/>
                </a:lnTo>
                <a:lnTo>
                  <a:pt x="2484" y="2484"/>
                </a:lnTo>
                <a:lnTo>
                  <a:pt x="2668" y="2503"/>
                </a:lnTo>
                <a:lnTo>
                  <a:pt x="2828" y="2517"/>
                </a:lnTo>
                <a:cubicBezTo>
                  <a:pt x="2870" y="2521"/>
                  <a:pt x="2912" y="2523"/>
                  <a:pt x="2953" y="2523"/>
                </a:cubicBezTo>
                <a:cubicBezTo>
                  <a:pt x="3252" y="2523"/>
                  <a:pt x="3523" y="2419"/>
                  <a:pt x="3721" y="2216"/>
                </a:cubicBezTo>
                <a:cubicBezTo>
                  <a:pt x="3947" y="1990"/>
                  <a:pt x="4055" y="1675"/>
                  <a:pt x="4022" y="1322"/>
                </a:cubicBezTo>
                <a:lnTo>
                  <a:pt x="3990" y="979"/>
                </a:lnTo>
                <a:lnTo>
                  <a:pt x="4573" y="1035"/>
                </a:lnTo>
                <a:lnTo>
                  <a:pt x="4606" y="716"/>
                </a:lnTo>
                <a:lnTo>
                  <a:pt x="3957" y="650"/>
                </a:lnTo>
                <a:lnTo>
                  <a:pt x="3891" y="1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D5E057-D9F9-1C33-590B-156B0810C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E37C48-ABD4-FE1B-8A61-89CAA69A0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A82144-6CA0-1479-648B-BC21A06C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2F8D9-67D6-484B-85FB-FEF788FAB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22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2F305E-0D05-5997-8F6B-095203248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CE207E-578D-4695-6AD2-65B10930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2AC902-1F3F-7B7B-6794-2FA62332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4A2F8-20A4-48F5-9000-E988CAFB57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00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4C022-7FE6-E1A8-B2F0-09016AD69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44358-99DA-433D-2F5A-AD4B689A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64192-4686-3577-EA48-551CEC66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C2589-83D5-4222-BA34-7A74B78204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141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0D16A-4CC7-DF2C-1F57-4FE596B0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E843C-DA1B-4893-1395-744DB7C53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5576C-F088-8987-FEA5-9FC80D29F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7E03F-AB8A-4882-BB54-37A8094F0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077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0000" y="1170125"/>
            <a:ext cx="7704000" cy="35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/>
          <p:nvPr/>
        </p:nvSpPr>
        <p:spPr>
          <a:xfrm rot="2699868">
            <a:off x="7738483" y="-344243"/>
            <a:ext cx="2342660" cy="1324887"/>
          </a:xfrm>
          <a:custGeom>
            <a:avLst/>
            <a:gdLst/>
            <a:ahLst/>
            <a:cxnLst/>
            <a:rect l="l" t="t" r="r" b="b"/>
            <a:pathLst>
              <a:path w="50749" h="28701" extrusionOk="0">
                <a:moveTo>
                  <a:pt x="17710" y="0"/>
                </a:moveTo>
                <a:cubicBezTo>
                  <a:pt x="17627" y="0"/>
                  <a:pt x="17544" y="2"/>
                  <a:pt x="17461" y="5"/>
                </a:cubicBezTo>
                <a:cubicBezTo>
                  <a:pt x="15066" y="104"/>
                  <a:pt x="12912" y="1680"/>
                  <a:pt x="11501" y="3665"/>
                </a:cubicBezTo>
                <a:cubicBezTo>
                  <a:pt x="10415" y="5189"/>
                  <a:pt x="9681" y="6967"/>
                  <a:pt x="8505" y="8420"/>
                </a:cubicBezTo>
                <a:cubicBezTo>
                  <a:pt x="7070" y="10203"/>
                  <a:pt x="5066" y="11388"/>
                  <a:pt x="3453" y="13002"/>
                </a:cubicBezTo>
                <a:cubicBezTo>
                  <a:pt x="1238" y="15217"/>
                  <a:pt x="1" y="18500"/>
                  <a:pt x="664" y="21614"/>
                </a:cubicBezTo>
                <a:cubicBezTo>
                  <a:pt x="1414" y="25125"/>
                  <a:pt x="5567" y="28700"/>
                  <a:pt x="12333" y="28700"/>
                </a:cubicBezTo>
                <a:cubicBezTo>
                  <a:pt x="13880" y="28700"/>
                  <a:pt x="15565" y="28513"/>
                  <a:pt x="17376" y="28096"/>
                </a:cubicBezTo>
                <a:cubicBezTo>
                  <a:pt x="19761" y="27546"/>
                  <a:pt x="22091" y="27347"/>
                  <a:pt x="24344" y="27347"/>
                </a:cubicBezTo>
                <a:cubicBezTo>
                  <a:pt x="30199" y="27347"/>
                  <a:pt x="35531" y="28688"/>
                  <a:pt x="39943" y="28688"/>
                </a:cubicBezTo>
                <a:cubicBezTo>
                  <a:pt x="40237" y="28688"/>
                  <a:pt x="40528" y="28682"/>
                  <a:pt x="40814" y="28670"/>
                </a:cubicBezTo>
                <a:cubicBezTo>
                  <a:pt x="47042" y="28387"/>
                  <a:pt x="50749" y="23453"/>
                  <a:pt x="47259" y="17922"/>
                </a:cubicBezTo>
                <a:cubicBezTo>
                  <a:pt x="46257" y="16332"/>
                  <a:pt x="44709" y="15048"/>
                  <a:pt x="44262" y="13213"/>
                </a:cubicBezTo>
                <a:cubicBezTo>
                  <a:pt x="43905" y="11741"/>
                  <a:pt x="44173" y="10184"/>
                  <a:pt x="43994" y="8679"/>
                </a:cubicBezTo>
                <a:cubicBezTo>
                  <a:pt x="43698" y="6177"/>
                  <a:pt x="42061" y="3881"/>
                  <a:pt x="39831" y="2832"/>
                </a:cubicBezTo>
                <a:cubicBezTo>
                  <a:pt x="38573" y="2240"/>
                  <a:pt x="37247" y="2048"/>
                  <a:pt x="35885" y="2048"/>
                </a:cubicBezTo>
                <a:cubicBezTo>
                  <a:pt x="33361" y="2048"/>
                  <a:pt x="30712" y="2708"/>
                  <a:pt x="28137" y="2708"/>
                </a:cubicBezTo>
                <a:cubicBezTo>
                  <a:pt x="27333" y="2708"/>
                  <a:pt x="26537" y="2644"/>
                  <a:pt x="25753" y="2475"/>
                </a:cubicBezTo>
                <a:cubicBezTo>
                  <a:pt x="23003" y="1876"/>
                  <a:pt x="20502" y="0"/>
                  <a:pt x="177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 rot="5400000" flipH="1">
            <a:off x="191763" y="3048038"/>
            <a:ext cx="376598" cy="376575"/>
          </a:xfrm>
          <a:custGeom>
            <a:avLst/>
            <a:gdLst/>
            <a:ahLst/>
            <a:cxnLst/>
            <a:rect l="l" t="t" r="r" b="b"/>
            <a:pathLst>
              <a:path w="4606" h="4606" extrusionOk="0">
                <a:moveTo>
                  <a:pt x="3123" y="904"/>
                </a:moveTo>
                <a:cubicBezTo>
                  <a:pt x="3166" y="904"/>
                  <a:pt x="3208" y="904"/>
                  <a:pt x="3250" y="909"/>
                </a:cubicBezTo>
                <a:lnTo>
                  <a:pt x="3660" y="946"/>
                </a:lnTo>
                <a:lnTo>
                  <a:pt x="3697" y="1356"/>
                </a:lnTo>
                <a:cubicBezTo>
                  <a:pt x="3702" y="1398"/>
                  <a:pt x="3702" y="1440"/>
                  <a:pt x="3702" y="1483"/>
                </a:cubicBezTo>
                <a:lnTo>
                  <a:pt x="3415" y="1191"/>
                </a:lnTo>
                <a:lnTo>
                  <a:pt x="3123" y="904"/>
                </a:lnTo>
                <a:close/>
                <a:moveTo>
                  <a:pt x="2982" y="923"/>
                </a:moveTo>
                <a:lnTo>
                  <a:pt x="3330" y="1271"/>
                </a:lnTo>
                <a:lnTo>
                  <a:pt x="3683" y="1624"/>
                </a:lnTo>
                <a:cubicBezTo>
                  <a:pt x="3660" y="1746"/>
                  <a:pt x="3608" y="1854"/>
                  <a:pt x="3528" y="1944"/>
                </a:cubicBezTo>
                <a:lnTo>
                  <a:pt x="3095" y="1511"/>
                </a:lnTo>
                <a:lnTo>
                  <a:pt x="2658" y="1073"/>
                </a:lnTo>
                <a:cubicBezTo>
                  <a:pt x="2752" y="998"/>
                  <a:pt x="2860" y="946"/>
                  <a:pt x="2982" y="923"/>
                </a:cubicBezTo>
                <a:close/>
                <a:moveTo>
                  <a:pt x="2578" y="1153"/>
                </a:moveTo>
                <a:lnTo>
                  <a:pt x="3015" y="1591"/>
                </a:lnTo>
                <a:lnTo>
                  <a:pt x="3448" y="2024"/>
                </a:lnTo>
                <a:cubicBezTo>
                  <a:pt x="3359" y="2103"/>
                  <a:pt x="3250" y="2155"/>
                  <a:pt x="3128" y="2179"/>
                </a:cubicBezTo>
                <a:lnTo>
                  <a:pt x="2775" y="1826"/>
                </a:lnTo>
                <a:lnTo>
                  <a:pt x="2427" y="1478"/>
                </a:lnTo>
                <a:cubicBezTo>
                  <a:pt x="2451" y="1356"/>
                  <a:pt x="2503" y="1247"/>
                  <a:pt x="2578" y="1153"/>
                </a:cubicBezTo>
                <a:close/>
                <a:moveTo>
                  <a:pt x="2408" y="1619"/>
                </a:moveTo>
                <a:lnTo>
                  <a:pt x="2695" y="1911"/>
                </a:lnTo>
                <a:lnTo>
                  <a:pt x="2987" y="2198"/>
                </a:lnTo>
                <a:cubicBezTo>
                  <a:pt x="2945" y="2198"/>
                  <a:pt x="2902" y="2198"/>
                  <a:pt x="2860" y="2193"/>
                </a:cubicBezTo>
                <a:lnTo>
                  <a:pt x="2451" y="2155"/>
                </a:lnTo>
                <a:lnTo>
                  <a:pt x="2413" y="1746"/>
                </a:lnTo>
                <a:cubicBezTo>
                  <a:pt x="2408" y="1704"/>
                  <a:pt x="2408" y="1661"/>
                  <a:pt x="2408" y="1619"/>
                </a:cubicBezTo>
                <a:close/>
                <a:moveTo>
                  <a:pt x="1682" y="2406"/>
                </a:moveTo>
                <a:cubicBezTo>
                  <a:pt x="1703" y="2406"/>
                  <a:pt x="1724" y="2407"/>
                  <a:pt x="1745" y="2409"/>
                </a:cubicBezTo>
                <a:lnTo>
                  <a:pt x="2154" y="2452"/>
                </a:lnTo>
                <a:lnTo>
                  <a:pt x="2192" y="2856"/>
                </a:lnTo>
                <a:cubicBezTo>
                  <a:pt x="2197" y="2898"/>
                  <a:pt x="2202" y="2941"/>
                  <a:pt x="2197" y="2983"/>
                </a:cubicBezTo>
                <a:lnTo>
                  <a:pt x="1910" y="2696"/>
                </a:lnTo>
                <a:lnTo>
                  <a:pt x="1623" y="2409"/>
                </a:lnTo>
                <a:cubicBezTo>
                  <a:pt x="1642" y="2407"/>
                  <a:pt x="1662" y="2406"/>
                  <a:pt x="1682" y="2406"/>
                </a:cubicBezTo>
                <a:close/>
                <a:moveTo>
                  <a:pt x="1477" y="2423"/>
                </a:moveTo>
                <a:lnTo>
                  <a:pt x="1830" y="2776"/>
                </a:lnTo>
                <a:lnTo>
                  <a:pt x="2183" y="3129"/>
                </a:lnTo>
                <a:cubicBezTo>
                  <a:pt x="2154" y="3246"/>
                  <a:pt x="2103" y="3359"/>
                  <a:pt x="2027" y="3449"/>
                </a:cubicBezTo>
                <a:lnTo>
                  <a:pt x="1590" y="3011"/>
                </a:lnTo>
                <a:lnTo>
                  <a:pt x="1157" y="2579"/>
                </a:lnTo>
                <a:cubicBezTo>
                  <a:pt x="1247" y="2503"/>
                  <a:pt x="1355" y="2452"/>
                  <a:pt x="1477" y="2423"/>
                </a:cubicBezTo>
                <a:close/>
                <a:moveTo>
                  <a:pt x="1077" y="2659"/>
                </a:moveTo>
                <a:lnTo>
                  <a:pt x="1510" y="3091"/>
                </a:lnTo>
                <a:lnTo>
                  <a:pt x="1948" y="3529"/>
                </a:lnTo>
                <a:cubicBezTo>
                  <a:pt x="1858" y="3604"/>
                  <a:pt x="1745" y="3656"/>
                  <a:pt x="1628" y="3684"/>
                </a:cubicBezTo>
                <a:lnTo>
                  <a:pt x="1275" y="3331"/>
                </a:lnTo>
                <a:lnTo>
                  <a:pt x="922" y="2978"/>
                </a:lnTo>
                <a:cubicBezTo>
                  <a:pt x="946" y="2856"/>
                  <a:pt x="1002" y="2748"/>
                  <a:pt x="1077" y="2659"/>
                </a:cubicBezTo>
                <a:close/>
                <a:moveTo>
                  <a:pt x="903" y="3124"/>
                </a:moveTo>
                <a:lnTo>
                  <a:pt x="1195" y="3411"/>
                </a:lnTo>
                <a:lnTo>
                  <a:pt x="1482" y="3698"/>
                </a:lnTo>
                <a:cubicBezTo>
                  <a:pt x="1468" y="3700"/>
                  <a:pt x="1454" y="3700"/>
                  <a:pt x="1440" y="3700"/>
                </a:cubicBezTo>
                <a:cubicBezTo>
                  <a:pt x="1411" y="3700"/>
                  <a:pt x="1383" y="3698"/>
                  <a:pt x="1355" y="3698"/>
                </a:cubicBezTo>
                <a:lnTo>
                  <a:pt x="950" y="3656"/>
                </a:lnTo>
                <a:lnTo>
                  <a:pt x="908" y="3251"/>
                </a:lnTo>
                <a:cubicBezTo>
                  <a:pt x="903" y="3204"/>
                  <a:pt x="903" y="3167"/>
                  <a:pt x="903" y="3124"/>
                </a:cubicBezTo>
                <a:close/>
                <a:moveTo>
                  <a:pt x="3890" y="1"/>
                </a:moveTo>
                <a:lnTo>
                  <a:pt x="3570" y="29"/>
                </a:lnTo>
                <a:lnTo>
                  <a:pt x="3627" y="617"/>
                </a:lnTo>
                <a:lnTo>
                  <a:pt x="3283" y="584"/>
                </a:lnTo>
                <a:cubicBezTo>
                  <a:pt x="3242" y="580"/>
                  <a:pt x="3201" y="578"/>
                  <a:pt x="3160" y="578"/>
                </a:cubicBezTo>
                <a:cubicBezTo>
                  <a:pt x="2858" y="578"/>
                  <a:pt x="2589" y="686"/>
                  <a:pt x="2390" y="885"/>
                </a:cubicBezTo>
                <a:cubicBezTo>
                  <a:pt x="2164" y="1111"/>
                  <a:pt x="2056" y="1426"/>
                  <a:pt x="2089" y="1779"/>
                </a:cubicBezTo>
                <a:lnTo>
                  <a:pt x="2103" y="1939"/>
                </a:lnTo>
                <a:lnTo>
                  <a:pt x="2122" y="2122"/>
                </a:lnTo>
                <a:lnTo>
                  <a:pt x="2122" y="2122"/>
                </a:lnTo>
                <a:lnTo>
                  <a:pt x="1938" y="2103"/>
                </a:lnTo>
                <a:lnTo>
                  <a:pt x="1778" y="2089"/>
                </a:lnTo>
                <a:cubicBezTo>
                  <a:pt x="1736" y="2085"/>
                  <a:pt x="1694" y="2083"/>
                  <a:pt x="1653" y="2083"/>
                </a:cubicBezTo>
                <a:cubicBezTo>
                  <a:pt x="1354" y="2083"/>
                  <a:pt x="1083" y="2187"/>
                  <a:pt x="885" y="2386"/>
                </a:cubicBezTo>
                <a:cubicBezTo>
                  <a:pt x="659" y="2611"/>
                  <a:pt x="551" y="2931"/>
                  <a:pt x="588" y="3279"/>
                </a:cubicBezTo>
                <a:lnTo>
                  <a:pt x="621" y="3623"/>
                </a:lnTo>
                <a:lnTo>
                  <a:pt x="33" y="3566"/>
                </a:lnTo>
                <a:lnTo>
                  <a:pt x="0" y="3891"/>
                </a:lnTo>
                <a:lnTo>
                  <a:pt x="649" y="3952"/>
                </a:lnTo>
                <a:lnTo>
                  <a:pt x="715" y="4606"/>
                </a:lnTo>
                <a:lnTo>
                  <a:pt x="1040" y="4573"/>
                </a:lnTo>
                <a:lnTo>
                  <a:pt x="979" y="3985"/>
                </a:lnTo>
                <a:lnTo>
                  <a:pt x="1327" y="4018"/>
                </a:lnTo>
                <a:cubicBezTo>
                  <a:pt x="1369" y="4022"/>
                  <a:pt x="1411" y="4024"/>
                  <a:pt x="1452" y="4024"/>
                </a:cubicBezTo>
                <a:cubicBezTo>
                  <a:pt x="1750" y="4024"/>
                  <a:pt x="2018" y="3920"/>
                  <a:pt x="2220" y="3722"/>
                </a:cubicBezTo>
                <a:cubicBezTo>
                  <a:pt x="2446" y="3491"/>
                  <a:pt x="2550" y="3176"/>
                  <a:pt x="2517" y="2828"/>
                </a:cubicBezTo>
                <a:lnTo>
                  <a:pt x="2503" y="2668"/>
                </a:lnTo>
                <a:lnTo>
                  <a:pt x="2484" y="2484"/>
                </a:lnTo>
                <a:lnTo>
                  <a:pt x="2667" y="2499"/>
                </a:lnTo>
                <a:lnTo>
                  <a:pt x="2827" y="2517"/>
                </a:lnTo>
                <a:cubicBezTo>
                  <a:pt x="2868" y="2521"/>
                  <a:pt x="2909" y="2523"/>
                  <a:pt x="2949" y="2523"/>
                </a:cubicBezTo>
                <a:cubicBezTo>
                  <a:pt x="3249" y="2523"/>
                  <a:pt x="3522" y="2416"/>
                  <a:pt x="3721" y="2216"/>
                </a:cubicBezTo>
                <a:cubicBezTo>
                  <a:pt x="3947" y="1991"/>
                  <a:pt x="4055" y="1671"/>
                  <a:pt x="4022" y="1323"/>
                </a:cubicBezTo>
                <a:lnTo>
                  <a:pt x="3989" y="979"/>
                </a:lnTo>
                <a:lnTo>
                  <a:pt x="4572" y="1036"/>
                </a:lnTo>
                <a:lnTo>
                  <a:pt x="4605" y="711"/>
                </a:lnTo>
                <a:lnTo>
                  <a:pt x="3956" y="650"/>
                </a:lnTo>
                <a:lnTo>
                  <a:pt x="3890" y="1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 rot="5400000" flipH="1">
            <a:off x="4328409" y="4743683"/>
            <a:ext cx="545080" cy="545080"/>
          </a:xfrm>
          <a:custGeom>
            <a:avLst/>
            <a:gdLst/>
            <a:ahLst/>
            <a:cxnLst/>
            <a:rect l="l" t="t" r="r" b="b"/>
            <a:pathLst>
              <a:path w="7654" h="7654" extrusionOk="0">
                <a:moveTo>
                  <a:pt x="5194" y="1506"/>
                </a:moveTo>
                <a:cubicBezTo>
                  <a:pt x="5264" y="1506"/>
                  <a:pt x="5330" y="1506"/>
                  <a:pt x="5401" y="1510"/>
                </a:cubicBezTo>
                <a:lnTo>
                  <a:pt x="6078" y="1576"/>
                </a:lnTo>
                <a:lnTo>
                  <a:pt x="6144" y="2254"/>
                </a:lnTo>
                <a:cubicBezTo>
                  <a:pt x="6153" y="2324"/>
                  <a:pt x="6153" y="2395"/>
                  <a:pt x="6153" y="2465"/>
                </a:cubicBezTo>
                <a:lnTo>
                  <a:pt x="5673" y="1985"/>
                </a:lnTo>
                <a:lnTo>
                  <a:pt x="5194" y="1506"/>
                </a:lnTo>
                <a:close/>
                <a:moveTo>
                  <a:pt x="4954" y="1534"/>
                </a:moveTo>
                <a:lnTo>
                  <a:pt x="5537" y="2117"/>
                </a:lnTo>
                <a:lnTo>
                  <a:pt x="6125" y="2700"/>
                </a:lnTo>
                <a:cubicBezTo>
                  <a:pt x="6083" y="2903"/>
                  <a:pt x="5993" y="3086"/>
                  <a:pt x="5866" y="3237"/>
                </a:cubicBezTo>
                <a:lnTo>
                  <a:pt x="5142" y="2512"/>
                </a:lnTo>
                <a:lnTo>
                  <a:pt x="4422" y="1788"/>
                </a:lnTo>
                <a:cubicBezTo>
                  <a:pt x="4573" y="1661"/>
                  <a:pt x="4751" y="1576"/>
                  <a:pt x="4954" y="1534"/>
                </a:cubicBezTo>
                <a:close/>
                <a:moveTo>
                  <a:pt x="4286" y="1924"/>
                </a:moveTo>
                <a:lnTo>
                  <a:pt x="5010" y="2649"/>
                </a:lnTo>
                <a:lnTo>
                  <a:pt x="5735" y="3368"/>
                </a:lnTo>
                <a:cubicBezTo>
                  <a:pt x="5584" y="3495"/>
                  <a:pt x="5401" y="3585"/>
                  <a:pt x="5198" y="3627"/>
                </a:cubicBezTo>
                <a:lnTo>
                  <a:pt x="4615" y="3044"/>
                </a:lnTo>
                <a:lnTo>
                  <a:pt x="4032" y="2456"/>
                </a:lnTo>
                <a:cubicBezTo>
                  <a:pt x="4074" y="2254"/>
                  <a:pt x="4159" y="2075"/>
                  <a:pt x="4286" y="1924"/>
                </a:cubicBezTo>
                <a:close/>
                <a:moveTo>
                  <a:pt x="4004" y="2696"/>
                </a:moveTo>
                <a:lnTo>
                  <a:pt x="4483" y="3175"/>
                </a:lnTo>
                <a:lnTo>
                  <a:pt x="4963" y="3655"/>
                </a:lnTo>
                <a:cubicBezTo>
                  <a:pt x="4893" y="3655"/>
                  <a:pt x="4822" y="3655"/>
                  <a:pt x="4751" y="3646"/>
                </a:cubicBezTo>
                <a:lnTo>
                  <a:pt x="4074" y="3580"/>
                </a:lnTo>
                <a:lnTo>
                  <a:pt x="4008" y="2907"/>
                </a:lnTo>
                <a:cubicBezTo>
                  <a:pt x="4004" y="2832"/>
                  <a:pt x="3999" y="2766"/>
                  <a:pt x="4004" y="2696"/>
                </a:cubicBezTo>
                <a:close/>
                <a:moveTo>
                  <a:pt x="2696" y="4003"/>
                </a:moveTo>
                <a:cubicBezTo>
                  <a:pt x="2762" y="4003"/>
                  <a:pt x="2832" y="4003"/>
                  <a:pt x="2903" y="4008"/>
                </a:cubicBezTo>
                <a:lnTo>
                  <a:pt x="3580" y="4074"/>
                </a:lnTo>
                <a:lnTo>
                  <a:pt x="3646" y="4751"/>
                </a:lnTo>
                <a:cubicBezTo>
                  <a:pt x="3655" y="4822"/>
                  <a:pt x="3655" y="4892"/>
                  <a:pt x="3655" y="4963"/>
                </a:cubicBezTo>
                <a:lnTo>
                  <a:pt x="3176" y="4483"/>
                </a:lnTo>
                <a:lnTo>
                  <a:pt x="2696" y="4003"/>
                </a:lnTo>
                <a:close/>
                <a:moveTo>
                  <a:pt x="2456" y="4032"/>
                </a:moveTo>
                <a:lnTo>
                  <a:pt x="3039" y="4615"/>
                </a:lnTo>
                <a:lnTo>
                  <a:pt x="3627" y="5198"/>
                </a:lnTo>
                <a:cubicBezTo>
                  <a:pt x="3585" y="5400"/>
                  <a:pt x="3496" y="5584"/>
                  <a:pt x="3369" y="5734"/>
                </a:cubicBezTo>
                <a:lnTo>
                  <a:pt x="2644" y="5010"/>
                </a:lnTo>
                <a:lnTo>
                  <a:pt x="1925" y="4290"/>
                </a:lnTo>
                <a:cubicBezTo>
                  <a:pt x="2075" y="4159"/>
                  <a:pt x="2254" y="4074"/>
                  <a:pt x="2456" y="4032"/>
                </a:cubicBezTo>
                <a:close/>
                <a:moveTo>
                  <a:pt x="1788" y="4422"/>
                </a:moveTo>
                <a:lnTo>
                  <a:pt x="2512" y="5146"/>
                </a:lnTo>
                <a:lnTo>
                  <a:pt x="3237" y="5866"/>
                </a:lnTo>
                <a:cubicBezTo>
                  <a:pt x="3086" y="5993"/>
                  <a:pt x="2903" y="6082"/>
                  <a:pt x="2701" y="6125"/>
                </a:cubicBezTo>
                <a:lnTo>
                  <a:pt x="2117" y="5541"/>
                </a:lnTo>
                <a:lnTo>
                  <a:pt x="1534" y="4953"/>
                </a:lnTo>
                <a:cubicBezTo>
                  <a:pt x="1576" y="4751"/>
                  <a:pt x="1661" y="4572"/>
                  <a:pt x="1788" y="4422"/>
                </a:cubicBezTo>
                <a:close/>
                <a:moveTo>
                  <a:pt x="1506" y="5193"/>
                </a:moveTo>
                <a:lnTo>
                  <a:pt x="1986" y="5673"/>
                </a:lnTo>
                <a:lnTo>
                  <a:pt x="2461" y="6153"/>
                </a:lnTo>
                <a:cubicBezTo>
                  <a:pt x="2395" y="6153"/>
                  <a:pt x="2324" y="6153"/>
                  <a:pt x="2254" y="6144"/>
                </a:cubicBezTo>
                <a:lnTo>
                  <a:pt x="1576" y="6078"/>
                </a:lnTo>
                <a:lnTo>
                  <a:pt x="1511" y="5405"/>
                </a:lnTo>
                <a:cubicBezTo>
                  <a:pt x="1506" y="5330"/>
                  <a:pt x="1501" y="5264"/>
                  <a:pt x="1506" y="5193"/>
                </a:cubicBezTo>
                <a:close/>
                <a:moveTo>
                  <a:pt x="6468" y="0"/>
                </a:moveTo>
                <a:lnTo>
                  <a:pt x="5932" y="57"/>
                </a:lnTo>
                <a:lnTo>
                  <a:pt x="6026" y="1031"/>
                </a:lnTo>
                <a:lnTo>
                  <a:pt x="5457" y="974"/>
                </a:lnTo>
                <a:cubicBezTo>
                  <a:pt x="5386" y="967"/>
                  <a:pt x="5316" y="964"/>
                  <a:pt x="5248" y="964"/>
                </a:cubicBezTo>
                <a:cubicBezTo>
                  <a:pt x="4748" y="964"/>
                  <a:pt x="4301" y="1142"/>
                  <a:pt x="3971" y="1473"/>
                </a:cubicBezTo>
                <a:cubicBezTo>
                  <a:pt x="3594" y="1849"/>
                  <a:pt x="3416" y="2376"/>
                  <a:pt x="3472" y="2959"/>
                </a:cubicBezTo>
                <a:lnTo>
                  <a:pt x="3500" y="3223"/>
                </a:lnTo>
                <a:lnTo>
                  <a:pt x="3528" y="3528"/>
                </a:lnTo>
                <a:lnTo>
                  <a:pt x="3223" y="3500"/>
                </a:lnTo>
                <a:lnTo>
                  <a:pt x="2955" y="3472"/>
                </a:lnTo>
                <a:cubicBezTo>
                  <a:pt x="2885" y="3465"/>
                  <a:pt x="2815" y="3462"/>
                  <a:pt x="2747" y="3462"/>
                </a:cubicBezTo>
                <a:cubicBezTo>
                  <a:pt x="2251" y="3462"/>
                  <a:pt x="1804" y="3640"/>
                  <a:pt x="1473" y="3970"/>
                </a:cubicBezTo>
                <a:cubicBezTo>
                  <a:pt x="1097" y="4347"/>
                  <a:pt x="918" y="4874"/>
                  <a:pt x="974" y="5457"/>
                </a:cubicBezTo>
                <a:lnTo>
                  <a:pt x="1031" y="6026"/>
                </a:lnTo>
                <a:lnTo>
                  <a:pt x="52" y="5932"/>
                </a:lnTo>
                <a:lnTo>
                  <a:pt x="1" y="6468"/>
                </a:lnTo>
                <a:lnTo>
                  <a:pt x="1083" y="6572"/>
                </a:lnTo>
                <a:lnTo>
                  <a:pt x="1186" y="7653"/>
                </a:lnTo>
                <a:lnTo>
                  <a:pt x="1727" y="7602"/>
                </a:lnTo>
                <a:lnTo>
                  <a:pt x="1628" y="6628"/>
                </a:lnTo>
                <a:lnTo>
                  <a:pt x="2202" y="6684"/>
                </a:lnTo>
                <a:cubicBezTo>
                  <a:pt x="2269" y="6690"/>
                  <a:pt x="2335" y="6693"/>
                  <a:pt x="2400" y="6693"/>
                </a:cubicBezTo>
                <a:cubicBezTo>
                  <a:pt x="2901" y="6693"/>
                  <a:pt x="3355" y="6519"/>
                  <a:pt x="3688" y="6186"/>
                </a:cubicBezTo>
                <a:cubicBezTo>
                  <a:pt x="4065" y="5810"/>
                  <a:pt x="4239" y="5283"/>
                  <a:pt x="4182" y="4699"/>
                </a:cubicBezTo>
                <a:lnTo>
                  <a:pt x="4159" y="4436"/>
                </a:lnTo>
                <a:lnTo>
                  <a:pt x="4131" y="4130"/>
                </a:lnTo>
                <a:lnTo>
                  <a:pt x="4131" y="4130"/>
                </a:lnTo>
                <a:lnTo>
                  <a:pt x="4436" y="4159"/>
                </a:lnTo>
                <a:lnTo>
                  <a:pt x="4700" y="4182"/>
                </a:lnTo>
                <a:cubicBezTo>
                  <a:pt x="4772" y="4189"/>
                  <a:pt x="4843" y="4193"/>
                  <a:pt x="4913" y="4193"/>
                </a:cubicBezTo>
                <a:cubicBezTo>
                  <a:pt x="5411" y="4193"/>
                  <a:pt x="5856" y="4018"/>
                  <a:pt x="6186" y="3688"/>
                </a:cubicBezTo>
                <a:cubicBezTo>
                  <a:pt x="6562" y="3312"/>
                  <a:pt x="6736" y="2785"/>
                  <a:pt x="6680" y="2202"/>
                </a:cubicBezTo>
                <a:lnTo>
                  <a:pt x="6628" y="1633"/>
                </a:lnTo>
                <a:lnTo>
                  <a:pt x="6628" y="1633"/>
                </a:lnTo>
                <a:lnTo>
                  <a:pt x="7602" y="1727"/>
                </a:lnTo>
                <a:lnTo>
                  <a:pt x="7654" y="1191"/>
                </a:lnTo>
                <a:lnTo>
                  <a:pt x="6572" y="1082"/>
                </a:lnTo>
                <a:lnTo>
                  <a:pt x="6468" y="0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 rot="5400000" flipH="1">
            <a:off x="2252563" y="4860523"/>
            <a:ext cx="270783" cy="267680"/>
          </a:xfrm>
          <a:custGeom>
            <a:avLst/>
            <a:gdLst/>
            <a:ahLst/>
            <a:cxnLst/>
            <a:rect l="l" t="t" r="r" b="b"/>
            <a:pathLst>
              <a:path w="3054" h="3019" extrusionOk="0">
                <a:moveTo>
                  <a:pt x="2881" y="0"/>
                </a:moveTo>
                <a:cubicBezTo>
                  <a:pt x="2841" y="0"/>
                  <a:pt x="2801" y="15"/>
                  <a:pt x="2771" y="46"/>
                </a:cubicBezTo>
                <a:lnTo>
                  <a:pt x="62" y="2755"/>
                </a:lnTo>
                <a:cubicBezTo>
                  <a:pt x="0" y="2816"/>
                  <a:pt x="0" y="2915"/>
                  <a:pt x="62" y="2976"/>
                </a:cubicBezTo>
                <a:cubicBezTo>
                  <a:pt x="95" y="3005"/>
                  <a:pt x="137" y="3019"/>
                  <a:pt x="174" y="3019"/>
                </a:cubicBezTo>
                <a:cubicBezTo>
                  <a:pt x="217" y="3019"/>
                  <a:pt x="254" y="3005"/>
                  <a:pt x="287" y="2976"/>
                </a:cubicBezTo>
                <a:lnTo>
                  <a:pt x="2992" y="267"/>
                </a:lnTo>
                <a:cubicBezTo>
                  <a:pt x="3053" y="206"/>
                  <a:pt x="3053" y="107"/>
                  <a:pt x="2992" y="46"/>
                </a:cubicBezTo>
                <a:cubicBezTo>
                  <a:pt x="2961" y="15"/>
                  <a:pt x="2921" y="0"/>
                  <a:pt x="2881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 rot="5400000" flipH="1">
            <a:off x="244671" y="1905115"/>
            <a:ext cx="270783" cy="267768"/>
          </a:xfrm>
          <a:custGeom>
            <a:avLst/>
            <a:gdLst/>
            <a:ahLst/>
            <a:cxnLst/>
            <a:rect l="l" t="t" r="r" b="b"/>
            <a:pathLst>
              <a:path w="3054" h="3020" extrusionOk="0">
                <a:moveTo>
                  <a:pt x="2882" y="1"/>
                </a:moveTo>
                <a:cubicBezTo>
                  <a:pt x="2842" y="1"/>
                  <a:pt x="2802" y="16"/>
                  <a:pt x="2771" y="46"/>
                </a:cubicBezTo>
                <a:lnTo>
                  <a:pt x="62" y="2751"/>
                </a:lnTo>
                <a:cubicBezTo>
                  <a:pt x="1" y="2812"/>
                  <a:pt x="1" y="2911"/>
                  <a:pt x="62" y="2972"/>
                </a:cubicBezTo>
                <a:cubicBezTo>
                  <a:pt x="95" y="3005"/>
                  <a:pt x="132" y="3019"/>
                  <a:pt x="175" y="3019"/>
                </a:cubicBezTo>
                <a:cubicBezTo>
                  <a:pt x="212" y="3019"/>
                  <a:pt x="255" y="3005"/>
                  <a:pt x="283" y="2972"/>
                </a:cubicBezTo>
                <a:lnTo>
                  <a:pt x="2992" y="268"/>
                </a:lnTo>
                <a:cubicBezTo>
                  <a:pt x="3053" y="206"/>
                  <a:pt x="3053" y="108"/>
                  <a:pt x="2992" y="46"/>
                </a:cubicBezTo>
                <a:cubicBezTo>
                  <a:pt x="2962" y="16"/>
                  <a:pt x="2922" y="1"/>
                  <a:pt x="2882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 rot="-5400000">
            <a:off x="291072" y="4532956"/>
            <a:ext cx="433095" cy="424743"/>
          </a:xfrm>
          <a:custGeom>
            <a:avLst/>
            <a:gdLst/>
            <a:ahLst/>
            <a:cxnLst/>
            <a:rect l="l" t="t" r="r" b="b"/>
            <a:pathLst>
              <a:path w="6182" h="6063" extrusionOk="0">
                <a:moveTo>
                  <a:pt x="1455" y="1"/>
                </a:moveTo>
                <a:cubicBezTo>
                  <a:pt x="1417" y="1"/>
                  <a:pt x="1379" y="5"/>
                  <a:pt x="1342" y="13"/>
                </a:cubicBezTo>
                <a:cubicBezTo>
                  <a:pt x="1055" y="79"/>
                  <a:pt x="876" y="361"/>
                  <a:pt x="937" y="643"/>
                </a:cubicBezTo>
                <a:cubicBezTo>
                  <a:pt x="994" y="892"/>
                  <a:pt x="1214" y="1060"/>
                  <a:pt x="1456" y="1060"/>
                </a:cubicBezTo>
                <a:cubicBezTo>
                  <a:pt x="1493" y="1060"/>
                  <a:pt x="1530" y="1056"/>
                  <a:pt x="1567" y="1048"/>
                </a:cubicBezTo>
                <a:cubicBezTo>
                  <a:pt x="1614" y="1038"/>
                  <a:pt x="1652" y="1019"/>
                  <a:pt x="1690" y="1001"/>
                </a:cubicBezTo>
                <a:lnTo>
                  <a:pt x="2602" y="2346"/>
                </a:lnTo>
                <a:cubicBezTo>
                  <a:pt x="2419" y="2496"/>
                  <a:pt x="2306" y="2727"/>
                  <a:pt x="2306" y="2971"/>
                </a:cubicBezTo>
                <a:lnTo>
                  <a:pt x="824" y="3108"/>
                </a:lnTo>
                <a:cubicBezTo>
                  <a:pt x="776" y="2930"/>
                  <a:pt x="616" y="2811"/>
                  <a:pt x="441" y="2811"/>
                </a:cubicBezTo>
                <a:cubicBezTo>
                  <a:pt x="412" y="2811"/>
                  <a:pt x="383" y="2814"/>
                  <a:pt x="354" y="2821"/>
                </a:cubicBezTo>
                <a:cubicBezTo>
                  <a:pt x="137" y="2868"/>
                  <a:pt x="1" y="3080"/>
                  <a:pt x="48" y="3296"/>
                </a:cubicBezTo>
                <a:cubicBezTo>
                  <a:pt x="89" y="3484"/>
                  <a:pt x="253" y="3611"/>
                  <a:pt x="437" y="3611"/>
                </a:cubicBezTo>
                <a:cubicBezTo>
                  <a:pt x="466" y="3611"/>
                  <a:pt x="494" y="3608"/>
                  <a:pt x="523" y="3602"/>
                </a:cubicBezTo>
                <a:cubicBezTo>
                  <a:pt x="702" y="3564"/>
                  <a:pt x="824" y="3414"/>
                  <a:pt x="834" y="3244"/>
                </a:cubicBezTo>
                <a:lnTo>
                  <a:pt x="2320" y="3108"/>
                </a:lnTo>
                <a:cubicBezTo>
                  <a:pt x="2325" y="3117"/>
                  <a:pt x="2325" y="3127"/>
                  <a:pt x="2325" y="3141"/>
                </a:cubicBezTo>
                <a:cubicBezTo>
                  <a:pt x="2386" y="3404"/>
                  <a:pt x="2569" y="3611"/>
                  <a:pt x="2804" y="3710"/>
                </a:cubicBezTo>
                <a:lnTo>
                  <a:pt x="2334" y="5215"/>
                </a:lnTo>
                <a:cubicBezTo>
                  <a:pt x="2315" y="5213"/>
                  <a:pt x="2294" y="5212"/>
                  <a:pt x="2273" y="5212"/>
                </a:cubicBezTo>
                <a:cubicBezTo>
                  <a:pt x="2244" y="5212"/>
                  <a:pt x="2214" y="5214"/>
                  <a:pt x="2184" y="5220"/>
                </a:cubicBezTo>
                <a:cubicBezTo>
                  <a:pt x="1953" y="5272"/>
                  <a:pt x="1807" y="5497"/>
                  <a:pt x="1859" y="5728"/>
                </a:cubicBezTo>
                <a:cubicBezTo>
                  <a:pt x="1904" y="5927"/>
                  <a:pt x="2078" y="6063"/>
                  <a:pt x="2273" y="6063"/>
                </a:cubicBezTo>
                <a:cubicBezTo>
                  <a:pt x="2304" y="6063"/>
                  <a:pt x="2336" y="6059"/>
                  <a:pt x="2367" y="6052"/>
                </a:cubicBezTo>
                <a:cubicBezTo>
                  <a:pt x="2597" y="6001"/>
                  <a:pt x="2743" y="5775"/>
                  <a:pt x="2692" y="5544"/>
                </a:cubicBezTo>
                <a:cubicBezTo>
                  <a:pt x="2663" y="5413"/>
                  <a:pt x="2574" y="5314"/>
                  <a:pt x="2466" y="5257"/>
                </a:cubicBezTo>
                <a:lnTo>
                  <a:pt x="2936" y="3748"/>
                </a:lnTo>
                <a:cubicBezTo>
                  <a:pt x="2993" y="3760"/>
                  <a:pt x="3052" y="3767"/>
                  <a:pt x="3112" y="3767"/>
                </a:cubicBezTo>
                <a:cubicBezTo>
                  <a:pt x="3167" y="3767"/>
                  <a:pt x="3223" y="3761"/>
                  <a:pt x="3279" y="3748"/>
                </a:cubicBezTo>
                <a:cubicBezTo>
                  <a:pt x="3491" y="3705"/>
                  <a:pt x="3660" y="3578"/>
                  <a:pt x="3769" y="3418"/>
                </a:cubicBezTo>
                <a:lnTo>
                  <a:pt x="5137" y="4180"/>
                </a:lnTo>
                <a:cubicBezTo>
                  <a:pt x="5100" y="4274"/>
                  <a:pt x="5086" y="4378"/>
                  <a:pt x="5109" y="4481"/>
                </a:cubicBezTo>
                <a:cubicBezTo>
                  <a:pt x="5162" y="4725"/>
                  <a:pt x="5377" y="4889"/>
                  <a:pt x="5614" y="4889"/>
                </a:cubicBezTo>
                <a:cubicBezTo>
                  <a:pt x="5650" y="4889"/>
                  <a:pt x="5688" y="4885"/>
                  <a:pt x="5725" y="4876"/>
                </a:cubicBezTo>
                <a:cubicBezTo>
                  <a:pt x="6003" y="4815"/>
                  <a:pt x="6182" y="4538"/>
                  <a:pt x="6120" y="4260"/>
                </a:cubicBezTo>
                <a:cubicBezTo>
                  <a:pt x="6064" y="4020"/>
                  <a:pt x="5852" y="3858"/>
                  <a:pt x="5616" y="3858"/>
                </a:cubicBezTo>
                <a:cubicBezTo>
                  <a:pt x="5579" y="3858"/>
                  <a:pt x="5542" y="3862"/>
                  <a:pt x="5504" y="3870"/>
                </a:cubicBezTo>
                <a:cubicBezTo>
                  <a:pt x="5377" y="3898"/>
                  <a:pt x="5274" y="3969"/>
                  <a:pt x="5203" y="4063"/>
                </a:cubicBezTo>
                <a:lnTo>
                  <a:pt x="3839" y="3296"/>
                </a:lnTo>
                <a:cubicBezTo>
                  <a:pt x="3905" y="3145"/>
                  <a:pt x="3929" y="2971"/>
                  <a:pt x="3891" y="2793"/>
                </a:cubicBezTo>
                <a:cubicBezTo>
                  <a:pt x="3858" y="2642"/>
                  <a:pt x="3783" y="2510"/>
                  <a:pt x="3684" y="2412"/>
                </a:cubicBezTo>
                <a:lnTo>
                  <a:pt x="4841" y="1076"/>
                </a:lnTo>
                <a:cubicBezTo>
                  <a:pt x="4904" y="1114"/>
                  <a:pt x="4978" y="1135"/>
                  <a:pt x="5054" y="1135"/>
                </a:cubicBezTo>
                <a:cubicBezTo>
                  <a:pt x="5080" y="1135"/>
                  <a:pt x="5106" y="1132"/>
                  <a:pt x="5133" y="1128"/>
                </a:cubicBezTo>
                <a:cubicBezTo>
                  <a:pt x="5349" y="1076"/>
                  <a:pt x="5485" y="864"/>
                  <a:pt x="5438" y="648"/>
                </a:cubicBezTo>
                <a:cubicBezTo>
                  <a:pt x="5398" y="460"/>
                  <a:pt x="5233" y="333"/>
                  <a:pt x="5049" y="333"/>
                </a:cubicBezTo>
                <a:cubicBezTo>
                  <a:pt x="5021" y="333"/>
                  <a:pt x="4992" y="336"/>
                  <a:pt x="4963" y="342"/>
                </a:cubicBezTo>
                <a:cubicBezTo>
                  <a:pt x="4747" y="389"/>
                  <a:pt x="4611" y="605"/>
                  <a:pt x="4658" y="822"/>
                </a:cubicBezTo>
                <a:cubicBezTo>
                  <a:pt x="4672" y="883"/>
                  <a:pt x="4700" y="939"/>
                  <a:pt x="4738" y="986"/>
                </a:cubicBezTo>
                <a:lnTo>
                  <a:pt x="3580" y="2318"/>
                </a:lnTo>
                <a:cubicBezTo>
                  <a:pt x="3446" y="2222"/>
                  <a:pt x="3283" y="2167"/>
                  <a:pt x="3111" y="2167"/>
                </a:cubicBezTo>
                <a:cubicBezTo>
                  <a:pt x="3053" y="2167"/>
                  <a:pt x="2995" y="2173"/>
                  <a:pt x="2936" y="2186"/>
                </a:cubicBezTo>
                <a:cubicBezTo>
                  <a:pt x="2856" y="2200"/>
                  <a:pt x="2786" y="2228"/>
                  <a:pt x="2715" y="2266"/>
                </a:cubicBezTo>
                <a:lnTo>
                  <a:pt x="1803" y="925"/>
                </a:lnTo>
                <a:cubicBezTo>
                  <a:pt x="1944" y="798"/>
                  <a:pt x="2014" y="610"/>
                  <a:pt x="1972" y="417"/>
                </a:cubicBezTo>
                <a:cubicBezTo>
                  <a:pt x="1919" y="168"/>
                  <a:pt x="1699" y="1"/>
                  <a:pt x="1455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/>
          <p:nvPr/>
        </p:nvSpPr>
        <p:spPr>
          <a:xfrm rot="5400000" flipH="1">
            <a:off x="8562410" y="4474622"/>
            <a:ext cx="270340" cy="267768"/>
          </a:xfrm>
          <a:custGeom>
            <a:avLst/>
            <a:gdLst/>
            <a:ahLst/>
            <a:cxnLst/>
            <a:rect l="l" t="t" r="r" b="b"/>
            <a:pathLst>
              <a:path w="3049" h="3020" extrusionOk="0">
                <a:moveTo>
                  <a:pt x="2877" y="0"/>
                </a:moveTo>
                <a:cubicBezTo>
                  <a:pt x="2837" y="0"/>
                  <a:pt x="2797" y="16"/>
                  <a:pt x="2766" y="46"/>
                </a:cubicBezTo>
                <a:lnTo>
                  <a:pt x="62" y="2751"/>
                </a:lnTo>
                <a:cubicBezTo>
                  <a:pt x="0" y="2812"/>
                  <a:pt x="0" y="2911"/>
                  <a:pt x="62" y="2972"/>
                </a:cubicBezTo>
                <a:cubicBezTo>
                  <a:pt x="90" y="3005"/>
                  <a:pt x="132" y="3019"/>
                  <a:pt x="170" y="3019"/>
                </a:cubicBezTo>
                <a:cubicBezTo>
                  <a:pt x="212" y="3019"/>
                  <a:pt x="250" y="3005"/>
                  <a:pt x="283" y="2972"/>
                </a:cubicBezTo>
                <a:lnTo>
                  <a:pt x="2987" y="267"/>
                </a:lnTo>
                <a:cubicBezTo>
                  <a:pt x="3048" y="206"/>
                  <a:pt x="3048" y="107"/>
                  <a:pt x="2987" y="46"/>
                </a:cubicBezTo>
                <a:cubicBezTo>
                  <a:pt x="2957" y="16"/>
                  <a:pt x="2917" y="0"/>
                  <a:pt x="287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"/>
          <p:cNvSpPr txBox="1">
            <a:spLocks noGrp="1"/>
          </p:cNvSpPr>
          <p:nvPr>
            <p:ph type="body" idx="1"/>
          </p:nvPr>
        </p:nvSpPr>
        <p:spPr>
          <a:xfrm>
            <a:off x="720000" y="1540175"/>
            <a:ext cx="3852000" cy="27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75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" name="Google Shape;93;p7"/>
          <p:cNvGrpSpPr/>
          <p:nvPr/>
        </p:nvGrpSpPr>
        <p:grpSpPr>
          <a:xfrm>
            <a:off x="1200971" y="4349703"/>
            <a:ext cx="5019679" cy="1258436"/>
            <a:chOff x="2324685" y="4307113"/>
            <a:chExt cx="3895754" cy="976668"/>
          </a:xfrm>
        </p:grpSpPr>
        <p:sp>
          <p:nvSpPr>
            <p:cNvPr id="94" name="Google Shape;94;p7"/>
            <p:cNvSpPr/>
            <p:nvPr/>
          </p:nvSpPr>
          <p:spPr>
            <a:xfrm>
              <a:off x="3711970" y="5051364"/>
              <a:ext cx="45618" cy="40500"/>
            </a:xfrm>
            <a:custGeom>
              <a:avLst/>
              <a:gdLst/>
              <a:ahLst/>
              <a:cxnLst/>
              <a:rect l="l" t="t" r="r" b="b"/>
              <a:pathLst>
                <a:path w="927" h="823" extrusionOk="0">
                  <a:moveTo>
                    <a:pt x="467" y="0"/>
                  </a:moveTo>
                  <a:cubicBezTo>
                    <a:pt x="299" y="0"/>
                    <a:pt x="139" y="106"/>
                    <a:pt x="76" y="273"/>
                  </a:cubicBezTo>
                  <a:cubicBezTo>
                    <a:pt x="0" y="484"/>
                    <a:pt x="113" y="720"/>
                    <a:pt x="325" y="800"/>
                  </a:cubicBezTo>
                  <a:cubicBezTo>
                    <a:pt x="370" y="815"/>
                    <a:pt x="417" y="823"/>
                    <a:pt x="462" y="823"/>
                  </a:cubicBezTo>
                  <a:cubicBezTo>
                    <a:pt x="633" y="823"/>
                    <a:pt x="792" y="717"/>
                    <a:pt x="852" y="550"/>
                  </a:cubicBezTo>
                  <a:cubicBezTo>
                    <a:pt x="927" y="334"/>
                    <a:pt x="814" y="99"/>
                    <a:pt x="602" y="23"/>
                  </a:cubicBezTo>
                  <a:cubicBezTo>
                    <a:pt x="558" y="8"/>
                    <a:pt x="512" y="0"/>
                    <a:pt x="467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2593051" y="4889318"/>
              <a:ext cx="23670" cy="23670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2"/>
                    <a:pt x="109" y="480"/>
                    <a:pt x="241" y="480"/>
                  </a:cubicBezTo>
                  <a:cubicBezTo>
                    <a:pt x="372" y="480"/>
                    <a:pt x="481" y="372"/>
                    <a:pt x="481" y="240"/>
                  </a:cubicBezTo>
                  <a:cubicBezTo>
                    <a:pt x="481" y="109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5214701" y="4793645"/>
              <a:ext cx="40303" cy="40549"/>
            </a:xfrm>
            <a:custGeom>
              <a:avLst/>
              <a:gdLst/>
              <a:ahLst/>
              <a:cxnLst/>
              <a:rect l="l" t="t" r="r" b="b"/>
              <a:pathLst>
                <a:path w="819" h="824" extrusionOk="0">
                  <a:moveTo>
                    <a:pt x="410" y="1"/>
                  </a:moveTo>
                  <a:cubicBezTo>
                    <a:pt x="184" y="1"/>
                    <a:pt x="0" y="184"/>
                    <a:pt x="0" y="410"/>
                  </a:cubicBezTo>
                  <a:cubicBezTo>
                    <a:pt x="0" y="636"/>
                    <a:pt x="184" y="824"/>
                    <a:pt x="410" y="824"/>
                  </a:cubicBezTo>
                  <a:cubicBezTo>
                    <a:pt x="635" y="824"/>
                    <a:pt x="819" y="636"/>
                    <a:pt x="819" y="410"/>
                  </a:cubicBezTo>
                  <a:cubicBezTo>
                    <a:pt x="819" y="184"/>
                    <a:pt x="635" y="1"/>
                    <a:pt x="410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3500617" y="4773824"/>
              <a:ext cx="23670" cy="23424"/>
            </a:xfrm>
            <a:custGeom>
              <a:avLst/>
              <a:gdLst/>
              <a:ahLst/>
              <a:cxnLst/>
              <a:rect l="l" t="t" r="r" b="b"/>
              <a:pathLst>
                <a:path w="481" h="476" extrusionOk="0">
                  <a:moveTo>
                    <a:pt x="241" y="0"/>
                  </a:moveTo>
                  <a:cubicBezTo>
                    <a:pt x="109" y="0"/>
                    <a:pt x="1" y="104"/>
                    <a:pt x="1" y="235"/>
                  </a:cubicBezTo>
                  <a:cubicBezTo>
                    <a:pt x="1" y="372"/>
                    <a:pt x="109" y="475"/>
                    <a:pt x="241" y="475"/>
                  </a:cubicBezTo>
                  <a:cubicBezTo>
                    <a:pt x="373" y="475"/>
                    <a:pt x="481" y="372"/>
                    <a:pt x="481" y="235"/>
                  </a:cubicBezTo>
                  <a:cubicBezTo>
                    <a:pt x="481" y="104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5826913" y="4628400"/>
              <a:ext cx="23670" cy="23424"/>
            </a:xfrm>
            <a:custGeom>
              <a:avLst/>
              <a:gdLst/>
              <a:ahLst/>
              <a:cxnLst/>
              <a:rect l="l" t="t" r="r" b="b"/>
              <a:pathLst>
                <a:path w="481" h="476" extrusionOk="0">
                  <a:moveTo>
                    <a:pt x="240" y="0"/>
                  </a:moveTo>
                  <a:cubicBezTo>
                    <a:pt x="109" y="0"/>
                    <a:pt x="1" y="104"/>
                    <a:pt x="1" y="236"/>
                  </a:cubicBezTo>
                  <a:cubicBezTo>
                    <a:pt x="1" y="372"/>
                    <a:pt x="109" y="475"/>
                    <a:pt x="240" y="475"/>
                  </a:cubicBezTo>
                  <a:cubicBezTo>
                    <a:pt x="372" y="475"/>
                    <a:pt x="480" y="372"/>
                    <a:pt x="480" y="236"/>
                  </a:cubicBezTo>
                  <a:cubicBezTo>
                    <a:pt x="480" y="104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4406882" y="4659894"/>
              <a:ext cx="40549" cy="40549"/>
            </a:xfrm>
            <a:custGeom>
              <a:avLst/>
              <a:gdLst/>
              <a:ahLst/>
              <a:cxnLst/>
              <a:rect l="l" t="t" r="r" b="b"/>
              <a:pathLst>
                <a:path w="824" h="824" extrusionOk="0">
                  <a:moveTo>
                    <a:pt x="414" y="0"/>
                  </a:moveTo>
                  <a:cubicBezTo>
                    <a:pt x="189" y="0"/>
                    <a:pt x="0" y="183"/>
                    <a:pt x="0" y="409"/>
                  </a:cubicBezTo>
                  <a:cubicBezTo>
                    <a:pt x="0" y="640"/>
                    <a:pt x="189" y="823"/>
                    <a:pt x="414" y="823"/>
                  </a:cubicBezTo>
                  <a:cubicBezTo>
                    <a:pt x="640" y="823"/>
                    <a:pt x="824" y="640"/>
                    <a:pt x="824" y="409"/>
                  </a:cubicBezTo>
                  <a:cubicBezTo>
                    <a:pt x="824" y="183"/>
                    <a:pt x="640" y="0"/>
                    <a:pt x="414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5778097" y="4386979"/>
              <a:ext cx="40549" cy="40549"/>
            </a:xfrm>
            <a:custGeom>
              <a:avLst/>
              <a:gdLst/>
              <a:ahLst/>
              <a:cxnLst/>
              <a:rect l="l" t="t" r="r" b="b"/>
              <a:pathLst>
                <a:path w="824" h="824" extrusionOk="0">
                  <a:moveTo>
                    <a:pt x="414" y="0"/>
                  </a:moveTo>
                  <a:cubicBezTo>
                    <a:pt x="184" y="0"/>
                    <a:pt x="0" y="184"/>
                    <a:pt x="0" y="414"/>
                  </a:cubicBezTo>
                  <a:cubicBezTo>
                    <a:pt x="0" y="640"/>
                    <a:pt x="184" y="824"/>
                    <a:pt x="414" y="824"/>
                  </a:cubicBezTo>
                  <a:cubicBezTo>
                    <a:pt x="640" y="824"/>
                    <a:pt x="823" y="640"/>
                    <a:pt x="823" y="414"/>
                  </a:cubicBezTo>
                  <a:cubicBezTo>
                    <a:pt x="823" y="184"/>
                    <a:pt x="640" y="0"/>
                    <a:pt x="414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5307263" y="4535345"/>
              <a:ext cx="40549" cy="40303"/>
            </a:xfrm>
            <a:custGeom>
              <a:avLst/>
              <a:gdLst/>
              <a:ahLst/>
              <a:cxnLst/>
              <a:rect l="l" t="t" r="r" b="b"/>
              <a:pathLst>
                <a:path w="824" h="819" extrusionOk="0">
                  <a:moveTo>
                    <a:pt x="410" y="0"/>
                  </a:moveTo>
                  <a:cubicBezTo>
                    <a:pt x="184" y="0"/>
                    <a:pt x="1" y="184"/>
                    <a:pt x="1" y="410"/>
                  </a:cubicBezTo>
                  <a:cubicBezTo>
                    <a:pt x="1" y="635"/>
                    <a:pt x="184" y="819"/>
                    <a:pt x="410" y="819"/>
                  </a:cubicBezTo>
                  <a:cubicBezTo>
                    <a:pt x="636" y="819"/>
                    <a:pt x="824" y="635"/>
                    <a:pt x="824" y="410"/>
                  </a:cubicBezTo>
                  <a:cubicBezTo>
                    <a:pt x="824" y="184"/>
                    <a:pt x="636" y="0"/>
                    <a:pt x="41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3206001" y="4874014"/>
              <a:ext cx="57920" cy="52802"/>
            </a:xfrm>
            <a:custGeom>
              <a:avLst/>
              <a:gdLst/>
              <a:ahLst/>
              <a:cxnLst/>
              <a:rect l="l" t="t" r="r" b="b"/>
              <a:pathLst>
                <a:path w="1177" h="1073" extrusionOk="0">
                  <a:moveTo>
                    <a:pt x="589" y="1"/>
                  </a:moveTo>
                  <a:cubicBezTo>
                    <a:pt x="452" y="1"/>
                    <a:pt x="315" y="53"/>
                    <a:pt x="212" y="156"/>
                  </a:cubicBezTo>
                  <a:cubicBezTo>
                    <a:pt x="0" y="368"/>
                    <a:pt x="0" y="706"/>
                    <a:pt x="212" y="913"/>
                  </a:cubicBezTo>
                  <a:cubicBezTo>
                    <a:pt x="315" y="1019"/>
                    <a:pt x="452" y="1072"/>
                    <a:pt x="589" y="1072"/>
                  </a:cubicBezTo>
                  <a:cubicBezTo>
                    <a:pt x="726" y="1072"/>
                    <a:pt x="863" y="1019"/>
                    <a:pt x="969" y="913"/>
                  </a:cubicBezTo>
                  <a:cubicBezTo>
                    <a:pt x="1176" y="706"/>
                    <a:pt x="1176" y="368"/>
                    <a:pt x="969" y="156"/>
                  </a:cubicBezTo>
                  <a:cubicBezTo>
                    <a:pt x="863" y="53"/>
                    <a:pt x="726" y="1"/>
                    <a:pt x="589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3084700" y="4753599"/>
              <a:ext cx="300476" cy="293685"/>
            </a:xfrm>
            <a:custGeom>
              <a:avLst/>
              <a:gdLst/>
              <a:ahLst/>
              <a:cxnLst/>
              <a:rect l="l" t="t" r="r" b="b"/>
              <a:pathLst>
                <a:path w="6106" h="5968" extrusionOk="0">
                  <a:moveTo>
                    <a:pt x="3681" y="77"/>
                  </a:moveTo>
                  <a:cubicBezTo>
                    <a:pt x="3697" y="77"/>
                    <a:pt x="3711" y="79"/>
                    <a:pt x="3726" y="82"/>
                  </a:cubicBezTo>
                  <a:cubicBezTo>
                    <a:pt x="4027" y="152"/>
                    <a:pt x="4126" y="924"/>
                    <a:pt x="4013" y="1949"/>
                  </a:cubicBezTo>
                  <a:cubicBezTo>
                    <a:pt x="3792" y="1978"/>
                    <a:pt x="3561" y="2010"/>
                    <a:pt x="3316" y="2057"/>
                  </a:cubicBezTo>
                  <a:cubicBezTo>
                    <a:pt x="3105" y="1860"/>
                    <a:pt x="2888" y="1681"/>
                    <a:pt x="2686" y="1521"/>
                  </a:cubicBezTo>
                  <a:cubicBezTo>
                    <a:pt x="3012" y="659"/>
                    <a:pt x="3398" y="77"/>
                    <a:pt x="3681" y="77"/>
                  </a:cubicBezTo>
                  <a:close/>
                  <a:moveTo>
                    <a:pt x="2658" y="1597"/>
                  </a:moveTo>
                  <a:cubicBezTo>
                    <a:pt x="2841" y="1742"/>
                    <a:pt x="3030" y="1902"/>
                    <a:pt x="3222" y="2076"/>
                  </a:cubicBezTo>
                  <a:cubicBezTo>
                    <a:pt x="3105" y="2100"/>
                    <a:pt x="2983" y="2123"/>
                    <a:pt x="2860" y="2152"/>
                  </a:cubicBezTo>
                  <a:cubicBezTo>
                    <a:pt x="2719" y="2184"/>
                    <a:pt x="2578" y="2222"/>
                    <a:pt x="2442" y="2260"/>
                  </a:cubicBezTo>
                  <a:cubicBezTo>
                    <a:pt x="2507" y="2025"/>
                    <a:pt x="2583" y="1803"/>
                    <a:pt x="2658" y="1597"/>
                  </a:cubicBezTo>
                  <a:close/>
                  <a:moveTo>
                    <a:pt x="1144" y="810"/>
                  </a:moveTo>
                  <a:cubicBezTo>
                    <a:pt x="1451" y="810"/>
                    <a:pt x="1988" y="1089"/>
                    <a:pt x="2592" y="1549"/>
                  </a:cubicBezTo>
                  <a:cubicBezTo>
                    <a:pt x="2507" y="1775"/>
                    <a:pt x="2427" y="2020"/>
                    <a:pt x="2352" y="2283"/>
                  </a:cubicBezTo>
                  <a:cubicBezTo>
                    <a:pt x="2089" y="2359"/>
                    <a:pt x="1844" y="2438"/>
                    <a:pt x="1618" y="2523"/>
                  </a:cubicBezTo>
                  <a:cubicBezTo>
                    <a:pt x="1030" y="1747"/>
                    <a:pt x="739" y="1089"/>
                    <a:pt x="946" y="877"/>
                  </a:cubicBezTo>
                  <a:cubicBezTo>
                    <a:pt x="992" y="832"/>
                    <a:pt x="1059" y="810"/>
                    <a:pt x="1144" y="810"/>
                  </a:cubicBezTo>
                  <a:close/>
                  <a:moveTo>
                    <a:pt x="4008" y="2029"/>
                  </a:moveTo>
                  <a:lnTo>
                    <a:pt x="4008" y="2029"/>
                  </a:lnTo>
                  <a:cubicBezTo>
                    <a:pt x="3984" y="2227"/>
                    <a:pt x="3951" y="2434"/>
                    <a:pt x="3914" y="2645"/>
                  </a:cubicBezTo>
                  <a:cubicBezTo>
                    <a:pt x="3829" y="2556"/>
                    <a:pt x="3745" y="2471"/>
                    <a:pt x="3655" y="2382"/>
                  </a:cubicBezTo>
                  <a:cubicBezTo>
                    <a:pt x="3566" y="2293"/>
                    <a:pt x="3481" y="2208"/>
                    <a:pt x="3392" y="2123"/>
                  </a:cubicBezTo>
                  <a:cubicBezTo>
                    <a:pt x="3603" y="2086"/>
                    <a:pt x="3810" y="2053"/>
                    <a:pt x="4008" y="2029"/>
                  </a:cubicBezTo>
                  <a:close/>
                  <a:moveTo>
                    <a:pt x="2329" y="2373"/>
                  </a:moveTo>
                  <a:lnTo>
                    <a:pt x="2329" y="2373"/>
                  </a:lnTo>
                  <a:cubicBezTo>
                    <a:pt x="2291" y="2509"/>
                    <a:pt x="2253" y="2645"/>
                    <a:pt x="2221" y="2791"/>
                  </a:cubicBezTo>
                  <a:cubicBezTo>
                    <a:pt x="2192" y="2914"/>
                    <a:pt x="2169" y="3036"/>
                    <a:pt x="2145" y="3153"/>
                  </a:cubicBezTo>
                  <a:cubicBezTo>
                    <a:pt x="1971" y="2961"/>
                    <a:pt x="1811" y="2772"/>
                    <a:pt x="1670" y="2589"/>
                  </a:cubicBezTo>
                  <a:cubicBezTo>
                    <a:pt x="1877" y="2509"/>
                    <a:pt x="2094" y="2438"/>
                    <a:pt x="2329" y="2373"/>
                  </a:cubicBezTo>
                  <a:close/>
                  <a:moveTo>
                    <a:pt x="4850" y="1979"/>
                  </a:moveTo>
                  <a:cubicBezTo>
                    <a:pt x="5477" y="1979"/>
                    <a:pt x="5904" y="2091"/>
                    <a:pt x="5955" y="2311"/>
                  </a:cubicBezTo>
                  <a:cubicBezTo>
                    <a:pt x="6021" y="2598"/>
                    <a:pt x="5424" y="3008"/>
                    <a:pt x="4516" y="3351"/>
                  </a:cubicBezTo>
                  <a:cubicBezTo>
                    <a:pt x="4356" y="3149"/>
                    <a:pt x="4177" y="2932"/>
                    <a:pt x="3980" y="2721"/>
                  </a:cubicBezTo>
                  <a:cubicBezTo>
                    <a:pt x="4027" y="2476"/>
                    <a:pt x="4060" y="2246"/>
                    <a:pt x="4088" y="2025"/>
                  </a:cubicBezTo>
                  <a:cubicBezTo>
                    <a:pt x="4363" y="1994"/>
                    <a:pt x="4620" y="1979"/>
                    <a:pt x="4850" y="1979"/>
                  </a:cubicBezTo>
                  <a:close/>
                  <a:moveTo>
                    <a:pt x="3961" y="2815"/>
                  </a:moveTo>
                  <a:cubicBezTo>
                    <a:pt x="4135" y="3008"/>
                    <a:pt x="4295" y="3196"/>
                    <a:pt x="4441" y="3379"/>
                  </a:cubicBezTo>
                  <a:cubicBezTo>
                    <a:pt x="4234" y="3454"/>
                    <a:pt x="4013" y="3530"/>
                    <a:pt x="3777" y="3596"/>
                  </a:cubicBezTo>
                  <a:cubicBezTo>
                    <a:pt x="3815" y="3459"/>
                    <a:pt x="3853" y="3318"/>
                    <a:pt x="3886" y="3177"/>
                  </a:cubicBezTo>
                  <a:cubicBezTo>
                    <a:pt x="3914" y="3055"/>
                    <a:pt x="3937" y="2932"/>
                    <a:pt x="3961" y="2815"/>
                  </a:cubicBezTo>
                  <a:close/>
                  <a:moveTo>
                    <a:pt x="3293" y="2142"/>
                  </a:moveTo>
                  <a:cubicBezTo>
                    <a:pt x="3396" y="2236"/>
                    <a:pt x="3500" y="2335"/>
                    <a:pt x="3603" y="2434"/>
                  </a:cubicBezTo>
                  <a:cubicBezTo>
                    <a:pt x="3702" y="2537"/>
                    <a:pt x="3801" y="2641"/>
                    <a:pt x="3895" y="2744"/>
                  </a:cubicBezTo>
                  <a:cubicBezTo>
                    <a:pt x="3872" y="2881"/>
                    <a:pt x="3843" y="3017"/>
                    <a:pt x="3810" y="3158"/>
                  </a:cubicBezTo>
                  <a:cubicBezTo>
                    <a:pt x="3773" y="3318"/>
                    <a:pt x="3730" y="3469"/>
                    <a:pt x="3688" y="3619"/>
                  </a:cubicBezTo>
                  <a:cubicBezTo>
                    <a:pt x="3538" y="3661"/>
                    <a:pt x="3387" y="3704"/>
                    <a:pt x="3227" y="3741"/>
                  </a:cubicBezTo>
                  <a:cubicBezTo>
                    <a:pt x="3086" y="3770"/>
                    <a:pt x="2950" y="3798"/>
                    <a:pt x="2813" y="3826"/>
                  </a:cubicBezTo>
                  <a:cubicBezTo>
                    <a:pt x="2710" y="3732"/>
                    <a:pt x="2606" y="3633"/>
                    <a:pt x="2503" y="3534"/>
                  </a:cubicBezTo>
                  <a:cubicBezTo>
                    <a:pt x="2404" y="3431"/>
                    <a:pt x="2305" y="3327"/>
                    <a:pt x="2211" y="3224"/>
                  </a:cubicBezTo>
                  <a:cubicBezTo>
                    <a:pt x="2239" y="3088"/>
                    <a:pt x="2268" y="2951"/>
                    <a:pt x="2296" y="2810"/>
                  </a:cubicBezTo>
                  <a:cubicBezTo>
                    <a:pt x="2333" y="2650"/>
                    <a:pt x="2376" y="2500"/>
                    <a:pt x="2418" y="2349"/>
                  </a:cubicBezTo>
                  <a:cubicBezTo>
                    <a:pt x="2569" y="2307"/>
                    <a:pt x="2719" y="2264"/>
                    <a:pt x="2879" y="2227"/>
                  </a:cubicBezTo>
                  <a:cubicBezTo>
                    <a:pt x="3020" y="2194"/>
                    <a:pt x="3157" y="2166"/>
                    <a:pt x="3293" y="2142"/>
                  </a:cubicBezTo>
                  <a:close/>
                  <a:moveTo>
                    <a:pt x="2192" y="3323"/>
                  </a:moveTo>
                  <a:cubicBezTo>
                    <a:pt x="2277" y="3407"/>
                    <a:pt x="2362" y="3497"/>
                    <a:pt x="2451" y="3586"/>
                  </a:cubicBezTo>
                  <a:cubicBezTo>
                    <a:pt x="2540" y="3676"/>
                    <a:pt x="2630" y="3760"/>
                    <a:pt x="2714" y="3845"/>
                  </a:cubicBezTo>
                  <a:cubicBezTo>
                    <a:pt x="2503" y="3883"/>
                    <a:pt x="2296" y="3915"/>
                    <a:pt x="2098" y="3939"/>
                  </a:cubicBezTo>
                  <a:cubicBezTo>
                    <a:pt x="2122" y="3741"/>
                    <a:pt x="2155" y="3534"/>
                    <a:pt x="2192" y="3323"/>
                  </a:cubicBezTo>
                  <a:close/>
                  <a:moveTo>
                    <a:pt x="1590" y="2617"/>
                  </a:moveTo>
                  <a:cubicBezTo>
                    <a:pt x="1750" y="2819"/>
                    <a:pt x="1929" y="3036"/>
                    <a:pt x="2126" y="3248"/>
                  </a:cubicBezTo>
                  <a:cubicBezTo>
                    <a:pt x="2079" y="3492"/>
                    <a:pt x="2046" y="3723"/>
                    <a:pt x="2018" y="3944"/>
                  </a:cubicBezTo>
                  <a:cubicBezTo>
                    <a:pt x="1747" y="3974"/>
                    <a:pt x="1493" y="3988"/>
                    <a:pt x="1266" y="3988"/>
                  </a:cubicBezTo>
                  <a:cubicBezTo>
                    <a:pt x="634" y="3988"/>
                    <a:pt x="203" y="3875"/>
                    <a:pt x="151" y="3657"/>
                  </a:cubicBezTo>
                  <a:cubicBezTo>
                    <a:pt x="85" y="3370"/>
                    <a:pt x="682" y="2961"/>
                    <a:pt x="1590" y="2617"/>
                  </a:cubicBezTo>
                  <a:close/>
                  <a:moveTo>
                    <a:pt x="3665" y="3708"/>
                  </a:moveTo>
                  <a:cubicBezTo>
                    <a:pt x="3599" y="3944"/>
                    <a:pt x="3528" y="4160"/>
                    <a:pt x="3448" y="4367"/>
                  </a:cubicBezTo>
                  <a:cubicBezTo>
                    <a:pt x="3265" y="4226"/>
                    <a:pt x="3077" y="4066"/>
                    <a:pt x="2884" y="3892"/>
                  </a:cubicBezTo>
                  <a:cubicBezTo>
                    <a:pt x="3001" y="3868"/>
                    <a:pt x="3124" y="3845"/>
                    <a:pt x="3246" y="3817"/>
                  </a:cubicBezTo>
                  <a:cubicBezTo>
                    <a:pt x="3392" y="3784"/>
                    <a:pt x="3528" y="3746"/>
                    <a:pt x="3665" y="3708"/>
                  </a:cubicBezTo>
                  <a:close/>
                  <a:moveTo>
                    <a:pt x="4488" y="3445"/>
                  </a:moveTo>
                  <a:cubicBezTo>
                    <a:pt x="5076" y="4216"/>
                    <a:pt x="5367" y="4880"/>
                    <a:pt x="5160" y="5091"/>
                  </a:cubicBezTo>
                  <a:cubicBezTo>
                    <a:pt x="5115" y="5136"/>
                    <a:pt x="5049" y="5158"/>
                    <a:pt x="4965" y="5158"/>
                  </a:cubicBezTo>
                  <a:cubicBezTo>
                    <a:pt x="4660" y="5158"/>
                    <a:pt x="4122" y="4879"/>
                    <a:pt x="3514" y="4419"/>
                  </a:cubicBezTo>
                  <a:cubicBezTo>
                    <a:pt x="3599" y="4193"/>
                    <a:pt x="3679" y="3948"/>
                    <a:pt x="3754" y="3685"/>
                  </a:cubicBezTo>
                  <a:cubicBezTo>
                    <a:pt x="4017" y="3610"/>
                    <a:pt x="4262" y="3530"/>
                    <a:pt x="4488" y="3445"/>
                  </a:cubicBezTo>
                  <a:close/>
                  <a:moveTo>
                    <a:pt x="2790" y="3911"/>
                  </a:moveTo>
                  <a:cubicBezTo>
                    <a:pt x="3001" y="4108"/>
                    <a:pt x="3218" y="4287"/>
                    <a:pt x="3420" y="4447"/>
                  </a:cubicBezTo>
                  <a:cubicBezTo>
                    <a:pt x="3094" y="5309"/>
                    <a:pt x="2708" y="5891"/>
                    <a:pt x="2425" y="5891"/>
                  </a:cubicBezTo>
                  <a:cubicBezTo>
                    <a:pt x="2410" y="5891"/>
                    <a:pt x="2395" y="5890"/>
                    <a:pt x="2380" y="5886"/>
                  </a:cubicBezTo>
                  <a:cubicBezTo>
                    <a:pt x="2084" y="5816"/>
                    <a:pt x="1981" y="5044"/>
                    <a:pt x="2094" y="4019"/>
                  </a:cubicBezTo>
                  <a:cubicBezTo>
                    <a:pt x="2315" y="3991"/>
                    <a:pt x="2545" y="3958"/>
                    <a:pt x="2790" y="3911"/>
                  </a:cubicBezTo>
                  <a:close/>
                  <a:moveTo>
                    <a:pt x="3686" y="0"/>
                  </a:moveTo>
                  <a:cubicBezTo>
                    <a:pt x="3362" y="0"/>
                    <a:pt x="2962" y="578"/>
                    <a:pt x="2620" y="1470"/>
                  </a:cubicBezTo>
                  <a:cubicBezTo>
                    <a:pt x="2007" y="1006"/>
                    <a:pt x="1467" y="735"/>
                    <a:pt x="1139" y="735"/>
                  </a:cubicBezTo>
                  <a:cubicBezTo>
                    <a:pt x="1034" y="735"/>
                    <a:pt x="951" y="762"/>
                    <a:pt x="894" y="820"/>
                  </a:cubicBezTo>
                  <a:cubicBezTo>
                    <a:pt x="654" y="1060"/>
                    <a:pt x="927" y="1742"/>
                    <a:pt x="1538" y="2551"/>
                  </a:cubicBezTo>
                  <a:cubicBezTo>
                    <a:pt x="593" y="2914"/>
                    <a:pt x="0" y="3342"/>
                    <a:pt x="76" y="3671"/>
                  </a:cubicBezTo>
                  <a:cubicBezTo>
                    <a:pt x="136" y="3935"/>
                    <a:pt x="601" y="4069"/>
                    <a:pt x="1290" y="4069"/>
                  </a:cubicBezTo>
                  <a:cubicBezTo>
                    <a:pt x="1509" y="4069"/>
                    <a:pt x="1750" y="4056"/>
                    <a:pt x="2009" y="4028"/>
                  </a:cubicBezTo>
                  <a:lnTo>
                    <a:pt x="2009" y="4028"/>
                  </a:lnTo>
                  <a:cubicBezTo>
                    <a:pt x="1896" y="5101"/>
                    <a:pt x="2018" y="5882"/>
                    <a:pt x="2366" y="5962"/>
                  </a:cubicBezTo>
                  <a:cubicBezTo>
                    <a:pt x="2385" y="5966"/>
                    <a:pt x="2404" y="5968"/>
                    <a:pt x="2424" y="5968"/>
                  </a:cubicBezTo>
                  <a:cubicBezTo>
                    <a:pt x="2744" y="5968"/>
                    <a:pt x="3144" y="5390"/>
                    <a:pt x="3486" y="4499"/>
                  </a:cubicBezTo>
                  <a:cubicBezTo>
                    <a:pt x="4100" y="4963"/>
                    <a:pt x="4641" y="5232"/>
                    <a:pt x="4970" y="5232"/>
                  </a:cubicBezTo>
                  <a:cubicBezTo>
                    <a:pt x="5075" y="5232"/>
                    <a:pt x="5159" y="5205"/>
                    <a:pt x="5217" y="5148"/>
                  </a:cubicBezTo>
                  <a:cubicBezTo>
                    <a:pt x="5457" y="4908"/>
                    <a:pt x="5179" y="4226"/>
                    <a:pt x="4568" y="3417"/>
                  </a:cubicBezTo>
                  <a:cubicBezTo>
                    <a:pt x="5513" y="3055"/>
                    <a:pt x="6106" y="2627"/>
                    <a:pt x="6031" y="2293"/>
                  </a:cubicBezTo>
                  <a:cubicBezTo>
                    <a:pt x="5970" y="2032"/>
                    <a:pt x="5506" y="1899"/>
                    <a:pt x="4818" y="1899"/>
                  </a:cubicBezTo>
                  <a:cubicBezTo>
                    <a:pt x="4599" y="1899"/>
                    <a:pt x="4357" y="1913"/>
                    <a:pt x="4097" y="1940"/>
                  </a:cubicBezTo>
                  <a:cubicBezTo>
                    <a:pt x="4210" y="867"/>
                    <a:pt x="4088" y="87"/>
                    <a:pt x="3745" y="7"/>
                  </a:cubicBezTo>
                  <a:cubicBezTo>
                    <a:pt x="3725" y="2"/>
                    <a:pt x="3706" y="0"/>
                    <a:pt x="3686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4643832" y="4751237"/>
              <a:ext cx="304216" cy="298360"/>
            </a:xfrm>
            <a:custGeom>
              <a:avLst/>
              <a:gdLst/>
              <a:ahLst/>
              <a:cxnLst/>
              <a:rect l="l" t="t" r="r" b="b"/>
              <a:pathLst>
                <a:path w="6182" h="6063" extrusionOk="0">
                  <a:moveTo>
                    <a:pt x="1455" y="1"/>
                  </a:moveTo>
                  <a:cubicBezTo>
                    <a:pt x="1417" y="1"/>
                    <a:pt x="1379" y="5"/>
                    <a:pt x="1342" y="13"/>
                  </a:cubicBezTo>
                  <a:cubicBezTo>
                    <a:pt x="1055" y="79"/>
                    <a:pt x="876" y="361"/>
                    <a:pt x="937" y="643"/>
                  </a:cubicBezTo>
                  <a:cubicBezTo>
                    <a:pt x="994" y="892"/>
                    <a:pt x="1214" y="1060"/>
                    <a:pt x="1456" y="1060"/>
                  </a:cubicBezTo>
                  <a:cubicBezTo>
                    <a:pt x="1493" y="1060"/>
                    <a:pt x="1530" y="1056"/>
                    <a:pt x="1567" y="1048"/>
                  </a:cubicBezTo>
                  <a:cubicBezTo>
                    <a:pt x="1614" y="1038"/>
                    <a:pt x="1652" y="1019"/>
                    <a:pt x="1690" y="1001"/>
                  </a:cubicBezTo>
                  <a:lnTo>
                    <a:pt x="2602" y="2346"/>
                  </a:lnTo>
                  <a:cubicBezTo>
                    <a:pt x="2419" y="2496"/>
                    <a:pt x="2306" y="2727"/>
                    <a:pt x="2306" y="2971"/>
                  </a:cubicBezTo>
                  <a:lnTo>
                    <a:pt x="824" y="3108"/>
                  </a:lnTo>
                  <a:cubicBezTo>
                    <a:pt x="776" y="2930"/>
                    <a:pt x="616" y="2811"/>
                    <a:pt x="441" y="2811"/>
                  </a:cubicBezTo>
                  <a:cubicBezTo>
                    <a:pt x="412" y="2811"/>
                    <a:pt x="383" y="2814"/>
                    <a:pt x="354" y="2821"/>
                  </a:cubicBezTo>
                  <a:cubicBezTo>
                    <a:pt x="137" y="2868"/>
                    <a:pt x="1" y="3080"/>
                    <a:pt x="48" y="3296"/>
                  </a:cubicBezTo>
                  <a:cubicBezTo>
                    <a:pt x="89" y="3484"/>
                    <a:pt x="253" y="3611"/>
                    <a:pt x="437" y="3611"/>
                  </a:cubicBezTo>
                  <a:cubicBezTo>
                    <a:pt x="466" y="3611"/>
                    <a:pt x="494" y="3608"/>
                    <a:pt x="523" y="3602"/>
                  </a:cubicBezTo>
                  <a:cubicBezTo>
                    <a:pt x="702" y="3564"/>
                    <a:pt x="824" y="3414"/>
                    <a:pt x="834" y="3244"/>
                  </a:cubicBezTo>
                  <a:lnTo>
                    <a:pt x="2320" y="3108"/>
                  </a:lnTo>
                  <a:cubicBezTo>
                    <a:pt x="2325" y="3117"/>
                    <a:pt x="2325" y="3127"/>
                    <a:pt x="2325" y="3141"/>
                  </a:cubicBezTo>
                  <a:cubicBezTo>
                    <a:pt x="2386" y="3404"/>
                    <a:pt x="2569" y="3611"/>
                    <a:pt x="2804" y="3710"/>
                  </a:cubicBezTo>
                  <a:lnTo>
                    <a:pt x="2334" y="5215"/>
                  </a:lnTo>
                  <a:cubicBezTo>
                    <a:pt x="2315" y="5213"/>
                    <a:pt x="2294" y="5212"/>
                    <a:pt x="2273" y="5212"/>
                  </a:cubicBezTo>
                  <a:cubicBezTo>
                    <a:pt x="2244" y="5212"/>
                    <a:pt x="2214" y="5214"/>
                    <a:pt x="2184" y="5220"/>
                  </a:cubicBezTo>
                  <a:cubicBezTo>
                    <a:pt x="1953" y="5272"/>
                    <a:pt x="1807" y="5497"/>
                    <a:pt x="1859" y="5728"/>
                  </a:cubicBezTo>
                  <a:cubicBezTo>
                    <a:pt x="1904" y="5927"/>
                    <a:pt x="2078" y="6063"/>
                    <a:pt x="2273" y="6063"/>
                  </a:cubicBezTo>
                  <a:cubicBezTo>
                    <a:pt x="2304" y="6063"/>
                    <a:pt x="2336" y="6059"/>
                    <a:pt x="2367" y="6052"/>
                  </a:cubicBezTo>
                  <a:cubicBezTo>
                    <a:pt x="2597" y="6001"/>
                    <a:pt x="2743" y="5775"/>
                    <a:pt x="2692" y="5544"/>
                  </a:cubicBezTo>
                  <a:cubicBezTo>
                    <a:pt x="2663" y="5413"/>
                    <a:pt x="2574" y="5314"/>
                    <a:pt x="2466" y="5257"/>
                  </a:cubicBezTo>
                  <a:lnTo>
                    <a:pt x="2936" y="3748"/>
                  </a:lnTo>
                  <a:cubicBezTo>
                    <a:pt x="2993" y="3760"/>
                    <a:pt x="3052" y="3767"/>
                    <a:pt x="3112" y="3767"/>
                  </a:cubicBezTo>
                  <a:cubicBezTo>
                    <a:pt x="3167" y="3767"/>
                    <a:pt x="3223" y="3761"/>
                    <a:pt x="3279" y="3748"/>
                  </a:cubicBezTo>
                  <a:cubicBezTo>
                    <a:pt x="3491" y="3705"/>
                    <a:pt x="3660" y="3578"/>
                    <a:pt x="3769" y="3418"/>
                  </a:cubicBezTo>
                  <a:lnTo>
                    <a:pt x="5137" y="4180"/>
                  </a:lnTo>
                  <a:cubicBezTo>
                    <a:pt x="5100" y="4274"/>
                    <a:pt x="5086" y="4378"/>
                    <a:pt x="5109" y="4481"/>
                  </a:cubicBezTo>
                  <a:cubicBezTo>
                    <a:pt x="5162" y="4725"/>
                    <a:pt x="5377" y="4889"/>
                    <a:pt x="5614" y="4889"/>
                  </a:cubicBezTo>
                  <a:cubicBezTo>
                    <a:pt x="5650" y="4889"/>
                    <a:pt x="5688" y="4885"/>
                    <a:pt x="5725" y="4876"/>
                  </a:cubicBezTo>
                  <a:cubicBezTo>
                    <a:pt x="6003" y="4815"/>
                    <a:pt x="6182" y="4538"/>
                    <a:pt x="6120" y="4260"/>
                  </a:cubicBezTo>
                  <a:cubicBezTo>
                    <a:pt x="6064" y="4020"/>
                    <a:pt x="5852" y="3858"/>
                    <a:pt x="5616" y="3858"/>
                  </a:cubicBezTo>
                  <a:cubicBezTo>
                    <a:pt x="5579" y="3858"/>
                    <a:pt x="5542" y="3862"/>
                    <a:pt x="5504" y="3870"/>
                  </a:cubicBezTo>
                  <a:cubicBezTo>
                    <a:pt x="5377" y="3898"/>
                    <a:pt x="5274" y="3969"/>
                    <a:pt x="5203" y="4063"/>
                  </a:cubicBezTo>
                  <a:lnTo>
                    <a:pt x="3839" y="3296"/>
                  </a:lnTo>
                  <a:cubicBezTo>
                    <a:pt x="3905" y="3145"/>
                    <a:pt x="3929" y="2971"/>
                    <a:pt x="3891" y="2793"/>
                  </a:cubicBezTo>
                  <a:cubicBezTo>
                    <a:pt x="3858" y="2642"/>
                    <a:pt x="3783" y="2510"/>
                    <a:pt x="3684" y="2412"/>
                  </a:cubicBezTo>
                  <a:lnTo>
                    <a:pt x="4841" y="1076"/>
                  </a:lnTo>
                  <a:cubicBezTo>
                    <a:pt x="4904" y="1114"/>
                    <a:pt x="4978" y="1135"/>
                    <a:pt x="5054" y="1135"/>
                  </a:cubicBezTo>
                  <a:cubicBezTo>
                    <a:pt x="5080" y="1135"/>
                    <a:pt x="5106" y="1132"/>
                    <a:pt x="5133" y="1128"/>
                  </a:cubicBezTo>
                  <a:cubicBezTo>
                    <a:pt x="5349" y="1076"/>
                    <a:pt x="5485" y="864"/>
                    <a:pt x="5438" y="648"/>
                  </a:cubicBezTo>
                  <a:cubicBezTo>
                    <a:pt x="5398" y="460"/>
                    <a:pt x="5233" y="333"/>
                    <a:pt x="5049" y="333"/>
                  </a:cubicBezTo>
                  <a:cubicBezTo>
                    <a:pt x="5021" y="333"/>
                    <a:pt x="4992" y="336"/>
                    <a:pt x="4963" y="342"/>
                  </a:cubicBezTo>
                  <a:cubicBezTo>
                    <a:pt x="4747" y="389"/>
                    <a:pt x="4611" y="605"/>
                    <a:pt x="4658" y="822"/>
                  </a:cubicBezTo>
                  <a:cubicBezTo>
                    <a:pt x="4672" y="883"/>
                    <a:pt x="4700" y="939"/>
                    <a:pt x="4738" y="986"/>
                  </a:cubicBezTo>
                  <a:lnTo>
                    <a:pt x="3580" y="2318"/>
                  </a:lnTo>
                  <a:cubicBezTo>
                    <a:pt x="3446" y="2222"/>
                    <a:pt x="3283" y="2167"/>
                    <a:pt x="3111" y="2167"/>
                  </a:cubicBezTo>
                  <a:cubicBezTo>
                    <a:pt x="3053" y="2167"/>
                    <a:pt x="2995" y="2173"/>
                    <a:pt x="2936" y="2186"/>
                  </a:cubicBezTo>
                  <a:cubicBezTo>
                    <a:pt x="2856" y="2200"/>
                    <a:pt x="2786" y="2228"/>
                    <a:pt x="2715" y="2266"/>
                  </a:cubicBezTo>
                  <a:lnTo>
                    <a:pt x="1803" y="925"/>
                  </a:lnTo>
                  <a:cubicBezTo>
                    <a:pt x="1944" y="798"/>
                    <a:pt x="2014" y="610"/>
                    <a:pt x="1972" y="417"/>
                  </a:cubicBezTo>
                  <a:cubicBezTo>
                    <a:pt x="1919" y="168"/>
                    <a:pt x="1699" y="1"/>
                    <a:pt x="1455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2757225" y="4622852"/>
              <a:ext cx="212046" cy="198021"/>
            </a:xfrm>
            <a:custGeom>
              <a:avLst/>
              <a:gdLst/>
              <a:ahLst/>
              <a:cxnLst/>
              <a:rect l="l" t="t" r="r" b="b"/>
              <a:pathLst>
                <a:path w="4309" h="4024" extrusionOk="0">
                  <a:moveTo>
                    <a:pt x="1593" y="0"/>
                  </a:moveTo>
                  <a:cubicBezTo>
                    <a:pt x="1475" y="0"/>
                    <a:pt x="1368" y="79"/>
                    <a:pt x="1336" y="202"/>
                  </a:cubicBezTo>
                  <a:cubicBezTo>
                    <a:pt x="1298" y="343"/>
                    <a:pt x="1383" y="489"/>
                    <a:pt x="1529" y="526"/>
                  </a:cubicBezTo>
                  <a:cubicBezTo>
                    <a:pt x="1550" y="531"/>
                    <a:pt x="1571" y="534"/>
                    <a:pt x="1592" y="534"/>
                  </a:cubicBezTo>
                  <a:cubicBezTo>
                    <a:pt x="1612" y="534"/>
                    <a:pt x="1632" y="531"/>
                    <a:pt x="1651" y="526"/>
                  </a:cubicBezTo>
                  <a:lnTo>
                    <a:pt x="2098" y="1618"/>
                  </a:lnTo>
                  <a:cubicBezTo>
                    <a:pt x="1966" y="1684"/>
                    <a:pt x="1863" y="1806"/>
                    <a:pt x="1820" y="1961"/>
                  </a:cubicBezTo>
                  <a:cubicBezTo>
                    <a:pt x="1806" y="2013"/>
                    <a:pt x="1802" y="2065"/>
                    <a:pt x="1806" y="2116"/>
                  </a:cubicBezTo>
                  <a:lnTo>
                    <a:pt x="729" y="2253"/>
                  </a:lnTo>
                  <a:cubicBezTo>
                    <a:pt x="701" y="2135"/>
                    <a:pt x="607" y="2036"/>
                    <a:pt x="480" y="2003"/>
                  </a:cubicBezTo>
                  <a:cubicBezTo>
                    <a:pt x="451" y="1996"/>
                    <a:pt x="422" y="1993"/>
                    <a:pt x="394" y="1993"/>
                  </a:cubicBezTo>
                  <a:cubicBezTo>
                    <a:pt x="236" y="1993"/>
                    <a:pt x="92" y="2098"/>
                    <a:pt x="52" y="2257"/>
                  </a:cubicBezTo>
                  <a:cubicBezTo>
                    <a:pt x="0" y="2446"/>
                    <a:pt x="113" y="2638"/>
                    <a:pt x="306" y="2685"/>
                  </a:cubicBezTo>
                  <a:cubicBezTo>
                    <a:pt x="335" y="2693"/>
                    <a:pt x="364" y="2696"/>
                    <a:pt x="392" y="2696"/>
                  </a:cubicBezTo>
                  <a:cubicBezTo>
                    <a:pt x="548" y="2696"/>
                    <a:pt x="690" y="2591"/>
                    <a:pt x="734" y="2431"/>
                  </a:cubicBezTo>
                  <a:cubicBezTo>
                    <a:pt x="739" y="2403"/>
                    <a:pt x="743" y="2375"/>
                    <a:pt x="743" y="2347"/>
                  </a:cubicBezTo>
                  <a:lnTo>
                    <a:pt x="1816" y="2206"/>
                  </a:lnTo>
                  <a:cubicBezTo>
                    <a:pt x="1853" y="2361"/>
                    <a:pt x="1952" y="2497"/>
                    <a:pt x="2103" y="2573"/>
                  </a:cubicBezTo>
                  <a:lnTo>
                    <a:pt x="1736" y="3495"/>
                  </a:lnTo>
                  <a:cubicBezTo>
                    <a:pt x="1718" y="3491"/>
                    <a:pt x="1699" y="3489"/>
                    <a:pt x="1682" y="3489"/>
                  </a:cubicBezTo>
                  <a:cubicBezTo>
                    <a:pt x="1561" y="3489"/>
                    <a:pt x="1453" y="3569"/>
                    <a:pt x="1421" y="3692"/>
                  </a:cubicBezTo>
                  <a:cubicBezTo>
                    <a:pt x="1388" y="3833"/>
                    <a:pt x="1472" y="3979"/>
                    <a:pt x="1613" y="4017"/>
                  </a:cubicBezTo>
                  <a:cubicBezTo>
                    <a:pt x="1635" y="4021"/>
                    <a:pt x="1656" y="4024"/>
                    <a:pt x="1677" y="4024"/>
                  </a:cubicBezTo>
                  <a:cubicBezTo>
                    <a:pt x="1799" y="4024"/>
                    <a:pt x="1910" y="3944"/>
                    <a:pt x="1938" y="3824"/>
                  </a:cubicBezTo>
                  <a:cubicBezTo>
                    <a:pt x="1971" y="3706"/>
                    <a:pt x="1919" y="3589"/>
                    <a:pt x="1820" y="3527"/>
                  </a:cubicBezTo>
                  <a:lnTo>
                    <a:pt x="2187" y="2606"/>
                  </a:lnTo>
                  <a:cubicBezTo>
                    <a:pt x="2192" y="2606"/>
                    <a:pt x="2201" y="2610"/>
                    <a:pt x="2206" y="2610"/>
                  </a:cubicBezTo>
                  <a:cubicBezTo>
                    <a:pt x="2251" y="2622"/>
                    <a:pt x="2296" y="2628"/>
                    <a:pt x="2340" y="2628"/>
                  </a:cubicBezTo>
                  <a:cubicBezTo>
                    <a:pt x="2472" y="2628"/>
                    <a:pt x="2596" y="2578"/>
                    <a:pt x="2691" y="2497"/>
                  </a:cubicBezTo>
                  <a:lnTo>
                    <a:pt x="3448" y="3231"/>
                  </a:lnTo>
                  <a:cubicBezTo>
                    <a:pt x="3424" y="3259"/>
                    <a:pt x="3410" y="3288"/>
                    <a:pt x="3401" y="3320"/>
                  </a:cubicBezTo>
                  <a:cubicBezTo>
                    <a:pt x="3363" y="3476"/>
                    <a:pt x="3457" y="3631"/>
                    <a:pt x="3608" y="3669"/>
                  </a:cubicBezTo>
                  <a:cubicBezTo>
                    <a:pt x="3631" y="3674"/>
                    <a:pt x="3654" y="3677"/>
                    <a:pt x="3677" y="3677"/>
                  </a:cubicBezTo>
                  <a:cubicBezTo>
                    <a:pt x="3803" y="3677"/>
                    <a:pt x="3919" y="3593"/>
                    <a:pt x="3951" y="3462"/>
                  </a:cubicBezTo>
                  <a:cubicBezTo>
                    <a:pt x="3994" y="3311"/>
                    <a:pt x="3899" y="3156"/>
                    <a:pt x="3749" y="3118"/>
                  </a:cubicBezTo>
                  <a:cubicBezTo>
                    <a:pt x="3726" y="3112"/>
                    <a:pt x="3703" y="3109"/>
                    <a:pt x="3680" y="3109"/>
                  </a:cubicBezTo>
                  <a:cubicBezTo>
                    <a:pt x="3618" y="3109"/>
                    <a:pt x="3557" y="3131"/>
                    <a:pt x="3509" y="3165"/>
                  </a:cubicBezTo>
                  <a:lnTo>
                    <a:pt x="2752" y="2431"/>
                  </a:lnTo>
                  <a:cubicBezTo>
                    <a:pt x="2799" y="2375"/>
                    <a:pt x="2836" y="2304"/>
                    <a:pt x="2855" y="2225"/>
                  </a:cubicBezTo>
                  <a:cubicBezTo>
                    <a:pt x="2893" y="2088"/>
                    <a:pt x="2869" y="1952"/>
                    <a:pt x="2808" y="1834"/>
                  </a:cubicBezTo>
                  <a:lnTo>
                    <a:pt x="3674" y="1251"/>
                  </a:lnTo>
                  <a:cubicBezTo>
                    <a:pt x="3716" y="1303"/>
                    <a:pt x="3777" y="1340"/>
                    <a:pt x="3843" y="1359"/>
                  </a:cubicBezTo>
                  <a:cubicBezTo>
                    <a:pt x="3872" y="1366"/>
                    <a:pt x="3901" y="1370"/>
                    <a:pt x="3929" y="1370"/>
                  </a:cubicBezTo>
                  <a:cubicBezTo>
                    <a:pt x="4084" y="1370"/>
                    <a:pt x="4222" y="1265"/>
                    <a:pt x="4262" y="1110"/>
                  </a:cubicBezTo>
                  <a:cubicBezTo>
                    <a:pt x="4309" y="926"/>
                    <a:pt x="4201" y="738"/>
                    <a:pt x="4017" y="691"/>
                  </a:cubicBezTo>
                  <a:cubicBezTo>
                    <a:pt x="3989" y="684"/>
                    <a:pt x="3961" y="680"/>
                    <a:pt x="3933" y="680"/>
                  </a:cubicBezTo>
                  <a:cubicBezTo>
                    <a:pt x="3779" y="680"/>
                    <a:pt x="3638" y="785"/>
                    <a:pt x="3598" y="940"/>
                  </a:cubicBezTo>
                  <a:cubicBezTo>
                    <a:pt x="3575" y="1020"/>
                    <a:pt x="3589" y="1105"/>
                    <a:pt x="3622" y="1176"/>
                  </a:cubicBezTo>
                  <a:lnTo>
                    <a:pt x="2756" y="1759"/>
                  </a:lnTo>
                  <a:cubicBezTo>
                    <a:pt x="2686" y="1669"/>
                    <a:pt x="2587" y="1604"/>
                    <a:pt x="2474" y="1575"/>
                  </a:cubicBezTo>
                  <a:cubicBezTo>
                    <a:pt x="2430" y="1565"/>
                    <a:pt x="2386" y="1560"/>
                    <a:pt x="2343" y="1560"/>
                  </a:cubicBezTo>
                  <a:cubicBezTo>
                    <a:pt x="2287" y="1560"/>
                    <a:pt x="2233" y="1569"/>
                    <a:pt x="2183" y="1585"/>
                  </a:cubicBezTo>
                  <a:lnTo>
                    <a:pt x="1736" y="494"/>
                  </a:lnTo>
                  <a:cubicBezTo>
                    <a:pt x="1792" y="456"/>
                    <a:pt x="1835" y="404"/>
                    <a:pt x="1853" y="334"/>
                  </a:cubicBezTo>
                  <a:cubicBezTo>
                    <a:pt x="1891" y="193"/>
                    <a:pt x="1802" y="47"/>
                    <a:pt x="1661" y="9"/>
                  </a:cubicBezTo>
                  <a:cubicBezTo>
                    <a:pt x="1638" y="3"/>
                    <a:pt x="1615" y="0"/>
                    <a:pt x="1593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5818104" y="4753588"/>
              <a:ext cx="277594" cy="266964"/>
            </a:xfrm>
            <a:custGeom>
              <a:avLst/>
              <a:gdLst/>
              <a:ahLst/>
              <a:cxnLst/>
              <a:rect l="l" t="t" r="r" b="b"/>
              <a:pathLst>
                <a:path w="5641" h="5425" extrusionOk="0">
                  <a:moveTo>
                    <a:pt x="2994" y="1"/>
                  </a:moveTo>
                  <a:cubicBezTo>
                    <a:pt x="2799" y="1"/>
                    <a:pt x="2635" y="157"/>
                    <a:pt x="2626" y="354"/>
                  </a:cubicBezTo>
                  <a:cubicBezTo>
                    <a:pt x="2621" y="518"/>
                    <a:pt x="2724" y="664"/>
                    <a:pt x="2875" y="716"/>
                  </a:cubicBezTo>
                  <a:lnTo>
                    <a:pt x="2644" y="2071"/>
                  </a:lnTo>
                  <a:cubicBezTo>
                    <a:pt x="2635" y="2071"/>
                    <a:pt x="2626" y="2066"/>
                    <a:pt x="2616" y="2066"/>
                  </a:cubicBezTo>
                  <a:cubicBezTo>
                    <a:pt x="2607" y="2066"/>
                    <a:pt x="2597" y="2065"/>
                    <a:pt x="2588" y="2065"/>
                  </a:cubicBezTo>
                  <a:cubicBezTo>
                    <a:pt x="2345" y="2065"/>
                    <a:pt x="2131" y="2181"/>
                    <a:pt x="1995" y="2362"/>
                  </a:cubicBezTo>
                  <a:lnTo>
                    <a:pt x="763" y="1586"/>
                  </a:lnTo>
                  <a:cubicBezTo>
                    <a:pt x="782" y="1544"/>
                    <a:pt x="791" y="1502"/>
                    <a:pt x="796" y="1450"/>
                  </a:cubicBezTo>
                  <a:cubicBezTo>
                    <a:pt x="805" y="1233"/>
                    <a:pt x="636" y="1050"/>
                    <a:pt x="419" y="1041"/>
                  </a:cubicBezTo>
                  <a:cubicBezTo>
                    <a:pt x="414" y="1040"/>
                    <a:pt x="408" y="1040"/>
                    <a:pt x="402" y="1040"/>
                  </a:cubicBezTo>
                  <a:cubicBezTo>
                    <a:pt x="193" y="1040"/>
                    <a:pt x="19" y="1206"/>
                    <a:pt x="10" y="1417"/>
                  </a:cubicBezTo>
                  <a:cubicBezTo>
                    <a:pt x="1" y="1633"/>
                    <a:pt x="170" y="1817"/>
                    <a:pt x="387" y="1826"/>
                  </a:cubicBezTo>
                  <a:cubicBezTo>
                    <a:pt x="392" y="1826"/>
                    <a:pt x="397" y="1826"/>
                    <a:pt x="402" y="1826"/>
                  </a:cubicBezTo>
                  <a:cubicBezTo>
                    <a:pt x="518" y="1826"/>
                    <a:pt x="625" y="1775"/>
                    <a:pt x="697" y="1694"/>
                  </a:cubicBezTo>
                  <a:lnTo>
                    <a:pt x="1929" y="2466"/>
                  </a:lnTo>
                  <a:cubicBezTo>
                    <a:pt x="1882" y="2560"/>
                    <a:pt x="1854" y="2663"/>
                    <a:pt x="1849" y="2776"/>
                  </a:cubicBezTo>
                  <a:cubicBezTo>
                    <a:pt x="1840" y="2969"/>
                    <a:pt x="1911" y="3153"/>
                    <a:pt x="2028" y="3289"/>
                  </a:cubicBezTo>
                  <a:lnTo>
                    <a:pt x="1026" y="4324"/>
                  </a:lnTo>
                  <a:cubicBezTo>
                    <a:pt x="951" y="4272"/>
                    <a:pt x="862" y="4234"/>
                    <a:pt x="763" y="4234"/>
                  </a:cubicBezTo>
                  <a:cubicBezTo>
                    <a:pt x="754" y="4234"/>
                    <a:pt x="746" y="4234"/>
                    <a:pt x="737" y="4234"/>
                  </a:cubicBezTo>
                  <a:cubicBezTo>
                    <a:pt x="485" y="4234"/>
                    <a:pt x="278" y="4436"/>
                    <a:pt x="269" y="4686"/>
                  </a:cubicBezTo>
                  <a:cubicBezTo>
                    <a:pt x="260" y="4949"/>
                    <a:pt x="462" y="5170"/>
                    <a:pt x="725" y="5180"/>
                  </a:cubicBezTo>
                  <a:cubicBezTo>
                    <a:pt x="734" y="5180"/>
                    <a:pt x="742" y="5181"/>
                    <a:pt x="751" y="5181"/>
                  </a:cubicBezTo>
                  <a:cubicBezTo>
                    <a:pt x="1003" y="5181"/>
                    <a:pt x="1210" y="4979"/>
                    <a:pt x="1219" y="4728"/>
                  </a:cubicBezTo>
                  <a:cubicBezTo>
                    <a:pt x="1224" y="4606"/>
                    <a:pt x="1181" y="4498"/>
                    <a:pt x="1116" y="4413"/>
                  </a:cubicBezTo>
                  <a:lnTo>
                    <a:pt x="2118" y="3378"/>
                  </a:lnTo>
                  <a:cubicBezTo>
                    <a:pt x="2240" y="3472"/>
                    <a:pt x="2390" y="3534"/>
                    <a:pt x="2555" y="3543"/>
                  </a:cubicBezTo>
                  <a:cubicBezTo>
                    <a:pt x="2564" y="3543"/>
                    <a:pt x="2573" y="3543"/>
                    <a:pt x="2581" y="3543"/>
                  </a:cubicBezTo>
                  <a:cubicBezTo>
                    <a:pt x="2713" y="3543"/>
                    <a:pt x="2840" y="3511"/>
                    <a:pt x="2945" y="3449"/>
                  </a:cubicBezTo>
                  <a:lnTo>
                    <a:pt x="3863" y="4794"/>
                  </a:lnTo>
                  <a:cubicBezTo>
                    <a:pt x="3797" y="4855"/>
                    <a:pt x="3754" y="4945"/>
                    <a:pt x="3750" y="5043"/>
                  </a:cubicBezTo>
                  <a:cubicBezTo>
                    <a:pt x="3740" y="5246"/>
                    <a:pt x="3900" y="5420"/>
                    <a:pt x="4102" y="5424"/>
                  </a:cubicBezTo>
                  <a:cubicBezTo>
                    <a:pt x="4108" y="5425"/>
                    <a:pt x="4114" y="5425"/>
                    <a:pt x="4119" y="5425"/>
                  </a:cubicBezTo>
                  <a:cubicBezTo>
                    <a:pt x="4314" y="5425"/>
                    <a:pt x="4479" y="5268"/>
                    <a:pt x="4488" y="5072"/>
                  </a:cubicBezTo>
                  <a:cubicBezTo>
                    <a:pt x="4498" y="4869"/>
                    <a:pt x="4338" y="4695"/>
                    <a:pt x="4135" y="4691"/>
                  </a:cubicBezTo>
                  <a:cubicBezTo>
                    <a:pt x="4127" y="4690"/>
                    <a:pt x="4120" y="4690"/>
                    <a:pt x="4112" y="4690"/>
                  </a:cubicBezTo>
                  <a:cubicBezTo>
                    <a:pt x="4060" y="4690"/>
                    <a:pt x="4011" y="4703"/>
                    <a:pt x="3966" y="4724"/>
                  </a:cubicBezTo>
                  <a:lnTo>
                    <a:pt x="3049" y="3378"/>
                  </a:lnTo>
                  <a:cubicBezTo>
                    <a:pt x="3209" y="3247"/>
                    <a:pt x="3312" y="3054"/>
                    <a:pt x="3322" y="2837"/>
                  </a:cubicBezTo>
                  <a:cubicBezTo>
                    <a:pt x="3326" y="2762"/>
                    <a:pt x="3317" y="2687"/>
                    <a:pt x="3298" y="2621"/>
                  </a:cubicBezTo>
                  <a:lnTo>
                    <a:pt x="4714" y="2122"/>
                  </a:lnTo>
                  <a:cubicBezTo>
                    <a:pt x="4789" y="2278"/>
                    <a:pt x="4940" y="2386"/>
                    <a:pt x="5123" y="2391"/>
                  </a:cubicBezTo>
                  <a:cubicBezTo>
                    <a:pt x="5129" y="2391"/>
                    <a:pt x="5135" y="2391"/>
                    <a:pt x="5141" y="2391"/>
                  </a:cubicBezTo>
                  <a:cubicBezTo>
                    <a:pt x="5401" y="2391"/>
                    <a:pt x="5622" y="2187"/>
                    <a:pt x="5631" y="1925"/>
                  </a:cubicBezTo>
                  <a:cubicBezTo>
                    <a:pt x="5641" y="1657"/>
                    <a:pt x="5434" y="1431"/>
                    <a:pt x="5166" y="1417"/>
                  </a:cubicBezTo>
                  <a:cubicBezTo>
                    <a:pt x="5160" y="1417"/>
                    <a:pt x="5154" y="1417"/>
                    <a:pt x="5148" y="1417"/>
                  </a:cubicBezTo>
                  <a:cubicBezTo>
                    <a:pt x="4887" y="1417"/>
                    <a:pt x="4667" y="1620"/>
                    <a:pt x="4658" y="1883"/>
                  </a:cubicBezTo>
                  <a:cubicBezTo>
                    <a:pt x="4658" y="1925"/>
                    <a:pt x="4662" y="1967"/>
                    <a:pt x="4672" y="2005"/>
                  </a:cubicBezTo>
                  <a:lnTo>
                    <a:pt x="3256" y="2503"/>
                  </a:lnTo>
                  <a:cubicBezTo>
                    <a:pt x="3166" y="2301"/>
                    <a:pt x="2988" y="2146"/>
                    <a:pt x="2771" y="2089"/>
                  </a:cubicBezTo>
                  <a:lnTo>
                    <a:pt x="2997" y="735"/>
                  </a:lnTo>
                  <a:cubicBezTo>
                    <a:pt x="3195" y="735"/>
                    <a:pt x="3355" y="584"/>
                    <a:pt x="3364" y="382"/>
                  </a:cubicBezTo>
                  <a:cubicBezTo>
                    <a:pt x="3373" y="180"/>
                    <a:pt x="3213" y="10"/>
                    <a:pt x="3011" y="1"/>
                  </a:cubicBezTo>
                  <a:cubicBezTo>
                    <a:pt x="3006" y="1"/>
                    <a:pt x="3000" y="1"/>
                    <a:pt x="2994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3935085" y="4856889"/>
              <a:ext cx="23670" cy="23670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41" y="1"/>
                  </a:moveTo>
                  <a:cubicBezTo>
                    <a:pt x="109" y="1"/>
                    <a:pt x="1" y="109"/>
                    <a:pt x="1" y="241"/>
                  </a:cubicBezTo>
                  <a:cubicBezTo>
                    <a:pt x="1" y="372"/>
                    <a:pt x="109" y="481"/>
                    <a:pt x="241" y="481"/>
                  </a:cubicBezTo>
                  <a:cubicBezTo>
                    <a:pt x="372" y="481"/>
                    <a:pt x="481" y="372"/>
                    <a:pt x="481" y="241"/>
                  </a:cubicBezTo>
                  <a:cubicBezTo>
                    <a:pt x="481" y="109"/>
                    <a:pt x="372" y="1"/>
                    <a:pt x="241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3846656" y="4773824"/>
              <a:ext cx="23670" cy="23424"/>
            </a:xfrm>
            <a:custGeom>
              <a:avLst/>
              <a:gdLst/>
              <a:ahLst/>
              <a:cxnLst/>
              <a:rect l="l" t="t" r="r" b="b"/>
              <a:pathLst>
                <a:path w="481" h="476" extrusionOk="0">
                  <a:moveTo>
                    <a:pt x="241" y="0"/>
                  </a:moveTo>
                  <a:cubicBezTo>
                    <a:pt x="109" y="0"/>
                    <a:pt x="1" y="104"/>
                    <a:pt x="1" y="235"/>
                  </a:cubicBezTo>
                  <a:cubicBezTo>
                    <a:pt x="1" y="372"/>
                    <a:pt x="109" y="475"/>
                    <a:pt x="241" y="475"/>
                  </a:cubicBezTo>
                  <a:cubicBezTo>
                    <a:pt x="373" y="475"/>
                    <a:pt x="481" y="372"/>
                    <a:pt x="481" y="235"/>
                  </a:cubicBezTo>
                  <a:cubicBezTo>
                    <a:pt x="481" y="104"/>
                    <a:pt x="373" y="0"/>
                    <a:pt x="24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6196818" y="4307113"/>
              <a:ext cx="23621" cy="23424"/>
            </a:xfrm>
            <a:custGeom>
              <a:avLst/>
              <a:gdLst/>
              <a:ahLst/>
              <a:cxnLst/>
              <a:rect l="l" t="t" r="r" b="b"/>
              <a:pathLst>
                <a:path w="480" h="476" extrusionOk="0">
                  <a:moveTo>
                    <a:pt x="240" y="1"/>
                  </a:moveTo>
                  <a:cubicBezTo>
                    <a:pt x="108" y="1"/>
                    <a:pt x="0" y="104"/>
                    <a:pt x="0" y="236"/>
                  </a:cubicBezTo>
                  <a:cubicBezTo>
                    <a:pt x="0" y="372"/>
                    <a:pt x="108" y="476"/>
                    <a:pt x="240" y="476"/>
                  </a:cubicBezTo>
                  <a:cubicBezTo>
                    <a:pt x="372" y="476"/>
                    <a:pt x="480" y="372"/>
                    <a:pt x="480" y="236"/>
                  </a:cubicBezTo>
                  <a:cubicBezTo>
                    <a:pt x="480" y="104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4291634" y="5123740"/>
              <a:ext cx="23621" cy="23670"/>
            </a:xfrm>
            <a:custGeom>
              <a:avLst/>
              <a:gdLst/>
              <a:ahLst/>
              <a:cxnLst/>
              <a:rect l="l" t="t" r="r" b="b"/>
              <a:pathLst>
                <a:path w="480" h="481" extrusionOk="0">
                  <a:moveTo>
                    <a:pt x="240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2324685" y="4610267"/>
              <a:ext cx="23670" cy="23424"/>
            </a:xfrm>
            <a:custGeom>
              <a:avLst/>
              <a:gdLst/>
              <a:ahLst/>
              <a:cxnLst/>
              <a:rect l="l" t="t" r="r" b="b"/>
              <a:pathLst>
                <a:path w="481" h="476" extrusionOk="0">
                  <a:moveTo>
                    <a:pt x="241" y="0"/>
                  </a:moveTo>
                  <a:cubicBezTo>
                    <a:pt x="109" y="0"/>
                    <a:pt x="1" y="104"/>
                    <a:pt x="1" y="240"/>
                  </a:cubicBezTo>
                  <a:cubicBezTo>
                    <a:pt x="1" y="372"/>
                    <a:pt x="109" y="475"/>
                    <a:pt x="241" y="475"/>
                  </a:cubicBezTo>
                  <a:cubicBezTo>
                    <a:pt x="372" y="475"/>
                    <a:pt x="481" y="372"/>
                    <a:pt x="481" y="240"/>
                  </a:cubicBezTo>
                  <a:cubicBezTo>
                    <a:pt x="481" y="104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4952907" y="4523092"/>
              <a:ext cx="23670" cy="23621"/>
            </a:xfrm>
            <a:custGeom>
              <a:avLst/>
              <a:gdLst/>
              <a:ahLst/>
              <a:cxnLst/>
              <a:rect l="l" t="t" r="r" b="b"/>
              <a:pathLst>
                <a:path w="481" h="480" extrusionOk="0">
                  <a:moveTo>
                    <a:pt x="240" y="0"/>
                  </a:moveTo>
                  <a:cubicBezTo>
                    <a:pt x="109" y="0"/>
                    <a:pt x="0" y="108"/>
                    <a:pt x="0" y="240"/>
                  </a:cubicBezTo>
                  <a:cubicBezTo>
                    <a:pt x="0" y="372"/>
                    <a:pt x="109" y="480"/>
                    <a:pt x="240" y="480"/>
                  </a:cubicBezTo>
                  <a:cubicBezTo>
                    <a:pt x="372" y="480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4626552" y="4569349"/>
              <a:ext cx="23670" cy="23424"/>
            </a:xfrm>
            <a:custGeom>
              <a:avLst/>
              <a:gdLst/>
              <a:ahLst/>
              <a:cxnLst/>
              <a:rect l="l" t="t" r="r" b="b"/>
              <a:pathLst>
                <a:path w="481" h="476" extrusionOk="0">
                  <a:moveTo>
                    <a:pt x="240" y="1"/>
                  </a:moveTo>
                  <a:cubicBezTo>
                    <a:pt x="108" y="1"/>
                    <a:pt x="0" y="104"/>
                    <a:pt x="0" y="241"/>
                  </a:cubicBezTo>
                  <a:cubicBezTo>
                    <a:pt x="0" y="372"/>
                    <a:pt x="108" y="476"/>
                    <a:pt x="240" y="476"/>
                  </a:cubicBezTo>
                  <a:cubicBezTo>
                    <a:pt x="372" y="476"/>
                    <a:pt x="480" y="372"/>
                    <a:pt x="480" y="241"/>
                  </a:cubicBezTo>
                  <a:cubicBezTo>
                    <a:pt x="480" y="104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3466613" y="5076116"/>
              <a:ext cx="23670" cy="23621"/>
            </a:xfrm>
            <a:custGeom>
              <a:avLst/>
              <a:gdLst/>
              <a:ahLst/>
              <a:cxnLst/>
              <a:rect l="l" t="t" r="r" b="b"/>
              <a:pathLst>
                <a:path w="481" h="480" extrusionOk="0">
                  <a:moveTo>
                    <a:pt x="240" y="0"/>
                  </a:moveTo>
                  <a:cubicBezTo>
                    <a:pt x="109" y="0"/>
                    <a:pt x="0" y="108"/>
                    <a:pt x="0" y="240"/>
                  </a:cubicBezTo>
                  <a:cubicBezTo>
                    <a:pt x="0" y="372"/>
                    <a:pt x="109" y="480"/>
                    <a:pt x="240" y="480"/>
                  </a:cubicBezTo>
                  <a:cubicBezTo>
                    <a:pt x="372" y="480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5304753" y="5206609"/>
              <a:ext cx="40549" cy="40549"/>
            </a:xfrm>
            <a:custGeom>
              <a:avLst/>
              <a:gdLst/>
              <a:ahLst/>
              <a:cxnLst/>
              <a:rect l="l" t="t" r="r" b="b"/>
              <a:pathLst>
                <a:path w="824" h="824" extrusionOk="0">
                  <a:moveTo>
                    <a:pt x="414" y="0"/>
                  </a:moveTo>
                  <a:cubicBezTo>
                    <a:pt x="184" y="0"/>
                    <a:pt x="0" y="188"/>
                    <a:pt x="0" y="414"/>
                  </a:cubicBezTo>
                  <a:cubicBezTo>
                    <a:pt x="0" y="640"/>
                    <a:pt x="184" y="823"/>
                    <a:pt x="414" y="823"/>
                  </a:cubicBezTo>
                  <a:cubicBezTo>
                    <a:pt x="640" y="823"/>
                    <a:pt x="823" y="640"/>
                    <a:pt x="823" y="414"/>
                  </a:cubicBezTo>
                  <a:cubicBezTo>
                    <a:pt x="823" y="188"/>
                    <a:pt x="640" y="0"/>
                    <a:pt x="414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311506" y="5243231"/>
              <a:ext cx="40352" cy="40549"/>
            </a:xfrm>
            <a:custGeom>
              <a:avLst/>
              <a:gdLst/>
              <a:ahLst/>
              <a:cxnLst/>
              <a:rect l="l" t="t" r="r" b="b"/>
              <a:pathLst>
                <a:path w="820" h="824" extrusionOk="0">
                  <a:moveTo>
                    <a:pt x="410" y="0"/>
                  </a:moveTo>
                  <a:cubicBezTo>
                    <a:pt x="184" y="0"/>
                    <a:pt x="1" y="184"/>
                    <a:pt x="1" y="410"/>
                  </a:cubicBezTo>
                  <a:cubicBezTo>
                    <a:pt x="1" y="640"/>
                    <a:pt x="184" y="823"/>
                    <a:pt x="410" y="823"/>
                  </a:cubicBezTo>
                  <a:cubicBezTo>
                    <a:pt x="636" y="823"/>
                    <a:pt x="819" y="640"/>
                    <a:pt x="819" y="410"/>
                  </a:cubicBezTo>
                  <a:cubicBezTo>
                    <a:pt x="819" y="184"/>
                    <a:pt x="636" y="0"/>
                    <a:pt x="41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715100" y="884800"/>
            <a:ext cx="4833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19" name="Google Shape;119;p8"/>
          <p:cNvGrpSpPr/>
          <p:nvPr/>
        </p:nvGrpSpPr>
        <p:grpSpPr>
          <a:xfrm>
            <a:off x="8339869" y="108149"/>
            <a:ext cx="909733" cy="1578573"/>
            <a:chOff x="8339869" y="108149"/>
            <a:chExt cx="909733" cy="1578573"/>
          </a:xfrm>
        </p:grpSpPr>
        <p:sp>
          <p:nvSpPr>
            <p:cNvPr id="120" name="Google Shape;120;p8"/>
            <p:cNvSpPr/>
            <p:nvPr/>
          </p:nvSpPr>
          <p:spPr>
            <a:xfrm rot="8100000">
              <a:off x="8430723" y="1327367"/>
              <a:ext cx="297700" cy="297700"/>
            </a:xfrm>
            <a:custGeom>
              <a:avLst/>
              <a:gdLst/>
              <a:ahLst/>
              <a:cxnLst/>
              <a:rect l="l" t="t" r="r" b="b"/>
              <a:pathLst>
                <a:path w="4606" h="4606" extrusionOk="0">
                  <a:moveTo>
                    <a:pt x="3187" y="904"/>
                  </a:moveTo>
                  <a:cubicBezTo>
                    <a:pt x="3209" y="904"/>
                    <a:pt x="3230" y="906"/>
                    <a:pt x="3251" y="908"/>
                  </a:cubicBezTo>
                  <a:lnTo>
                    <a:pt x="3656" y="950"/>
                  </a:lnTo>
                  <a:lnTo>
                    <a:pt x="3698" y="1355"/>
                  </a:lnTo>
                  <a:cubicBezTo>
                    <a:pt x="3703" y="1397"/>
                    <a:pt x="3703" y="1439"/>
                    <a:pt x="3703" y="1482"/>
                  </a:cubicBezTo>
                  <a:lnTo>
                    <a:pt x="3411" y="1195"/>
                  </a:lnTo>
                  <a:lnTo>
                    <a:pt x="3124" y="908"/>
                  </a:lnTo>
                  <a:cubicBezTo>
                    <a:pt x="3145" y="906"/>
                    <a:pt x="3166" y="904"/>
                    <a:pt x="3187" y="904"/>
                  </a:cubicBezTo>
                  <a:close/>
                  <a:moveTo>
                    <a:pt x="2983" y="922"/>
                  </a:moveTo>
                  <a:lnTo>
                    <a:pt x="3331" y="1275"/>
                  </a:lnTo>
                  <a:lnTo>
                    <a:pt x="3684" y="1628"/>
                  </a:lnTo>
                  <a:cubicBezTo>
                    <a:pt x="3660" y="1745"/>
                    <a:pt x="3608" y="1858"/>
                    <a:pt x="3529" y="1947"/>
                  </a:cubicBezTo>
                  <a:lnTo>
                    <a:pt x="3096" y="1510"/>
                  </a:lnTo>
                  <a:lnTo>
                    <a:pt x="2658" y="1077"/>
                  </a:lnTo>
                  <a:cubicBezTo>
                    <a:pt x="2748" y="1002"/>
                    <a:pt x="2861" y="946"/>
                    <a:pt x="2983" y="922"/>
                  </a:cubicBezTo>
                  <a:close/>
                  <a:moveTo>
                    <a:pt x="2578" y="1157"/>
                  </a:moveTo>
                  <a:lnTo>
                    <a:pt x="3016" y="1590"/>
                  </a:lnTo>
                  <a:lnTo>
                    <a:pt x="3449" y="2027"/>
                  </a:lnTo>
                  <a:cubicBezTo>
                    <a:pt x="3359" y="2103"/>
                    <a:pt x="3251" y="2154"/>
                    <a:pt x="3129" y="2183"/>
                  </a:cubicBezTo>
                  <a:lnTo>
                    <a:pt x="2776" y="1830"/>
                  </a:lnTo>
                  <a:lnTo>
                    <a:pt x="2423" y="1477"/>
                  </a:lnTo>
                  <a:cubicBezTo>
                    <a:pt x="2451" y="1355"/>
                    <a:pt x="2503" y="1247"/>
                    <a:pt x="2578" y="1157"/>
                  </a:cubicBezTo>
                  <a:close/>
                  <a:moveTo>
                    <a:pt x="2409" y="1623"/>
                  </a:moveTo>
                  <a:lnTo>
                    <a:pt x="2696" y="1910"/>
                  </a:lnTo>
                  <a:lnTo>
                    <a:pt x="2983" y="2197"/>
                  </a:lnTo>
                  <a:cubicBezTo>
                    <a:pt x="2972" y="2198"/>
                    <a:pt x="2960" y="2199"/>
                    <a:pt x="2949" y="2199"/>
                  </a:cubicBezTo>
                  <a:cubicBezTo>
                    <a:pt x="2920" y="2199"/>
                    <a:pt x="2891" y="2195"/>
                    <a:pt x="2861" y="2192"/>
                  </a:cubicBezTo>
                  <a:lnTo>
                    <a:pt x="2451" y="2154"/>
                  </a:lnTo>
                  <a:lnTo>
                    <a:pt x="2414" y="1750"/>
                  </a:lnTo>
                  <a:cubicBezTo>
                    <a:pt x="2409" y="1703"/>
                    <a:pt x="2409" y="1665"/>
                    <a:pt x="2409" y="1623"/>
                  </a:cubicBezTo>
                  <a:close/>
                  <a:moveTo>
                    <a:pt x="1624" y="2408"/>
                  </a:moveTo>
                  <a:cubicBezTo>
                    <a:pt x="1661" y="2408"/>
                    <a:pt x="1703" y="2408"/>
                    <a:pt x="1746" y="2413"/>
                  </a:cubicBezTo>
                  <a:lnTo>
                    <a:pt x="2155" y="2451"/>
                  </a:lnTo>
                  <a:lnTo>
                    <a:pt x="2193" y="2860"/>
                  </a:lnTo>
                  <a:cubicBezTo>
                    <a:pt x="2197" y="2902"/>
                    <a:pt x="2197" y="2945"/>
                    <a:pt x="2197" y="2987"/>
                  </a:cubicBezTo>
                  <a:lnTo>
                    <a:pt x="1910" y="2695"/>
                  </a:lnTo>
                  <a:lnTo>
                    <a:pt x="1624" y="2408"/>
                  </a:lnTo>
                  <a:close/>
                  <a:moveTo>
                    <a:pt x="1478" y="2427"/>
                  </a:moveTo>
                  <a:lnTo>
                    <a:pt x="1830" y="2775"/>
                  </a:lnTo>
                  <a:lnTo>
                    <a:pt x="2179" y="3128"/>
                  </a:lnTo>
                  <a:cubicBezTo>
                    <a:pt x="2155" y="3250"/>
                    <a:pt x="2103" y="3359"/>
                    <a:pt x="2028" y="3448"/>
                  </a:cubicBezTo>
                  <a:lnTo>
                    <a:pt x="1591" y="3015"/>
                  </a:lnTo>
                  <a:lnTo>
                    <a:pt x="1158" y="2578"/>
                  </a:lnTo>
                  <a:cubicBezTo>
                    <a:pt x="1247" y="2502"/>
                    <a:pt x="1355" y="2451"/>
                    <a:pt x="1478" y="2427"/>
                  </a:cubicBezTo>
                  <a:close/>
                  <a:moveTo>
                    <a:pt x="1078" y="2662"/>
                  </a:moveTo>
                  <a:lnTo>
                    <a:pt x="1511" y="3095"/>
                  </a:lnTo>
                  <a:lnTo>
                    <a:pt x="1948" y="3528"/>
                  </a:lnTo>
                  <a:cubicBezTo>
                    <a:pt x="1854" y="3608"/>
                    <a:pt x="1746" y="3660"/>
                    <a:pt x="1624" y="3683"/>
                  </a:cubicBezTo>
                  <a:lnTo>
                    <a:pt x="1275" y="3335"/>
                  </a:lnTo>
                  <a:lnTo>
                    <a:pt x="923" y="2982"/>
                  </a:lnTo>
                  <a:cubicBezTo>
                    <a:pt x="946" y="2860"/>
                    <a:pt x="998" y="2752"/>
                    <a:pt x="1078" y="2662"/>
                  </a:cubicBezTo>
                  <a:close/>
                  <a:moveTo>
                    <a:pt x="904" y="3123"/>
                  </a:moveTo>
                  <a:lnTo>
                    <a:pt x="1195" y="3415"/>
                  </a:lnTo>
                  <a:lnTo>
                    <a:pt x="1482" y="3702"/>
                  </a:lnTo>
                  <a:cubicBezTo>
                    <a:pt x="1440" y="3702"/>
                    <a:pt x="1398" y="3702"/>
                    <a:pt x="1355" y="3697"/>
                  </a:cubicBezTo>
                  <a:lnTo>
                    <a:pt x="946" y="3660"/>
                  </a:lnTo>
                  <a:lnTo>
                    <a:pt x="909" y="3250"/>
                  </a:lnTo>
                  <a:cubicBezTo>
                    <a:pt x="904" y="3208"/>
                    <a:pt x="904" y="3166"/>
                    <a:pt x="904" y="3123"/>
                  </a:cubicBezTo>
                  <a:close/>
                  <a:moveTo>
                    <a:pt x="3891" y="0"/>
                  </a:moveTo>
                  <a:lnTo>
                    <a:pt x="3566" y="33"/>
                  </a:lnTo>
                  <a:lnTo>
                    <a:pt x="3627" y="621"/>
                  </a:lnTo>
                  <a:lnTo>
                    <a:pt x="3279" y="588"/>
                  </a:lnTo>
                  <a:cubicBezTo>
                    <a:pt x="3234" y="583"/>
                    <a:pt x="3189" y="581"/>
                    <a:pt x="3145" y="581"/>
                  </a:cubicBezTo>
                  <a:cubicBezTo>
                    <a:pt x="2850" y="581"/>
                    <a:pt x="2586" y="688"/>
                    <a:pt x="2390" y="884"/>
                  </a:cubicBezTo>
                  <a:cubicBezTo>
                    <a:pt x="2160" y="1110"/>
                    <a:pt x="2056" y="1430"/>
                    <a:pt x="2089" y="1778"/>
                  </a:cubicBezTo>
                  <a:lnTo>
                    <a:pt x="2103" y="1938"/>
                  </a:lnTo>
                  <a:lnTo>
                    <a:pt x="2122" y="2121"/>
                  </a:lnTo>
                  <a:lnTo>
                    <a:pt x="1939" y="2107"/>
                  </a:lnTo>
                  <a:lnTo>
                    <a:pt x="1779" y="2089"/>
                  </a:lnTo>
                  <a:cubicBezTo>
                    <a:pt x="1738" y="2085"/>
                    <a:pt x="1697" y="2083"/>
                    <a:pt x="1657" y="2083"/>
                  </a:cubicBezTo>
                  <a:cubicBezTo>
                    <a:pt x="1357" y="2083"/>
                    <a:pt x="1084" y="2190"/>
                    <a:pt x="885" y="2390"/>
                  </a:cubicBezTo>
                  <a:cubicBezTo>
                    <a:pt x="659" y="2615"/>
                    <a:pt x="551" y="2931"/>
                    <a:pt x="584" y="3283"/>
                  </a:cubicBezTo>
                  <a:lnTo>
                    <a:pt x="617" y="3627"/>
                  </a:lnTo>
                  <a:lnTo>
                    <a:pt x="34" y="3570"/>
                  </a:lnTo>
                  <a:lnTo>
                    <a:pt x="1" y="3890"/>
                  </a:lnTo>
                  <a:lnTo>
                    <a:pt x="650" y="3956"/>
                  </a:lnTo>
                  <a:lnTo>
                    <a:pt x="716" y="4605"/>
                  </a:lnTo>
                  <a:lnTo>
                    <a:pt x="1036" y="4572"/>
                  </a:lnTo>
                  <a:lnTo>
                    <a:pt x="979" y="3989"/>
                  </a:lnTo>
                  <a:lnTo>
                    <a:pt x="1322" y="4022"/>
                  </a:lnTo>
                  <a:cubicBezTo>
                    <a:pt x="1364" y="4026"/>
                    <a:pt x="1405" y="4028"/>
                    <a:pt x="1446" y="4028"/>
                  </a:cubicBezTo>
                  <a:cubicBezTo>
                    <a:pt x="1748" y="4028"/>
                    <a:pt x="2017" y="3920"/>
                    <a:pt x="2216" y="3721"/>
                  </a:cubicBezTo>
                  <a:cubicBezTo>
                    <a:pt x="2447" y="3495"/>
                    <a:pt x="2550" y="3175"/>
                    <a:pt x="2517" y="2827"/>
                  </a:cubicBezTo>
                  <a:lnTo>
                    <a:pt x="2503" y="2667"/>
                  </a:lnTo>
                  <a:lnTo>
                    <a:pt x="2484" y="2484"/>
                  </a:lnTo>
                  <a:lnTo>
                    <a:pt x="2668" y="2502"/>
                  </a:lnTo>
                  <a:lnTo>
                    <a:pt x="2828" y="2517"/>
                  </a:lnTo>
                  <a:cubicBezTo>
                    <a:pt x="2870" y="2521"/>
                    <a:pt x="2912" y="2523"/>
                    <a:pt x="2953" y="2523"/>
                  </a:cubicBezTo>
                  <a:cubicBezTo>
                    <a:pt x="3252" y="2523"/>
                    <a:pt x="3523" y="2419"/>
                    <a:pt x="3721" y="2220"/>
                  </a:cubicBezTo>
                  <a:cubicBezTo>
                    <a:pt x="3947" y="1990"/>
                    <a:pt x="4055" y="1675"/>
                    <a:pt x="4018" y="1327"/>
                  </a:cubicBezTo>
                  <a:lnTo>
                    <a:pt x="3985" y="983"/>
                  </a:lnTo>
                  <a:lnTo>
                    <a:pt x="4573" y="1040"/>
                  </a:lnTo>
                  <a:lnTo>
                    <a:pt x="4606" y="715"/>
                  </a:lnTo>
                  <a:lnTo>
                    <a:pt x="3957" y="654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 rot="8100000">
              <a:off x="8587823" y="210605"/>
              <a:ext cx="494702" cy="494702"/>
            </a:xfrm>
            <a:custGeom>
              <a:avLst/>
              <a:gdLst/>
              <a:ahLst/>
              <a:cxnLst/>
              <a:rect l="l" t="t" r="r" b="b"/>
              <a:pathLst>
                <a:path w="7654" h="7654" extrusionOk="0">
                  <a:moveTo>
                    <a:pt x="5194" y="1506"/>
                  </a:moveTo>
                  <a:cubicBezTo>
                    <a:pt x="5264" y="1506"/>
                    <a:pt x="5330" y="1506"/>
                    <a:pt x="5401" y="1510"/>
                  </a:cubicBezTo>
                  <a:lnTo>
                    <a:pt x="6078" y="1576"/>
                  </a:lnTo>
                  <a:lnTo>
                    <a:pt x="6144" y="2254"/>
                  </a:lnTo>
                  <a:cubicBezTo>
                    <a:pt x="6153" y="2324"/>
                    <a:pt x="6153" y="2395"/>
                    <a:pt x="6153" y="2465"/>
                  </a:cubicBezTo>
                  <a:lnTo>
                    <a:pt x="5673" y="1985"/>
                  </a:lnTo>
                  <a:lnTo>
                    <a:pt x="5194" y="1506"/>
                  </a:lnTo>
                  <a:close/>
                  <a:moveTo>
                    <a:pt x="4954" y="1534"/>
                  </a:moveTo>
                  <a:lnTo>
                    <a:pt x="5537" y="2117"/>
                  </a:lnTo>
                  <a:lnTo>
                    <a:pt x="6125" y="2700"/>
                  </a:lnTo>
                  <a:cubicBezTo>
                    <a:pt x="6083" y="2903"/>
                    <a:pt x="5993" y="3086"/>
                    <a:pt x="5866" y="3237"/>
                  </a:cubicBezTo>
                  <a:lnTo>
                    <a:pt x="5142" y="2512"/>
                  </a:lnTo>
                  <a:lnTo>
                    <a:pt x="4422" y="1788"/>
                  </a:lnTo>
                  <a:cubicBezTo>
                    <a:pt x="4573" y="1661"/>
                    <a:pt x="4751" y="1576"/>
                    <a:pt x="4954" y="1534"/>
                  </a:cubicBezTo>
                  <a:close/>
                  <a:moveTo>
                    <a:pt x="4286" y="1924"/>
                  </a:moveTo>
                  <a:lnTo>
                    <a:pt x="5010" y="2649"/>
                  </a:lnTo>
                  <a:lnTo>
                    <a:pt x="5735" y="3368"/>
                  </a:lnTo>
                  <a:cubicBezTo>
                    <a:pt x="5584" y="3495"/>
                    <a:pt x="5401" y="3585"/>
                    <a:pt x="5198" y="3627"/>
                  </a:cubicBezTo>
                  <a:lnTo>
                    <a:pt x="4615" y="3044"/>
                  </a:lnTo>
                  <a:lnTo>
                    <a:pt x="4032" y="2456"/>
                  </a:lnTo>
                  <a:cubicBezTo>
                    <a:pt x="4074" y="2254"/>
                    <a:pt x="4159" y="2075"/>
                    <a:pt x="4286" y="1924"/>
                  </a:cubicBezTo>
                  <a:close/>
                  <a:moveTo>
                    <a:pt x="4004" y="2696"/>
                  </a:moveTo>
                  <a:lnTo>
                    <a:pt x="4483" y="3175"/>
                  </a:lnTo>
                  <a:lnTo>
                    <a:pt x="4963" y="3655"/>
                  </a:lnTo>
                  <a:cubicBezTo>
                    <a:pt x="4893" y="3655"/>
                    <a:pt x="4822" y="3655"/>
                    <a:pt x="4751" y="3646"/>
                  </a:cubicBezTo>
                  <a:lnTo>
                    <a:pt x="4074" y="3580"/>
                  </a:lnTo>
                  <a:lnTo>
                    <a:pt x="4008" y="2907"/>
                  </a:lnTo>
                  <a:cubicBezTo>
                    <a:pt x="4004" y="2832"/>
                    <a:pt x="3999" y="2766"/>
                    <a:pt x="4004" y="2696"/>
                  </a:cubicBezTo>
                  <a:close/>
                  <a:moveTo>
                    <a:pt x="2696" y="4003"/>
                  </a:moveTo>
                  <a:cubicBezTo>
                    <a:pt x="2762" y="4003"/>
                    <a:pt x="2832" y="4003"/>
                    <a:pt x="2903" y="4008"/>
                  </a:cubicBezTo>
                  <a:lnTo>
                    <a:pt x="3580" y="4074"/>
                  </a:lnTo>
                  <a:lnTo>
                    <a:pt x="3646" y="4751"/>
                  </a:lnTo>
                  <a:cubicBezTo>
                    <a:pt x="3655" y="4822"/>
                    <a:pt x="3655" y="4892"/>
                    <a:pt x="3655" y="4963"/>
                  </a:cubicBezTo>
                  <a:lnTo>
                    <a:pt x="3176" y="4483"/>
                  </a:lnTo>
                  <a:lnTo>
                    <a:pt x="2696" y="4003"/>
                  </a:lnTo>
                  <a:close/>
                  <a:moveTo>
                    <a:pt x="2456" y="4032"/>
                  </a:moveTo>
                  <a:lnTo>
                    <a:pt x="3039" y="4615"/>
                  </a:lnTo>
                  <a:lnTo>
                    <a:pt x="3627" y="5198"/>
                  </a:lnTo>
                  <a:cubicBezTo>
                    <a:pt x="3585" y="5400"/>
                    <a:pt x="3496" y="5584"/>
                    <a:pt x="3369" y="5734"/>
                  </a:cubicBezTo>
                  <a:lnTo>
                    <a:pt x="2644" y="5010"/>
                  </a:lnTo>
                  <a:lnTo>
                    <a:pt x="1925" y="4290"/>
                  </a:lnTo>
                  <a:cubicBezTo>
                    <a:pt x="2075" y="4159"/>
                    <a:pt x="2254" y="4074"/>
                    <a:pt x="2456" y="4032"/>
                  </a:cubicBezTo>
                  <a:close/>
                  <a:moveTo>
                    <a:pt x="1788" y="4422"/>
                  </a:moveTo>
                  <a:lnTo>
                    <a:pt x="2512" y="5146"/>
                  </a:lnTo>
                  <a:lnTo>
                    <a:pt x="3237" y="5866"/>
                  </a:lnTo>
                  <a:cubicBezTo>
                    <a:pt x="3086" y="5993"/>
                    <a:pt x="2903" y="6082"/>
                    <a:pt x="2701" y="6125"/>
                  </a:cubicBezTo>
                  <a:lnTo>
                    <a:pt x="2117" y="5541"/>
                  </a:lnTo>
                  <a:lnTo>
                    <a:pt x="1534" y="4953"/>
                  </a:lnTo>
                  <a:cubicBezTo>
                    <a:pt x="1576" y="4751"/>
                    <a:pt x="1661" y="4572"/>
                    <a:pt x="1788" y="4422"/>
                  </a:cubicBezTo>
                  <a:close/>
                  <a:moveTo>
                    <a:pt x="1506" y="5193"/>
                  </a:moveTo>
                  <a:lnTo>
                    <a:pt x="1986" y="5673"/>
                  </a:lnTo>
                  <a:lnTo>
                    <a:pt x="2461" y="6153"/>
                  </a:lnTo>
                  <a:cubicBezTo>
                    <a:pt x="2395" y="6153"/>
                    <a:pt x="2324" y="6153"/>
                    <a:pt x="2254" y="6144"/>
                  </a:cubicBezTo>
                  <a:lnTo>
                    <a:pt x="1576" y="6078"/>
                  </a:lnTo>
                  <a:lnTo>
                    <a:pt x="1511" y="5405"/>
                  </a:lnTo>
                  <a:cubicBezTo>
                    <a:pt x="1506" y="5330"/>
                    <a:pt x="1501" y="5264"/>
                    <a:pt x="1506" y="5193"/>
                  </a:cubicBezTo>
                  <a:close/>
                  <a:moveTo>
                    <a:pt x="6468" y="0"/>
                  </a:moveTo>
                  <a:lnTo>
                    <a:pt x="5932" y="57"/>
                  </a:lnTo>
                  <a:lnTo>
                    <a:pt x="6026" y="1031"/>
                  </a:lnTo>
                  <a:lnTo>
                    <a:pt x="5457" y="974"/>
                  </a:lnTo>
                  <a:cubicBezTo>
                    <a:pt x="5386" y="967"/>
                    <a:pt x="5316" y="964"/>
                    <a:pt x="5248" y="964"/>
                  </a:cubicBezTo>
                  <a:cubicBezTo>
                    <a:pt x="4748" y="964"/>
                    <a:pt x="4301" y="1142"/>
                    <a:pt x="3971" y="1473"/>
                  </a:cubicBezTo>
                  <a:cubicBezTo>
                    <a:pt x="3594" y="1849"/>
                    <a:pt x="3416" y="2376"/>
                    <a:pt x="3472" y="2959"/>
                  </a:cubicBezTo>
                  <a:lnTo>
                    <a:pt x="3500" y="3223"/>
                  </a:lnTo>
                  <a:lnTo>
                    <a:pt x="3528" y="3528"/>
                  </a:lnTo>
                  <a:lnTo>
                    <a:pt x="3223" y="3500"/>
                  </a:lnTo>
                  <a:lnTo>
                    <a:pt x="2955" y="3472"/>
                  </a:lnTo>
                  <a:cubicBezTo>
                    <a:pt x="2885" y="3465"/>
                    <a:pt x="2815" y="3462"/>
                    <a:pt x="2747" y="3462"/>
                  </a:cubicBezTo>
                  <a:cubicBezTo>
                    <a:pt x="2251" y="3462"/>
                    <a:pt x="1804" y="3640"/>
                    <a:pt x="1473" y="3970"/>
                  </a:cubicBezTo>
                  <a:cubicBezTo>
                    <a:pt x="1097" y="4347"/>
                    <a:pt x="918" y="4874"/>
                    <a:pt x="974" y="5457"/>
                  </a:cubicBezTo>
                  <a:lnTo>
                    <a:pt x="1031" y="6026"/>
                  </a:lnTo>
                  <a:lnTo>
                    <a:pt x="52" y="5932"/>
                  </a:lnTo>
                  <a:lnTo>
                    <a:pt x="1" y="6468"/>
                  </a:lnTo>
                  <a:lnTo>
                    <a:pt x="1083" y="6572"/>
                  </a:lnTo>
                  <a:lnTo>
                    <a:pt x="1186" y="7653"/>
                  </a:lnTo>
                  <a:lnTo>
                    <a:pt x="1727" y="7602"/>
                  </a:lnTo>
                  <a:lnTo>
                    <a:pt x="1628" y="6628"/>
                  </a:lnTo>
                  <a:lnTo>
                    <a:pt x="2202" y="6684"/>
                  </a:lnTo>
                  <a:cubicBezTo>
                    <a:pt x="2269" y="6690"/>
                    <a:pt x="2335" y="6693"/>
                    <a:pt x="2400" y="6693"/>
                  </a:cubicBezTo>
                  <a:cubicBezTo>
                    <a:pt x="2901" y="6693"/>
                    <a:pt x="3355" y="6519"/>
                    <a:pt x="3688" y="6186"/>
                  </a:cubicBezTo>
                  <a:cubicBezTo>
                    <a:pt x="4065" y="5810"/>
                    <a:pt x="4239" y="5283"/>
                    <a:pt x="4182" y="4699"/>
                  </a:cubicBezTo>
                  <a:lnTo>
                    <a:pt x="4159" y="4436"/>
                  </a:lnTo>
                  <a:lnTo>
                    <a:pt x="4131" y="4130"/>
                  </a:lnTo>
                  <a:lnTo>
                    <a:pt x="4131" y="4130"/>
                  </a:lnTo>
                  <a:lnTo>
                    <a:pt x="4436" y="4159"/>
                  </a:lnTo>
                  <a:lnTo>
                    <a:pt x="4700" y="4182"/>
                  </a:lnTo>
                  <a:cubicBezTo>
                    <a:pt x="4772" y="4189"/>
                    <a:pt x="4843" y="4193"/>
                    <a:pt x="4913" y="4193"/>
                  </a:cubicBezTo>
                  <a:cubicBezTo>
                    <a:pt x="5411" y="4193"/>
                    <a:pt x="5856" y="4018"/>
                    <a:pt x="6186" y="3688"/>
                  </a:cubicBezTo>
                  <a:cubicBezTo>
                    <a:pt x="6562" y="3312"/>
                    <a:pt x="6736" y="2785"/>
                    <a:pt x="6680" y="2202"/>
                  </a:cubicBezTo>
                  <a:lnTo>
                    <a:pt x="6628" y="1633"/>
                  </a:lnTo>
                  <a:lnTo>
                    <a:pt x="6628" y="1633"/>
                  </a:lnTo>
                  <a:lnTo>
                    <a:pt x="7602" y="1727"/>
                  </a:lnTo>
                  <a:lnTo>
                    <a:pt x="7654" y="1191"/>
                  </a:lnTo>
                  <a:lnTo>
                    <a:pt x="6572" y="1082"/>
                  </a:lnTo>
                  <a:lnTo>
                    <a:pt x="6468" y="0"/>
                  </a:ln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 rot="8100000">
              <a:off x="8380073" y="902768"/>
              <a:ext cx="197325" cy="195450"/>
            </a:xfrm>
            <a:custGeom>
              <a:avLst/>
              <a:gdLst/>
              <a:ahLst/>
              <a:cxnLst/>
              <a:rect l="l" t="t" r="r" b="b"/>
              <a:pathLst>
                <a:path w="3053" h="3024" extrusionOk="0">
                  <a:moveTo>
                    <a:pt x="2881" y="0"/>
                  </a:moveTo>
                  <a:cubicBezTo>
                    <a:pt x="2841" y="0"/>
                    <a:pt x="2801" y="15"/>
                    <a:pt x="2771" y="46"/>
                  </a:cubicBezTo>
                  <a:lnTo>
                    <a:pt x="61" y="2755"/>
                  </a:lnTo>
                  <a:cubicBezTo>
                    <a:pt x="0" y="2817"/>
                    <a:pt x="0" y="2915"/>
                    <a:pt x="61" y="2976"/>
                  </a:cubicBezTo>
                  <a:cubicBezTo>
                    <a:pt x="94" y="3005"/>
                    <a:pt x="132" y="3023"/>
                    <a:pt x="174" y="3023"/>
                  </a:cubicBezTo>
                  <a:cubicBezTo>
                    <a:pt x="212" y="3023"/>
                    <a:pt x="254" y="3005"/>
                    <a:pt x="282" y="2976"/>
                  </a:cubicBezTo>
                  <a:lnTo>
                    <a:pt x="2992" y="267"/>
                  </a:lnTo>
                  <a:cubicBezTo>
                    <a:pt x="3053" y="206"/>
                    <a:pt x="3053" y="107"/>
                    <a:pt x="2992" y="46"/>
                  </a:cubicBezTo>
                  <a:cubicBezTo>
                    <a:pt x="2961" y="15"/>
                    <a:pt x="2921" y="0"/>
                    <a:pt x="288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 rot="8100000">
              <a:off x="9012131" y="894887"/>
              <a:ext cx="197389" cy="195127"/>
            </a:xfrm>
            <a:custGeom>
              <a:avLst/>
              <a:gdLst/>
              <a:ahLst/>
              <a:cxnLst/>
              <a:rect l="l" t="t" r="r" b="b"/>
              <a:pathLst>
                <a:path w="3054" h="3019" extrusionOk="0">
                  <a:moveTo>
                    <a:pt x="2881" y="0"/>
                  </a:moveTo>
                  <a:cubicBezTo>
                    <a:pt x="2841" y="0"/>
                    <a:pt x="2801" y="15"/>
                    <a:pt x="2771" y="46"/>
                  </a:cubicBezTo>
                  <a:lnTo>
                    <a:pt x="62" y="2755"/>
                  </a:lnTo>
                  <a:cubicBezTo>
                    <a:pt x="0" y="2816"/>
                    <a:pt x="0" y="2915"/>
                    <a:pt x="62" y="2976"/>
                  </a:cubicBezTo>
                  <a:cubicBezTo>
                    <a:pt x="95" y="3005"/>
                    <a:pt x="137" y="3019"/>
                    <a:pt x="174" y="3019"/>
                  </a:cubicBezTo>
                  <a:cubicBezTo>
                    <a:pt x="217" y="3019"/>
                    <a:pt x="254" y="3005"/>
                    <a:pt x="287" y="2976"/>
                  </a:cubicBezTo>
                  <a:lnTo>
                    <a:pt x="2992" y="267"/>
                  </a:lnTo>
                  <a:cubicBezTo>
                    <a:pt x="3053" y="206"/>
                    <a:pt x="3053" y="107"/>
                    <a:pt x="2992" y="46"/>
                  </a:cubicBezTo>
                  <a:cubicBezTo>
                    <a:pt x="2961" y="15"/>
                    <a:pt x="2921" y="0"/>
                    <a:pt x="288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8"/>
          <p:cNvSpPr/>
          <p:nvPr/>
        </p:nvSpPr>
        <p:spPr>
          <a:xfrm rot="8537798">
            <a:off x="-2151185" y="-895765"/>
            <a:ext cx="5419953" cy="2007332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3"/>
          <p:cNvSpPr/>
          <p:nvPr/>
        </p:nvSpPr>
        <p:spPr>
          <a:xfrm>
            <a:off x="7177250" y="-974046"/>
            <a:ext cx="2304258" cy="1303169"/>
          </a:xfrm>
          <a:custGeom>
            <a:avLst/>
            <a:gdLst/>
            <a:ahLst/>
            <a:cxnLst/>
            <a:rect l="l" t="t" r="r" b="b"/>
            <a:pathLst>
              <a:path w="50749" h="28701" extrusionOk="0">
                <a:moveTo>
                  <a:pt x="17710" y="0"/>
                </a:moveTo>
                <a:cubicBezTo>
                  <a:pt x="17627" y="0"/>
                  <a:pt x="17544" y="2"/>
                  <a:pt x="17461" y="5"/>
                </a:cubicBezTo>
                <a:cubicBezTo>
                  <a:pt x="15066" y="104"/>
                  <a:pt x="12912" y="1680"/>
                  <a:pt x="11501" y="3665"/>
                </a:cubicBezTo>
                <a:cubicBezTo>
                  <a:pt x="10415" y="5189"/>
                  <a:pt x="9681" y="6967"/>
                  <a:pt x="8505" y="8420"/>
                </a:cubicBezTo>
                <a:cubicBezTo>
                  <a:pt x="7070" y="10203"/>
                  <a:pt x="5066" y="11388"/>
                  <a:pt x="3453" y="13002"/>
                </a:cubicBezTo>
                <a:cubicBezTo>
                  <a:pt x="1238" y="15217"/>
                  <a:pt x="1" y="18500"/>
                  <a:pt x="664" y="21614"/>
                </a:cubicBezTo>
                <a:cubicBezTo>
                  <a:pt x="1414" y="25125"/>
                  <a:pt x="5567" y="28700"/>
                  <a:pt x="12333" y="28700"/>
                </a:cubicBezTo>
                <a:cubicBezTo>
                  <a:pt x="13880" y="28700"/>
                  <a:pt x="15565" y="28513"/>
                  <a:pt x="17376" y="28096"/>
                </a:cubicBezTo>
                <a:cubicBezTo>
                  <a:pt x="19761" y="27546"/>
                  <a:pt x="22091" y="27347"/>
                  <a:pt x="24344" y="27347"/>
                </a:cubicBezTo>
                <a:cubicBezTo>
                  <a:pt x="30199" y="27347"/>
                  <a:pt x="35531" y="28688"/>
                  <a:pt x="39943" y="28688"/>
                </a:cubicBezTo>
                <a:cubicBezTo>
                  <a:pt x="40237" y="28688"/>
                  <a:pt x="40528" y="28682"/>
                  <a:pt x="40814" y="28670"/>
                </a:cubicBezTo>
                <a:cubicBezTo>
                  <a:pt x="47042" y="28387"/>
                  <a:pt x="50749" y="23453"/>
                  <a:pt x="47259" y="17922"/>
                </a:cubicBezTo>
                <a:cubicBezTo>
                  <a:pt x="46257" y="16332"/>
                  <a:pt x="44709" y="15048"/>
                  <a:pt x="44262" y="13213"/>
                </a:cubicBezTo>
                <a:cubicBezTo>
                  <a:pt x="43905" y="11741"/>
                  <a:pt x="44173" y="10184"/>
                  <a:pt x="43994" y="8679"/>
                </a:cubicBezTo>
                <a:cubicBezTo>
                  <a:pt x="43698" y="6177"/>
                  <a:pt x="42061" y="3881"/>
                  <a:pt x="39831" y="2832"/>
                </a:cubicBezTo>
                <a:cubicBezTo>
                  <a:pt x="38573" y="2240"/>
                  <a:pt x="37247" y="2048"/>
                  <a:pt x="35885" y="2048"/>
                </a:cubicBezTo>
                <a:cubicBezTo>
                  <a:pt x="33361" y="2048"/>
                  <a:pt x="30712" y="2708"/>
                  <a:pt x="28137" y="2708"/>
                </a:cubicBezTo>
                <a:cubicBezTo>
                  <a:pt x="27333" y="2708"/>
                  <a:pt x="26537" y="2644"/>
                  <a:pt x="25753" y="2475"/>
                </a:cubicBezTo>
                <a:cubicBezTo>
                  <a:pt x="23003" y="1876"/>
                  <a:pt x="20502" y="0"/>
                  <a:pt x="177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"/>
          <p:cNvSpPr/>
          <p:nvPr/>
        </p:nvSpPr>
        <p:spPr>
          <a:xfrm>
            <a:off x="3717824" y="4759413"/>
            <a:ext cx="1708338" cy="966147"/>
          </a:xfrm>
          <a:custGeom>
            <a:avLst/>
            <a:gdLst/>
            <a:ahLst/>
            <a:cxnLst/>
            <a:rect l="l" t="t" r="r" b="b"/>
            <a:pathLst>
              <a:path w="50749" h="28701" extrusionOk="0">
                <a:moveTo>
                  <a:pt x="17710" y="0"/>
                </a:moveTo>
                <a:cubicBezTo>
                  <a:pt x="17627" y="0"/>
                  <a:pt x="17544" y="2"/>
                  <a:pt x="17461" y="5"/>
                </a:cubicBezTo>
                <a:cubicBezTo>
                  <a:pt x="15066" y="104"/>
                  <a:pt x="12912" y="1680"/>
                  <a:pt x="11501" y="3665"/>
                </a:cubicBezTo>
                <a:cubicBezTo>
                  <a:pt x="10415" y="5189"/>
                  <a:pt x="9681" y="6967"/>
                  <a:pt x="8505" y="8420"/>
                </a:cubicBezTo>
                <a:cubicBezTo>
                  <a:pt x="7070" y="10203"/>
                  <a:pt x="5066" y="11388"/>
                  <a:pt x="3453" y="13002"/>
                </a:cubicBezTo>
                <a:cubicBezTo>
                  <a:pt x="1238" y="15217"/>
                  <a:pt x="1" y="18500"/>
                  <a:pt x="664" y="21614"/>
                </a:cubicBezTo>
                <a:cubicBezTo>
                  <a:pt x="1414" y="25125"/>
                  <a:pt x="5567" y="28700"/>
                  <a:pt x="12333" y="28700"/>
                </a:cubicBezTo>
                <a:cubicBezTo>
                  <a:pt x="13880" y="28700"/>
                  <a:pt x="15565" y="28513"/>
                  <a:pt x="17376" y="28096"/>
                </a:cubicBezTo>
                <a:cubicBezTo>
                  <a:pt x="19761" y="27546"/>
                  <a:pt x="22091" y="27347"/>
                  <a:pt x="24344" y="27347"/>
                </a:cubicBezTo>
                <a:cubicBezTo>
                  <a:pt x="30199" y="27347"/>
                  <a:pt x="35531" y="28688"/>
                  <a:pt x="39943" y="28688"/>
                </a:cubicBezTo>
                <a:cubicBezTo>
                  <a:pt x="40237" y="28688"/>
                  <a:pt x="40528" y="28682"/>
                  <a:pt x="40814" y="28670"/>
                </a:cubicBezTo>
                <a:cubicBezTo>
                  <a:pt x="47042" y="28387"/>
                  <a:pt x="50749" y="23453"/>
                  <a:pt x="47259" y="17922"/>
                </a:cubicBezTo>
                <a:cubicBezTo>
                  <a:pt x="46257" y="16332"/>
                  <a:pt x="44709" y="15048"/>
                  <a:pt x="44262" y="13213"/>
                </a:cubicBezTo>
                <a:cubicBezTo>
                  <a:pt x="43905" y="11741"/>
                  <a:pt x="44173" y="10184"/>
                  <a:pt x="43994" y="8679"/>
                </a:cubicBezTo>
                <a:cubicBezTo>
                  <a:pt x="43698" y="6177"/>
                  <a:pt x="42061" y="3881"/>
                  <a:pt x="39831" y="2832"/>
                </a:cubicBezTo>
                <a:cubicBezTo>
                  <a:pt x="38573" y="2240"/>
                  <a:pt x="37247" y="2048"/>
                  <a:pt x="35885" y="2048"/>
                </a:cubicBezTo>
                <a:cubicBezTo>
                  <a:pt x="33361" y="2048"/>
                  <a:pt x="30712" y="2708"/>
                  <a:pt x="28137" y="2708"/>
                </a:cubicBezTo>
                <a:cubicBezTo>
                  <a:pt x="27333" y="2708"/>
                  <a:pt x="26537" y="2644"/>
                  <a:pt x="25753" y="2475"/>
                </a:cubicBezTo>
                <a:cubicBezTo>
                  <a:pt x="23003" y="1876"/>
                  <a:pt x="20502" y="0"/>
                  <a:pt x="177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" name="Google Shape;196;p13"/>
          <p:cNvGrpSpPr/>
          <p:nvPr/>
        </p:nvGrpSpPr>
        <p:grpSpPr>
          <a:xfrm>
            <a:off x="18654" y="1102796"/>
            <a:ext cx="659851" cy="3865078"/>
            <a:chOff x="18654" y="1102796"/>
            <a:chExt cx="659851" cy="3865078"/>
          </a:xfrm>
        </p:grpSpPr>
        <p:sp>
          <p:nvSpPr>
            <p:cNvPr id="197" name="Google Shape;197;p13"/>
            <p:cNvSpPr/>
            <p:nvPr/>
          </p:nvSpPr>
          <p:spPr>
            <a:xfrm rot="-5400000">
              <a:off x="222668" y="3213500"/>
              <a:ext cx="36637" cy="36256"/>
            </a:xfrm>
            <a:custGeom>
              <a:avLst/>
              <a:gdLst/>
              <a:ahLst/>
              <a:cxnLst/>
              <a:rect l="l" t="t" r="r" b="b"/>
              <a:pathLst>
                <a:path w="481" h="476" extrusionOk="0">
                  <a:moveTo>
                    <a:pt x="240" y="1"/>
                  </a:moveTo>
                  <a:cubicBezTo>
                    <a:pt x="109" y="1"/>
                    <a:pt x="0" y="104"/>
                    <a:pt x="0" y="236"/>
                  </a:cubicBezTo>
                  <a:cubicBezTo>
                    <a:pt x="0" y="373"/>
                    <a:pt x="109" y="476"/>
                    <a:pt x="240" y="476"/>
                  </a:cubicBezTo>
                  <a:cubicBezTo>
                    <a:pt x="372" y="476"/>
                    <a:pt x="480" y="373"/>
                    <a:pt x="480" y="236"/>
                  </a:cubicBezTo>
                  <a:cubicBezTo>
                    <a:pt x="480" y="104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 rot="-5400000">
              <a:off x="426174" y="3415263"/>
              <a:ext cx="62381" cy="62762"/>
            </a:xfrm>
            <a:custGeom>
              <a:avLst/>
              <a:gdLst/>
              <a:ahLst/>
              <a:cxnLst/>
              <a:rect l="l" t="t" r="r" b="b"/>
              <a:pathLst>
                <a:path w="819" h="824" extrusionOk="0">
                  <a:moveTo>
                    <a:pt x="409" y="0"/>
                  </a:moveTo>
                  <a:cubicBezTo>
                    <a:pt x="183" y="0"/>
                    <a:pt x="0" y="184"/>
                    <a:pt x="0" y="410"/>
                  </a:cubicBezTo>
                  <a:cubicBezTo>
                    <a:pt x="0" y="640"/>
                    <a:pt x="183" y="824"/>
                    <a:pt x="409" y="824"/>
                  </a:cubicBezTo>
                  <a:cubicBezTo>
                    <a:pt x="635" y="824"/>
                    <a:pt x="818" y="640"/>
                    <a:pt x="818" y="410"/>
                  </a:cubicBezTo>
                  <a:cubicBezTo>
                    <a:pt x="818" y="184"/>
                    <a:pt x="635" y="0"/>
                    <a:pt x="409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 rot="-5400000">
              <a:off x="551769" y="4931466"/>
              <a:ext cx="36256" cy="36560"/>
            </a:xfrm>
            <a:custGeom>
              <a:avLst/>
              <a:gdLst/>
              <a:ahLst/>
              <a:cxnLst/>
              <a:rect l="l" t="t" r="r" b="b"/>
              <a:pathLst>
                <a:path w="476" h="480" extrusionOk="0">
                  <a:moveTo>
                    <a:pt x="240" y="0"/>
                  </a:moveTo>
                  <a:cubicBezTo>
                    <a:pt x="104" y="0"/>
                    <a:pt x="0" y="108"/>
                    <a:pt x="0" y="240"/>
                  </a:cubicBezTo>
                  <a:cubicBezTo>
                    <a:pt x="0" y="372"/>
                    <a:pt x="104" y="480"/>
                    <a:pt x="240" y="480"/>
                  </a:cubicBezTo>
                  <a:cubicBezTo>
                    <a:pt x="372" y="480"/>
                    <a:pt x="475" y="372"/>
                    <a:pt x="475" y="240"/>
                  </a:cubicBezTo>
                  <a:cubicBezTo>
                    <a:pt x="475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 rot="-5400000">
              <a:off x="204236" y="4755729"/>
              <a:ext cx="57735" cy="52632"/>
            </a:xfrm>
            <a:custGeom>
              <a:avLst/>
              <a:gdLst/>
              <a:ahLst/>
              <a:cxnLst/>
              <a:rect l="l" t="t" r="r" b="b"/>
              <a:pathLst>
                <a:path w="758" h="691" extrusionOk="0">
                  <a:moveTo>
                    <a:pt x="374" y="1"/>
                  </a:moveTo>
                  <a:cubicBezTo>
                    <a:pt x="287" y="1"/>
                    <a:pt x="200" y="34"/>
                    <a:pt x="132" y="99"/>
                  </a:cubicBezTo>
                  <a:cubicBezTo>
                    <a:pt x="0" y="235"/>
                    <a:pt x="0" y="452"/>
                    <a:pt x="132" y="588"/>
                  </a:cubicBezTo>
                  <a:cubicBezTo>
                    <a:pt x="200" y="656"/>
                    <a:pt x="288" y="691"/>
                    <a:pt x="377" y="691"/>
                  </a:cubicBezTo>
                  <a:cubicBezTo>
                    <a:pt x="465" y="691"/>
                    <a:pt x="553" y="656"/>
                    <a:pt x="621" y="588"/>
                  </a:cubicBezTo>
                  <a:cubicBezTo>
                    <a:pt x="758" y="452"/>
                    <a:pt x="758" y="235"/>
                    <a:pt x="621" y="104"/>
                  </a:cubicBezTo>
                  <a:cubicBezTo>
                    <a:pt x="552" y="35"/>
                    <a:pt x="463" y="1"/>
                    <a:pt x="374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 rot="-5400000">
              <a:off x="83396" y="4635879"/>
              <a:ext cx="299186" cy="292331"/>
            </a:xfrm>
            <a:custGeom>
              <a:avLst/>
              <a:gdLst/>
              <a:ahLst/>
              <a:cxnLst/>
              <a:rect l="l" t="t" r="r" b="b"/>
              <a:pathLst>
                <a:path w="3928" h="3838" extrusionOk="0">
                  <a:moveTo>
                    <a:pt x="2366" y="48"/>
                  </a:moveTo>
                  <a:cubicBezTo>
                    <a:pt x="2376" y="48"/>
                    <a:pt x="2385" y="49"/>
                    <a:pt x="2394" y="51"/>
                  </a:cubicBezTo>
                  <a:cubicBezTo>
                    <a:pt x="2587" y="98"/>
                    <a:pt x="2653" y="597"/>
                    <a:pt x="2583" y="1255"/>
                  </a:cubicBezTo>
                  <a:cubicBezTo>
                    <a:pt x="2437" y="1270"/>
                    <a:pt x="2286" y="1293"/>
                    <a:pt x="2131" y="1326"/>
                  </a:cubicBezTo>
                  <a:cubicBezTo>
                    <a:pt x="1995" y="1199"/>
                    <a:pt x="1858" y="1081"/>
                    <a:pt x="1726" y="978"/>
                  </a:cubicBezTo>
                  <a:cubicBezTo>
                    <a:pt x="1936" y="424"/>
                    <a:pt x="2185" y="48"/>
                    <a:pt x="2366" y="48"/>
                  </a:cubicBezTo>
                  <a:close/>
                  <a:moveTo>
                    <a:pt x="1708" y="1030"/>
                  </a:moveTo>
                  <a:cubicBezTo>
                    <a:pt x="1825" y="1124"/>
                    <a:pt x="1948" y="1222"/>
                    <a:pt x="2070" y="1335"/>
                  </a:cubicBezTo>
                  <a:cubicBezTo>
                    <a:pt x="1995" y="1349"/>
                    <a:pt x="1919" y="1368"/>
                    <a:pt x="1839" y="1387"/>
                  </a:cubicBezTo>
                  <a:cubicBezTo>
                    <a:pt x="1745" y="1406"/>
                    <a:pt x="1656" y="1429"/>
                    <a:pt x="1567" y="1453"/>
                  </a:cubicBezTo>
                  <a:cubicBezTo>
                    <a:pt x="1614" y="1302"/>
                    <a:pt x="1661" y="1161"/>
                    <a:pt x="1708" y="1030"/>
                  </a:cubicBezTo>
                  <a:close/>
                  <a:moveTo>
                    <a:pt x="733" y="522"/>
                  </a:moveTo>
                  <a:cubicBezTo>
                    <a:pt x="929" y="522"/>
                    <a:pt x="1274" y="701"/>
                    <a:pt x="1665" y="997"/>
                  </a:cubicBezTo>
                  <a:cubicBezTo>
                    <a:pt x="1609" y="1143"/>
                    <a:pt x="1562" y="1302"/>
                    <a:pt x="1510" y="1472"/>
                  </a:cubicBezTo>
                  <a:cubicBezTo>
                    <a:pt x="1345" y="1519"/>
                    <a:pt x="1186" y="1571"/>
                    <a:pt x="1040" y="1622"/>
                  </a:cubicBezTo>
                  <a:cubicBezTo>
                    <a:pt x="663" y="1128"/>
                    <a:pt x="475" y="700"/>
                    <a:pt x="607" y="564"/>
                  </a:cubicBezTo>
                  <a:cubicBezTo>
                    <a:pt x="636" y="536"/>
                    <a:pt x="679" y="522"/>
                    <a:pt x="733" y="522"/>
                  </a:cubicBezTo>
                  <a:close/>
                  <a:moveTo>
                    <a:pt x="2578" y="1307"/>
                  </a:moveTo>
                  <a:lnTo>
                    <a:pt x="2578" y="1307"/>
                  </a:lnTo>
                  <a:cubicBezTo>
                    <a:pt x="2559" y="1434"/>
                    <a:pt x="2540" y="1566"/>
                    <a:pt x="2517" y="1702"/>
                  </a:cubicBezTo>
                  <a:cubicBezTo>
                    <a:pt x="2460" y="1646"/>
                    <a:pt x="2409" y="1589"/>
                    <a:pt x="2352" y="1533"/>
                  </a:cubicBezTo>
                  <a:cubicBezTo>
                    <a:pt x="2296" y="1476"/>
                    <a:pt x="2234" y="1420"/>
                    <a:pt x="2178" y="1368"/>
                  </a:cubicBezTo>
                  <a:cubicBezTo>
                    <a:pt x="2314" y="1340"/>
                    <a:pt x="2451" y="1321"/>
                    <a:pt x="2578" y="1307"/>
                  </a:cubicBezTo>
                  <a:close/>
                  <a:moveTo>
                    <a:pt x="1496" y="1524"/>
                  </a:moveTo>
                  <a:cubicBezTo>
                    <a:pt x="1472" y="1613"/>
                    <a:pt x="1449" y="1702"/>
                    <a:pt x="1430" y="1796"/>
                  </a:cubicBezTo>
                  <a:cubicBezTo>
                    <a:pt x="1411" y="1876"/>
                    <a:pt x="1393" y="1952"/>
                    <a:pt x="1378" y="2027"/>
                  </a:cubicBezTo>
                  <a:cubicBezTo>
                    <a:pt x="1266" y="1905"/>
                    <a:pt x="1162" y="1782"/>
                    <a:pt x="1073" y="1665"/>
                  </a:cubicBezTo>
                  <a:cubicBezTo>
                    <a:pt x="1204" y="1618"/>
                    <a:pt x="1345" y="1571"/>
                    <a:pt x="1496" y="1524"/>
                  </a:cubicBezTo>
                  <a:close/>
                  <a:moveTo>
                    <a:pt x="3119" y="1274"/>
                  </a:moveTo>
                  <a:cubicBezTo>
                    <a:pt x="3522" y="1274"/>
                    <a:pt x="3798" y="1345"/>
                    <a:pt x="3829" y="1486"/>
                  </a:cubicBezTo>
                  <a:cubicBezTo>
                    <a:pt x="3871" y="1674"/>
                    <a:pt x="3486" y="1937"/>
                    <a:pt x="2902" y="2159"/>
                  </a:cubicBezTo>
                  <a:cubicBezTo>
                    <a:pt x="2804" y="2027"/>
                    <a:pt x="2686" y="1886"/>
                    <a:pt x="2559" y="1749"/>
                  </a:cubicBezTo>
                  <a:cubicBezTo>
                    <a:pt x="2587" y="1594"/>
                    <a:pt x="2611" y="1444"/>
                    <a:pt x="2630" y="1302"/>
                  </a:cubicBezTo>
                  <a:cubicBezTo>
                    <a:pt x="2806" y="1284"/>
                    <a:pt x="2971" y="1274"/>
                    <a:pt x="3119" y="1274"/>
                  </a:cubicBezTo>
                  <a:close/>
                  <a:moveTo>
                    <a:pt x="2545" y="1810"/>
                  </a:moveTo>
                  <a:cubicBezTo>
                    <a:pt x="2658" y="1933"/>
                    <a:pt x="2761" y="2055"/>
                    <a:pt x="2855" y="2177"/>
                  </a:cubicBezTo>
                  <a:cubicBezTo>
                    <a:pt x="2719" y="2224"/>
                    <a:pt x="2578" y="2271"/>
                    <a:pt x="2427" y="2314"/>
                  </a:cubicBezTo>
                  <a:cubicBezTo>
                    <a:pt x="2451" y="2224"/>
                    <a:pt x="2474" y="2135"/>
                    <a:pt x="2498" y="2046"/>
                  </a:cubicBezTo>
                  <a:cubicBezTo>
                    <a:pt x="2517" y="1966"/>
                    <a:pt x="2531" y="1886"/>
                    <a:pt x="2545" y="1810"/>
                  </a:cubicBezTo>
                  <a:close/>
                  <a:moveTo>
                    <a:pt x="2117" y="1378"/>
                  </a:moveTo>
                  <a:cubicBezTo>
                    <a:pt x="2183" y="1439"/>
                    <a:pt x="2249" y="1500"/>
                    <a:pt x="2314" y="1566"/>
                  </a:cubicBezTo>
                  <a:cubicBezTo>
                    <a:pt x="2380" y="1632"/>
                    <a:pt x="2441" y="1698"/>
                    <a:pt x="2503" y="1763"/>
                  </a:cubicBezTo>
                  <a:cubicBezTo>
                    <a:pt x="2488" y="1853"/>
                    <a:pt x="2470" y="1942"/>
                    <a:pt x="2446" y="2032"/>
                  </a:cubicBezTo>
                  <a:cubicBezTo>
                    <a:pt x="2427" y="2135"/>
                    <a:pt x="2399" y="2234"/>
                    <a:pt x="2371" y="2328"/>
                  </a:cubicBezTo>
                  <a:cubicBezTo>
                    <a:pt x="2277" y="2356"/>
                    <a:pt x="2178" y="2384"/>
                    <a:pt x="2075" y="2408"/>
                  </a:cubicBezTo>
                  <a:cubicBezTo>
                    <a:pt x="1985" y="2427"/>
                    <a:pt x="1896" y="2445"/>
                    <a:pt x="1806" y="2460"/>
                  </a:cubicBezTo>
                  <a:cubicBezTo>
                    <a:pt x="1741" y="2398"/>
                    <a:pt x="1675" y="2337"/>
                    <a:pt x="1609" y="2271"/>
                  </a:cubicBezTo>
                  <a:cubicBezTo>
                    <a:pt x="1543" y="2206"/>
                    <a:pt x="1482" y="2140"/>
                    <a:pt x="1421" y="2074"/>
                  </a:cubicBezTo>
                  <a:cubicBezTo>
                    <a:pt x="1440" y="1989"/>
                    <a:pt x="1454" y="1900"/>
                    <a:pt x="1477" y="1806"/>
                  </a:cubicBezTo>
                  <a:cubicBezTo>
                    <a:pt x="1501" y="1707"/>
                    <a:pt x="1524" y="1608"/>
                    <a:pt x="1552" y="1509"/>
                  </a:cubicBezTo>
                  <a:cubicBezTo>
                    <a:pt x="1651" y="1481"/>
                    <a:pt x="1750" y="1458"/>
                    <a:pt x="1849" y="1434"/>
                  </a:cubicBezTo>
                  <a:cubicBezTo>
                    <a:pt x="1943" y="1415"/>
                    <a:pt x="2028" y="1397"/>
                    <a:pt x="2117" y="1378"/>
                  </a:cubicBezTo>
                  <a:close/>
                  <a:moveTo>
                    <a:pt x="1411" y="2135"/>
                  </a:moveTo>
                  <a:cubicBezTo>
                    <a:pt x="1463" y="2191"/>
                    <a:pt x="1520" y="2253"/>
                    <a:pt x="1576" y="2309"/>
                  </a:cubicBezTo>
                  <a:cubicBezTo>
                    <a:pt x="1632" y="2365"/>
                    <a:pt x="1689" y="2422"/>
                    <a:pt x="1745" y="2474"/>
                  </a:cubicBezTo>
                  <a:cubicBezTo>
                    <a:pt x="1609" y="2497"/>
                    <a:pt x="1477" y="2516"/>
                    <a:pt x="1350" y="2535"/>
                  </a:cubicBezTo>
                  <a:cubicBezTo>
                    <a:pt x="1364" y="2408"/>
                    <a:pt x="1383" y="2271"/>
                    <a:pt x="1411" y="2135"/>
                  </a:cubicBezTo>
                  <a:close/>
                  <a:moveTo>
                    <a:pt x="1021" y="1683"/>
                  </a:moveTo>
                  <a:cubicBezTo>
                    <a:pt x="1124" y="1815"/>
                    <a:pt x="1237" y="1952"/>
                    <a:pt x="1369" y="2093"/>
                  </a:cubicBezTo>
                  <a:cubicBezTo>
                    <a:pt x="1336" y="2248"/>
                    <a:pt x="1313" y="2394"/>
                    <a:pt x="1298" y="2540"/>
                  </a:cubicBezTo>
                  <a:cubicBezTo>
                    <a:pt x="1127" y="2558"/>
                    <a:pt x="966" y="2567"/>
                    <a:pt x="821" y="2567"/>
                  </a:cubicBezTo>
                  <a:cubicBezTo>
                    <a:pt x="410" y="2567"/>
                    <a:pt x="129" y="2494"/>
                    <a:pt x="94" y="2351"/>
                  </a:cubicBezTo>
                  <a:cubicBezTo>
                    <a:pt x="52" y="2168"/>
                    <a:pt x="438" y="1905"/>
                    <a:pt x="1021" y="1683"/>
                  </a:cubicBezTo>
                  <a:close/>
                  <a:moveTo>
                    <a:pt x="2357" y="2384"/>
                  </a:moveTo>
                  <a:lnTo>
                    <a:pt x="2357" y="2384"/>
                  </a:lnTo>
                  <a:cubicBezTo>
                    <a:pt x="2314" y="2535"/>
                    <a:pt x="2267" y="2676"/>
                    <a:pt x="2216" y="2812"/>
                  </a:cubicBezTo>
                  <a:cubicBezTo>
                    <a:pt x="2098" y="2718"/>
                    <a:pt x="1976" y="2615"/>
                    <a:pt x="1853" y="2502"/>
                  </a:cubicBezTo>
                  <a:cubicBezTo>
                    <a:pt x="1929" y="2488"/>
                    <a:pt x="2009" y="2474"/>
                    <a:pt x="2089" y="2455"/>
                  </a:cubicBezTo>
                  <a:cubicBezTo>
                    <a:pt x="2178" y="2431"/>
                    <a:pt x="2267" y="2408"/>
                    <a:pt x="2357" y="2384"/>
                  </a:cubicBezTo>
                  <a:close/>
                  <a:moveTo>
                    <a:pt x="2888" y="2220"/>
                  </a:moveTo>
                  <a:cubicBezTo>
                    <a:pt x="3265" y="2714"/>
                    <a:pt x="3453" y="3142"/>
                    <a:pt x="3316" y="3273"/>
                  </a:cubicBezTo>
                  <a:cubicBezTo>
                    <a:pt x="3287" y="3303"/>
                    <a:pt x="3244" y="3318"/>
                    <a:pt x="3189" y="3318"/>
                  </a:cubicBezTo>
                  <a:cubicBezTo>
                    <a:pt x="2993" y="3318"/>
                    <a:pt x="2647" y="3139"/>
                    <a:pt x="2258" y="2845"/>
                  </a:cubicBezTo>
                  <a:cubicBezTo>
                    <a:pt x="2314" y="2695"/>
                    <a:pt x="2366" y="2540"/>
                    <a:pt x="2413" y="2370"/>
                  </a:cubicBezTo>
                  <a:cubicBezTo>
                    <a:pt x="2583" y="2323"/>
                    <a:pt x="2738" y="2271"/>
                    <a:pt x="2888" y="2220"/>
                  </a:cubicBezTo>
                  <a:close/>
                  <a:moveTo>
                    <a:pt x="1792" y="2516"/>
                  </a:moveTo>
                  <a:cubicBezTo>
                    <a:pt x="1929" y="2643"/>
                    <a:pt x="2065" y="2761"/>
                    <a:pt x="2202" y="2859"/>
                  </a:cubicBezTo>
                  <a:cubicBezTo>
                    <a:pt x="1992" y="3413"/>
                    <a:pt x="1743" y="3789"/>
                    <a:pt x="1558" y="3789"/>
                  </a:cubicBezTo>
                  <a:cubicBezTo>
                    <a:pt x="1548" y="3789"/>
                    <a:pt x="1538" y="3788"/>
                    <a:pt x="1529" y="3786"/>
                  </a:cubicBezTo>
                  <a:cubicBezTo>
                    <a:pt x="1336" y="3744"/>
                    <a:pt x="1275" y="3245"/>
                    <a:pt x="1345" y="2587"/>
                  </a:cubicBezTo>
                  <a:cubicBezTo>
                    <a:pt x="1487" y="2568"/>
                    <a:pt x="1637" y="2544"/>
                    <a:pt x="1792" y="2516"/>
                  </a:cubicBezTo>
                  <a:close/>
                  <a:moveTo>
                    <a:pt x="2368" y="0"/>
                  </a:moveTo>
                  <a:cubicBezTo>
                    <a:pt x="2161" y="0"/>
                    <a:pt x="1902" y="372"/>
                    <a:pt x="1684" y="945"/>
                  </a:cubicBezTo>
                  <a:cubicBezTo>
                    <a:pt x="1293" y="650"/>
                    <a:pt x="947" y="475"/>
                    <a:pt x="735" y="475"/>
                  </a:cubicBezTo>
                  <a:cubicBezTo>
                    <a:pt x="666" y="475"/>
                    <a:pt x="612" y="493"/>
                    <a:pt x="574" y="531"/>
                  </a:cubicBezTo>
                  <a:cubicBezTo>
                    <a:pt x="419" y="686"/>
                    <a:pt x="598" y="1124"/>
                    <a:pt x="988" y="1641"/>
                  </a:cubicBezTo>
                  <a:cubicBezTo>
                    <a:pt x="381" y="1872"/>
                    <a:pt x="0" y="2149"/>
                    <a:pt x="47" y="2365"/>
                  </a:cubicBezTo>
                  <a:cubicBezTo>
                    <a:pt x="86" y="2533"/>
                    <a:pt x="385" y="2617"/>
                    <a:pt x="829" y="2617"/>
                  </a:cubicBezTo>
                  <a:cubicBezTo>
                    <a:pt x="970" y="2617"/>
                    <a:pt x="1126" y="2608"/>
                    <a:pt x="1294" y="2591"/>
                  </a:cubicBezTo>
                  <a:lnTo>
                    <a:pt x="1294" y="2591"/>
                  </a:lnTo>
                  <a:cubicBezTo>
                    <a:pt x="1218" y="3283"/>
                    <a:pt x="1298" y="3786"/>
                    <a:pt x="1520" y="3833"/>
                  </a:cubicBezTo>
                  <a:cubicBezTo>
                    <a:pt x="1532" y="3836"/>
                    <a:pt x="1545" y="3838"/>
                    <a:pt x="1559" y="3838"/>
                  </a:cubicBezTo>
                  <a:cubicBezTo>
                    <a:pt x="1765" y="3838"/>
                    <a:pt x="2023" y="3467"/>
                    <a:pt x="2239" y="2892"/>
                  </a:cubicBezTo>
                  <a:cubicBezTo>
                    <a:pt x="2635" y="3191"/>
                    <a:pt x="2981" y="3367"/>
                    <a:pt x="3194" y="3367"/>
                  </a:cubicBezTo>
                  <a:cubicBezTo>
                    <a:pt x="3262" y="3367"/>
                    <a:pt x="3316" y="3349"/>
                    <a:pt x="3354" y="3311"/>
                  </a:cubicBezTo>
                  <a:cubicBezTo>
                    <a:pt x="3504" y="3156"/>
                    <a:pt x="3330" y="2718"/>
                    <a:pt x="2935" y="2201"/>
                  </a:cubicBezTo>
                  <a:cubicBezTo>
                    <a:pt x="3547" y="1966"/>
                    <a:pt x="3928" y="1688"/>
                    <a:pt x="3876" y="1476"/>
                  </a:cubicBezTo>
                  <a:cubicBezTo>
                    <a:pt x="3837" y="1310"/>
                    <a:pt x="3543" y="1223"/>
                    <a:pt x="3104" y="1223"/>
                  </a:cubicBezTo>
                  <a:cubicBezTo>
                    <a:pt x="2962" y="1223"/>
                    <a:pt x="2804" y="1232"/>
                    <a:pt x="2634" y="1251"/>
                  </a:cubicBezTo>
                  <a:cubicBezTo>
                    <a:pt x="2705" y="559"/>
                    <a:pt x="2625" y="56"/>
                    <a:pt x="2404" y="4"/>
                  </a:cubicBezTo>
                  <a:cubicBezTo>
                    <a:pt x="2392" y="2"/>
                    <a:pt x="2380" y="0"/>
                    <a:pt x="2368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 rot="-5400000">
              <a:off x="412527" y="2462035"/>
              <a:ext cx="89649" cy="81728"/>
            </a:xfrm>
            <a:custGeom>
              <a:avLst/>
              <a:gdLst/>
              <a:ahLst/>
              <a:cxnLst/>
              <a:rect l="l" t="t" r="r" b="b"/>
              <a:pathLst>
                <a:path w="1177" h="1073" extrusionOk="0">
                  <a:moveTo>
                    <a:pt x="591" y="1"/>
                  </a:moveTo>
                  <a:cubicBezTo>
                    <a:pt x="347" y="1"/>
                    <a:pt x="127" y="168"/>
                    <a:pt x="66" y="414"/>
                  </a:cubicBezTo>
                  <a:cubicBezTo>
                    <a:pt x="0" y="701"/>
                    <a:pt x="179" y="993"/>
                    <a:pt x="471" y="1059"/>
                  </a:cubicBezTo>
                  <a:cubicBezTo>
                    <a:pt x="511" y="1068"/>
                    <a:pt x="551" y="1072"/>
                    <a:pt x="590" y="1072"/>
                  </a:cubicBezTo>
                  <a:cubicBezTo>
                    <a:pt x="834" y="1072"/>
                    <a:pt x="1054" y="905"/>
                    <a:pt x="1110" y="654"/>
                  </a:cubicBezTo>
                  <a:cubicBezTo>
                    <a:pt x="1176" y="367"/>
                    <a:pt x="997" y="80"/>
                    <a:pt x="711" y="15"/>
                  </a:cubicBezTo>
                  <a:cubicBezTo>
                    <a:pt x="670" y="5"/>
                    <a:pt x="630" y="1"/>
                    <a:pt x="591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 rot="-5400000">
              <a:off x="224508" y="2281479"/>
              <a:ext cx="465460" cy="442533"/>
            </a:xfrm>
            <a:custGeom>
              <a:avLst/>
              <a:gdLst/>
              <a:ahLst/>
              <a:cxnLst/>
              <a:rect l="l" t="t" r="r" b="b"/>
              <a:pathLst>
                <a:path w="6111" h="5810" extrusionOk="0">
                  <a:moveTo>
                    <a:pt x="2154" y="79"/>
                  </a:moveTo>
                  <a:cubicBezTo>
                    <a:pt x="2447" y="79"/>
                    <a:pt x="2907" y="659"/>
                    <a:pt x="3321" y="1519"/>
                  </a:cubicBezTo>
                  <a:cubicBezTo>
                    <a:pt x="3147" y="1660"/>
                    <a:pt x="2969" y="1815"/>
                    <a:pt x="2790" y="1980"/>
                  </a:cubicBezTo>
                  <a:cubicBezTo>
                    <a:pt x="2503" y="1924"/>
                    <a:pt x="2225" y="1886"/>
                    <a:pt x="1967" y="1858"/>
                  </a:cubicBezTo>
                  <a:cubicBezTo>
                    <a:pt x="1779" y="908"/>
                    <a:pt x="1807" y="183"/>
                    <a:pt x="2089" y="89"/>
                  </a:cubicBezTo>
                  <a:cubicBezTo>
                    <a:pt x="2110" y="82"/>
                    <a:pt x="2131" y="79"/>
                    <a:pt x="2154" y="79"/>
                  </a:cubicBezTo>
                  <a:close/>
                  <a:moveTo>
                    <a:pt x="3359" y="1594"/>
                  </a:moveTo>
                  <a:cubicBezTo>
                    <a:pt x="3444" y="1773"/>
                    <a:pt x="3528" y="1966"/>
                    <a:pt x="3608" y="2163"/>
                  </a:cubicBezTo>
                  <a:cubicBezTo>
                    <a:pt x="3491" y="2135"/>
                    <a:pt x="3368" y="2102"/>
                    <a:pt x="3246" y="2074"/>
                  </a:cubicBezTo>
                  <a:cubicBezTo>
                    <a:pt x="3124" y="2046"/>
                    <a:pt x="3006" y="2022"/>
                    <a:pt x="2884" y="1999"/>
                  </a:cubicBezTo>
                  <a:cubicBezTo>
                    <a:pt x="3044" y="1853"/>
                    <a:pt x="3204" y="1717"/>
                    <a:pt x="3359" y="1594"/>
                  </a:cubicBezTo>
                  <a:close/>
                  <a:moveTo>
                    <a:pt x="4963" y="733"/>
                  </a:moveTo>
                  <a:cubicBezTo>
                    <a:pt x="5048" y="733"/>
                    <a:pt x="5115" y="754"/>
                    <a:pt x="5160" y="799"/>
                  </a:cubicBezTo>
                  <a:cubicBezTo>
                    <a:pt x="5372" y="1006"/>
                    <a:pt x="5081" y="1670"/>
                    <a:pt x="4493" y="2441"/>
                  </a:cubicBezTo>
                  <a:cubicBezTo>
                    <a:pt x="4248" y="2352"/>
                    <a:pt x="3985" y="2267"/>
                    <a:pt x="3698" y="2192"/>
                  </a:cubicBezTo>
                  <a:cubicBezTo>
                    <a:pt x="3608" y="1961"/>
                    <a:pt x="3519" y="1745"/>
                    <a:pt x="3420" y="1543"/>
                  </a:cubicBezTo>
                  <a:cubicBezTo>
                    <a:pt x="4064" y="1041"/>
                    <a:pt x="4642" y="733"/>
                    <a:pt x="4963" y="733"/>
                  </a:cubicBezTo>
                  <a:close/>
                  <a:moveTo>
                    <a:pt x="1986" y="1942"/>
                  </a:moveTo>
                  <a:cubicBezTo>
                    <a:pt x="2216" y="1966"/>
                    <a:pt x="2465" y="1999"/>
                    <a:pt x="2719" y="2046"/>
                  </a:cubicBezTo>
                  <a:cubicBezTo>
                    <a:pt x="2630" y="2131"/>
                    <a:pt x="2541" y="2215"/>
                    <a:pt x="2451" y="2305"/>
                  </a:cubicBezTo>
                  <a:cubicBezTo>
                    <a:pt x="2348" y="2408"/>
                    <a:pt x="2249" y="2512"/>
                    <a:pt x="2150" y="2615"/>
                  </a:cubicBezTo>
                  <a:cubicBezTo>
                    <a:pt x="2084" y="2385"/>
                    <a:pt x="2028" y="2159"/>
                    <a:pt x="1986" y="1942"/>
                  </a:cubicBezTo>
                  <a:close/>
                  <a:moveTo>
                    <a:pt x="3735" y="2281"/>
                  </a:moveTo>
                  <a:lnTo>
                    <a:pt x="3735" y="2281"/>
                  </a:lnTo>
                  <a:cubicBezTo>
                    <a:pt x="3985" y="2352"/>
                    <a:pt x="4220" y="2427"/>
                    <a:pt x="4441" y="2507"/>
                  </a:cubicBezTo>
                  <a:cubicBezTo>
                    <a:pt x="4304" y="2681"/>
                    <a:pt x="4154" y="2860"/>
                    <a:pt x="3994" y="3043"/>
                  </a:cubicBezTo>
                  <a:cubicBezTo>
                    <a:pt x="3952" y="2907"/>
                    <a:pt x="3909" y="2770"/>
                    <a:pt x="3862" y="2629"/>
                  </a:cubicBezTo>
                  <a:cubicBezTo>
                    <a:pt x="3820" y="2512"/>
                    <a:pt x="3778" y="2394"/>
                    <a:pt x="3735" y="2281"/>
                  </a:cubicBezTo>
                  <a:close/>
                  <a:moveTo>
                    <a:pt x="1272" y="1902"/>
                  </a:moveTo>
                  <a:cubicBezTo>
                    <a:pt x="1465" y="1902"/>
                    <a:pt x="1676" y="1912"/>
                    <a:pt x="1901" y="1933"/>
                  </a:cubicBezTo>
                  <a:cubicBezTo>
                    <a:pt x="1953" y="2168"/>
                    <a:pt x="2014" y="2422"/>
                    <a:pt x="2089" y="2681"/>
                  </a:cubicBezTo>
                  <a:cubicBezTo>
                    <a:pt x="1906" y="2883"/>
                    <a:pt x="1741" y="3081"/>
                    <a:pt x="1590" y="3274"/>
                  </a:cubicBezTo>
                  <a:cubicBezTo>
                    <a:pt x="683" y="2930"/>
                    <a:pt x="85" y="2521"/>
                    <a:pt x="151" y="2234"/>
                  </a:cubicBezTo>
                  <a:cubicBezTo>
                    <a:pt x="202" y="2014"/>
                    <a:pt x="637" y="1902"/>
                    <a:pt x="1272" y="1902"/>
                  </a:cubicBezTo>
                  <a:close/>
                  <a:moveTo>
                    <a:pt x="2117" y="2770"/>
                  </a:moveTo>
                  <a:cubicBezTo>
                    <a:pt x="2155" y="2907"/>
                    <a:pt x="2202" y="3043"/>
                    <a:pt x="2249" y="3184"/>
                  </a:cubicBezTo>
                  <a:cubicBezTo>
                    <a:pt x="2287" y="3302"/>
                    <a:pt x="2329" y="3419"/>
                    <a:pt x="2376" y="3532"/>
                  </a:cubicBezTo>
                  <a:cubicBezTo>
                    <a:pt x="2127" y="3462"/>
                    <a:pt x="1891" y="3382"/>
                    <a:pt x="1670" y="3302"/>
                  </a:cubicBezTo>
                  <a:cubicBezTo>
                    <a:pt x="1807" y="3128"/>
                    <a:pt x="1953" y="2949"/>
                    <a:pt x="2117" y="2770"/>
                  </a:cubicBezTo>
                  <a:close/>
                  <a:moveTo>
                    <a:pt x="2813" y="2065"/>
                  </a:moveTo>
                  <a:cubicBezTo>
                    <a:pt x="2950" y="2088"/>
                    <a:pt x="3091" y="2116"/>
                    <a:pt x="3227" y="2149"/>
                  </a:cubicBezTo>
                  <a:cubicBezTo>
                    <a:pt x="3368" y="2182"/>
                    <a:pt x="3505" y="2220"/>
                    <a:pt x="3641" y="2253"/>
                  </a:cubicBezTo>
                  <a:cubicBezTo>
                    <a:pt x="3693" y="2385"/>
                    <a:pt x="3740" y="2516"/>
                    <a:pt x="3787" y="2653"/>
                  </a:cubicBezTo>
                  <a:cubicBezTo>
                    <a:pt x="3839" y="2808"/>
                    <a:pt x="3886" y="2958"/>
                    <a:pt x="3933" y="3109"/>
                  </a:cubicBezTo>
                  <a:cubicBezTo>
                    <a:pt x="3825" y="3222"/>
                    <a:pt x="3716" y="3339"/>
                    <a:pt x="3604" y="3452"/>
                  </a:cubicBezTo>
                  <a:cubicBezTo>
                    <a:pt x="3500" y="3556"/>
                    <a:pt x="3397" y="3655"/>
                    <a:pt x="3298" y="3749"/>
                  </a:cubicBezTo>
                  <a:cubicBezTo>
                    <a:pt x="3161" y="3720"/>
                    <a:pt x="3020" y="3692"/>
                    <a:pt x="2879" y="3659"/>
                  </a:cubicBezTo>
                  <a:cubicBezTo>
                    <a:pt x="2738" y="3631"/>
                    <a:pt x="2602" y="3593"/>
                    <a:pt x="2470" y="3556"/>
                  </a:cubicBezTo>
                  <a:cubicBezTo>
                    <a:pt x="2418" y="3429"/>
                    <a:pt x="2367" y="3292"/>
                    <a:pt x="2319" y="3156"/>
                  </a:cubicBezTo>
                  <a:cubicBezTo>
                    <a:pt x="2268" y="3005"/>
                    <a:pt x="2221" y="2855"/>
                    <a:pt x="2178" y="2704"/>
                  </a:cubicBezTo>
                  <a:cubicBezTo>
                    <a:pt x="2282" y="2587"/>
                    <a:pt x="2390" y="2474"/>
                    <a:pt x="2508" y="2356"/>
                  </a:cubicBezTo>
                  <a:cubicBezTo>
                    <a:pt x="2606" y="2258"/>
                    <a:pt x="2710" y="2159"/>
                    <a:pt x="2813" y="2065"/>
                  </a:cubicBezTo>
                  <a:close/>
                  <a:moveTo>
                    <a:pt x="3956" y="3194"/>
                  </a:moveTo>
                  <a:cubicBezTo>
                    <a:pt x="4027" y="3429"/>
                    <a:pt x="4079" y="3655"/>
                    <a:pt x="4126" y="3871"/>
                  </a:cubicBezTo>
                  <a:cubicBezTo>
                    <a:pt x="3890" y="3847"/>
                    <a:pt x="3646" y="3810"/>
                    <a:pt x="3392" y="3767"/>
                  </a:cubicBezTo>
                  <a:cubicBezTo>
                    <a:pt x="3481" y="3683"/>
                    <a:pt x="3571" y="3598"/>
                    <a:pt x="3660" y="3509"/>
                  </a:cubicBezTo>
                  <a:cubicBezTo>
                    <a:pt x="3763" y="3405"/>
                    <a:pt x="3862" y="3302"/>
                    <a:pt x="3956" y="3194"/>
                  </a:cubicBezTo>
                  <a:close/>
                  <a:moveTo>
                    <a:pt x="4516" y="2540"/>
                  </a:moveTo>
                  <a:cubicBezTo>
                    <a:pt x="5424" y="2883"/>
                    <a:pt x="6026" y="3288"/>
                    <a:pt x="5955" y="3575"/>
                  </a:cubicBezTo>
                  <a:cubicBezTo>
                    <a:pt x="5905" y="3798"/>
                    <a:pt x="5472" y="3911"/>
                    <a:pt x="4835" y="3911"/>
                  </a:cubicBezTo>
                  <a:cubicBezTo>
                    <a:pt x="4642" y="3911"/>
                    <a:pt x="4431" y="3901"/>
                    <a:pt x="4206" y="3880"/>
                  </a:cubicBezTo>
                  <a:cubicBezTo>
                    <a:pt x="4159" y="3640"/>
                    <a:pt x="4097" y="3391"/>
                    <a:pt x="4017" y="3128"/>
                  </a:cubicBezTo>
                  <a:cubicBezTo>
                    <a:pt x="4201" y="2925"/>
                    <a:pt x="4370" y="2728"/>
                    <a:pt x="4516" y="2540"/>
                  </a:cubicBezTo>
                  <a:close/>
                  <a:moveTo>
                    <a:pt x="2503" y="3645"/>
                  </a:moveTo>
                  <a:cubicBezTo>
                    <a:pt x="2621" y="3678"/>
                    <a:pt x="2738" y="3706"/>
                    <a:pt x="2860" y="3739"/>
                  </a:cubicBezTo>
                  <a:cubicBezTo>
                    <a:pt x="2987" y="3767"/>
                    <a:pt x="3105" y="3791"/>
                    <a:pt x="3223" y="3814"/>
                  </a:cubicBezTo>
                  <a:cubicBezTo>
                    <a:pt x="3067" y="3960"/>
                    <a:pt x="2907" y="4097"/>
                    <a:pt x="2752" y="4219"/>
                  </a:cubicBezTo>
                  <a:cubicBezTo>
                    <a:pt x="2668" y="4040"/>
                    <a:pt x="2583" y="3847"/>
                    <a:pt x="2503" y="3645"/>
                  </a:cubicBezTo>
                  <a:close/>
                  <a:moveTo>
                    <a:pt x="1619" y="3368"/>
                  </a:moveTo>
                  <a:cubicBezTo>
                    <a:pt x="1863" y="3457"/>
                    <a:pt x="2127" y="3542"/>
                    <a:pt x="2409" y="3622"/>
                  </a:cubicBezTo>
                  <a:cubicBezTo>
                    <a:pt x="2498" y="3852"/>
                    <a:pt x="2592" y="4068"/>
                    <a:pt x="2686" y="4271"/>
                  </a:cubicBezTo>
                  <a:cubicBezTo>
                    <a:pt x="2047" y="4773"/>
                    <a:pt x="1469" y="5081"/>
                    <a:pt x="1148" y="5081"/>
                  </a:cubicBezTo>
                  <a:cubicBezTo>
                    <a:pt x="1063" y="5081"/>
                    <a:pt x="996" y="5059"/>
                    <a:pt x="951" y="5014"/>
                  </a:cubicBezTo>
                  <a:cubicBezTo>
                    <a:pt x="739" y="4802"/>
                    <a:pt x="1031" y="4139"/>
                    <a:pt x="1619" y="3368"/>
                  </a:cubicBezTo>
                  <a:close/>
                  <a:moveTo>
                    <a:pt x="3321" y="3833"/>
                  </a:moveTo>
                  <a:cubicBezTo>
                    <a:pt x="3608" y="3885"/>
                    <a:pt x="3886" y="3927"/>
                    <a:pt x="4140" y="3951"/>
                  </a:cubicBezTo>
                  <a:cubicBezTo>
                    <a:pt x="4333" y="4906"/>
                    <a:pt x="4300" y="5625"/>
                    <a:pt x="4022" y="5724"/>
                  </a:cubicBezTo>
                  <a:cubicBezTo>
                    <a:pt x="4001" y="5731"/>
                    <a:pt x="3979" y="5735"/>
                    <a:pt x="3956" y="5735"/>
                  </a:cubicBezTo>
                  <a:cubicBezTo>
                    <a:pt x="3660" y="5735"/>
                    <a:pt x="3204" y="5154"/>
                    <a:pt x="2785" y="4290"/>
                  </a:cubicBezTo>
                  <a:cubicBezTo>
                    <a:pt x="2959" y="4153"/>
                    <a:pt x="3138" y="3998"/>
                    <a:pt x="3321" y="3833"/>
                  </a:cubicBezTo>
                  <a:close/>
                  <a:moveTo>
                    <a:pt x="2145" y="0"/>
                  </a:moveTo>
                  <a:cubicBezTo>
                    <a:pt x="2116" y="0"/>
                    <a:pt x="2088" y="5"/>
                    <a:pt x="2061" y="14"/>
                  </a:cubicBezTo>
                  <a:cubicBezTo>
                    <a:pt x="1741" y="127"/>
                    <a:pt x="1689" y="856"/>
                    <a:pt x="1887" y="1853"/>
                  </a:cubicBezTo>
                  <a:cubicBezTo>
                    <a:pt x="1670" y="1833"/>
                    <a:pt x="1466" y="1823"/>
                    <a:pt x="1279" y="1823"/>
                  </a:cubicBezTo>
                  <a:cubicBezTo>
                    <a:pt x="594" y="1823"/>
                    <a:pt x="135" y="1957"/>
                    <a:pt x="76" y="2215"/>
                  </a:cubicBezTo>
                  <a:cubicBezTo>
                    <a:pt x="1" y="2549"/>
                    <a:pt x="593" y="2977"/>
                    <a:pt x="1543" y="3339"/>
                  </a:cubicBezTo>
                  <a:cubicBezTo>
                    <a:pt x="932" y="4148"/>
                    <a:pt x="654" y="4826"/>
                    <a:pt x="894" y="5066"/>
                  </a:cubicBezTo>
                  <a:cubicBezTo>
                    <a:pt x="953" y="5125"/>
                    <a:pt x="1038" y="5154"/>
                    <a:pt x="1145" y="5154"/>
                  </a:cubicBezTo>
                  <a:cubicBezTo>
                    <a:pt x="1493" y="5154"/>
                    <a:pt x="2073" y="4852"/>
                    <a:pt x="2724" y="4341"/>
                  </a:cubicBezTo>
                  <a:cubicBezTo>
                    <a:pt x="3155" y="5233"/>
                    <a:pt x="3625" y="5809"/>
                    <a:pt x="3958" y="5809"/>
                  </a:cubicBezTo>
                  <a:cubicBezTo>
                    <a:pt x="3988" y="5809"/>
                    <a:pt x="4018" y="5805"/>
                    <a:pt x="4046" y="5795"/>
                  </a:cubicBezTo>
                  <a:cubicBezTo>
                    <a:pt x="4370" y="5687"/>
                    <a:pt x="4417" y="4953"/>
                    <a:pt x="4224" y="3960"/>
                  </a:cubicBezTo>
                  <a:lnTo>
                    <a:pt x="4224" y="3960"/>
                  </a:lnTo>
                  <a:cubicBezTo>
                    <a:pt x="4434" y="3979"/>
                    <a:pt x="4631" y="3988"/>
                    <a:pt x="4813" y="3988"/>
                  </a:cubicBezTo>
                  <a:cubicBezTo>
                    <a:pt x="5504" y="3988"/>
                    <a:pt x="5972" y="3854"/>
                    <a:pt x="6035" y="3593"/>
                  </a:cubicBezTo>
                  <a:cubicBezTo>
                    <a:pt x="6111" y="3264"/>
                    <a:pt x="5513" y="2831"/>
                    <a:pt x="4568" y="2474"/>
                  </a:cubicBezTo>
                  <a:cubicBezTo>
                    <a:pt x="5179" y="1665"/>
                    <a:pt x="5457" y="983"/>
                    <a:pt x="5217" y="743"/>
                  </a:cubicBezTo>
                  <a:cubicBezTo>
                    <a:pt x="5159" y="685"/>
                    <a:pt x="5075" y="657"/>
                    <a:pt x="4969" y="657"/>
                  </a:cubicBezTo>
                  <a:cubicBezTo>
                    <a:pt x="4622" y="657"/>
                    <a:pt x="4040" y="958"/>
                    <a:pt x="3387" y="1467"/>
                  </a:cubicBezTo>
                  <a:cubicBezTo>
                    <a:pt x="2951" y="577"/>
                    <a:pt x="2478" y="0"/>
                    <a:pt x="2145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 rot="-5400000">
              <a:off x="361140" y="3983013"/>
              <a:ext cx="328206" cy="306498"/>
            </a:xfrm>
            <a:custGeom>
              <a:avLst/>
              <a:gdLst/>
              <a:ahLst/>
              <a:cxnLst/>
              <a:rect l="l" t="t" r="r" b="b"/>
              <a:pathLst>
                <a:path w="4309" h="4024" extrusionOk="0">
                  <a:moveTo>
                    <a:pt x="1593" y="0"/>
                  </a:moveTo>
                  <a:cubicBezTo>
                    <a:pt x="1475" y="0"/>
                    <a:pt x="1368" y="79"/>
                    <a:pt x="1336" y="202"/>
                  </a:cubicBezTo>
                  <a:cubicBezTo>
                    <a:pt x="1298" y="343"/>
                    <a:pt x="1383" y="489"/>
                    <a:pt x="1529" y="526"/>
                  </a:cubicBezTo>
                  <a:cubicBezTo>
                    <a:pt x="1550" y="531"/>
                    <a:pt x="1571" y="534"/>
                    <a:pt x="1592" y="534"/>
                  </a:cubicBezTo>
                  <a:cubicBezTo>
                    <a:pt x="1612" y="534"/>
                    <a:pt x="1632" y="531"/>
                    <a:pt x="1651" y="526"/>
                  </a:cubicBezTo>
                  <a:lnTo>
                    <a:pt x="2098" y="1618"/>
                  </a:lnTo>
                  <a:cubicBezTo>
                    <a:pt x="1966" y="1684"/>
                    <a:pt x="1863" y="1806"/>
                    <a:pt x="1820" y="1961"/>
                  </a:cubicBezTo>
                  <a:cubicBezTo>
                    <a:pt x="1806" y="2013"/>
                    <a:pt x="1802" y="2065"/>
                    <a:pt x="1806" y="2116"/>
                  </a:cubicBezTo>
                  <a:lnTo>
                    <a:pt x="729" y="2253"/>
                  </a:lnTo>
                  <a:cubicBezTo>
                    <a:pt x="701" y="2135"/>
                    <a:pt x="607" y="2036"/>
                    <a:pt x="480" y="2003"/>
                  </a:cubicBezTo>
                  <a:cubicBezTo>
                    <a:pt x="451" y="1996"/>
                    <a:pt x="422" y="1993"/>
                    <a:pt x="394" y="1993"/>
                  </a:cubicBezTo>
                  <a:cubicBezTo>
                    <a:pt x="236" y="1993"/>
                    <a:pt x="92" y="2098"/>
                    <a:pt x="52" y="2257"/>
                  </a:cubicBezTo>
                  <a:cubicBezTo>
                    <a:pt x="0" y="2446"/>
                    <a:pt x="113" y="2638"/>
                    <a:pt x="306" y="2685"/>
                  </a:cubicBezTo>
                  <a:cubicBezTo>
                    <a:pt x="335" y="2693"/>
                    <a:pt x="364" y="2696"/>
                    <a:pt x="392" y="2696"/>
                  </a:cubicBezTo>
                  <a:cubicBezTo>
                    <a:pt x="548" y="2696"/>
                    <a:pt x="690" y="2591"/>
                    <a:pt x="734" y="2431"/>
                  </a:cubicBezTo>
                  <a:cubicBezTo>
                    <a:pt x="739" y="2403"/>
                    <a:pt x="743" y="2375"/>
                    <a:pt x="743" y="2347"/>
                  </a:cubicBezTo>
                  <a:lnTo>
                    <a:pt x="1816" y="2206"/>
                  </a:lnTo>
                  <a:cubicBezTo>
                    <a:pt x="1853" y="2361"/>
                    <a:pt x="1952" y="2497"/>
                    <a:pt x="2103" y="2573"/>
                  </a:cubicBezTo>
                  <a:lnTo>
                    <a:pt x="1736" y="3495"/>
                  </a:lnTo>
                  <a:cubicBezTo>
                    <a:pt x="1718" y="3491"/>
                    <a:pt x="1699" y="3489"/>
                    <a:pt x="1682" y="3489"/>
                  </a:cubicBezTo>
                  <a:cubicBezTo>
                    <a:pt x="1561" y="3489"/>
                    <a:pt x="1453" y="3569"/>
                    <a:pt x="1421" y="3692"/>
                  </a:cubicBezTo>
                  <a:cubicBezTo>
                    <a:pt x="1388" y="3833"/>
                    <a:pt x="1472" y="3979"/>
                    <a:pt x="1613" y="4017"/>
                  </a:cubicBezTo>
                  <a:cubicBezTo>
                    <a:pt x="1635" y="4021"/>
                    <a:pt x="1656" y="4024"/>
                    <a:pt x="1677" y="4024"/>
                  </a:cubicBezTo>
                  <a:cubicBezTo>
                    <a:pt x="1799" y="4024"/>
                    <a:pt x="1910" y="3944"/>
                    <a:pt x="1938" y="3824"/>
                  </a:cubicBezTo>
                  <a:cubicBezTo>
                    <a:pt x="1971" y="3706"/>
                    <a:pt x="1919" y="3589"/>
                    <a:pt x="1820" y="3527"/>
                  </a:cubicBezTo>
                  <a:lnTo>
                    <a:pt x="2187" y="2606"/>
                  </a:lnTo>
                  <a:cubicBezTo>
                    <a:pt x="2192" y="2606"/>
                    <a:pt x="2201" y="2610"/>
                    <a:pt x="2206" y="2610"/>
                  </a:cubicBezTo>
                  <a:cubicBezTo>
                    <a:pt x="2251" y="2622"/>
                    <a:pt x="2296" y="2628"/>
                    <a:pt x="2340" y="2628"/>
                  </a:cubicBezTo>
                  <a:cubicBezTo>
                    <a:pt x="2472" y="2628"/>
                    <a:pt x="2596" y="2578"/>
                    <a:pt x="2691" y="2497"/>
                  </a:cubicBezTo>
                  <a:lnTo>
                    <a:pt x="3448" y="3231"/>
                  </a:lnTo>
                  <a:cubicBezTo>
                    <a:pt x="3424" y="3259"/>
                    <a:pt x="3410" y="3288"/>
                    <a:pt x="3401" y="3320"/>
                  </a:cubicBezTo>
                  <a:cubicBezTo>
                    <a:pt x="3363" y="3476"/>
                    <a:pt x="3457" y="3631"/>
                    <a:pt x="3608" y="3669"/>
                  </a:cubicBezTo>
                  <a:cubicBezTo>
                    <a:pt x="3631" y="3674"/>
                    <a:pt x="3654" y="3677"/>
                    <a:pt x="3677" y="3677"/>
                  </a:cubicBezTo>
                  <a:cubicBezTo>
                    <a:pt x="3803" y="3677"/>
                    <a:pt x="3919" y="3593"/>
                    <a:pt x="3951" y="3462"/>
                  </a:cubicBezTo>
                  <a:cubicBezTo>
                    <a:pt x="3994" y="3311"/>
                    <a:pt x="3899" y="3156"/>
                    <a:pt x="3749" y="3118"/>
                  </a:cubicBezTo>
                  <a:cubicBezTo>
                    <a:pt x="3726" y="3112"/>
                    <a:pt x="3703" y="3109"/>
                    <a:pt x="3680" y="3109"/>
                  </a:cubicBezTo>
                  <a:cubicBezTo>
                    <a:pt x="3618" y="3109"/>
                    <a:pt x="3557" y="3131"/>
                    <a:pt x="3509" y="3165"/>
                  </a:cubicBezTo>
                  <a:lnTo>
                    <a:pt x="2752" y="2431"/>
                  </a:lnTo>
                  <a:cubicBezTo>
                    <a:pt x="2799" y="2375"/>
                    <a:pt x="2836" y="2304"/>
                    <a:pt x="2855" y="2225"/>
                  </a:cubicBezTo>
                  <a:cubicBezTo>
                    <a:pt x="2893" y="2088"/>
                    <a:pt x="2869" y="1952"/>
                    <a:pt x="2808" y="1834"/>
                  </a:cubicBezTo>
                  <a:lnTo>
                    <a:pt x="3674" y="1251"/>
                  </a:lnTo>
                  <a:cubicBezTo>
                    <a:pt x="3716" y="1303"/>
                    <a:pt x="3777" y="1340"/>
                    <a:pt x="3843" y="1359"/>
                  </a:cubicBezTo>
                  <a:cubicBezTo>
                    <a:pt x="3872" y="1366"/>
                    <a:pt x="3901" y="1370"/>
                    <a:pt x="3929" y="1370"/>
                  </a:cubicBezTo>
                  <a:cubicBezTo>
                    <a:pt x="4084" y="1370"/>
                    <a:pt x="4222" y="1265"/>
                    <a:pt x="4262" y="1110"/>
                  </a:cubicBezTo>
                  <a:cubicBezTo>
                    <a:pt x="4309" y="926"/>
                    <a:pt x="4201" y="738"/>
                    <a:pt x="4017" y="691"/>
                  </a:cubicBezTo>
                  <a:cubicBezTo>
                    <a:pt x="3989" y="684"/>
                    <a:pt x="3961" y="680"/>
                    <a:pt x="3933" y="680"/>
                  </a:cubicBezTo>
                  <a:cubicBezTo>
                    <a:pt x="3779" y="680"/>
                    <a:pt x="3638" y="785"/>
                    <a:pt x="3598" y="940"/>
                  </a:cubicBezTo>
                  <a:cubicBezTo>
                    <a:pt x="3575" y="1020"/>
                    <a:pt x="3589" y="1105"/>
                    <a:pt x="3622" y="1176"/>
                  </a:cubicBezTo>
                  <a:lnTo>
                    <a:pt x="2756" y="1759"/>
                  </a:lnTo>
                  <a:cubicBezTo>
                    <a:pt x="2686" y="1669"/>
                    <a:pt x="2587" y="1604"/>
                    <a:pt x="2474" y="1575"/>
                  </a:cubicBezTo>
                  <a:cubicBezTo>
                    <a:pt x="2430" y="1565"/>
                    <a:pt x="2386" y="1560"/>
                    <a:pt x="2343" y="1560"/>
                  </a:cubicBezTo>
                  <a:cubicBezTo>
                    <a:pt x="2287" y="1560"/>
                    <a:pt x="2233" y="1569"/>
                    <a:pt x="2183" y="1585"/>
                  </a:cubicBezTo>
                  <a:lnTo>
                    <a:pt x="1736" y="494"/>
                  </a:lnTo>
                  <a:cubicBezTo>
                    <a:pt x="1792" y="456"/>
                    <a:pt x="1835" y="404"/>
                    <a:pt x="1853" y="334"/>
                  </a:cubicBezTo>
                  <a:cubicBezTo>
                    <a:pt x="1891" y="193"/>
                    <a:pt x="1802" y="47"/>
                    <a:pt x="1661" y="9"/>
                  </a:cubicBezTo>
                  <a:cubicBezTo>
                    <a:pt x="1638" y="3"/>
                    <a:pt x="1615" y="0"/>
                    <a:pt x="1593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 rot="-5400000">
              <a:off x="49121" y="1110793"/>
              <a:ext cx="451826" cy="435830"/>
            </a:xfrm>
            <a:custGeom>
              <a:avLst/>
              <a:gdLst/>
              <a:ahLst/>
              <a:cxnLst/>
              <a:rect l="l" t="t" r="r" b="b"/>
              <a:pathLst>
                <a:path w="5932" h="5722" extrusionOk="0">
                  <a:moveTo>
                    <a:pt x="2107" y="0"/>
                  </a:moveTo>
                  <a:cubicBezTo>
                    <a:pt x="2046" y="0"/>
                    <a:pt x="1985" y="15"/>
                    <a:pt x="1929" y="46"/>
                  </a:cubicBezTo>
                  <a:cubicBezTo>
                    <a:pt x="1750" y="145"/>
                    <a:pt x="1689" y="371"/>
                    <a:pt x="1788" y="549"/>
                  </a:cubicBezTo>
                  <a:cubicBezTo>
                    <a:pt x="1854" y="671"/>
                    <a:pt x="1979" y="737"/>
                    <a:pt x="2108" y="737"/>
                  </a:cubicBezTo>
                  <a:cubicBezTo>
                    <a:pt x="2135" y="737"/>
                    <a:pt x="2161" y="734"/>
                    <a:pt x="2187" y="728"/>
                  </a:cubicBezTo>
                  <a:lnTo>
                    <a:pt x="2695" y="2003"/>
                  </a:lnTo>
                  <a:cubicBezTo>
                    <a:pt x="2686" y="2008"/>
                    <a:pt x="2677" y="2012"/>
                    <a:pt x="2667" y="2017"/>
                  </a:cubicBezTo>
                  <a:cubicBezTo>
                    <a:pt x="2451" y="2139"/>
                    <a:pt x="2314" y="2356"/>
                    <a:pt x="2291" y="2591"/>
                  </a:cubicBezTo>
                  <a:lnTo>
                    <a:pt x="837" y="2572"/>
                  </a:lnTo>
                  <a:cubicBezTo>
                    <a:pt x="833" y="2525"/>
                    <a:pt x="819" y="2483"/>
                    <a:pt x="795" y="2440"/>
                  </a:cubicBezTo>
                  <a:cubicBezTo>
                    <a:pt x="721" y="2309"/>
                    <a:pt x="589" y="2236"/>
                    <a:pt x="450" y="2236"/>
                  </a:cubicBezTo>
                  <a:cubicBezTo>
                    <a:pt x="386" y="2236"/>
                    <a:pt x="320" y="2252"/>
                    <a:pt x="259" y="2285"/>
                  </a:cubicBezTo>
                  <a:cubicBezTo>
                    <a:pt x="71" y="2389"/>
                    <a:pt x="0" y="2628"/>
                    <a:pt x="108" y="2821"/>
                  </a:cubicBezTo>
                  <a:cubicBezTo>
                    <a:pt x="179" y="2949"/>
                    <a:pt x="312" y="3023"/>
                    <a:pt x="449" y="3023"/>
                  </a:cubicBezTo>
                  <a:cubicBezTo>
                    <a:pt x="514" y="3023"/>
                    <a:pt x="580" y="3006"/>
                    <a:pt x="640" y="2972"/>
                  </a:cubicBezTo>
                  <a:cubicBezTo>
                    <a:pt x="748" y="2911"/>
                    <a:pt x="814" y="2807"/>
                    <a:pt x="837" y="2699"/>
                  </a:cubicBezTo>
                  <a:lnTo>
                    <a:pt x="2291" y="2718"/>
                  </a:lnTo>
                  <a:cubicBezTo>
                    <a:pt x="2300" y="2821"/>
                    <a:pt x="2329" y="2925"/>
                    <a:pt x="2380" y="3019"/>
                  </a:cubicBezTo>
                  <a:cubicBezTo>
                    <a:pt x="2479" y="3193"/>
                    <a:pt x="2630" y="3311"/>
                    <a:pt x="2804" y="3367"/>
                  </a:cubicBezTo>
                  <a:lnTo>
                    <a:pt x="2488" y="4773"/>
                  </a:lnTo>
                  <a:cubicBezTo>
                    <a:pt x="2473" y="4772"/>
                    <a:pt x="2457" y="4771"/>
                    <a:pt x="2441" y="4771"/>
                  </a:cubicBezTo>
                  <a:cubicBezTo>
                    <a:pt x="2363" y="4771"/>
                    <a:pt x="2286" y="4791"/>
                    <a:pt x="2216" y="4830"/>
                  </a:cubicBezTo>
                  <a:cubicBezTo>
                    <a:pt x="1985" y="4957"/>
                    <a:pt x="1905" y="5244"/>
                    <a:pt x="2032" y="5474"/>
                  </a:cubicBezTo>
                  <a:cubicBezTo>
                    <a:pt x="2119" y="5632"/>
                    <a:pt x="2281" y="5721"/>
                    <a:pt x="2448" y="5721"/>
                  </a:cubicBezTo>
                  <a:cubicBezTo>
                    <a:pt x="2526" y="5721"/>
                    <a:pt x="2604" y="5702"/>
                    <a:pt x="2677" y="5662"/>
                  </a:cubicBezTo>
                  <a:cubicBezTo>
                    <a:pt x="2907" y="5535"/>
                    <a:pt x="2987" y="5244"/>
                    <a:pt x="2860" y="5013"/>
                  </a:cubicBezTo>
                  <a:cubicBezTo>
                    <a:pt x="2804" y="4910"/>
                    <a:pt x="2714" y="4839"/>
                    <a:pt x="2611" y="4802"/>
                  </a:cubicBezTo>
                  <a:lnTo>
                    <a:pt x="2926" y="3395"/>
                  </a:lnTo>
                  <a:cubicBezTo>
                    <a:pt x="2959" y="3399"/>
                    <a:pt x="2992" y="3401"/>
                    <a:pt x="3025" y="3401"/>
                  </a:cubicBezTo>
                  <a:cubicBezTo>
                    <a:pt x="3148" y="3401"/>
                    <a:pt x="3272" y="3373"/>
                    <a:pt x="3387" y="3306"/>
                  </a:cubicBezTo>
                  <a:cubicBezTo>
                    <a:pt x="3509" y="3240"/>
                    <a:pt x="3608" y="3141"/>
                    <a:pt x="3669" y="3024"/>
                  </a:cubicBezTo>
                  <a:lnTo>
                    <a:pt x="5151" y="3696"/>
                  </a:lnTo>
                  <a:cubicBezTo>
                    <a:pt x="5127" y="3781"/>
                    <a:pt x="5137" y="3880"/>
                    <a:pt x="5188" y="3964"/>
                  </a:cubicBezTo>
                  <a:cubicBezTo>
                    <a:pt x="5256" y="4087"/>
                    <a:pt x="5381" y="4156"/>
                    <a:pt x="5510" y="4156"/>
                  </a:cubicBezTo>
                  <a:cubicBezTo>
                    <a:pt x="5570" y="4156"/>
                    <a:pt x="5631" y="4141"/>
                    <a:pt x="5687" y="4110"/>
                  </a:cubicBezTo>
                  <a:cubicBezTo>
                    <a:pt x="5866" y="4011"/>
                    <a:pt x="5932" y="3786"/>
                    <a:pt x="5833" y="3607"/>
                  </a:cubicBezTo>
                  <a:cubicBezTo>
                    <a:pt x="5766" y="3486"/>
                    <a:pt x="5641" y="3419"/>
                    <a:pt x="5511" y="3419"/>
                  </a:cubicBezTo>
                  <a:cubicBezTo>
                    <a:pt x="5450" y="3419"/>
                    <a:pt x="5387" y="3434"/>
                    <a:pt x="5329" y="3466"/>
                  </a:cubicBezTo>
                  <a:cubicBezTo>
                    <a:pt x="5278" y="3494"/>
                    <a:pt x="5235" y="3536"/>
                    <a:pt x="5207" y="3579"/>
                  </a:cubicBezTo>
                  <a:lnTo>
                    <a:pt x="3721" y="2911"/>
                  </a:lnTo>
                  <a:cubicBezTo>
                    <a:pt x="3791" y="2718"/>
                    <a:pt x="3782" y="2497"/>
                    <a:pt x="3674" y="2304"/>
                  </a:cubicBezTo>
                  <a:cubicBezTo>
                    <a:pt x="3636" y="2238"/>
                    <a:pt x="3594" y="2182"/>
                    <a:pt x="3542" y="2135"/>
                  </a:cubicBezTo>
                  <a:lnTo>
                    <a:pt x="4488" y="973"/>
                  </a:lnTo>
                  <a:cubicBezTo>
                    <a:pt x="4566" y="1021"/>
                    <a:pt x="4657" y="1047"/>
                    <a:pt x="4749" y="1047"/>
                  </a:cubicBezTo>
                  <a:cubicBezTo>
                    <a:pt x="4828" y="1047"/>
                    <a:pt x="4908" y="1028"/>
                    <a:pt x="4981" y="987"/>
                  </a:cubicBezTo>
                  <a:cubicBezTo>
                    <a:pt x="5217" y="855"/>
                    <a:pt x="5301" y="559"/>
                    <a:pt x="5170" y="324"/>
                  </a:cubicBezTo>
                  <a:cubicBezTo>
                    <a:pt x="5080" y="164"/>
                    <a:pt x="4914" y="73"/>
                    <a:pt x="4743" y="73"/>
                  </a:cubicBezTo>
                  <a:cubicBezTo>
                    <a:pt x="4663" y="73"/>
                    <a:pt x="4582" y="93"/>
                    <a:pt x="4506" y="136"/>
                  </a:cubicBezTo>
                  <a:cubicBezTo>
                    <a:pt x="4271" y="267"/>
                    <a:pt x="4186" y="564"/>
                    <a:pt x="4318" y="799"/>
                  </a:cubicBezTo>
                  <a:cubicBezTo>
                    <a:pt x="4337" y="836"/>
                    <a:pt x="4365" y="865"/>
                    <a:pt x="4389" y="893"/>
                  </a:cubicBezTo>
                  <a:lnTo>
                    <a:pt x="3443" y="2055"/>
                  </a:lnTo>
                  <a:cubicBezTo>
                    <a:pt x="3320" y="1969"/>
                    <a:pt x="3174" y="1924"/>
                    <a:pt x="3027" y="1924"/>
                  </a:cubicBezTo>
                  <a:cubicBezTo>
                    <a:pt x="2955" y="1924"/>
                    <a:pt x="2883" y="1934"/>
                    <a:pt x="2813" y="1956"/>
                  </a:cubicBezTo>
                  <a:lnTo>
                    <a:pt x="2300" y="681"/>
                  </a:lnTo>
                  <a:cubicBezTo>
                    <a:pt x="2470" y="578"/>
                    <a:pt x="2526" y="361"/>
                    <a:pt x="2432" y="192"/>
                  </a:cubicBezTo>
                  <a:cubicBezTo>
                    <a:pt x="2364" y="70"/>
                    <a:pt x="2237" y="0"/>
                    <a:pt x="2107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 rot="-5400000">
              <a:off x="204464" y="4033971"/>
              <a:ext cx="36637" cy="36256"/>
            </a:xfrm>
            <a:custGeom>
              <a:avLst/>
              <a:gdLst/>
              <a:ahLst/>
              <a:cxnLst/>
              <a:rect l="l" t="t" r="r" b="b"/>
              <a:pathLst>
                <a:path w="481" h="476" extrusionOk="0">
                  <a:moveTo>
                    <a:pt x="241" y="0"/>
                  </a:moveTo>
                  <a:cubicBezTo>
                    <a:pt x="109" y="0"/>
                    <a:pt x="1" y="104"/>
                    <a:pt x="1" y="240"/>
                  </a:cubicBezTo>
                  <a:cubicBezTo>
                    <a:pt x="1" y="372"/>
                    <a:pt x="109" y="475"/>
                    <a:pt x="241" y="475"/>
                  </a:cubicBezTo>
                  <a:cubicBezTo>
                    <a:pt x="372" y="475"/>
                    <a:pt x="481" y="372"/>
                    <a:pt x="481" y="240"/>
                  </a:cubicBezTo>
                  <a:cubicBezTo>
                    <a:pt x="481" y="104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 rot="-5400000">
              <a:off x="18654" y="1765603"/>
              <a:ext cx="36637" cy="36637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41" y="1"/>
                  </a:moveTo>
                  <a:cubicBezTo>
                    <a:pt x="109" y="1"/>
                    <a:pt x="1" y="109"/>
                    <a:pt x="1" y="241"/>
                  </a:cubicBezTo>
                  <a:cubicBezTo>
                    <a:pt x="1" y="372"/>
                    <a:pt x="109" y="481"/>
                    <a:pt x="241" y="481"/>
                  </a:cubicBezTo>
                  <a:cubicBezTo>
                    <a:pt x="373" y="481"/>
                    <a:pt x="481" y="372"/>
                    <a:pt x="481" y="241"/>
                  </a:cubicBezTo>
                  <a:cubicBezTo>
                    <a:pt x="481" y="109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 rot="-5400000">
              <a:off x="55024" y="2811567"/>
              <a:ext cx="36256" cy="36637"/>
            </a:xfrm>
            <a:custGeom>
              <a:avLst/>
              <a:gdLst/>
              <a:ahLst/>
              <a:cxnLst/>
              <a:rect l="l" t="t" r="r" b="b"/>
              <a:pathLst>
                <a:path w="476" h="481" extrusionOk="0">
                  <a:moveTo>
                    <a:pt x="236" y="1"/>
                  </a:moveTo>
                  <a:cubicBezTo>
                    <a:pt x="104" y="1"/>
                    <a:pt x="1" y="109"/>
                    <a:pt x="1" y="241"/>
                  </a:cubicBezTo>
                  <a:cubicBezTo>
                    <a:pt x="1" y="372"/>
                    <a:pt x="104" y="481"/>
                    <a:pt x="236" y="481"/>
                  </a:cubicBezTo>
                  <a:cubicBezTo>
                    <a:pt x="368" y="481"/>
                    <a:pt x="476" y="372"/>
                    <a:pt x="476" y="241"/>
                  </a:cubicBezTo>
                  <a:cubicBezTo>
                    <a:pt x="476" y="109"/>
                    <a:pt x="368" y="1"/>
                    <a:pt x="236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 rot="-5400000">
              <a:off x="489214" y="1839187"/>
              <a:ext cx="62457" cy="62381"/>
            </a:xfrm>
            <a:custGeom>
              <a:avLst/>
              <a:gdLst/>
              <a:ahLst/>
              <a:cxnLst/>
              <a:rect l="l" t="t" r="r" b="b"/>
              <a:pathLst>
                <a:path w="820" h="819" extrusionOk="0">
                  <a:moveTo>
                    <a:pt x="410" y="0"/>
                  </a:moveTo>
                  <a:cubicBezTo>
                    <a:pt x="184" y="0"/>
                    <a:pt x="1" y="184"/>
                    <a:pt x="1" y="409"/>
                  </a:cubicBezTo>
                  <a:cubicBezTo>
                    <a:pt x="1" y="635"/>
                    <a:pt x="184" y="819"/>
                    <a:pt x="410" y="819"/>
                  </a:cubicBezTo>
                  <a:cubicBezTo>
                    <a:pt x="636" y="819"/>
                    <a:pt x="819" y="635"/>
                    <a:pt x="819" y="409"/>
                  </a:cubicBezTo>
                  <a:cubicBezTo>
                    <a:pt x="819" y="184"/>
                    <a:pt x="636" y="0"/>
                    <a:pt x="41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 rot="-5400000">
              <a:off x="29965" y="4444511"/>
              <a:ext cx="62381" cy="62762"/>
            </a:xfrm>
            <a:custGeom>
              <a:avLst/>
              <a:gdLst/>
              <a:ahLst/>
              <a:cxnLst/>
              <a:rect l="l" t="t" r="r" b="b"/>
              <a:pathLst>
                <a:path w="819" h="824" extrusionOk="0">
                  <a:moveTo>
                    <a:pt x="409" y="1"/>
                  </a:moveTo>
                  <a:cubicBezTo>
                    <a:pt x="184" y="1"/>
                    <a:pt x="0" y="184"/>
                    <a:pt x="0" y="410"/>
                  </a:cubicBezTo>
                  <a:cubicBezTo>
                    <a:pt x="0" y="640"/>
                    <a:pt x="184" y="824"/>
                    <a:pt x="409" y="824"/>
                  </a:cubicBezTo>
                  <a:cubicBezTo>
                    <a:pt x="635" y="824"/>
                    <a:pt x="819" y="640"/>
                    <a:pt x="819" y="410"/>
                  </a:cubicBezTo>
                  <a:cubicBezTo>
                    <a:pt x="819" y="184"/>
                    <a:pt x="635" y="1"/>
                    <a:pt x="409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13"/>
          <p:cNvGrpSpPr/>
          <p:nvPr/>
        </p:nvGrpSpPr>
        <p:grpSpPr>
          <a:xfrm>
            <a:off x="8465503" y="445018"/>
            <a:ext cx="678503" cy="2019849"/>
            <a:chOff x="8465503" y="445018"/>
            <a:chExt cx="678503" cy="2019849"/>
          </a:xfrm>
        </p:grpSpPr>
        <p:sp>
          <p:nvSpPr>
            <p:cNvPr id="212" name="Google Shape;212;p13"/>
            <p:cNvSpPr/>
            <p:nvPr/>
          </p:nvSpPr>
          <p:spPr>
            <a:xfrm>
              <a:off x="8767353" y="1079473"/>
              <a:ext cx="376653" cy="376653"/>
            </a:xfrm>
            <a:custGeom>
              <a:avLst/>
              <a:gdLst/>
              <a:ahLst/>
              <a:cxnLst/>
              <a:rect l="l" t="t" r="r" b="b"/>
              <a:pathLst>
                <a:path w="7654" h="7654" extrusionOk="0">
                  <a:moveTo>
                    <a:pt x="5252" y="1504"/>
                  </a:moveTo>
                  <a:cubicBezTo>
                    <a:pt x="5300" y="1504"/>
                    <a:pt x="5350" y="1507"/>
                    <a:pt x="5400" y="1511"/>
                  </a:cubicBezTo>
                  <a:lnTo>
                    <a:pt x="6077" y="1577"/>
                  </a:lnTo>
                  <a:lnTo>
                    <a:pt x="6143" y="2254"/>
                  </a:lnTo>
                  <a:cubicBezTo>
                    <a:pt x="6153" y="2324"/>
                    <a:pt x="6153" y="2395"/>
                    <a:pt x="6148" y="2461"/>
                  </a:cubicBezTo>
                  <a:lnTo>
                    <a:pt x="5673" y="1986"/>
                  </a:lnTo>
                  <a:lnTo>
                    <a:pt x="5193" y="1506"/>
                  </a:lnTo>
                  <a:cubicBezTo>
                    <a:pt x="5212" y="1505"/>
                    <a:pt x="5232" y="1504"/>
                    <a:pt x="5252" y="1504"/>
                  </a:cubicBezTo>
                  <a:close/>
                  <a:moveTo>
                    <a:pt x="4953" y="1534"/>
                  </a:moveTo>
                  <a:lnTo>
                    <a:pt x="5536" y="2117"/>
                  </a:lnTo>
                  <a:lnTo>
                    <a:pt x="6120" y="2701"/>
                  </a:lnTo>
                  <a:cubicBezTo>
                    <a:pt x="6082" y="2903"/>
                    <a:pt x="5993" y="3086"/>
                    <a:pt x="5866" y="3237"/>
                  </a:cubicBezTo>
                  <a:lnTo>
                    <a:pt x="5141" y="2513"/>
                  </a:lnTo>
                  <a:lnTo>
                    <a:pt x="4422" y="1788"/>
                  </a:lnTo>
                  <a:cubicBezTo>
                    <a:pt x="4572" y="1661"/>
                    <a:pt x="4751" y="1577"/>
                    <a:pt x="4953" y="1534"/>
                  </a:cubicBezTo>
                  <a:close/>
                  <a:moveTo>
                    <a:pt x="4285" y="1925"/>
                  </a:moveTo>
                  <a:lnTo>
                    <a:pt x="5010" y="2644"/>
                  </a:lnTo>
                  <a:lnTo>
                    <a:pt x="5734" y="3369"/>
                  </a:lnTo>
                  <a:cubicBezTo>
                    <a:pt x="5584" y="3496"/>
                    <a:pt x="5400" y="3585"/>
                    <a:pt x="5198" y="3623"/>
                  </a:cubicBezTo>
                  <a:lnTo>
                    <a:pt x="4615" y="3039"/>
                  </a:lnTo>
                  <a:lnTo>
                    <a:pt x="4031" y="2456"/>
                  </a:lnTo>
                  <a:cubicBezTo>
                    <a:pt x="4074" y="2254"/>
                    <a:pt x="4158" y="2075"/>
                    <a:pt x="4285" y="1925"/>
                  </a:cubicBezTo>
                  <a:close/>
                  <a:moveTo>
                    <a:pt x="4003" y="2696"/>
                  </a:moveTo>
                  <a:lnTo>
                    <a:pt x="4483" y="3176"/>
                  </a:lnTo>
                  <a:lnTo>
                    <a:pt x="4958" y="3651"/>
                  </a:lnTo>
                  <a:cubicBezTo>
                    <a:pt x="4931" y="3653"/>
                    <a:pt x="4903" y="3654"/>
                    <a:pt x="4874" y="3654"/>
                  </a:cubicBezTo>
                  <a:cubicBezTo>
                    <a:pt x="4834" y="3654"/>
                    <a:pt x="4792" y="3652"/>
                    <a:pt x="4751" y="3646"/>
                  </a:cubicBezTo>
                  <a:lnTo>
                    <a:pt x="4074" y="3580"/>
                  </a:lnTo>
                  <a:lnTo>
                    <a:pt x="4008" y="2903"/>
                  </a:lnTo>
                  <a:cubicBezTo>
                    <a:pt x="4003" y="2832"/>
                    <a:pt x="3998" y="2762"/>
                    <a:pt x="4003" y="2696"/>
                  </a:cubicBezTo>
                  <a:close/>
                  <a:moveTo>
                    <a:pt x="2754" y="4002"/>
                  </a:moveTo>
                  <a:cubicBezTo>
                    <a:pt x="2803" y="4002"/>
                    <a:pt x="2853" y="4005"/>
                    <a:pt x="2902" y="4008"/>
                  </a:cubicBezTo>
                  <a:lnTo>
                    <a:pt x="3580" y="4074"/>
                  </a:lnTo>
                  <a:lnTo>
                    <a:pt x="3646" y="4752"/>
                  </a:lnTo>
                  <a:cubicBezTo>
                    <a:pt x="3650" y="4822"/>
                    <a:pt x="3655" y="4893"/>
                    <a:pt x="3650" y="4958"/>
                  </a:cubicBezTo>
                  <a:lnTo>
                    <a:pt x="3175" y="4483"/>
                  </a:lnTo>
                  <a:lnTo>
                    <a:pt x="2695" y="4004"/>
                  </a:lnTo>
                  <a:cubicBezTo>
                    <a:pt x="2715" y="4002"/>
                    <a:pt x="2734" y="4002"/>
                    <a:pt x="2754" y="4002"/>
                  </a:cubicBezTo>
                  <a:close/>
                  <a:moveTo>
                    <a:pt x="2456" y="4032"/>
                  </a:moveTo>
                  <a:lnTo>
                    <a:pt x="3039" y="4615"/>
                  </a:lnTo>
                  <a:lnTo>
                    <a:pt x="3622" y="5198"/>
                  </a:lnTo>
                  <a:cubicBezTo>
                    <a:pt x="3580" y="5401"/>
                    <a:pt x="3495" y="5584"/>
                    <a:pt x="3368" y="5735"/>
                  </a:cubicBezTo>
                  <a:lnTo>
                    <a:pt x="2644" y="5010"/>
                  </a:lnTo>
                  <a:lnTo>
                    <a:pt x="1919" y="4286"/>
                  </a:lnTo>
                  <a:cubicBezTo>
                    <a:pt x="2075" y="4159"/>
                    <a:pt x="2253" y="4074"/>
                    <a:pt x="2456" y="4032"/>
                  </a:cubicBezTo>
                  <a:close/>
                  <a:moveTo>
                    <a:pt x="1788" y="4422"/>
                  </a:moveTo>
                  <a:lnTo>
                    <a:pt x="2512" y="5142"/>
                  </a:lnTo>
                  <a:lnTo>
                    <a:pt x="3236" y="5866"/>
                  </a:lnTo>
                  <a:cubicBezTo>
                    <a:pt x="3086" y="5993"/>
                    <a:pt x="2902" y="6083"/>
                    <a:pt x="2700" y="6125"/>
                  </a:cubicBezTo>
                  <a:lnTo>
                    <a:pt x="2117" y="5537"/>
                  </a:lnTo>
                  <a:lnTo>
                    <a:pt x="1534" y="4954"/>
                  </a:lnTo>
                  <a:cubicBezTo>
                    <a:pt x="1576" y="4752"/>
                    <a:pt x="1661" y="4573"/>
                    <a:pt x="1788" y="4422"/>
                  </a:cubicBezTo>
                  <a:close/>
                  <a:moveTo>
                    <a:pt x="1505" y="5194"/>
                  </a:moveTo>
                  <a:lnTo>
                    <a:pt x="1985" y="5673"/>
                  </a:lnTo>
                  <a:lnTo>
                    <a:pt x="2460" y="6149"/>
                  </a:lnTo>
                  <a:cubicBezTo>
                    <a:pt x="2433" y="6150"/>
                    <a:pt x="2405" y="6152"/>
                    <a:pt x="2376" y="6152"/>
                  </a:cubicBezTo>
                  <a:cubicBezTo>
                    <a:pt x="2336" y="6152"/>
                    <a:pt x="2295" y="6149"/>
                    <a:pt x="2253" y="6144"/>
                  </a:cubicBezTo>
                  <a:lnTo>
                    <a:pt x="1576" y="6078"/>
                  </a:lnTo>
                  <a:lnTo>
                    <a:pt x="1510" y="5401"/>
                  </a:lnTo>
                  <a:cubicBezTo>
                    <a:pt x="1505" y="5330"/>
                    <a:pt x="1501" y="5260"/>
                    <a:pt x="1505" y="5194"/>
                  </a:cubicBezTo>
                  <a:close/>
                  <a:moveTo>
                    <a:pt x="6468" y="1"/>
                  </a:moveTo>
                  <a:lnTo>
                    <a:pt x="5932" y="53"/>
                  </a:lnTo>
                  <a:lnTo>
                    <a:pt x="6026" y="1031"/>
                  </a:lnTo>
                  <a:lnTo>
                    <a:pt x="6026" y="1031"/>
                  </a:lnTo>
                  <a:lnTo>
                    <a:pt x="5452" y="974"/>
                  </a:lnTo>
                  <a:cubicBezTo>
                    <a:pt x="5382" y="968"/>
                    <a:pt x="5312" y="964"/>
                    <a:pt x="5244" y="964"/>
                  </a:cubicBezTo>
                  <a:cubicBezTo>
                    <a:pt x="4748" y="964"/>
                    <a:pt x="4301" y="1142"/>
                    <a:pt x="3970" y="1473"/>
                  </a:cubicBezTo>
                  <a:cubicBezTo>
                    <a:pt x="3594" y="1849"/>
                    <a:pt x="3415" y="2376"/>
                    <a:pt x="3472" y="2955"/>
                  </a:cubicBezTo>
                  <a:lnTo>
                    <a:pt x="3495" y="3223"/>
                  </a:lnTo>
                  <a:lnTo>
                    <a:pt x="3528" y="3529"/>
                  </a:lnTo>
                  <a:lnTo>
                    <a:pt x="3528" y="3529"/>
                  </a:lnTo>
                  <a:lnTo>
                    <a:pt x="3222" y="3496"/>
                  </a:lnTo>
                  <a:lnTo>
                    <a:pt x="3222" y="3500"/>
                  </a:lnTo>
                  <a:lnTo>
                    <a:pt x="2954" y="3472"/>
                  </a:lnTo>
                  <a:cubicBezTo>
                    <a:pt x="2884" y="3465"/>
                    <a:pt x="2815" y="3462"/>
                    <a:pt x="2746" y="3462"/>
                  </a:cubicBezTo>
                  <a:cubicBezTo>
                    <a:pt x="2250" y="3462"/>
                    <a:pt x="1803" y="3640"/>
                    <a:pt x="1473" y="3971"/>
                  </a:cubicBezTo>
                  <a:cubicBezTo>
                    <a:pt x="1096" y="4347"/>
                    <a:pt x="917" y="4874"/>
                    <a:pt x="974" y="5452"/>
                  </a:cubicBezTo>
                  <a:lnTo>
                    <a:pt x="1030" y="6026"/>
                  </a:lnTo>
                  <a:lnTo>
                    <a:pt x="52" y="5932"/>
                  </a:lnTo>
                  <a:lnTo>
                    <a:pt x="0" y="6468"/>
                  </a:lnTo>
                  <a:lnTo>
                    <a:pt x="1082" y="6572"/>
                  </a:lnTo>
                  <a:lnTo>
                    <a:pt x="1186" y="7654"/>
                  </a:lnTo>
                  <a:lnTo>
                    <a:pt x="1722" y="7602"/>
                  </a:lnTo>
                  <a:lnTo>
                    <a:pt x="1628" y="6624"/>
                  </a:lnTo>
                  <a:lnTo>
                    <a:pt x="2202" y="6680"/>
                  </a:lnTo>
                  <a:cubicBezTo>
                    <a:pt x="2273" y="6687"/>
                    <a:pt x="2344" y="6690"/>
                    <a:pt x="2413" y="6690"/>
                  </a:cubicBezTo>
                  <a:cubicBezTo>
                    <a:pt x="2908" y="6690"/>
                    <a:pt x="3353" y="6516"/>
                    <a:pt x="3683" y="6186"/>
                  </a:cubicBezTo>
                  <a:cubicBezTo>
                    <a:pt x="4064" y="5805"/>
                    <a:pt x="4238" y="5278"/>
                    <a:pt x="4182" y="4700"/>
                  </a:cubicBezTo>
                  <a:lnTo>
                    <a:pt x="4158" y="4436"/>
                  </a:lnTo>
                  <a:lnTo>
                    <a:pt x="4125" y="4126"/>
                  </a:lnTo>
                  <a:lnTo>
                    <a:pt x="4436" y="4159"/>
                  </a:lnTo>
                  <a:lnTo>
                    <a:pt x="4699" y="4182"/>
                  </a:lnTo>
                  <a:cubicBezTo>
                    <a:pt x="4771" y="4189"/>
                    <a:pt x="4841" y="4193"/>
                    <a:pt x="4911" y="4193"/>
                  </a:cubicBezTo>
                  <a:cubicBezTo>
                    <a:pt x="5406" y="4193"/>
                    <a:pt x="5852" y="4018"/>
                    <a:pt x="6186" y="3688"/>
                  </a:cubicBezTo>
                  <a:cubicBezTo>
                    <a:pt x="6562" y="3307"/>
                    <a:pt x="6736" y="2781"/>
                    <a:pt x="6679" y="2202"/>
                  </a:cubicBezTo>
                  <a:lnTo>
                    <a:pt x="6623" y="1628"/>
                  </a:lnTo>
                  <a:lnTo>
                    <a:pt x="7601" y="1722"/>
                  </a:lnTo>
                  <a:lnTo>
                    <a:pt x="7653" y="1186"/>
                  </a:lnTo>
                  <a:lnTo>
                    <a:pt x="6571" y="1083"/>
                  </a:lnTo>
                  <a:lnTo>
                    <a:pt x="6468" y="1"/>
                  </a:ln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465503" y="2088460"/>
              <a:ext cx="376653" cy="376407"/>
            </a:xfrm>
            <a:custGeom>
              <a:avLst/>
              <a:gdLst/>
              <a:ahLst/>
              <a:cxnLst/>
              <a:rect l="l" t="t" r="r" b="b"/>
              <a:pathLst>
                <a:path w="7654" h="7649" extrusionOk="0">
                  <a:moveTo>
                    <a:pt x="5189" y="1501"/>
                  </a:moveTo>
                  <a:cubicBezTo>
                    <a:pt x="5259" y="1501"/>
                    <a:pt x="5330" y="1501"/>
                    <a:pt x="5400" y="1505"/>
                  </a:cubicBezTo>
                  <a:lnTo>
                    <a:pt x="6078" y="1571"/>
                  </a:lnTo>
                  <a:lnTo>
                    <a:pt x="6144" y="2249"/>
                  </a:lnTo>
                  <a:cubicBezTo>
                    <a:pt x="6148" y="2319"/>
                    <a:pt x="6153" y="2390"/>
                    <a:pt x="6148" y="2460"/>
                  </a:cubicBezTo>
                  <a:lnTo>
                    <a:pt x="5669" y="1980"/>
                  </a:lnTo>
                  <a:lnTo>
                    <a:pt x="5189" y="1501"/>
                  </a:lnTo>
                  <a:close/>
                  <a:moveTo>
                    <a:pt x="4954" y="1529"/>
                  </a:moveTo>
                  <a:lnTo>
                    <a:pt x="5537" y="2112"/>
                  </a:lnTo>
                  <a:lnTo>
                    <a:pt x="6120" y="2695"/>
                  </a:lnTo>
                  <a:cubicBezTo>
                    <a:pt x="6078" y="2898"/>
                    <a:pt x="5993" y="3081"/>
                    <a:pt x="5866" y="3232"/>
                  </a:cubicBezTo>
                  <a:lnTo>
                    <a:pt x="5142" y="2507"/>
                  </a:lnTo>
                  <a:lnTo>
                    <a:pt x="4417" y="1788"/>
                  </a:lnTo>
                  <a:cubicBezTo>
                    <a:pt x="4568" y="1656"/>
                    <a:pt x="4751" y="1571"/>
                    <a:pt x="4954" y="1529"/>
                  </a:cubicBezTo>
                  <a:close/>
                  <a:moveTo>
                    <a:pt x="4286" y="1919"/>
                  </a:moveTo>
                  <a:lnTo>
                    <a:pt x="5010" y="2644"/>
                  </a:lnTo>
                  <a:lnTo>
                    <a:pt x="5730" y="3363"/>
                  </a:lnTo>
                  <a:cubicBezTo>
                    <a:pt x="5579" y="3490"/>
                    <a:pt x="5400" y="3580"/>
                    <a:pt x="5198" y="3622"/>
                  </a:cubicBezTo>
                  <a:lnTo>
                    <a:pt x="4615" y="3039"/>
                  </a:lnTo>
                  <a:lnTo>
                    <a:pt x="4027" y="2451"/>
                  </a:lnTo>
                  <a:cubicBezTo>
                    <a:pt x="4069" y="2253"/>
                    <a:pt x="4159" y="2070"/>
                    <a:pt x="4286" y="1919"/>
                  </a:cubicBezTo>
                  <a:close/>
                  <a:moveTo>
                    <a:pt x="3999" y="2691"/>
                  </a:moveTo>
                  <a:lnTo>
                    <a:pt x="4479" y="3171"/>
                  </a:lnTo>
                  <a:lnTo>
                    <a:pt x="4958" y="3650"/>
                  </a:lnTo>
                  <a:cubicBezTo>
                    <a:pt x="4888" y="3650"/>
                    <a:pt x="4822" y="3650"/>
                    <a:pt x="4751" y="3641"/>
                  </a:cubicBezTo>
                  <a:lnTo>
                    <a:pt x="4074" y="3575"/>
                  </a:lnTo>
                  <a:lnTo>
                    <a:pt x="4008" y="2902"/>
                  </a:lnTo>
                  <a:cubicBezTo>
                    <a:pt x="3999" y="2832"/>
                    <a:pt x="3999" y="2761"/>
                    <a:pt x="3999" y="2691"/>
                  </a:cubicBezTo>
                  <a:close/>
                  <a:moveTo>
                    <a:pt x="2691" y="3998"/>
                  </a:moveTo>
                  <a:cubicBezTo>
                    <a:pt x="2762" y="3998"/>
                    <a:pt x="2832" y="3998"/>
                    <a:pt x="2903" y="4008"/>
                  </a:cubicBezTo>
                  <a:lnTo>
                    <a:pt x="3580" y="4074"/>
                  </a:lnTo>
                  <a:lnTo>
                    <a:pt x="3646" y="4746"/>
                  </a:lnTo>
                  <a:cubicBezTo>
                    <a:pt x="3651" y="4817"/>
                    <a:pt x="3651" y="4887"/>
                    <a:pt x="3651" y="4958"/>
                  </a:cubicBezTo>
                  <a:lnTo>
                    <a:pt x="3171" y="4478"/>
                  </a:lnTo>
                  <a:lnTo>
                    <a:pt x="2691" y="3998"/>
                  </a:lnTo>
                  <a:close/>
                  <a:moveTo>
                    <a:pt x="2456" y="4027"/>
                  </a:moveTo>
                  <a:lnTo>
                    <a:pt x="3039" y="4610"/>
                  </a:lnTo>
                  <a:lnTo>
                    <a:pt x="3622" y="5198"/>
                  </a:lnTo>
                  <a:cubicBezTo>
                    <a:pt x="3580" y="5395"/>
                    <a:pt x="3495" y="5579"/>
                    <a:pt x="3368" y="5729"/>
                  </a:cubicBezTo>
                  <a:lnTo>
                    <a:pt x="2644" y="5005"/>
                  </a:lnTo>
                  <a:lnTo>
                    <a:pt x="1920" y="4285"/>
                  </a:lnTo>
                  <a:cubicBezTo>
                    <a:pt x="2070" y="4158"/>
                    <a:pt x="2254" y="4069"/>
                    <a:pt x="2456" y="4027"/>
                  </a:cubicBezTo>
                  <a:close/>
                  <a:moveTo>
                    <a:pt x="1788" y="4417"/>
                  </a:moveTo>
                  <a:lnTo>
                    <a:pt x="2508" y="5141"/>
                  </a:lnTo>
                  <a:lnTo>
                    <a:pt x="3232" y="5861"/>
                  </a:lnTo>
                  <a:cubicBezTo>
                    <a:pt x="3082" y="5993"/>
                    <a:pt x="2903" y="6077"/>
                    <a:pt x="2701" y="6120"/>
                  </a:cubicBezTo>
                  <a:lnTo>
                    <a:pt x="2113" y="5536"/>
                  </a:lnTo>
                  <a:lnTo>
                    <a:pt x="1529" y="4949"/>
                  </a:lnTo>
                  <a:cubicBezTo>
                    <a:pt x="1572" y="4751"/>
                    <a:pt x="1661" y="4568"/>
                    <a:pt x="1788" y="4417"/>
                  </a:cubicBezTo>
                  <a:close/>
                  <a:moveTo>
                    <a:pt x="1501" y="5188"/>
                  </a:moveTo>
                  <a:lnTo>
                    <a:pt x="1981" y="5668"/>
                  </a:lnTo>
                  <a:lnTo>
                    <a:pt x="2461" y="6148"/>
                  </a:lnTo>
                  <a:cubicBezTo>
                    <a:pt x="2390" y="6148"/>
                    <a:pt x="2324" y="6148"/>
                    <a:pt x="2249" y="6139"/>
                  </a:cubicBezTo>
                  <a:lnTo>
                    <a:pt x="1576" y="6077"/>
                  </a:lnTo>
                  <a:lnTo>
                    <a:pt x="1511" y="5400"/>
                  </a:lnTo>
                  <a:cubicBezTo>
                    <a:pt x="1501" y="5330"/>
                    <a:pt x="1501" y="5259"/>
                    <a:pt x="1501" y="5188"/>
                  </a:cubicBezTo>
                  <a:close/>
                  <a:moveTo>
                    <a:pt x="6464" y="0"/>
                  </a:moveTo>
                  <a:lnTo>
                    <a:pt x="5927" y="52"/>
                  </a:lnTo>
                  <a:lnTo>
                    <a:pt x="6021" y="1026"/>
                  </a:lnTo>
                  <a:lnTo>
                    <a:pt x="6021" y="1026"/>
                  </a:lnTo>
                  <a:lnTo>
                    <a:pt x="5452" y="969"/>
                  </a:lnTo>
                  <a:cubicBezTo>
                    <a:pt x="5382" y="962"/>
                    <a:pt x="5312" y="959"/>
                    <a:pt x="5243" y="959"/>
                  </a:cubicBezTo>
                  <a:cubicBezTo>
                    <a:pt x="4743" y="959"/>
                    <a:pt x="4297" y="1137"/>
                    <a:pt x="3966" y="1468"/>
                  </a:cubicBezTo>
                  <a:cubicBezTo>
                    <a:pt x="3590" y="1844"/>
                    <a:pt x="3416" y="2371"/>
                    <a:pt x="3472" y="2954"/>
                  </a:cubicBezTo>
                  <a:lnTo>
                    <a:pt x="3495" y="3218"/>
                  </a:lnTo>
                  <a:lnTo>
                    <a:pt x="3524" y="3523"/>
                  </a:lnTo>
                  <a:lnTo>
                    <a:pt x="3218" y="3495"/>
                  </a:lnTo>
                  <a:lnTo>
                    <a:pt x="2955" y="3467"/>
                  </a:lnTo>
                  <a:cubicBezTo>
                    <a:pt x="2884" y="3460"/>
                    <a:pt x="2814" y="3457"/>
                    <a:pt x="2745" y="3457"/>
                  </a:cubicBezTo>
                  <a:cubicBezTo>
                    <a:pt x="2246" y="3457"/>
                    <a:pt x="1799" y="3635"/>
                    <a:pt x="1468" y="3965"/>
                  </a:cubicBezTo>
                  <a:cubicBezTo>
                    <a:pt x="1092" y="4342"/>
                    <a:pt x="918" y="4869"/>
                    <a:pt x="974" y="5452"/>
                  </a:cubicBezTo>
                  <a:lnTo>
                    <a:pt x="1026" y="6021"/>
                  </a:lnTo>
                  <a:lnTo>
                    <a:pt x="52" y="5927"/>
                  </a:lnTo>
                  <a:lnTo>
                    <a:pt x="1" y="6463"/>
                  </a:lnTo>
                  <a:lnTo>
                    <a:pt x="1082" y="6571"/>
                  </a:lnTo>
                  <a:lnTo>
                    <a:pt x="1186" y="7648"/>
                  </a:lnTo>
                  <a:lnTo>
                    <a:pt x="1722" y="7597"/>
                  </a:lnTo>
                  <a:lnTo>
                    <a:pt x="1628" y="6623"/>
                  </a:lnTo>
                  <a:lnTo>
                    <a:pt x="2197" y="6679"/>
                  </a:lnTo>
                  <a:cubicBezTo>
                    <a:pt x="2268" y="6686"/>
                    <a:pt x="2338" y="6690"/>
                    <a:pt x="2407" y="6690"/>
                  </a:cubicBezTo>
                  <a:cubicBezTo>
                    <a:pt x="2906" y="6690"/>
                    <a:pt x="3353" y="6512"/>
                    <a:pt x="3684" y="6181"/>
                  </a:cubicBezTo>
                  <a:cubicBezTo>
                    <a:pt x="4060" y="5805"/>
                    <a:pt x="4239" y="5278"/>
                    <a:pt x="4182" y="4695"/>
                  </a:cubicBezTo>
                  <a:lnTo>
                    <a:pt x="4154" y="4431"/>
                  </a:lnTo>
                  <a:lnTo>
                    <a:pt x="4126" y="4125"/>
                  </a:lnTo>
                  <a:lnTo>
                    <a:pt x="4432" y="4154"/>
                  </a:lnTo>
                  <a:lnTo>
                    <a:pt x="4695" y="4182"/>
                  </a:lnTo>
                  <a:cubicBezTo>
                    <a:pt x="4766" y="4189"/>
                    <a:pt x="4835" y="4192"/>
                    <a:pt x="4904" y="4192"/>
                  </a:cubicBezTo>
                  <a:cubicBezTo>
                    <a:pt x="5404" y="4192"/>
                    <a:pt x="5851" y="4014"/>
                    <a:pt x="6181" y="3683"/>
                  </a:cubicBezTo>
                  <a:cubicBezTo>
                    <a:pt x="6558" y="3307"/>
                    <a:pt x="6736" y="2780"/>
                    <a:pt x="6680" y="2197"/>
                  </a:cubicBezTo>
                  <a:lnTo>
                    <a:pt x="6623" y="1628"/>
                  </a:lnTo>
                  <a:lnTo>
                    <a:pt x="7602" y="1722"/>
                  </a:lnTo>
                  <a:lnTo>
                    <a:pt x="7654" y="1186"/>
                  </a:lnTo>
                  <a:lnTo>
                    <a:pt x="6572" y="1077"/>
                  </a:lnTo>
                  <a:lnTo>
                    <a:pt x="6464" y="0"/>
                  </a:ln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8815036" y="445018"/>
              <a:ext cx="226661" cy="226661"/>
            </a:xfrm>
            <a:custGeom>
              <a:avLst/>
              <a:gdLst/>
              <a:ahLst/>
              <a:cxnLst/>
              <a:rect l="l" t="t" r="r" b="b"/>
              <a:pathLst>
                <a:path w="4606" h="4606" extrusionOk="0">
                  <a:moveTo>
                    <a:pt x="3123" y="904"/>
                  </a:moveTo>
                  <a:cubicBezTo>
                    <a:pt x="3166" y="904"/>
                    <a:pt x="3208" y="904"/>
                    <a:pt x="3250" y="909"/>
                  </a:cubicBezTo>
                  <a:lnTo>
                    <a:pt x="3660" y="946"/>
                  </a:lnTo>
                  <a:lnTo>
                    <a:pt x="3697" y="1356"/>
                  </a:lnTo>
                  <a:cubicBezTo>
                    <a:pt x="3702" y="1398"/>
                    <a:pt x="3702" y="1440"/>
                    <a:pt x="3702" y="1483"/>
                  </a:cubicBezTo>
                  <a:lnTo>
                    <a:pt x="3415" y="1191"/>
                  </a:lnTo>
                  <a:lnTo>
                    <a:pt x="3123" y="904"/>
                  </a:lnTo>
                  <a:close/>
                  <a:moveTo>
                    <a:pt x="2982" y="923"/>
                  </a:moveTo>
                  <a:lnTo>
                    <a:pt x="3330" y="1271"/>
                  </a:lnTo>
                  <a:lnTo>
                    <a:pt x="3683" y="1624"/>
                  </a:lnTo>
                  <a:cubicBezTo>
                    <a:pt x="3660" y="1746"/>
                    <a:pt x="3608" y="1854"/>
                    <a:pt x="3528" y="1944"/>
                  </a:cubicBezTo>
                  <a:lnTo>
                    <a:pt x="3095" y="1511"/>
                  </a:lnTo>
                  <a:lnTo>
                    <a:pt x="2658" y="1073"/>
                  </a:lnTo>
                  <a:cubicBezTo>
                    <a:pt x="2752" y="998"/>
                    <a:pt x="2860" y="946"/>
                    <a:pt x="2982" y="923"/>
                  </a:cubicBezTo>
                  <a:close/>
                  <a:moveTo>
                    <a:pt x="2578" y="1153"/>
                  </a:moveTo>
                  <a:lnTo>
                    <a:pt x="3015" y="1591"/>
                  </a:lnTo>
                  <a:lnTo>
                    <a:pt x="3448" y="2024"/>
                  </a:lnTo>
                  <a:cubicBezTo>
                    <a:pt x="3359" y="2103"/>
                    <a:pt x="3250" y="2155"/>
                    <a:pt x="3128" y="2179"/>
                  </a:cubicBezTo>
                  <a:lnTo>
                    <a:pt x="2775" y="1826"/>
                  </a:lnTo>
                  <a:lnTo>
                    <a:pt x="2427" y="1478"/>
                  </a:lnTo>
                  <a:cubicBezTo>
                    <a:pt x="2451" y="1356"/>
                    <a:pt x="2503" y="1247"/>
                    <a:pt x="2578" y="1153"/>
                  </a:cubicBezTo>
                  <a:close/>
                  <a:moveTo>
                    <a:pt x="2408" y="1619"/>
                  </a:moveTo>
                  <a:lnTo>
                    <a:pt x="2695" y="1911"/>
                  </a:lnTo>
                  <a:lnTo>
                    <a:pt x="2987" y="2198"/>
                  </a:lnTo>
                  <a:cubicBezTo>
                    <a:pt x="2945" y="2198"/>
                    <a:pt x="2902" y="2198"/>
                    <a:pt x="2860" y="2193"/>
                  </a:cubicBezTo>
                  <a:lnTo>
                    <a:pt x="2451" y="2155"/>
                  </a:lnTo>
                  <a:lnTo>
                    <a:pt x="2413" y="1746"/>
                  </a:lnTo>
                  <a:cubicBezTo>
                    <a:pt x="2408" y="1704"/>
                    <a:pt x="2408" y="1661"/>
                    <a:pt x="2408" y="1619"/>
                  </a:cubicBezTo>
                  <a:close/>
                  <a:moveTo>
                    <a:pt x="1682" y="2406"/>
                  </a:moveTo>
                  <a:cubicBezTo>
                    <a:pt x="1703" y="2406"/>
                    <a:pt x="1724" y="2407"/>
                    <a:pt x="1745" y="2409"/>
                  </a:cubicBezTo>
                  <a:lnTo>
                    <a:pt x="2154" y="2452"/>
                  </a:lnTo>
                  <a:lnTo>
                    <a:pt x="2192" y="2856"/>
                  </a:lnTo>
                  <a:cubicBezTo>
                    <a:pt x="2197" y="2898"/>
                    <a:pt x="2202" y="2941"/>
                    <a:pt x="2197" y="2983"/>
                  </a:cubicBezTo>
                  <a:lnTo>
                    <a:pt x="1910" y="2696"/>
                  </a:lnTo>
                  <a:lnTo>
                    <a:pt x="1623" y="2409"/>
                  </a:lnTo>
                  <a:cubicBezTo>
                    <a:pt x="1642" y="2407"/>
                    <a:pt x="1662" y="2406"/>
                    <a:pt x="1682" y="2406"/>
                  </a:cubicBezTo>
                  <a:close/>
                  <a:moveTo>
                    <a:pt x="1477" y="2423"/>
                  </a:moveTo>
                  <a:lnTo>
                    <a:pt x="1830" y="2776"/>
                  </a:lnTo>
                  <a:lnTo>
                    <a:pt x="2183" y="3129"/>
                  </a:lnTo>
                  <a:cubicBezTo>
                    <a:pt x="2154" y="3246"/>
                    <a:pt x="2103" y="3359"/>
                    <a:pt x="2027" y="3449"/>
                  </a:cubicBezTo>
                  <a:lnTo>
                    <a:pt x="1590" y="3011"/>
                  </a:lnTo>
                  <a:lnTo>
                    <a:pt x="1157" y="2579"/>
                  </a:lnTo>
                  <a:cubicBezTo>
                    <a:pt x="1247" y="2503"/>
                    <a:pt x="1355" y="2452"/>
                    <a:pt x="1477" y="2423"/>
                  </a:cubicBezTo>
                  <a:close/>
                  <a:moveTo>
                    <a:pt x="1077" y="2659"/>
                  </a:moveTo>
                  <a:lnTo>
                    <a:pt x="1510" y="3091"/>
                  </a:lnTo>
                  <a:lnTo>
                    <a:pt x="1948" y="3529"/>
                  </a:lnTo>
                  <a:cubicBezTo>
                    <a:pt x="1858" y="3604"/>
                    <a:pt x="1745" y="3656"/>
                    <a:pt x="1628" y="3684"/>
                  </a:cubicBezTo>
                  <a:lnTo>
                    <a:pt x="1275" y="3331"/>
                  </a:lnTo>
                  <a:lnTo>
                    <a:pt x="922" y="2978"/>
                  </a:lnTo>
                  <a:cubicBezTo>
                    <a:pt x="946" y="2856"/>
                    <a:pt x="1002" y="2748"/>
                    <a:pt x="1077" y="2659"/>
                  </a:cubicBezTo>
                  <a:close/>
                  <a:moveTo>
                    <a:pt x="903" y="3124"/>
                  </a:moveTo>
                  <a:lnTo>
                    <a:pt x="1195" y="3411"/>
                  </a:lnTo>
                  <a:lnTo>
                    <a:pt x="1482" y="3698"/>
                  </a:lnTo>
                  <a:cubicBezTo>
                    <a:pt x="1468" y="3700"/>
                    <a:pt x="1454" y="3700"/>
                    <a:pt x="1440" y="3700"/>
                  </a:cubicBezTo>
                  <a:cubicBezTo>
                    <a:pt x="1411" y="3700"/>
                    <a:pt x="1383" y="3698"/>
                    <a:pt x="1355" y="3698"/>
                  </a:cubicBezTo>
                  <a:lnTo>
                    <a:pt x="950" y="3656"/>
                  </a:lnTo>
                  <a:lnTo>
                    <a:pt x="908" y="3251"/>
                  </a:lnTo>
                  <a:cubicBezTo>
                    <a:pt x="903" y="3204"/>
                    <a:pt x="903" y="3167"/>
                    <a:pt x="903" y="3124"/>
                  </a:cubicBezTo>
                  <a:close/>
                  <a:moveTo>
                    <a:pt x="3890" y="1"/>
                  </a:moveTo>
                  <a:lnTo>
                    <a:pt x="3570" y="29"/>
                  </a:lnTo>
                  <a:lnTo>
                    <a:pt x="3627" y="617"/>
                  </a:lnTo>
                  <a:lnTo>
                    <a:pt x="3283" y="584"/>
                  </a:lnTo>
                  <a:cubicBezTo>
                    <a:pt x="3242" y="580"/>
                    <a:pt x="3201" y="578"/>
                    <a:pt x="3160" y="578"/>
                  </a:cubicBezTo>
                  <a:cubicBezTo>
                    <a:pt x="2858" y="578"/>
                    <a:pt x="2589" y="686"/>
                    <a:pt x="2390" y="885"/>
                  </a:cubicBezTo>
                  <a:cubicBezTo>
                    <a:pt x="2164" y="1111"/>
                    <a:pt x="2056" y="1426"/>
                    <a:pt x="2089" y="1779"/>
                  </a:cubicBezTo>
                  <a:lnTo>
                    <a:pt x="2103" y="1939"/>
                  </a:lnTo>
                  <a:lnTo>
                    <a:pt x="2122" y="2122"/>
                  </a:lnTo>
                  <a:lnTo>
                    <a:pt x="2122" y="2122"/>
                  </a:lnTo>
                  <a:lnTo>
                    <a:pt x="1938" y="2103"/>
                  </a:lnTo>
                  <a:lnTo>
                    <a:pt x="1778" y="2089"/>
                  </a:lnTo>
                  <a:cubicBezTo>
                    <a:pt x="1736" y="2085"/>
                    <a:pt x="1694" y="2083"/>
                    <a:pt x="1653" y="2083"/>
                  </a:cubicBezTo>
                  <a:cubicBezTo>
                    <a:pt x="1354" y="2083"/>
                    <a:pt x="1083" y="2187"/>
                    <a:pt x="885" y="2386"/>
                  </a:cubicBezTo>
                  <a:cubicBezTo>
                    <a:pt x="659" y="2611"/>
                    <a:pt x="551" y="2931"/>
                    <a:pt x="588" y="3279"/>
                  </a:cubicBezTo>
                  <a:lnTo>
                    <a:pt x="621" y="3623"/>
                  </a:lnTo>
                  <a:lnTo>
                    <a:pt x="33" y="3566"/>
                  </a:lnTo>
                  <a:lnTo>
                    <a:pt x="0" y="3891"/>
                  </a:lnTo>
                  <a:lnTo>
                    <a:pt x="649" y="3952"/>
                  </a:lnTo>
                  <a:lnTo>
                    <a:pt x="715" y="4606"/>
                  </a:lnTo>
                  <a:lnTo>
                    <a:pt x="1040" y="4573"/>
                  </a:lnTo>
                  <a:lnTo>
                    <a:pt x="979" y="3985"/>
                  </a:lnTo>
                  <a:lnTo>
                    <a:pt x="1327" y="4018"/>
                  </a:lnTo>
                  <a:cubicBezTo>
                    <a:pt x="1369" y="4022"/>
                    <a:pt x="1411" y="4024"/>
                    <a:pt x="1452" y="4024"/>
                  </a:cubicBezTo>
                  <a:cubicBezTo>
                    <a:pt x="1750" y="4024"/>
                    <a:pt x="2018" y="3920"/>
                    <a:pt x="2220" y="3722"/>
                  </a:cubicBezTo>
                  <a:cubicBezTo>
                    <a:pt x="2446" y="3491"/>
                    <a:pt x="2550" y="3176"/>
                    <a:pt x="2517" y="2828"/>
                  </a:cubicBezTo>
                  <a:lnTo>
                    <a:pt x="2503" y="2668"/>
                  </a:lnTo>
                  <a:lnTo>
                    <a:pt x="2484" y="2484"/>
                  </a:lnTo>
                  <a:lnTo>
                    <a:pt x="2667" y="2499"/>
                  </a:lnTo>
                  <a:lnTo>
                    <a:pt x="2827" y="2517"/>
                  </a:lnTo>
                  <a:cubicBezTo>
                    <a:pt x="2868" y="2521"/>
                    <a:pt x="2909" y="2523"/>
                    <a:pt x="2949" y="2523"/>
                  </a:cubicBezTo>
                  <a:cubicBezTo>
                    <a:pt x="3249" y="2523"/>
                    <a:pt x="3522" y="2416"/>
                    <a:pt x="3721" y="2216"/>
                  </a:cubicBezTo>
                  <a:cubicBezTo>
                    <a:pt x="3947" y="1991"/>
                    <a:pt x="4055" y="1671"/>
                    <a:pt x="4022" y="1323"/>
                  </a:cubicBezTo>
                  <a:lnTo>
                    <a:pt x="3989" y="979"/>
                  </a:lnTo>
                  <a:lnTo>
                    <a:pt x="4572" y="1036"/>
                  </a:lnTo>
                  <a:lnTo>
                    <a:pt x="4605" y="711"/>
                  </a:lnTo>
                  <a:lnTo>
                    <a:pt x="3956" y="650"/>
                  </a:lnTo>
                  <a:lnTo>
                    <a:pt x="3890" y="1"/>
                  </a:ln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8592365" y="1711468"/>
              <a:ext cx="150238" cy="148565"/>
            </a:xfrm>
            <a:custGeom>
              <a:avLst/>
              <a:gdLst/>
              <a:ahLst/>
              <a:cxnLst/>
              <a:rect l="l" t="t" r="r" b="b"/>
              <a:pathLst>
                <a:path w="3053" h="3019" extrusionOk="0">
                  <a:moveTo>
                    <a:pt x="2881" y="0"/>
                  </a:moveTo>
                  <a:cubicBezTo>
                    <a:pt x="2841" y="0"/>
                    <a:pt x="2801" y="15"/>
                    <a:pt x="2771" y="46"/>
                  </a:cubicBezTo>
                  <a:lnTo>
                    <a:pt x="61" y="2751"/>
                  </a:lnTo>
                  <a:cubicBezTo>
                    <a:pt x="0" y="2812"/>
                    <a:pt x="0" y="2910"/>
                    <a:pt x="61" y="2972"/>
                  </a:cubicBezTo>
                  <a:cubicBezTo>
                    <a:pt x="94" y="3005"/>
                    <a:pt x="132" y="3019"/>
                    <a:pt x="174" y="3019"/>
                  </a:cubicBezTo>
                  <a:cubicBezTo>
                    <a:pt x="212" y="3019"/>
                    <a:pt x="254" y="3005"/>
                    <a:pt x="282" y="2972"/>
                  </a:cubicBezTo>
                  <a:lnTo>
                    <a:pt x="2992" y="267"/>
                  </a:lnTo>
                  <a:cubicBezTo>
                    <a:pt x="3053" y="206"/>
                    <a:pt x="3053" y="107"/>
                    <a:pt x="2992" y="46"/>
                  </a:cubicBezTo>
                  <a:cubicBezTo>
                    <a:pt x="2961" y="15"/>
                    <a:pt x="2921" y="0"/>
                    <a:pt x="288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956907" y="850158"/>
              <a:ext cx="150287" cy="148614"/>
            </a:xfrm>
            <a:custGeom>
              <a:avLst/>
              <a:gdLst/>
              <a:ahLst/>
              <a:cxnLst/>
              <a:rect l="l" t="t" r="r" b="b"/>
              <a:pathLst>
                <a:path w="3054" h="3020" extrusionOk="0">
                  <a:moveTo>
                    <a:pt x="2882" y="1"/>
                  </a:moveTo>
                  <a:cubicBezTo>
                    <a:pt x="2842" y="1"/>
                    <a:pt x="2802" y="16"/>
                    <a:pt x="2771" y="46"/>
                  </a:cubicBezTo>
                  <a:lnTo>
                    <a:pt x="62" y="2751"/>
                  </a:lnTo>
                  <a:cubicBezTo>
                    <a:pt x="1" y="2812"/>
                    <a:pt x="1" y="2911"/>
                    <a:pt x="62" y="2972"/>
                  </a:cubicBezTo>
                  <a:cubicBezTo>
                    <a:pt x="95" y="3005"/>
                    <a:pt x="132" y="3019"/>
                    <a:pt x="175" y="3019"/>
                  </a:cubicBezTo>
                  <a:cubicBezTo>
                    <a:pt x="212" y="3019"/>
                    <a:pt x="255" y="3005"/>
                    <a:pt x="283" y="2972"/>
                  </a:cubicBezTo>
                  <a:lnTo>
                    <a:pt x="2992" y="268"/>
                  </a:lnTo>
                  <a:cubicBezTo>
                    <a:pt x="3053" y="206"/>
                    <a:pt x="3053" y="108"/>
                    <a:pt x="2992" y="46"/>
                  </a:cubicBezTo>
                  <a:cubicBezTo>
                    <a:pt x="2962" y="16"/>
                    <a:pt x="2922" y="1"/>
                    <a:pt x="2882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6"/>
          <p:cNvSpPr/>
          <p:nvPr/>
        </p:nvSpPr>
        <p:spPr>
          <a:xfrm rot="7200090">
            <a:off x="-3229637" y="-1002655"/>
            <a:ext cx="5237331" cy="3075295"/>
          </a:xfrm>
          <a:custGeom>
            <a:avLst/>
            <a:gdLst/>
            <a:ahLst/>
            <a:cxnLst/>
            <a:rect l="l" t="t" r="r" b="b"/>
            <a:pathLst>
              <a:path w="51389" h="26865" extrusionOk="0">
                <a:moveTo>
                  <a:pt x="40568" y="0"/>
                </a:moveTo>
                <a:cubicBezTo>
                  <a:pt x="34171" y="0"/>
                  <a:pt x="26758" y="5166"/>
                  <a:pt x="22574" y="6118"/>
                </a:cubicBezTo>
                <a:cubicBezTo>
                  <a:pt x="21975" y="6255"/>
                  <a:pt x="21362" y="6312"/>
                  <a:pt x="20738" y="6312"/>
                </a:cubicBezTo>
                <a:cubicBezTo>
                  <a:pt x="17460" y="6312"/>
                  <a:pt x="13884" y="4729"/>
                  <a:pt x="10493" y="4729"/>
                </a:cubicBezTo>
                <a:cubicBezTo>
                  <a:pt x="8590" y="4729"/>
                  <a:pt x="6746" y="5227"/>
                  <a:pt x="5043" y="6781"/>
                </a:cubicBezTo>
                <a:cubicBezTo>
                  <a:pt x="1" y="11386"/>
                  <a:pt x="5810" y="21429"/>
                  <a:pt x="11219" y="24049"/>
                </a:cubicBezTo>
                <a:cubicBezTo>
                  <a:pt x="15173" y="25965"/>
                  <a:pt x="19897" y="26865"/>
                  <a:pt x="24608" y="26865"/>
                </a:cubicBezTo>
                <a:cubicBezTo>
                  <a:pt x="32525" y="26865"/>
                  <a:pt x="40404" y="24322"/>
                  <a:pt x="44521" y="19787"/>
                </a:cubicBezTo>
                <a:cubicBezTo>
                  <a:pt x="49089" y="14759"/>
                  <a:pt x="51389" y="5982"/>
                  <a:pt x="46233" y="1875"/>
                </a:cubicBezTo>
                <a:cubicBezTo>
                  <a:pt x="44539" y="524"/>
                  <a:pt x="42605" y="0"/>
                  <a:pt x="40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" name="Google Shape;265;p16"/>
          <p:cNvGrpSpPr/>
          <p:nvPr/>
        </p:nvGrpSpPr>
        <p:grpSpPr>
          <a:xfrm>
            <a:off x="6854519" y="103553"/>
            <a:ext cx="2535260" cy="5010884"/>
            <a:chOff x="6854519" y="103553"/>
            <a:chExt cx="2535260" cy="5010884"/>
          </a:xfrm>
        </p:grpSpPr>
        <p:sp>
          <p:nvSpPr>
            <p:cNvPr id="266" name="Google Shape;266;p16"/>
            <p:cNvSpPr/>
            <p:nvPr/>
          </p:nvSpPr>
          <p:spPr>
            <a:xfrm rot="-5400000">
              <a:off x="8978449" y="3897060"/>
              <a:ext cx="33060" cy="32717"/>
            </a:xfrm>
            <a:custGeom>
              <a:avLst/>
              <a:gdLst/>
              <a:ahLst/>
              <a:cxnLst/>
              <a:rect l="l" t="t" r="r" b="b"/>
              <a:pathLst>
                <a:path w="481" h="476" extrusionOk="0">
                  <a:moveTo>
                    <a:pt x="240" y="1"/>
                  </a:moveTo>
                  <a:cubicBezTo>
                    <a:pt x="109" y="1"/>
                    <a:pt x="0" y="104"/>
                    <a:pt x="0" y="236"/>
                  </a:cubicBezTo>
                  <a:cubicBezTo>
                    <a:pt x="0" y="373"/>
                    <a:pt x="109" y="476"/>
                    <a:pt x="240" y="476"/>
                  </a:cubicBezTo>
                  <a:cubicBezTo>
                    <a:pt x="372" y="476"/>
                    <a:pt x="480" y="373"/>
                    <a:pt x="480" y="236"/>
                  </a:cubicBezTo>
                  <a:cubicBezTo>
                    <a:pt x="480" y="104"/>
                    <a:pt x="372" y="1"/>
                    <a:pt x="240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 rot="-5400000">
              <a:off x="8624820" y="3145404"/>
              <a:ext cx="56292" cy="56636"/>
            </a:xfrm>
            <a:custGeom>
              <a:avLst/>
              <a:gdLst/>
              <a:ahLst/>
              <a:cxnLst/>
              <a:rect l="l" t="t" r="r" b="b"/>
              <a:pathLst>
                <a:path w="819" h="824" extrusionOk="0">
                  <a:moveTo>
                    <a:pt x="409" y="0"/>
                  </a:moveTo>
                  <a:cubicBezTo>
                    <a:pt x="183" y="0"/>
                    <a:pt x="0" y="184"/>
                    <a:pt x="0" y="410"/>
                  </a:cubicBezTo>
                  <a:cubicBezTo>
                    <a:pt x="0" y="640"/>
                    <a:pt x="183" y="824"/>
                    <a:pt x="409" y="824"/>
                  </a:cubicBezTo>
                  <a:cubicBezTo>
                    <a:pt x="635" y="824"/>
                    <a:pt x="818" y="640"/>
                    <a:pt x="818" y="410"/>
                  </a:cubicBezTo>
                  <a:cubicBezTo>
                    <a:pt x="818" y="184"/>
                    <a:pt x="635" y="0"/>
                    <a:pt x="409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 rot="-5400000">
              <a:off x="8998497" y="3146301"/>
              <a:ext cx="54388" cy="54844"/>
            </a:xfrm>
            <a:custGeom>
              <a:avLst/>
              <a:gdLst/>
              <a:ahLst/>
              <a:cxnLst/>
              <a:rect l="l" t="t" r="r" b="b"/>
              <a:pathLst>
                <a:path w="476" h="480" extrusionOk="0">
                  <a:moveTo>
                    <a:pt x="240" y="0"/>
                  </a:moveTo>
                  <a:cubicBezTo>
                    <a:pt x="104" y="0"/>
                    <a:pt x="0" y="108"/>
                    <a:pt x="0" y="240"/>
                  </a:cubicBezTo>
                  <a:cubicBezTo>
                    <a:pt x="0" y="372"/>
                    <a:pt x="104" y="480"/>
                    <a:pt x="240" y="480"/>
                  </a:cubicBezTo>
                  <a:cubicBezTo>
                    <a:pt x="372" y="480"/>
                    <a:pt x="475" y="372"/>
                    <a:pt x="475" y="240"/>
                  </a:cubicBezTo>
                  <a:cubicBezTo>
                    <a:pt x="475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 rot="-5400000">
              <a:off x="8140866" y="4776876"/>
              <a:ext cx="52099" cy="47494"/>
            </a:xfrm>
            <a:custGeom>
              <a:avLst/>
              <a:gdLst/>
              <a:ahLst/>
              <a:cxnLst/>
              <a:rect l="l" t="t" r="r" b="b"/>
              <a:pathLst>
                <a:path w="758" h="691" extrusionOk="0">
                  <a:moveTo>
                    <a:pt x="374" y="1"/>
                  </a:moveTo>
                  <a:cubicBezTo>
                    <a:pt x="287" y="1"/>
                    <a:pt x="200" y="34"/>
                    <a:pt x="132" y="99"/>
                  </a:cubicBezTo>
                  <a:cubicBezTo>
                    <a:pt x="0" y="235"/>
                    <a:pt x="0" y="452"/>
                    <a:pt x="132" y="588"/>
                  </a:cubicBezTo>
                  <a:cubicBezTo>
                    <a:pt x="200" y="656"/>
                    <a:pt x="288" y="691"/>
                    <a:pt x="377" y="691"/>
                  </a:cubicBezTo>
                  <a:cubicBezTo>
                    <a:pt x="465" y="691"/>
                    <a:pt x="553" y="656"/>
                    <a:pt x="621" y="588"/>
                  </a:cubicBezTo>
                  <a:cubicBezTo>
                    <a:pt x="758" y="452"/>
                    <a:pt x="758" y="235"/>
                    <a:pt x="621" y="104"/>
                  </a:cubicBezTo>
                  <a:cubicBezTo>
                    <a:pt x="552" y="35"/>
                    <a:pt x="463" y="1"/>
                    <a:pt x="374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 rot="-5400000">
              <a:off x="7855024" y="4670770"/>
              <a:ext cx="448813" cy="438520"/>
            </a:xfrm>
            <a:custGeom>
              <a:avLst/>
              <a:gdLst/>
              <a:ahLst/>
              <a:cxnLst/>
              <a:rect l="l" t="t" r="r" b="b"/>
              <a:pathLst>
                <a:path w="3928" h="3838" extrusionOk="0">
                  <a:moveTo>
                    <a:pt x="2366" y="48"/>
                  </a:moveTo>
                  <a:cubicBezTo>
                    <a:pt x="2376" y="48"/>
                    <a:pt x="2385" y="49"/>
                    <a:pt x="2394" y="51"/>
                  </a:cubicBezTo>
                  <a:cubicBezTo>
                    <a:pt x="2587" y="98"/>
                    <a:pt x="2653" y="597"/>
                    <a:pt x="2583" y="1255"/>
                  </a:cubicBezTo>
                  <a:cubicBezTo>
                    <a:pt x="2437" y="1270"/>
                    <a:pt x="2286" y="1293"/>
                    <a:pt x="2131" y="1326"/>
                  </a:cubicBezTo>
                  <a:cubicBezTo>
                    <a:pt x="1995" y="1199"/>
                    <a:pt x="1858" y="1081"/>
                    <a:pt x="1726" y="978"/>
                  </a:cubicBezTo>
                  <a:cubicBezTo>
                    <a:pt x="1936" y="424"/>
                    <a:pt x="2185" y="48"/>
                    <a:pt x="2366" y="48"/>
                  </a:cubicBezTo>
                  <a:close/>
                  <a:moveTo>
                    <a:pt x="1708" y="1030"/>
                  </a:moveTo>
                  <a:cubicBezTo>
                    <a:pt x="1825" y="1124"/>
                    <a:pt x="1948" y="1222"/>
                    <a:pt x="2070" y="1335"/>
                  </a:cubicBezTo>
                  <a:cubicBezTo>
                    <a:pt x="1995" y="1349"/>
                    <a:pt x="1919" y="1368"/>
                    <a:pt x="1839" y="1387"/>
                  </a:cubicBezTo>
                  <a:cubicBezTo>
                    <a:pt x="1745" y="1406"/>
                    <a:pt x="1656" y="1429"/>
                    <a:pt x="1567" y="1453"/>
                  </a:cubicBezTo>
                  <a:cubicBezTo>
                    <a:pt x="1614" y="1302"/>
                    <a:pt x="1661" y="1161"/>
                    <a:pt x="1708" y="1030"/>
                  </a:cubicBezTo>
                  <a:close/>
                  <a:moveTo>
                    <a:pt x="733" y="522"/>
                  </a:moveTo>
                  <a:cubicBezTo>
                    <a:pt x="929" y="522"/>
                    <a:pt x="1274" y="701"/>
                    <a:pt x="1665" y="997"/>
                  </a:cubicBezTo>
                  <a:cubicBezTo>
                    <a:pt x="1609" y="1143"/>
                    <a:pt x="1562" y="1302"/>
                    <a:pt x="1510" y="1472"/>
                  </a:cubicBezTo>
                  <a:cubicBezTo>
                    <a:pt x="1345" y="1519"/>
                    <a:pt x="1186" y="1571"/>
                    <a:pt x="1040" y="1622"/>
                  </a:cubicBezTo>
                  <a:cubicBezTo>
                    <a:pt x="663" y="1128"/>
                    <a:pt x="475" y="700"/>
                    <a:pt x="607" y="564"/>
                  </a:cubicBezTo>
                  <a:cubicBezTo>
                    <a:pt x="636" y="536"/>
                    <a:pt x="679" y="522"/>
                    <a:pt x="733" y="522"/>
                  </a:cubicBezTo>
                  <a:close/>
                  <a:moveTo>
                    <a:pt x="2578" y="1307"/>
                  </a:moveTo>
                  <a:lnTo>
                    <a:pt x="2578" y="1307"/>
                  </a:lnTo>
                  <a:cubicBezTo>
                    <a:pt x="2559" y="1434"/>
                    <a:pt x="2540" y="1566"/>
                    <a:pt x="2517" y="1702"/>
                  </a:cubicBezTo>
                  <a:cubicBezTo>
                    <a:pt x="2460" y="1646"/>
                    <a:pt x="2409" y="1589"/>
                    <a:pt x="2352" y="1533"/>
                  </a:cubicBezTo>
                  <a:cubicBezTo>
                    <a:pt x="2296" y="1476"/>
                    <a:pt x="2234" y="1420"/>
                    <a:pt x="2178" y="1368"/>
                  </a:cubicBezTo>
                  <a:cubicBezTo>
                    <a:pt x="2314" y="1340"/>
                    <a:pt x="2451" y="1321"/>
                    <a:pt x="2578" y="1307"/>
                  </a:cubicBezTo>
                  <a:close/>
                  <a:moveTo>
                    <a:pt x="1496" y="1524"/>
                  </a:moveTo>
                  <a:cubicBezTo>
                    <a:pt x="1472" y="1613"/>
                    <a:pt x="1449" y="1702"/>
                    <a:pt x="1430" y="1796"/>
                  </a:cubicBezTo>
                  <a:cubicBezTo>
                    <a:pt x="1411" y="1876"/>
                    <a:pt x="1393" y="1952"/>
                    <a:pt x="1378" y="2027"/>
                  </a:cubicBezTo>
                  <a:cubicBezTo>
                    <a:pt x="1266" y="1905"/>
                    <a:pt x="1162" y="1782"/>
                    <a:pt x="1073" y="1665"/>
                  </a:cubicBezTo>
                  <a:cubicBezTo>
                    <a:pt x="1204" y="1618"/>
                    <a:pt x="1345" y="1571"/>
                    <a:pt x="1496" y="1524"/>
                  </a:cubicBezTo>
                  <a:close/>
                  <a:moveTo>
                    <a:pt x="3119" y="1274"/>
                  </a:moveTo>
                  <a:cubicBezTo>
                    <a:pt x="3522" y="1274"/>
                    <a:pt x="3798" y="1345"/>
                    <a:pt x="3829" y="1486"/>
                  </a:cubicBezTo>
                  <a:cubicBezTo>
                    <a:pt x="3871" y="1674"/>
                    <a:pt x="3486" y="1937"/>
                    <a:pt x="2902" y="2159"/>
                  </a:cubicBezTo>
                  <a:cubicBezTo>
                    <a:pt x="2804" y="2027"/>
                    <a:pt x="2686" y="1886"/>
                    <a:pt x="2559" y="1749"/>
                  </a:cubicBezTo>
                  <a:cubicBezTo>
                    <a:pt x="2587" y="1594"/>
                    <a:pt x="2611" y="1444"/>
                    <a:pt x="2630" y="1302"/>
                  </a:cubicBezTo>
                  <a:cubicBezTo>
                    <a:pt x="2806" y="1284"/>
                    <a:pt x="2971" y="1274"/>
                    <a:pt x="3119" y="1274"/>
                  </a:cubicBezTo>
                  <a:close/>
                  <a:moveTo>
                    <a:pt x="2545" y="1810"/>
                  </a:moveTo>
                  <a:cubicBezTo>
                    <a:pt x="2658" y="1933"/>
                    <a:pt x="2761" y="2055"/>
                    <a:pt x="2855" y="2177"/>
                  </a:cubicBezTo>
                  <a:cubicBezTo>
                    <a:pt x="2719" y="2224"/>
                    <a:pt x="2578" y="2271"/>
                    <a:pt x="2427" y="2314"/>
                  </a:cubicBezTo>
                  <a:cubicBezTo>
                    <a:pt x="2451" y="2224"/>
                    <a:pt x="2474" y="2135"/>
                    <a:pt x="2498" y="2046"/>
                  </a:cubicBezTo>
                  <a:cubicBezTo>
                    <a:pt x="2517" y="1966"/>
                    <a:pt x="2531" y="1886"/>
                    <a:pt x="2545" y="1810"/>
                  </a:cubicBezTo>
                  <a:close/>
                  <a:moveTo>
                    <a:pt x="2117" y="1378"/>
                  </a:moveTo>
                  <a:cubicBezTo>
                    <a:pt x="2183" y="1439"/>
                    <a:pt x="2249" y="1500"/>
                    <a:pt x="2314" y="1566"/>
                  </a:cubicBezTo>
                  <a:cubicBezTo>
                    <a:pt x="2380" y="1632"/>
                    <a:pt x="2441" y="1698"/>
                    <a:pt x="2503" y="1763"/>
                  </a:cubicBezTo>
                  <a:cubicBezTo>
                    <a:pt x="2488" y="1853"/>
                    <a:pt x="2470" y="1942"/>
                    <a:pt x="2446" y="2032"/>
                  </a:cubicBezTo>
                  <a:cubicBezTo>
                    <a:pt x="2427" y="2135"/>
                    <a:pt x="2399" y="2234"/>
                    <a:pt x="2371" y="2328"/>
                  </a:cubicBezTo>
                  <a:cubicBezTo>
                    <a:pt x="2277" y="2356"/>
                    <a:pt x="2178" y="2384"/>
                    <a:pt x="2075" y="2408"/>
                  </a:cubicBezTo>
                  <a:cubicBezTo>
                    <a:pt x="1985" y="2427"/>
                    <a:pt x="1896" y="2445"/>
                    <a:pt x="1806" y="2460"/>
                  </a:cubicBezTo>
                  <a:cubicBezTo>
                    <a:pt x="1741" y="2398"/>
                    <a:pt x="1675" y="2337"/>
                    <a:pt x="1609" y="2271"/>
                  </a:cubicBezTo>
                  <a:cubicBezTo>
                    <a:pt x="1543" y="2206"/>
                    <a:pt x="1482" y="2140"/>
                    <a:pt x="1421" y="2074"/>
                  </a:cubicBezTo>
                  <a:cubicBezTo>
                    <a:pt x="1440" y="1989"/>
                    <a:pt x="1454" y="1900"/>
                    <a:pt x="1477" y="1806"/>
                  </a:cubicBezTo>
                  <a:cubicBezTo>
                    <a:pt x="1501" y="1707"/>
                    <a:pt x="1524" y="1608"/>
                    <a:pt x="1552" y="1509"/>
                  </a:cubicBezTo>
                  <a:cubicBezTo>
                    <a:pt x="1651" y="1481"/>
                    <a:pt x="1750" y="1458"/>
                    <a:pt x="1849" y="1434"/>
                  </a:cubicBezTo>
                  <a:cubicBezTo>
                    <a:pt x="1943" y="1415"/>
                    <a:pt x="2028" y="1397"/>
                    <a:pt x="2117" y="1378"/>
                  </a:cubicBezTo>
                  <a:close/>
                  <a:moveTo>
                    <a:pt x="1411" y="2135"/>
                  </a:moveTo>
                  <a:cubicBezTo>
                    <a:pt x="1463" y="2191"/>
                    <a:pt x="1520" y="2253"/>
                    <a:pt x="1576" y="2309"/>
                  </a:cubicBezTo>
                  <a:cubicBezTo>
                    <a:pt x="1632" y="2365"/>
                    <a:pt x="1689" y="2422"/>
                    <a:pt x="1745" y="2474"/>
                  </a:cubicBezTo>
                  <a:cubicBezTo>
                    <a:pt x="1609" y="2497"/>
                    <a:pt x="1477" y="2516"/>
                    <a:pt x="1350" y="2535"/>
                  </a:cubicBezTo>
                  <a:cubicBezTo>
                    <a:pt x="1364" y="2408"/>
                    <a:pt x="1383" y="2271"/>
                    <a:pt x="1411" y="2135"/>
                  </a:cubicBezTo>
                  <a:close/>
                  <a:moveTo>
                    <a:pt x="1021" y="1683"/>
                  </a:moveTo>
                  <a:cubicBezTo>
                    <a:pt x="1124" y="1815"/>
                    <a:pt x="1237" y="1952"/>
                    <a:pt x="1369" y="2093"/>
                  </a:cubicBezTo>
                  <a:cubicBezTo>
                    <a:pt x="1336" y="2248"/>
                    <a:pt x="1313" y="2394"/>
                    <a:pt x="1298" y="2540"/>
                  </a:cubicBezTo>
                  <a:cubicBezTo>
                    <a:pt x="1127" y="2558"/>
                    <a:pt x="966" y="2567"/>
                    <a:pt x="821" y="2567"/>
                  </a:cubicBezTo>
                  <a:cubicBezTo>
                    <a:pt x="410" y="2567"/>
                    <a:pt x="129" y="2494"/>
                    <a:pt x="94" y="2351"/>
                  </a:cubicBezTo>
                  <a:cubicBezTo>
                    <a:pt x="52" y="2168"/>
                    <a:pt x="438" y="1905"/>
                    <a:pt x="1021" y="1683"/>
                  </a:cubicBezTo>
                  <a:close/>
                  <a:moveTo>
                    <a:pt x="2357" y="2384"/>
                  </a:moveTo>
                  <a:lnTo>
                    <a:pt x="2357" y="2384"/>
                  </a:lnTo>
                  <a:cubicBezTo>
                    <a:pt x="2314" y="2535"/>
                    <a:pt x="2267" y="2676"/>
                    <a:pt x="2216" y="2812"/>
                  </a:cubicBezTo>
                  <a:cubicBezTo>
                    <a:pt x="2098" y="2718"/>
                    <a:pt x="1976" y="2615"/>
                    <a:pt x="1853" y="2502"/>
                  </a:cubicBezTo>
                  <a:cubicBezTo>
                    <a:pt x="1929" y="2488"/>
                    <a:pt x="2009" y="2474"/>
                    <a:pt x="2089" y="2455"/>
                  </a:cubicBezTo>
                  <a:cubicBezTo>
                    <a:pt x="2178" y="2431"/>
                    <a:pt x="2267" y="2408"/>
                    <a:pt x="2357" y="2384"/>
                  </a:cubicBezTo>
                  <a:close/>
                  <a:moveTo>
                    <a:pt x="2888" y="2220"/>
                  </a:moveTo>
                  <a:cubicBezTo>
                    <a:pt x="3265" y="2714"/>
                    <a:pt x="3453" y="3142"/>
                    <a:pt x="3316" y="3273"/>
                  </a:cubicBezTo>
                  <a:cubicBezTo>
                    <a:pt x="3287" y="3303"/>
                    <a:pt x="3244" y="3318"/>
                    <a:pt x="3189" y="3318"/>
                  </a:cubicBezTo>
                  <a:cubicBezTo>
                    <a:pt x="2993" y="3318"/>
                    <a:pt x="2647" y="3139"/>
                    <a:pt x="2258" y="2845"/>
                  </a:cubicBezTo>
                  <a:cubicBezTo>
                    <a:pt x="2314" y="2695"/>
                    <a:pt x="2366" y="2540"/>
                    <a:pt x="2413" y="2370"/>
                  </a:cubicBezTo>
                  <a:cubicBezTo>
                    <a:pt x="2583" y="2323"/>
                    <a:pt x="2738" y="2271"/>
                    <a:pt x="2888" y="2220"/>
                  </a:cubicBezTo>
                  <a:close/>
                  <a:moveTo>
                    <a:pt x="1792" y="2516"/>
                  </a:moveTo>
                  <a:cubicBezTo>
                    <a:pt x="1929" y="2643"/>
                    <a:pt x="2065" y="2761"/>
                    <a:pt x="2202" y="2859"/>
                  </a:cubicBezTo>
                  <a:cubicBezTo>
                    <a:pt x="1992" y="3413"/>
                    <a:pt x="1743" y="3789"/>
                    <a:pt x="1558" y="3789"/>
                  </a:cubicBezTo>
                  <a:cubicBezTo>
                    <a:pt x="1548" y="3789"/>
                    <a:pt x="1538" y="3788"/>
                    <a:pt x="1529" y="3786"/>
                  </a:cubicBezTo>
                  <a:cubicBezTo>
                    <a:pt x="1336" y="3744"/>
                    <a:pt x="1275" y="3245"/>
                    <a:pt x="1345" y="2587"/>
                  </a:cubicBezTo>
                  <a:cubicBezTo>
                    <a:pt x="1487" y="2568"/>
                    <a:pt x="1637" y="2544"/>
                    <a:pt x="1792" y="2516"/>
                  </a:cubicBezTo>
                  <a:close/>
                  <a:moveTo>
                    <a:pt x="2368" y="0"/>
                  </a:moveTo>
                  <a:cubicBezTo>
                    <a:pt x="2161" y="0"/>
                    <a:pt x="1902" y="372"/>
                    <a:pt x="1684" y="945"/>
                  </a:cubicBezTo>
                  <a:cubicBezTo>
                    <a:pt x="1293" y="650"/>
                    <a:pt x="947" y="475"/>
                    <a:pt x="735" y="475"/>
                  </a:cubicBezTo>
                  <a:cubicBezTo>
                    <a:pt x="666" y="475"/>
                    <a:pt x="612" y="493"/>
                    <a:pt x="574" y="531"/>
                  </a:cubicBezTo>
                  <a:cubicBezTo>
                    <a:pt x="419" y="686"/>
                    <a:pt x="598" y="1124"/>
                    <a:pt x="988" y="1641"/>
                  </a:cubicBezTo>
                  <a:cubicBezTo>
                    <a:pt x="381" y="1872"/>
                    <a:pt x="0" y="2149"/>
                    <a:pt x="47" y="2365"/>
                  </a:cubicBezTo>
                  <a:cubicBezTo>
                    <a:pt x="86" y="2533"/>
                    <a:pt x="385" y="2617"/>
                    <a:pt x="829" y="2617"/>
                  </a:cubicBezTo>
                  <a:cubicBezTo>
                    <a:pt x="970" y="2617"/>
                    <a:pt x="1126" y="2608"/>
                    <a:pt x="1294" y="2591"/>
                  </a:cubicBezTo>
                  <a:lnTo>
                    <a:pt x="1294" y="2591"/>
                  </a:lnTo>
                  <a:cubicBezTo>
                    <a:pt x="1218" y="3283"/>
                    <a:pt x="1298" y="3786"/>
                    <a:pt x="1520" y="3833"/>
                  </a:cubicBezTo>
                  <a:cubicBezTo>
                    <a:pt x="1532" y="3836"/>
                    <a:pt x="1545" y="3838"/>
                    <a:pt x="1559" y="3838"/>
                  </a:cubicBezTo>
                  <a:cubicBezTo>
                    <a:pt x="1765" y="3838"/>
                    <a:pt x="2023" y="3467"/>
                    <a:pt x="2239" y="2892"/>
                  </a:cubicBezTo>
                  <a:cubicBezTo>
                    <a:pt x="2635" y="3191"/>
                    <a:pt x="2981" y="3367"/>
                    <a:pt x="3194" y="3367"/>
                  </a:cubicBezTo>
                  <a:cubicBezTo>
                    <a:pt x="3262" y="3367"/>
                    <a:pt x="3316" y="3349"/>
                    <a:pt x="3354" y="3311"/>
                  </a:cubicBezTo>
                  <a:cubicBezTo>
                    <a:pt x="3504" y="3156"/>
                    <a:pt x="3330" y="2718"/>
                    <a:pt x="2935" y="2201"/>
                  </a:cubicBezTo>
                  <a:cubicBezTo>
                    <a:pt x="3547" y="1966"/>
                    <a:pt x="3928" y="1688"/>
                    <a:pt x="3876" y="1476"/>
                  </a:cubicBezTo>
                  <a:cubicBezTo>
                    <a:pt x="3837" y="1310"/>
                    <a:pt x="3543" y="1223"/>
                    <a:pt x="3104" y="1223"/>
                  </a:cubicBezTo>
                  <a:cubicBezTo>
                    <a:pt x="2962" y="1223"/>
                    <a:pt x="2804" y="1232"/>
                    <a:pt x="2634" y="1251"/>
                  </a:cubicBezTo>
                  <a:cubicBezTo>
                    <a:pt x="2705" y="559"/>
                    <a:pt x="2625" y="56"/>
                    <a:pt x="2404" y="4"/>
                  </a:cubicBezTo>
                  <a:cubicBezTo>
                    <a:pt x="2392" y="2"/>
                    <a:pt x="2380" y="0"/>
                    <a:pt x="2368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 rot="-5400000">
              <a:off x="8592619" y="4382825"/>
              <a:ext cx="80898" cy="73750"/>
            </a:xfrm>
            <a:custGeom>
              <a:avLst/>
              <a:gdLst/>
              <a:ahLst/>
              <a:cxnLst/>
              <a:rect l="l" t="t" r="r" b="b"/>
              <a:pathLst>
                <a:path w="1177" h="1073" extrusionOk="0">
                  <a:moveTo>
                    <a:pt x="591" y="1"/>
                  </a:moveTo>
                  <a:cubicBezTo>
                    <a:pt x="347" y="1"/>
                    <a:pt x="127" y="168"/>
                    <a:pt x="66" y="414"/>
                  </a:cubicBezTo>
                  <a:cubicBezTo>
                    <a:pt x="0" y="701"/>
                    <a:pt x="179" y="993"/>
                    <a:pt x="471" y="1059"/>
                  </a:cubicBezTo>
                  <a:cubicBezTo>
                    <a:pt x="511" y="1068"/>
                    <a:pt x="551" y="1072"/>
                    <a:pt x="590" y="1072"/>
                  </a:cubicBezTo>
                  <a:cubicBezTo>
                    <a:pt x="834" y="1072"/>
                    <a:pt x="1054" y="905"/>
                    <a:pt x="1110" y="654"/>
                  </a:cubicBezTo>
                  <a:cubicBezTo>
                    <a:pt x="1176" y="367"/>
                    <a:pt x="997" y="80"/>
                    <a:pt x="711" y="15"/>
                  </a:cubicBezTo>
                  <a:cubicBezTo>
                    <a:pt x="670" y="5"/>
                    <a:pt x="630" y="1"/>
                    <a:pt x="591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 rot="-5400000">
              <a:off x="8422953" y="4219894"/>
              <a:ext cx="420024" cy="399336"/>
            </a:xfrm>
            <a:custGeom>
              <a:avLst/>
              <a:gdLst/>
              <a:ahLst/>
              <a:cxnLst/>
              <a:rect l="l" t="t" r="r" b="b"/>
              <a:pathLst>
                <a:path w="6111" h="5810" extrusionOk="0">
                  <a:moveTo>
                    <a:pt x="2154" y="79"/>
                  </a:moveTo>
                  <a:cubicBezTo>
                    <a:pt x="2447" y="79"/>
                    <a:pt x="2907" y="659"/>
                    <a:pt x="3321" y="1519"/>
                  </a:cubicBezTo>
                  <a:cubicBezTo>
                    <a:pt x="3147" y="1660"/>
                    <a:pt x="2969" y="1815"/>
                    <a:pt x="2790" y="1980"/>
                  </a:cubicBezTo>
                  <a:cubicBezTo>
                    <a:pt x="2503" y="1924"/>
                    <a:pt x="2225" y="1886"/>
                    <a:pt x="1967" y="1858"/>
                  </a:cubicBezTo>
                  <a:cubicBezTo>
                    <a:pt x="1779" y="908"/>
                    <a:pt x="1807" y="183"/>
                    <a:pt x="2089" y="89"/>
                  </a:cubicBezTo>
                  <a:cubicBezTo>
                    <a:pt x="2110" y="82"/>
                    <a:pt x="2131" y="79"/>
                    <a:pt x="2154" y="79"/>
                  </a:cubicBezTo>
                  <a:close/>
                  <a:moveTo>
                    <a:pt x="3359" y="1594"/>
                  </a:moveTo>
                  <a:cubicBezTo>
                    <a:pt x="3444" y="1773"/>
                    <a:pt x="3528" y="1966"/>
                    <a:pt x="3608" y="2163"/>
                  </a:cubicBezTo>
                  <a:cubicBezTo>
                    <a:pt x="3491" y="2135"/>
                    <a:pt x="3368" y="2102"/>
                    <a:pt x="3246" y="2074"/>
                  </a:cubicBezTo>
                  <a:cubicBezTo>
                    <a:pt x="3124" y="2046"/>
                    <a:pt x="3006" y="2022"/>
                    <a:pt x="2884" y="1999"/>
                  </a:cubicBezTo>
                  <a:cubicBezTo>
                    <a:pt x="3044" y="1853"/>
                    <a:pt x="3204" y="1717"/>
                    <a:pt x="3359" y="1594"/>
                  </a:cubicBezTo>
                  <a:close/>
                  <a:moveTo>
                    <a:pt x="4963" y="733"/>
                  </a:moveTo>
                  <a:cubicBezTo>
                    <a:pt x="5048" y="733"/>
                    <a:pt x="5115" y="754"/>
                    <a:pt x="5160" y="799"/>
                  </a:cubicBezTo>
                  <a:cubicBezTo>
                    <a:pt x="5372" y="1006"/>
                    <a:pt x="5081" y="1670"/>
                    <a:pt x="4493" y="2441"/>
                  </a:cubicBezTo>
                  <a:cubicBezTo>
                    <a:pt x="4248" y="2352"/>
                    <a:pt x="3985" y="2267"/>
                    <a:pt x="3698" y="2192"/>
                  </a:cubicBezTo>
                  <a:cubicBezTo>
                    <a:pt x="3608" y="1961"/>
                    <a:pt x="3519" y="1745"/>
                    <a:pt x="3420" y="1543"/>
                  </a:cubicBezTo>
                  <a:cubicBezTo>
                    <a:pt x="4064" y="1041"/>
                    <a:pt x="4642" y="733"/>
                    <a:pt x="4963" y="733"/>
                  </a:cubicBezTo>
                  <a:close/>
                  <a:moveTo>
                    <a:pt x="1986" y="1942"/>
                  </a:moveTo>
                  <a:cubicBezTo>
                    <a:pt x="2216" y="1966"/>
                    <a:pt x="2465" y="1999"/>
                    <a:pt x="2719" y="2046"/>
                  </a:cubicBezTo>
                  <a:cubicBezTo>
                    <a:pt x="2630" y="2131"/>
                    <a:pt x="2541" y="2215"/>
                    <a:pt x="2451" y="2305"/>
                  </a:cubicBezTo>
                  <a:cubicBezTo>
                    <a:pt x="2348" y="2408"/>
                    <a:pt x="2249" y="2512"/>
                    <a:pt x="2150" y="2615"/>
                  </a:cubicBezTo>
                  <a:cubicBezTo>
                    <a:pt x="2084" y="2385"/>
                    <a:pt x="2028" y="2159"/>
                    <a:pt x="1986" y="1942"/>
                  </a:cubicBezTo>
                  <a:close/>
                  <a:moveTo>
                    <a:pt x="3735" y="2281"/>
                  </a:moveTo>
                  <a:lnTo>
                    <a:pt x="3735" y="2281"/>
                  </a:lnTo>
                  <a:cubicBezTo>
                    <a:pt x="3985" y="2352"/>
                    <a:pt x="4220" y="2427"/>
                    <a:pt x="4441" y="2507"/>
                  </a:cubicBezTo>
                  <a:cubicBezTo>
                    <a:pt x="4304" y="2681"/>
                    <a:pt x="4154" y="2860"/>
                    <a:pt x="3994" y="3043"/>
                  </a:cubicBezTo>
                  <a:cubicBezTo>
                    <a:pt x="3952" y="2907"/>
                    <a:pt x="3909" y="2770"/>
                    <a:pt x="3862" y="2629"/>
                  </a:cubicBezTo>
                  <a:cubicBezTo>
                    <a:pt x="3820" y="2512"/>
                    <a:pt x="3778" y="2394"/>
                    <a:pt x="3735" y="2281"/>
                  </a:cubicBezTo>
                  <a:close/>
                  <a:moveTo>
                    <a:pt x="1272" y="1902"/>
                  </a:moveTo>
                  <a:cubicBezTo>
                    <a:pt x="1465" y="1902"/>
                    <a:pt x="1676" y="1912"/>
                    <a:pt x="1901" y="1933"/>
                  </a:cubicBezTo>
                  <a:cubicBezTo>
                    <a:pt x="1953" y="2168"/>
                    <a:pt x="2014" y="2422"/>
                    <a:pt x="2089" y="2681"/>
                  </a:cubicBezTo>
                  <a:cubicBezTo>
                    <a:pt x="1906" y="2883"/>
                    <a:pt x="1741" y="3081"/>
                    <a:pt x="1590" y="3274"/>
                  </a:cubicBezTo>
                  <a:cubicBezTo>
                    <a:pt x="683" y="2930"/>
                    <a:pt x="85" y="2521"/>
                    <a:pt x="151" y="2234"/>
                  </a:cubicBezTo>
                  <a:cubicBezTo>
                    <a:pt x="202" y="2014"/>
                    <a:pt x="637" y="1902"/>
                    <a:pt x="1272" y="1902"/>
                  </a:cubicBezTo>
                  <a:close/>
                  <a:moveTo>
                    <a:pt x="2117" y="2770"/>
                  </a:moveTo>
                  <a:cubicBezTo>
                    <a:pt x="2155" y="2907"/>
                    <a:pt x="2202" y="3043"/>
                    <a:pt x="2249" y="3184"/>
                  </a:cubicBezTo>
                  <a:cubicBezTo>
                    <a:pt x="2287" y="3302"/>
                    <a:pt x="2329" y="3419"/>
                    <a:pt x="2376" y="3532"/>
                  </a:cubicBezTo>
                  <a:cubicBezTo>
                    <a:pt x="2127" y="3462"/>
                    <a:pt x="1891" y="3382"/>
                    <a:pt x="1670" y="3302"/>
                  </a:cubicBezTo>
                  <a:cubicBezTo>
                    <a:pt x="1807" y="3128"/>
                    <a:pt x="1953" y="2949"/>
                    <a:pt x="2117" y="2770"/>
                  </a:cubicBezTo>
                  <a:close/>
                  <a:moveTo>
                    <a:pt x="2813" y="2065"/>
                  </a:moveTo>
                  <a:cubicBezTo>
                    <a:pt x="2950" y="2088"/>
                    <a:pt x="3091" y="2116"/>
                    <a:pt x="3227" y="2149"/>
                  </a:cubicBezTo>
                  <a:cubicBezTo>
                    <a:pt x="3368" y="2182"/>
                    <a:pt x="3505" y="2220"/>
                    <a:pt x="3641" y="2253"/>
                  </a:cubicBezTo>
                  <a:cubicBezTo>
                    <a:pt x="3693" y="2385"/>
                    <a:pt x="3740" y="2516"/>
                    <a:pt x="3787" y="2653"/>
                  </a:cubicBezTo>
                  <a:cubicBezTo>
                    <a:pt x="3839" y="2808"/>
                    <a:pt x="3886" y="2958"/>
                    <a:pt x="3933" y="3109"/>
                  </a:cubicBezTo>
                  <a:cubicBezTo>
                    <a:pt x="3825" y="3222"/>
                    <a:pt x="3716" y="3339"/>
                    <a:pt x="3604" y="3452"/>
                  </a:cubicBezTo>
                  <a:cubicBezTo>
                    <a:pt x="3500" y="3556"/>
                    <a:pt x="3397" y="3655"/>
                    <a:pt x="3298" y="3749"/>
                  </a:cubicBezTo>
                  <a:cubicBezTo>
                    <a:pt x="3161" y="3720"/>
                    <a:pt x="3020" y="3692"/>
                    <a:pt x="2879" y="3659"/>
                  </a:cubicBezTo>
                  <a:cubicBezTo>
                    <a:pt x="2738" y="3631"/>
                    <a:pt x="2602" y="3593"/>
                    <a:pt x="2470" y="3556"/>
                  </a:cubicBezTo>
                  <a:cubicBezTo>
                    <a:pt x="2418" y="3429"/>
                    <a:pt x="2367" y="3292"/>
                    <a:pt x="2319" y="3156"/>
                  </a:cubicBezTo>
                  <a:cubicBezTo>
                    <a:pt x="2268" y="3005"/>
                    <a:pt x="2221" y="2855"/>
                    <a:pt x="2178" y="2704"/>
                  </a:cubicBezTo>
                  <a:cubicBezTo>
                    <a:pt x="2282" y="2587"/>
                    <a:pt x="2390" y="2474"/>
                    <a:pt x="2508" y="2356"/>
                  </a:cubicBezTo>
                  <a:cubicBezTo>
                    <a:pt x="2606" y="2258"/>
                    <a:pt x="2710" y="2159"/>
                    <a:pt x="2813" y="2065"/>
                  </a:cubicBezTo>
                  <a:close/>
                  <a:moveTo>
                    <a:pt x="3956" y="3194"/>
                  </a:moveTo>
                  <a:cubicBezTo>
                    <a:pt x="4027" y="3429"/>
                    <a:pt x="4079" y="3655"/>
                    <a:pt x="4126" y="3871"/>
                  </a:cubicBezTo>
                  <a:cubicBezTo>
                    <a:pt x="3890" y="3847"/>
                    <a:pt x="3646" y="3810"/>
                    <a:pt x="3392" y="3767"/>
                  </a:cubicBezTo>
                  <a:cubicBezTo>
                    <a:pt x="3481" y="3683"/>
                    <a:pt x="3571" y="3598"/>
                    <a:pt x="3660" y="3509"/>
                  </a:cubicBezTo>
                  <a:cubicBezTo>
                    <a:pt x="3763" y="3405"/>
                    <a:pt x="3862" y="3302"/>
                    <a:pt x="3956" y="3194"/>
                  </a:cubicBezTo>
                  <a:close/>
                  <a:moveTo>
                    <a:pt x="4516" y="2540"/>
                  </a:moveTo>
                  <a:cubicBezTo>
                    <a:pt x="5424" y="2883"/>
                    <a:pt x="6026" y="3288"/>
                    <a:pt x="5955" y="3575"/>
                  </a:cubicBezTo>
                  <a:cubicBezTo>
                    <a:pt x="5905" y="3798"/>
                    <a:pt x="5472" y="3911"/>
                    <a:pt x="4835" y="3911"/>
                  </a:cubicBezTo>
                  <a:cubicBezTo>
                    <a:pt x="4642" y="3911"/>
                    <a:pt x="4431" y="3901"/>
                    <a:pt x="4206" y="3880"/>
                  </a:cubicBezTo>
                  <a:cubicBezTo>
                    <a:pt x="4159" y="3640"/>
                    <a:pt x="4097" y="3391"/>
                    <a:pt x="4017" y="3128"/>
                  </a:cubicBezTo>
                  <a:cubicBezTo>
                    <a:pt x="4201" y="2925"/>
                    <a:pt x="4370" y="2728"/>
                    <a:pt x="4516" y="2540"/>
                  </a:cubicBezTo>
                  <a:close/>
                  <a:moveTo>
                    <a:pt x="2503" y="3645"/>
                  </a:moveTo>
                  <a:cubicBezTo>
                    <a:pt x="2621" y="3678"/>
                    <a:pt x="2738" y="3706"/>
                    <a:pt x="2860" y="3739"/>
                  </a:cubicBezTo>
                  <a:cubicBezTo>
                    <a:pt x="2987" y="3767"/>
                    <a:pt x="3105" y="3791"/>
                    <a:pt x="3223" y="3814"/>
                  </a:cubicBezTo>
                  <a:cubicBezTo>
                    <a:pt x="3067" y="3960"/>
                    <a:pt x="2907" y="4097"/>
                    <a:pt x="2752" y="4219"/>
                  </a:cubicBezTo>
                  <a:cubicBezTo>
                    <a:pt x="2668" y="4040"/>
                    <a:pt x="2583" y="3847"/>
                    <a:pt x="2503" y="3645"/>
                  </a:cubicBezTo>
                  <a:close/>
                  <a:moveTo>
                    <a:pt x="1619" y="3368"/>
                  </a:moveTo>
                  <a:cubicBezTo>
                    <a:pt x="1863" y="3457"/>
                    <a:pt x="2127" y="3542"/>
                    <a:pt x="2409" y="3622"/>
                  </a:cubicBezTo>
                  <a:cubicBezTo>
                    <a:pt x="2498" y="3852"/>
                    <a:pt x="2592" y="4068"/>
                    <a:pt x="2686" y="4271"/>
                  </a:cubicBezTo>
                  <a:cubicBezTo>
                    <a:pt x="2047" y="4773"/>
                    <a:pt x="1469" y="5081"/>
                    <a:pt x="1148" y="5081"/>
                  </a:cubicBezTo>
                  <a:cubicBezTo>
                    <a:pt x="1063" y="5081"/>
                    <a:pt x="996" y="5059"/>
                    <a:pt x="951" y="5014"/>
                  </a:cubicBezTo>
                  <a:cubicBezTo>
                    <a:pt x="739" y="4802"/>
                    <a:pt x="1031" y="4139"/>
                    <a:pt x="1619" y="3368"/>
                  </a:cubicBezTo>
                  <a:close/>
                  <a:moveTo>
                    <a:pt x="3321" y="3833"/>
                  </a:moveTo>
                  <a:cubicBezTo>
                    <a:pt x="3608" y="3885"/>
                    <a:pt x="3886" y="3927"/>
                    <a:pt x="4140" y="3951"/>
                  </a:cubicBezTo>
                  <a:cubicBezTo>
                    <a:pt x="4333" y="4906"/>
                    <a:pt x="4300" y="5625"/>
                    <a:pt x="4022" y="5724"/>
                  </a:cubicBezTo>
                  <a:cubicBezTo>
                    <a:pt x="4001" y="5731"/>
                    <a:pt x="3979" y="5735"/>
                    <a:pt x="3956" y="5735"/>
                  </a:cubicBezTo>
                  <a:cubicBezTo>
                    <a:pt x="3660" y="5735"/>
                    <a:pt x="3204" y="5154"/>
                    <a:pt x="2785" y="4290"/>
                  </a:cubicBezTo>
                  <a:cubicBezTo>
                    <a:pt x="2959" y="4153"/>
                    <a:pt x="3138" y="3998"/>
                    <a:pt x="3321" y="3833"/>
                  </a:cubicBezTo>
                  <a:close/>
                  <a:moveTo>
                    <a:pt x="2145" y="0"/>
                  </a:moveTo>
                  <a:cubicBezTo>
                    <a:pt x="2116" y="0"/>
                    <a:pt x="2088" y="5"/>
                    <a:pt x="2061" y="14"/>
                  </a:cubicBezTo>
                  <a:cubicBezTo>
                    <a:pt x="1741" y="127"/>
                    <a:pt x="1689" y="856"/>
                    <a:pt x="1887" y="1853"/>
                  </a:cubicBezTo>
                  <a:cubicBezTo>
                    <a:pt x="1670" y="1833"/>
                    <a:pt x="1466" y="1823"/>
                    <a:pt x="1279" y="1823"/>
                  </a:cubicBezTo>
                  <a:cubicBezTo>
                    <a:pt x="594" y="1823"/>
                    <a:pt x="135" y="1957"/>
                    <a:pt x="76" y="2215"/>
                  </a:cubicBezTo>
                  <a:cubicBezTo>
                    <a:pt x="1" y="2549"/>
                    <a:pt x="593" y="2977"/>
                    <a:pt x="1543" y="3339"/>
                  </a:cubicBezTo>
                  <a:cubicBezTo>
                    <a:pt x="932" y="4148"/>
                    <a:pt x="654" y="4826"/>
                    <a:pt x="894" y="5066"/>
                  </a:cubicBezTo>
                  <a:cubicBezTo>
                    <a:pt x="953" y="5125"/>
                    <a:pt x="1038" y="5154"/>
                    <a:pt x="1145" y="5154"/>
                  </a:cubicBezTo>
                  <a:cubicBezTo>
                    <a:pt x="1493" y="5154"/>
                    <a:pt x="2073" y="4852"/>
                    <a:pt x="2724" y="4341"/>
                  </a:cubicBezTo>
                  <a:cubicBezTo>
                    <a:pt x="3155" y="5233"/>
                    <a:pt x="3625" y="5809"/>
                    <a:pt x="3958" y="5809"/>
                  </a:cubicBezTo>
                  <a:cubicBezTo>
                    <a:pt x="3988" y="5809"/>
                    <a:pt x="4018" y="5805"/>
                    <a:pt x="4046" y="5795"/>
                  </a:cubicBezTo>
                  <a:cubicBezTo>
                    <a:pt x="4370" y="5687"/>
                    <a:pt x="4417" y="4953"/>
                    <a:pt x="4224" y="3960"/>
                  </a:cubicBezTo>
                  <a:lnTo>
                    <a:pt x="4224" y="3960"/>
                  </a:lnTo>
                  <a:cubicBezTo>
                    <a:pt x="4434" y="3979"/>
                    <a:pt x="4631" y="3988"/>
                    <a:pt x="4813" y="3988"/>
                  </a:cubicBezTo>
                  <a:cubicBezTo>
                    <a:pt x="5504" y="3988"/>
                    <a:pt x="5972" y="3854"/>
                    <a:pt x="6035" y="3593"/>
                  </a:cubicBezTo>
                  <a:cubicBezTo>
                    <a:pt x="6111" y="3264"/>
                    <a:pt x="5513" y="2831"/>
                    <a:pt x="4568" y="2474"/>
                  </a:cubicBezTo>
                  <a:cubicBezTo>
                    <a:pt x="5179" y="1665"/>
                    <a:pt x="5457" y="983"/>
                    <a:pt x="5217" y="743"/>
                  </a:cubicBezTo>
                  <a:cubicBezTo>
                    <a:pt x="5159" y="685"/>
                    <a:pt x="5075" y="657"/>
                    <a:pt x="4969" y="657"/>
                  </a:cubicBezTo>
                  <a:cubicBezTo>
                    <a:pt x="4622" y="657"/>
                    <a:pt x="4040" y="958"/>
                    <a:pt x="3387" y="1467"/>
                  </a:cubicBezTo>
                  <a:cubicBezTo>
                    <a:pt x="2951" y="577"/>
                    <a:pt x="2478" y="0"/>
                    <a:pt x="2145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 rot="-5400000">
              <a:off x="9103405" y="4591461"/>
              <a:ext cx="296168" cy="276580"/>
            </a:xfrm>
            <a:custGeom>
              <a:avLst/>
              <a:gdLst/>
              <a:ahLst/>
              <a:cxnLst/>
              <a:rect l="l" t="t" r="r" b="b"/>
              <a:pathLst>
                <a:path w="4309" h="4024" extrusionOk="0">
                  <a:moveTo>
                    <a:pt x="1593" y="0"/>
                  </a:moveTo>
                  <a:cubicBezTo>
                    <a:pt x="1475" y="0"/>
                    <a:pt x="1368" y="79"/>
                    <a:pt x="1336" y="202"/>
                  </a:cubicBezTo>
                  <a:cubicBezTo>
                    <a:pt x="1298" y="343"/>
                    <a:pt x="1383" y="489"/>
                    <a:pt x="1529" y="526"/>
                  </a:cubicBezTo>
                  <a:cubicBezTo>
                    <a:pt x="1550" y="531"/>
                    <a:pt x="1571" y="534"/>
                    <a:pt x="1592" y="534"/>
                  </a:cubicBezTo>
                  <a:cubicBezTo>
                    <a:pt x="1612" y="534"/>
                    <a:pt x="1632" y="531"/>
                    <a:pt x="1651" y="526"/>
                  </a:cubicBezTo>
                  <a:lnTo>
                    <a:pt x="2098" y="1618"/>
                  </a:lnTo>
                  <a:cubicBezTo>
                    <a:pt x="1966" y="1684"/>
                    <a:pt x="1863" y="1806"/>
                    <a:pt x="1820" y="1961"/>
                  </a:cubicBezTo>
                  <a:cubicBezTo>
                    <a:pt x="1806" y="2013"/>
                    <a:pt x="1802" y="2065"/>
                    <a:pt x="1806" y="2116"/>
                  </a:cubicBezTo>
                  <a:lnTo>
                    <a:pt x="729" y="2253"/>
                  </a:lnTo>
                  <a:cubicBezTo>
                    <a:pt x="701" y="2135"/>
                    <a:pt x="607" y="2036"/>
                    <a:pt x="480" y="2003"/>
                  </a:cubicBezTo>
                  <a:cubicBezTo>
                    <a:pt x="451" y="1996"/>
                    <a:pt x="422" y="1993"/>
                    <a:pt x="394" y="1993"/>
                  </a:cubicBezTo>
                  <a:cubicBezTo>
                    <a:pt x="236" y="1993"/>
                    <a:pt x="92" y="2098"/>
                    <a:pt x="52" y="2257"/>
                  </a:cubicBezTo>
                  <a:cubicBezTo>
                    <a:pt x="0" y="2446"/>
                    <a:pt x="113" y="2638"/>
                    <a:pt x="306" y="2685"/>
                  </a:cubicBezTo>
                  <a:cubicBezTo>
                    <a:pt x="335" y="2693"/>
                    <a:pt x="364" y="2696"/>
                    <a:pt x="392" y="2696"/>
                  </a:cubicBezTo>
                  <a:cubicBezTo>
                    <a:pt x="548" y="2696"/>
                    <a:pt x="690" y="2591"/>
                    <a:pt x="734" y="2431"/>
                  </a:cubicBezTo>
                  <a:cubicBezTo>
                    <a:pt x="739" y="2403"/>
                    <a:pt x="743" y="2375"/>
                    <a:pt x="743" y="2347"/>
                  </a:cubicBezTo>
                  <a:lnTo>
                    <a:pt x="1816" y="2206"/>
                  </a:lnTo>
                  <a:cubicBezTo>
                    <a:pt x="1853" y="2361"/>
                    <a:pt x="1952" y="2497"/>
                    <a:pt x="2103" y="2573"/>
                  </a:cubicBezTo>
                  <a:lnTo>
                    <a:pt x="1736" y="3495"/>
                  </a:lnTo>
                  <a:cubicBezTo>
                    <a:pt x="1718" y="3491"/>
                    <a:pt x="1699" y="3489"/>
                    <a:pt x="1682" y="3489"/>
                  </a:cubicBezTo>
                  <a:cubicBezTo>
                    <a:pt x="1561" y="3489"/>
                    <a:pt x="1453" y="3569"/>
                    <a:pt x="1421" y="3692"/>
                  </a:cubicBezTo>
                  <a:cubicBezTo>
                    <a:pt x="1388" y="3833"/>
                    <a:pt x="1472" y="3979"/>
                    <a:pt x="1613" y="4017"/>
                  </a:cubicBezTo>
                  <a:cubicBezTo>
                    <a:pt x="1635" y="4021"/>
                    <a:pt x="1656" y="4024"/>
                    <a:pt x="1677" y="4024"/>
                  </a:cubicBezTo>
                  <a:cubicBezTo>
                    <a:pt x="1799" y="4024"/>
                    <a:pt x="1910" y="3944"/>
                    <a:pt x="1938" y="3824"/>
                  </a:cubicBezTo>
                  <a:cubicBezTo>
                    <a:pt x="1971" y="3706"/>
                    <a:pt x="1919" y="3589"/>
                    <a:pt x="1820" y="3527"/>
                  </a:cubicBezTo>
                  <a:lnTo>
                    <a:pt x="2187" y="2606"/>
                  </a:lnTo>
                  <a:cubicBezTo>
                    <a:pt x="2192" y="2606"/>
                    <a:pt x="2201" y="2610"/>
                    <a:pt x="2206" y="2610"/>
                  </a:cubicBezTo>
                  <a:cubicBezTo>
                    <a:pt x="2251" y="2622"/>
                    <a:pt x="2296" y="2628"/>
                    <a:pt x="2340" y="2628"/>
                  </a:cubicBezTo>
                  <a:cubicBezTo>
                    <a:pt x="2472" y="2628"/>
                    <a:pt x="2596" y="2578"/>
                    <a:pt x="2691" y="2497"/>
                  </a:cubicBezTo>
                  <a:lnTo>
                    <a:pt x="3448" y="3231"/>
                  </a:lnTo>
                  <a:cubicBezTo>
                    <a:pt x="3424" y="3259"/>
                    <a:pt x="3410" y="3288"/>
                    <a:pt x="3401" y="3320"/>
                  </a:cubicBezTo>
                  <a:cubicBezTo>
                    <a:pt x="3363" y="3476"/>
                    <a:pt x="3457" y="3631"/>
                    <a:pt x="3608" y="3669"/>
                  </a:cubicBezTo>
                  <a:cubicBezTo>
                    <a:pt x="3631" y="3674"/>
                    <a:pt x="3654" y="3677"/>
                    <a:pt x="3677" y="3677"/>
                  </a:cubicBezTo>
                  <a:cubicBezTo>
                    <a:pt x="3803" y="3677"/>
                    <a:pt x="3919" y="3593"/>
                    <a:pt x="3951" y="3462"/>
                  </a:cubicBezTo>
                  <a:cubicBezTo>
                    <a:pt x="3994" y="3311"/>
                    <a:pt x="3899" y="3156"/>
                    <a:pt x="3749" y="3118"/>
                  </a:cubicBezTo>
                  <a:cubicBezTo>
                    <a:pt x="3726" y="3112"/>
                    <a:pt x="3703" y="3109"/>
                    <a:pt x="3680" y="3109"/>
                  </a:cubicBezTo>
                  <a:cubicBezTo>
                    <a:pt x="3618" y="3109"/>
                    <a:pt x="3557" y="3131"/>
                    <a:pt x="3509" y="3165"/>
                  </a:cubicBezTo>
                  <a:lnTo>
                    <a:pt x="2752" y="2431"/>
                  </a:lnTo>
                  <a:cubicBezTo>
                    <a:pt x="2799" y="2375"/>
                    <a:pt x="2836" y="2304"/>
                    <a:pt x="2855" y="2225"/>
                  </a:cubicBezTo>
                  <a:cubicBezTo>
                    <a:pt x="2893" y="2088"/>
                    <a:pt x="2869" y="1952"/>
                    <a:pt x="2808" y="1834"/>
                  </a:cubicBezTo>
                  <a:lnTo>
                    <a:pt x="3674" y="1251"/>
                  </a:lnTo>
                  <a:cubicBezTo>
                    <a:pt x="3716" y="1303"/>
                    <a:pt x="3777" y="1340"/>
                    <a:pt x="3843" y="1359"/>
                  </a:cubicBezTo>
                  <a:cubicBezTo>
                    <a:pt x="3872" y="1366"/>
                    <a:pt x="3901" y="1370"/>
                    <a:pt x="3929" y="1370"/>
                  </a:cubicBezTo>
                  <a:cubicBezTo>
                    <a:pt x="4084" y="1370"/>
                    <a:pt x="4222" y="1265"/>
                    <a:pt x="4262" y="1110"/>
                  </a:cubicBezTo>
                  <a:cubicBezTo>
                    <a:pt x="4309" y="926"/>
                    <a:pt x="4201" y="738"/>
                    <a:pt x="4017" y="691"/>
                  </a:cubicBezTo>
                  <a:cubicBezTo>
                    <a:pt x="3989" y="684"/>
                    <a:pt x="3961" y="680"/>
                    <a:pt x="3933" y="680"/>
                  </a:cubicBezTo>
                  <a:cubicBezTo>
                    <a:pt x="3779" y="680"/>
                    <a:pt x="3638" y="785"/>
                    <a:pt x="3598" y="940"/>
                  </a:cubicBezTo>
                  <a:cubicBezTo>
                    <a:pt x="3575" y="1020"/>
                    <a:pt x="3589" y="1105"/>
                    <a:pt x="3622" y="1176"/>
                  </a:cubicBezTo>
                  <a:lnTo>
                    <a:pt x="2756" y="1759"/>
                  </a:lnTo>
                  <a:cubicBezTo>
                    <a:pt x="2686" y="1669"/>
                    <a:pt x="2587" y="1604"/>
                    <a:pt x="2474" y="1575"/>
                  </a:cubicBezTo>
                  <a:cubicBezTo>
                    <a:pt x="2430" y="1565"/>
                    <a:pt x="2386" y="1560"/>
                    <a:pt x="2343" y="1560"/>
                  </a:cubicBezTo>
                  <a:cubicBezTo>
                    <a:pt x="2287" y="1560"/>
                    <a:pt x="2233" y="1569"/>
                    <a:pt x="2183" y="1585"/>
                  </a:cubicBezTo>
                  <a:lnTo>
                    <a:pt x="1736" y="494"/>
                  </a:lnTo>
                  <a:cubicBezTo>
                    <a:pt x="1792" y="456"/>
                    <a:pt x="1835" y="404"/>
                    <a:pt x="1853" y="334"/>
                  </a:cubicBezTo>
                  <a:cubicBezTo>
                    <a:pt x="1891" y="193"/>
                    <a:pt x="1802" y="47"/>
                    <a:pt x="1661" y="9"/>
                  </a:cubicBezTo>
                  <a:cubicBezTo>
                    <a:pt x="1638" y="3"/>
                    <a:pt x="1615" y="0"/>
                    <a:pt x="1593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 rot="-5400000">
              <a:off x="8821842" y="1999602"/>
              <a:ext cx="407721" cy="393287"/>
            </a:xfrm>
            <a:custGeom>
              <a:avLst/>
              <a:gdLst/>
              <a:ahLst/>
              <a:cxnLst/>
              <a:rect l="l" t="t" r="r" b="b"/>
              <a:pathLst>
                <a:path w="5932" h="5722" extrusionOk="0">
                  <a:moveTo>
                    <a:pt x="2107" y="0"/>
                  </a:moveTo>
                  <a:cubicBezTo>
                    <a:pt x="2046" y="0"/>
                    <a:pt x="1985" y="15"/>
                    <a:pt x="1929" y="46"/>
                  </a:cubicBezTo>
                  <a:cubicBezTo>
                    <a:pt x="1750" y="145"/>
                    <a:pt x="1689" y="371"/>
                    <a:pt x="1788" y="549"/>
                  </a:cubicBezTo>
                  <a:cubicBezTo>
                    <a:pt x="1854" y="671"/>
                    <a:pt x="1979" y="737"/>
                    <a:pt x="2108" y="737"/>
                  </a:cubicBezTo>
                  <a:cubicBezTo>
                    <a:pt x="2135" y="737"/>
                    <a:pt x="2161" y="734"/>
                    <a:pt x="2187" y="728"/>
                  </a:cubicBezTo>
                  <a:lnTo>
                    <a:pt x="2695" y="2003"/>
                  </a:lnTo>
                  <a:cubicBezTo>
                    <a:pt x="2686" y="2008"/>
                    <a:pt x="2677" y="2012"/>
                    <a:pt x="2667" y="2017"/>
                  </a:cubicBezTo>
                  <a:cubicBezTo>
                    <a:pt x="2451" y="2139"/>
                    <a:pt x="2314" y="2356"/>
                    <a:pt x="2291" y="2591"/>
                  </a:cubicBezTo>
                  <a:lnTo>
                    <a:pt x="837" y="2572"/>
                  </a:lnTo>
                  <a:cubicBezTo>
                    <a:pt x="833" y="2525"/>
                    <a:pt x="819" y="2483"/>
                    <a:pt x="795" y="2440"/>
                  </a:cubicBezTo>
                  <a:cubicBezTo>
                    <a:pt x="721" y="2309"/>
                    <a:pt x="589" y="2236"/>
                    <a:pt x="450" y="2236"/>
                  </a:cubicBezTo>
                  <a:cubicBezTo>
                    <a:pt x="386" y="2236"/>
                    <a:pt x="320" y="2252"/>
                    <a:pt x="259" y="2285"/>
                  </a:cubicBezTo>
                  <a:cubicBezTo>
                    <a:pt x="71" y="2389"/>
                    <a:pt x="0" y="2628"/>
                    <a:pt x="108" y="2821"/>
                  </a:cubicBezTo>
                  <a:cubicBezTo>
                    <a:pt x="179" y="2949"/>
                    <a:pt x="312" y="3023"/>
                    <a:pt x="449" y="3023"/>
                  </a:cubicBezTo>
                  <a:cubicBezTo>
                    <a:pt x="514" y="3023"/>
                    <a:pt x="580" y="3006"/>
                    <a:pt x="640" y="2972"/>
                  </a:cubicBezTo>
                  <a:cubicBezTo>
                    <a:pt x="748" y="2911"/>
                    <a:pt x="814" y="2807"/>
                    <a:pt x="837" y="2699"/>
                  </a:cubicBezTo>
                  <a:lnTo>
                    <a:pt x="2291" y="2718"/>
                  </a:lnTo>
                  <a:cubicBezTo>
                    <a:pt x="2300" y="2821"/>
                    <a:pt x="2329" y="2925"/>
                    <a:pt x="2380" y="3019"/>
                  </a:cubicBezTo>
                  <a:cubicBezTo>
                    <a:pt x="2479" y="3193"/>
                    <a:pt x="2630" y="3311"/>
                    <a:pt x="2804" y="3367"/>
                  </a:cubicBezTo>
                  <a:lnTo>
                    <a:pt x="2488" y="4773"/>
                  </a:lnTo>
                  <a:cubicBezTo>
                    <a:pt x="2473" y="4772"/>
                    <a:pt x="2457" y="4771"/>
                    <a:pt x="2441" y="4771"/>
                  </a:cubicBezTo>
                  <a:cubicBezTo>
                    <a:pt x="2363" y="4771"/>
                    <a:pt x="2286" y="4791"/>
                    <a:pt x="2216" y="4830"/>
                  </a:cubicBezTo>
                  <a:cubicBezTo>
                    <a:pt x="1985" y="4957"/>
                    <a:pt x="1905" y="5244"/>
                    <a:pt x="2032" y="5474"/>
                  </a:cubicBezTo>
                  <a:cubicBezTo>
                    <a:pt x="2119" y="5632"/>
                    <a:pt x="2281" y="5721"/>
                    <a:pt x="2448" y="5721"/>
                  </a:cubicBezTo>
                  <a:cubicBezTo>
                    <a:pt x="2526" y="5721"/>
                    <a:pt x="2604" y="5702"/>
                    <a:pt x="2677" y="5662"/>
                  </a:cubicBezTo>
                  <a:cubicBezTo>
                    <a:pt x="2907" y="5535"/>
                    <a:pt x="2987" y="5244"/>
                    <a:pt x="2860" y="5013"/>
                  </a:cubicBezTo>
                  <a:cubicBezTo>
                    <a:pt x="2804" y="4910"/>
                    <a:pt x="2714" y="4839"/>
                    <a:pt x="2611" y="4802"/>
                  </a:cubicBezTo>
                  <a:lnTo>
                    <a:pt x="2926" y="3395"/>
                  </a:lnTo>
                  <a:cubicBezTo>
                    <a:pt x="2959" y="3399"/>
                    <a:pt x="2992" y="3401"/>
                    <a:pt x="3025" y="3401"/>
                  </a:cubicBezTo>
                  <a:cubicBezTo>
                    <a:pt x="3148" y="3401"/>
                    <a:pt x="3272" y="3373"/>
                    <a:pt x="3387" y="3306"/>
                  </a:cubicBezTo>
                  <a:cubicBezTo>
                    <a:pt x="3509" y="3240"/>
                    <a:pt x="3608" y="3141"/>
                    <a:pt x="3669" y="3024"/>
                  </a:cubicBezTo>
                  <a:lnTo>
                    <a:pt x="5151" y="3696"/>
                  </a:lnTo>
                  <a:cubicBezTo>
                    <a:pt x="5127" y="3781"/>
                    <a:pt x="5137" y="3880"/>
                    <a:pt x="5188" y="3964"/>
                  </a:cubicBezTo>
                  <a:cubicBezTo>
                    <a:pt x="5256" y="4087"/>
                    <a:pt x="5381" y="4156"/>
                    <a:pt x="5510" y="4156"/>
                  </a:cubicBezTo>
                  <a:cubicBezTo>
                    <a:pt x="5570" y="4156"/>
                    <a:pt x="5631" y="4141"/>
                    <a:pt x="5687" y="4110"/>
                  </a:cubicBezTo>
                  <a:cubicBezTo>
                    <a:pt x="5866" y="4011"/>
                    <a:pt x="5932" y="3786"/>
                    <a:pt x="5833" y="3607"/>
                  </a:cubicBezTo>
                  <a:cubicBezTo>
                    <a:pt x="5766" y="3486"/>
                    <a:pt x="5641" y="3419"/>
                    <a:pt x="5511" y="3419"/>
                  </a:cubicBezTo>
                  <a:cubicBezTo>
                    <a:pt x="5450" y="3419"/>
                    <a:pt x="5387" y="3434"/>
                    <a:pt x="5329" y="3466"/>
                  </a:cubicBezTo>
                  <a:cubicBezTo>
                    <a:pt x="5278" y="3494"/>
                    <a:pt x="5235" y="3536"/>
                    <a:pt x="5207" y="3579"/>
                  </a:cubicBezTo>
                  <a:lnTo>
                    <a:pt x="3721" y="2911"/>
                  </a:lnTo>
                  <a:cubicBezTo>
                    <a:pt x="3791" y="2718"/>
                    <a:pt x="3782" y="2497"/>
                    <a:pt x="3674" y="2304"/>
                  </a:cubicBezTo>
                  <a:cubicBezTo>
                    <a:pt x="3636" y="2238"/>
                    <a:pt x="3594" y="2182"/>
                    <a:pt x="3542" y="2135"/>
                  </a:cubicBezTo>
                  <a:lnTo>
                    <a:pt x="4488" y="973"/>
                  </a:lnTo>
                  <a:cubicBezTo>
                    <a:pt x="4566" y="1021"/>
                    <a:pt x="4657" y="1047"/>
                    <a:pt x="4749" y="1047"/>
                  </a:cubicBezTo>
                  <a:cubicBezTo>
                    <a:pt x="4828" y="1047"/>
                    <a:pt x="4908" y="1028"/>
                    <a:pt x="4981" y="987"/>
                  </a:cubicBezTo>
                  <a:cubicBezTo>
                    <a:pt x="5217" y="855"/>
                    <a:pt x="5301" y="559"/>
                    <a:pt x="5170" y="324"/>
                  </a:cubicBezTo>
                  <a:cubicBezTo>
                    <a:pt x="5080" y="164"/>
                    <a:pt x="4914" y="73"/>
                    <a:pt x="4743" y="73"/>
                  </a:cubicBezTo>
                  <a:cubicBezTo>
                    <a:pt x="4663" y="73"/>
                    <a:pt x="4582" y="93"/>
                    <a:pt x="4506" y="136"/>
                  </a:cubicBezTo>
                  <a:cubicBezTo>
                    <a:pt x="4271" y="267"/>
                    <a:pt x="4186" y="564"/>
                    <a:pt x="4318" y="799"/>
                  </a:cubicBezTo>
                  <a:cubicBezTo>
                    <a:pt x="4337" y="836"/>
                    <a:pt x="4365" y="865"/>
                    <a:pt x="4389" y="893"/>
                  </a:cubicBezTo>
                  <a:lnTo>
                    <a:pt x="3443" y="2055"/>
                  </a:lnTo>
                  <a:cubicBezTo>
                    <a:pt x="3320" y="1969"/>
                    <a:pt x="3174" y="1924"/>
                    <a:pt x="3027" y="1924"/>
                  </a:cubicBezTo>
                  <a:cubicBezTo>
                    <a:pt x="2955" y="1924"/>
                    <a:pt x="2883" y="1934"/>
                    <a:pt x="2813" y="1956"/>
                  </a:cubicBezTo>
                  <a:lnTo>
                    <a:pt x="2300" y="681"/>
                  </a:lnTo>
                  <a:cubicBezTo>
                    <a:pt x="2470" y="578"/>
                    <a:pt x="2526" y="361"/>
                    <a:pt x="2432" y="192"/>
                  </a:cubicBezTo>
                  <a:cubicBezTo>
                    <a:pt x="2364" y="70"/>
                    <a:pt x="2237" y="0"/>
                    <a:pt x="2107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 rot="-5400000">
              <a:off x="8962022" y="4637444"/>
              <a:ext cx="33060" cy="32717"/>
            </a:xfrm>
            <a:custGeom>
              <a:avLst/>
              <a:gdLst/>
              <a:ahLst/>
              <a:cxnLst/>
              <a:rect l="l" t="t" r="r" b="b"/>
              <a:pathLst>
                <a:path w="481" h="476" extrusionOk="0">
                  <a:moveTo>
                    <a:pt x="241" y="0"/>
                  </a:moveTo>
                  <a:cubicBezTo>
                    <a:pt x="109" y="0"/>
                    <a:pt x="1" y="104"/>
                    <a:pt x="1" y="240"/>
                  </a:cubicBezTo>
                  <a:cubicBezTo>
                    <a:pt x="1" y="372"/>
                    <a:pt x="109" y="475"/>
                    <a:pt x="241" y="475"/>
                  </a:cubicBezTo>
                  <a:cubicBezTo>
                    <a:pt x="372" y="475"/>
                    <a:pt x="481" y="372"/>
                    <a:pt x="481" y="240"/>
                  </a:cubicBezTo>
                  <a:cubicBezTo>
                    <a:pt x="481" y="104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 rot="-5400000">
              <a:off x="8794349" y="2590495"/>
              <a:ext cx="33060" cy="33060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41" y="1"/>
                  </a:moveTo>
                  <a:cubicBezTo>
                    <a:pt x="109" y="1"/>
                    <a:pt x="1" y="109"/>
                    <a:pt x="1" y="241"/>
                  </a:cubicBezTo>
                  <a:cubicBezTo>
                    <a:pt x="1" y="372"/>
                    <a:pt x="109" y="481"/>
                    <a:pt x="241" y="481"/>
                  </a:cubicBezTo>
                  <a:cubicBezTo>
                    <a:pt x="373" y="481"/>
                    <a:pt x="481" y="372"/>
                    <a:pt x="481" y="241"/>
                  </a:cubicBezTo>
                  <a:cubicBezTo>
                    <a:pt x="481" y="109"/>
                    <a:pt x="373" y="1"/>
                    <a:pt x="241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 rot="-5400000">
              <a:off x="8827169" y="3534360"/>
              <a:ext cx="32717" cy="33060"/>
            </a:xfrm>
            <a:custGeom>
              <a:avLst/>
              <a:gdLst/>
              <a:ahLst/>
              <a:cxnLst/>
              <a:rect l="l" t="t" r="r" b="b"/>
              <a:pathLst>
                <a:path w="476" h="481" extrusionOk="0">
                  <a:moveTo>
                    <a:pt x="236" y="1"/>
                  </a:moveTo>
                  <a:cubicBezTo>
                    <a:pt x="104" y="1"/>
                    <a:pt x="1" y="109"/>
                    <a:pt x="1" y="241"/>
                  </a:cubicBezTo>
                  <a:cubicBezTo>
                    <a:pt x="1" y="372"/>
                    <a:pt x="104" y="481"/>
                    <a:pt x="236" y="481"/>
                  </a:cubicBezTo>
                  <a:cubicBezTo>
                    <a:pt x="368" y="481"/>
                    <a:pt x="476" y="372"/>
                    <a:pt x="476" y="241"/>
                  </a:cubicBezTo>
                  <a:cubicBezTo>
                    <a:pt x="476" y="109"/>
                    <a:pt x="368" y="1"/>
                    <a:pt x="236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6"/>
            <p:cNvSpPr/>
            <p:nvPr/>
          </p:nvSpPr>
          <p:spPr>
            <a:xfrm rot="-5400000">
              <a:off x="8733899" y="1699484"/>
              <a:ext cx="56361" cy="56292"/>
            </a:xfrm>
            <a:custGeom>
              <a:avLst/>
              <a:gdLst/>
              <a:ahLst/>
              <a:cxnLst/>
              <a:rect l="l" t="t" r="r" b="b"/>
              <a:pathLst>
                <a:path w="820" h="819" extrusionOk="0">
                  <a:moveTo>
                    <a:pt x="410" y="0"/>
                  </a:moveTo>
                  <a:cubicBezTo>
                    <a:pt x="184" y="0"/>
                    <a:pt x="1" y="184"/>
                    <a:pt x="1" y="409"/>
                  </a:cubicBezTo>
                  <a:cubicBezTo>
                    <a:pt x="1" y="635"/>
                    <a:pt x="184" y="819"/>
                    <a:pt x="410" y="819"/>
                  </a:cubicBezTo>
                  <a:cubicBezTo>
                    <a:pt x="636" y="819"/>
                    <a:pt x="819" y="635"/>
                    <a:pt x="819" y="409"/>
                  </a:cubicBezTo>
                  <a:cubicBezTo>
                    <a:pt x="819" y="184"/>
                    <a:pt x="636" y="0"/>
                    <a:pt x="41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 rot="-5400000">
              <a:off x="8804556" y="5007911"/>
              <a:ext cx="56292" cy="56636"/>
            </a:xfrm>
            <a:custGeom>
              <a:avLst/>
              <a:gdLst/>
              <a:ahLst/>
              <a:cxnLst/>
              <a:rect l="l" t="t" r="r" b="b"/>
              <a:pathLst>
                <a:path w="819" h="824" extrusionOk="0">
                  <a:moveTo>
                    <a:pt x="409" y="1"/>
                  </a:moveTo>
                  <a:cubicBezTo>
                    <a:pt x="184" y="1"/>
                    <a:pt x="0" y="184"/>
                    <a:pt x="0" y="410"/>
                  </a:cubicBezTo>
                  <a:cubicBezTo>
                    <a:pt x="0" y="640"/>
                    <a:pt x="184" y="824"/>
                    <a:pt x="409" y="824"/>
                  </a:cubicBezTo>
                  <a:cubicBezTo>
                    <a:pt x="635" y="824"/>
                    <a:pt x="819" y="640"/>
                    <a:pt x="819" y="410"/>
                  </a:cubicBezTo>
                  <a:cubicBezTo>
                    <a:pt x="819" y="184"/>
                    <a:pt x="635" y="1"/>
                    <a:pt x="409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" name="Google Shape;280;p16"/>
            <p:cNvGrpSpPr/>
            <p:nvPr/>
          </p:nvGrpSpPr>
          <p:grpSpPr>
            <a:xfrm>
              <a:off x="6854519" y="103553"/>
              <a:ext cx="2302348" cy="1279377"/>
              <a:chOff x="6854519" y="103553"/>
              <a:chExt cx="2302348" cy="1279377"/>
            </a:xfrm>
          </p:grpSpPr>
          <p:sp>
            <p:nvSpPr>
              <p:cNvPr id="281" name="Google Shape;281;p16"/>
              <p:cNvSpPr/>
              <p:nvPr/>
            </p:nvSpPr>
            <p:spPr>
              <a:xfrm>
                <a:off x="8852650" y="1084569"/>
                <a:ext cx="304216" cy="298360"/>
              </a:xfrm>
              <a:custGeom>
                <a:avLst/>
                <a:gdLst/>
                <a:ahLst/>
                <a:cxnLst/>
                <a:rect l="l" t="t" r="r" b="b"/>
                <a:pathLst>
                  <a:path w="6182" h="6063" extrusionOk="0">
                    <a:moveTo>
                      <a:pt x="1455" y="1"/>
                    </a:moveTo>
                    <a:cubicBezTo>
                      <a:pt x="1417" y="1"/>
                      <a:pt x="1379" y="5"/>
                      <a:pt x="1342" y="13"/>
                    </a:cubicBezTo>
                    <a:cubicBezTo>
                      <a:pt x="1055" y="79"/>
                      <a:pt x="876" y="361"/>
                      <a:pt x="937" y="643"/>
                    </a:cubicBezTo>
                    <a:cubicBezTo>
                      <a:pt x="994" y="892"/>
                      <a:pt x="1214" y="1060"/>
                      <a:pt x="1456" y="1060"/>
                    </a:cubicBezTo>
                    <a:cubicBezTo>
                      <a:pt x="1493" y="1060"/>
                      <a:pt x="1530" y="1056"/>
                      <a:pt x="1567" y="1048"/>
                    </a:cubicBezTo>
                    <a:cubicBezTo>
                      <a:pt x="1614" y="1038"/>
                      <a:pt x="1652" y="1019"/>
                      <a:pt x="1690" y="1001"/>
                    </a:cubicBezTo>
                    <a:lnTo>
                      <a:pt x="2602" y="2346"/>
                    </a:lnTo>
                    <a:cubicBezTo>
                      <a:pt x="2419" y="2496"/>
                      <a:pt x="2306" y="2727"/>
                      <a:pt x="2306" y="2971"/>
                    </a:cubicBezTo>
                    <a:lnTo>
                      <a:pt x="824" y="3108"/>
                    </a:lnTo>
                    <a:cubicBezTo>
                      <a:pt x="776" y="2930"/>
                      <a:pt x="616" y="2811"/>
                      <a:pt x="441" y="2811"/>
                    </a:cubicBezTo>
                    <a:cubicBezTo>
                      <a:pt x="412" y="2811"/>
                      <a:pt x="383" y="2814"/>
                      <a:pt x="354" y="2821"/>
                    </a:cubicBezTo>
                    <a:cubicBezTo>
                      <a:pt x="137" y="2868"/>
                      <a:pt x="1" y="3080"/>
                      <a:pt x="48" y="3296"/>
                    </a:cubicBezTo>
                    <a:cubicBezTo>
                      <a:pt x="89" y="3484"/>
                      <a:pt x="253" y="3611"/>
                      <a:pt x="437" y="3611"/>
                    </a:cubicBezTo>
                    <a:cubicBezTo>
                      <a:pt x="466" y="3611"/>
                      <a:pt x="494" y="3608"/>
                      <a:pt x="523" y="3602"/>
                    </a:cubicBezTo>
                    <a:cubicBezTo>
                      <a:pt x="702" y="3564"/>
                      <a:pt x="824" y="3414"/>
                      <a:pt x="834" y="3244"/>
                    </a:cubicBezTo>
                    <a:lnTo>
                      <a:pt x="2320" y="3108"/>
                    </a:lnTo>
                    <a:cubicBezTo>
                      <a:pt x="2325" y="3117"/>
                      <a:pt x="2325" y="3127"/>
                      <a:pt x="2325" y="3141"/>
                    </a:cubicBezTo>
                    <a:cubicBezTo>
                      <a:pt x="2386" y="3404"/>
                      <a:pt x="2569" y="3611"/>
                      <a:pt x="2804" y="3710"/>
                    </a:cubicBezTo>
                    <a:lnTo>
                      <a:pt x="2334" y="5215"/>
                    </a:lnTo>
                    <a:cubicBezTo>
                      <a:pt x="2315" y="5213"/>
                      <a:pt x="2294" y="5212"/>
                      <a:pt x="2273" y="5212"/>
                    </a:cubicBezTo>
                    <a:cubicBezTo>
                      <a:pt x="2244" y="5212"/>
                      <a:pt x="2214" y="5214"/>
                      <a:pt x="2184" y="5220"/>
                    </a:cubicBezTo>
                    <a:cubicBezTo>
                      <a:pt x="1953" y="5272"/>
                      <a:pt x="1807" y="5497"/>
                      <a:pt x="1859" y="5728"/>
                    </a:cubicBezTo>
                    <a:cubicBezTo>
                      <a:pt x="1904" y="5927"/>
                      <a:pt x="2078" y="6063"/>
                      <a:pt x="2273" y="6063"/>
                    </a:cubicBezTo>
                    <a:cubicBezTo>
                      <a:pt x="2304" y="6063"/>
                      <a:pt x="2336" y="6059"/>
                      <a:pt x="2367" y="6052"/>
                    </a:cubicBezTo>
                    <a:cubicBezTo>
                      <a:pt x="2597" y="6001"/>
                      <a:pt x="2743" y="5775"/>
                      <a:pt x="2692" y="5544"/>
                    </a:cubicBezTo>
                    <a:cubicBezTo>
                      <a:pt x="2663" y="5413"/>
                      <a:pt x="2574" y="5314"/>
                      <a:pt x="2466" y="5257"/>
                    </a:cubicBezTo>
                    <a:lnTo>
                      <a:pt x="2936" y="3748"/>
                    </a:lnTo>
                    <a:cubicBezTo>
                      <a:pt x="2993" y="3760"/>
                      <a:pt x="3052" y="3767"/>
                      <a:pt x="3112" y="3767"/>
                    </a:cubicBezTo>
                    <a:cubicBezTo>
                      <a:pt x="3167" y="3767"/>
                      <a:pt x="3223" y="3761"/>
                      <a:pt x="3279" y="3748"/>
                    </a:cubicBezTo>
                    <a:cubicBezTo>
                      <a:pt x="3491" y="3705"/>
                      <a:pt x="3660" y="3578"/>
                      <a:pt x="3769" y="3418"/>
                    </a:cubicBezTo>
                    <a:lnTo>
                      <a:pt x="5137" y="4180"/>
                    </a:lnTo>
                    <a:cubicBezTo>
                      <a:pt x="5100" y="4274"/>
                      <a:pt x="5086" y="4378"/>
                      <a:pt x="5109" y="4481"/>
                    </a:cubicBezTo>
                    <a:cubicBezTo>
                      <a:pt x="5162" y="4725"/>
                      <a:pt x="5377" y="4889"/>
                      <a:pt x="5614" y="4889"/>
                    </a:cubicBezTo>
                    <a:cubicBezTo>
                      <a:pt x="5650" y="4889"/>
                      <a:pt x="5688" y="4885"/>
                      <a:pt x="5725" y="4876"/>
                    </a:cubicBezTo>
                    <a:cubicBezTo>
                      <a:pt x="6003" y="4815"/>
                      <a:pt x="6182" y="4538"/>
                      <a:pt x="6120" y="4260"/>
                    </a:cubicBezTo>
                    <a:cubicBezTo>
                      <a:pt x="6064" y="4020"/>
                      <a:pt x="5852" y="3858"/>
                      <a:pt x="5616" y="3858"/>
                    </a:cubicBezTo>
                    <a:cubicBezTo>
                      <a:pt x="5579" y="3858"/>
                      <a:pt x="5542" y="3862"/>
                      <a:pt x="5504" y="3870"/>
                    </a:cubicBezTo>
                    <a:cubicBezTo>
                      <a:pt x="5377" y="3898"/>
                      <a:pt x="5274" y="3969"/>
                      <a:pt x="5203" y="4063"/>
                    </a:cubicBezTo>
                    <a:lnTo>
                      <a:pt x="3839" y="3296"/>
                    </a:lnTo>
                    <a:cubicBezTo>
                      <a:pt x="3905" y="3145"/>
                      <a:pt x="3929" y="2971"/>
                      <a:pt x="3891" y="2793"/>
                    </a:cubicBezTo>
                    <a:cubicBezTo>
                      <a:pt x="3858" y="2642"/>
                      <a:pt x="3783" y="2510"/>
                      <a:pt x="3684" y="2412"/>
                    </a:cubicBezTo>
                    <a:lnTo>
                      <a:pt x="4841" y="1076"/>
                    </a:lnTo>
                    <a:cubicBezTo>
                      <a:pt x="4904" y="1114"/>
                      <a:pt x="4978" y="1135"/>
                      <a:pt x="5054" y="1135"/>
                    </a:cubicBezTo>
                    <a:cubicBezTo>
                      <a:pt x="5080" y="1135"/>
                      <a:pt x="5106" y="1132"/>
                      <a:pt x="5133" y="1128"/>
                    </a:cubicBezTo>
                    <a:cubicBezTo>
                      <a:pt x="5349" y="1076"/>
                      <a:pt x="5485" y="864"/>
                      <a:pt x="5438" y="648"/>
                    </a:cubicBezTo>
                    <a:cubicBezTo>
                      <a:pt x="5398" y="460"/>
                      <a:pt x="5233" y="333"/>
                      <a:pt x="5049" y="333"/>
                    </a:cubicBezTo>
                    <a:cubicBezTo>
                      <a:pt x="5021" y="333"/>
                      <a:pt x="4992" y="336"/>
                      <a:pt x="4963" y="342"/>
                    </a:cubicBezTo>
                    <a:cubicBezTo>
                      <a:pt x="4747" y="389"/>
                      <a:pt x="4611" y="605"/>
                      <a:pt x="4658" y="822"/>
                    </a:cubicBezTo>
                    <a:cubicBezTo>
                      <a:pt x="4672" y="883"/>
                      <a:pt x="4700" y="939"/>
                      <a:pt x="4738" y="986"/>
                    </a:cubicBezTo>
                    <a:lnTo>
                      <a:pt x="3580" y="2318"/>
                    </a:lnTo>
                    <a:cubicBezTo>
                      <a:pt x="3446" y="2222"/>
                      <a:pt x="3283" y="2167"/>
                      <a:pt x="3111" y="2167"/>
                    </a:cubicBezTo>
                    <a:cubicBezTo>
                      <a:pt x="3053" y="2167"/>
                      <a:pt x="2995" y="2173"/>
                      <a:pt x="2936" y="2186"/>
                    </a:cubicBezTo>
                    <a:cubicBezTo>
                      <a:pt x="2856" y="2200"/>
                      <a:pt x="2786" y="2228"/>
                      <a:pt x="2715" y="2266"/>
                    </a:cubicBezTo>
                    <a:lnTo>
                      <a:pt x="1803" y="925"/>
                    </a:lnTo>
                    <a:cubicBezTo>
                      <a:pt x="1944" y="798"/>
                      <a:pt x="2014" y="610"/>
                      <a:pt x="1972" y="417"/>
                    </a:cubicBezTo>
                    <a:cubicBezTo>
                      <a:pt x="1919" y="168"/>
                      <a:pt x="1699" y="1"/>
                      <a:pt x="1455" y="1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6"/>
              <p:cNvSpPr/>
              <p:nvPr/>
            </p:nvSpPr>
            <p:spPr>
              <a:xfrm>
                <a:off x="8004686" y="137113"/>
                <a:ext cx="376653" cy="376653"/>
              </a:xfrm>
              <a:custGeom>
                <a:avLst/>
                <a:gdLst/>
                <a:ahLst/>
                <a:cxnLst/>
                <a:rect l="l" t="t" r="r" b="b"/>
                <a:pathLst>
                  <a:path w="7654" h="7654" extrusionOk="0">
                    <a:moveTo>
                      <a:pt x="5254" y="1503"/>
                    </a:moveTo>
                    <a:cubicBezTo>
                      <a:pt x="5303" y="1503"/>
                      <a:pt x="5350" y="1507"/>
                      <a:pt x="5400" y="1510"/>
                    </a:cubicBezTo>
                    <a:lnTo>
                      <a:pt x="6078" y="1576"/>
                    </a:lnTo>
                    <a:lnTo>
                      <a:pt x="6143" y="2253"/>
                    </a:lnTo>
                    <a:cubicBezTo>
                      <a:pt x="6153" y="2324"/>
                      <a:pt x="6153" y="2394"/>
                      <a:pt x="6153" y="2465"/>
                    </a:cubicBezTo>
                    <a:lnTo>
                      <a:pt x="5673" y="1985"/>
                    </a:lnTo>
                    <a:lnTo>
                      <a:pt x="5193" y="1505"/>
                    </a:lnTo>
                    <a:cubicBezTo>
                      <a:pt x="5214" y="1504"/>
                      <a:pt x="5234" y="1503"/>
                      <a:pt x="5254" y="1503"/>
                    </a:cubicBezTo>
                    <a:close/>
                    <a:moveTo>
                      <a:pt x="4953" y="1534"/>
                    </a:moveTo>
                    <a:lnTo>
                      <a:pt x="5537" y="2117"/>
                    </a:lnTo>
                    <a:lnTo>
                      <a:pt x="6125" y="2700"/>
                    </a:lnTo>
                    <a:cubicBezTo>
                      <a:pt x="6082" y="2902"/>
                      <a:pt x="5993" y="3086"/>
                      <a:pt x="5866" y="3236"/>
                    </a:cubicBezTo>
                    <a:lnTo>
                      <a:pt x="5142" y="2512"/>
                    </a:lnTo>
                    <a:lnTo>
                      <a:pt x="4422" y="1788"/>
                    </a:lnTo>
                    <a:cubicBezTo>
                      <a:pt x="4572" y="1661"/>
                      <a:pt x="4751" y="1576"/>
                      <a:pt x="4953" y="1534"/>
                    </a:cubicBezTo>
                    <a:close/>
                    <a:moveTo>
                      <a:pt x="4285" y="1924"/>
                    </a:moveTo>
                    <a:lnTo>
                      <a:pt x="5010" y="2644"/>
                    </a:lnTo>
                    <a:lnTo>
                      <a:pt x="5734" y="3368"/>
                    </a:lnTo>
                    <a:cubicBezTo>
                      <a:pt x="5584" y="3495"/>
                      <a:pt x="5400" y="3584"/>
                      <a:pt x="5198" y="3627"/>
                    </a:cubicBezTo>
                    <a:lnTo>
                      <a:pt x="4615" y="3039"/>
                    </a:lnTo>
                    <a:lnTo>
                      <a:pt x="4031" y="2455"/>
                    </a:lnTo>
                    <a:cubicBezTo>
                      <a:pt x="4074" y="2253"/>
                      <a:pt x="4158" y="2074"/>
                      <a:pt x="4285" y="1924"/>
                    </a:cubicBezTo>
                    <a:close/>
                    <a:moveTo>
                      <a:pt x="4003" y="2695"/>
                    </a:moveTo>
                    <a:lnTo>
                      <a:pt x="4483" y="3175"/>
                    </a:lnTo>
                    <a:lnTo>
                      <a:pt x="4963" y="3655"/>
                    </a:lnTo>
                    <a:cubicBezTo>
                      <a:pt x="4892" y="3655"/>
                      <a:pt x="4822" y="3655"/>
                      <a:pt x="4751" y="3646"/>
                    </a:cubicBezTo>
                    <a:lnTo>
                      <a:pt x="4074" y="3580"/>
                    </a:lnTo>
                    <a:lnTo>
                      <a:pt x="4008" y="2902"/>
                    </a:lnTo>
                    <a:cubicBezTo>
                      <a:pt x="4003" y="2832"/>
                      <a:pt x="4003" y="2766"/>
                      <a:pt x="4003" y="2695"/>
                    </a:cubicBezTo>
                    <a:close/>
                    <a:moveTo>
                      <a:pt x="2696" y="4003"/>
                    </a:moveTo>
                    <a:cubicBezTo>
                      <a:pt x="2766" y="4003"/>
                      <a:pt x="2832" y="4003"/>
                      <a:pt x="2903" y="4008"/>
                    </a:cubicBezTo>
                    <a:lnTo>
                      <a:pt x="3580" y="4074"/>
                    </a:lnTo>
                    <a:lnTo>
                      <a:pt x="3646" y="4751"/>
                    </a:lnTo>
                    <a:cubicBezTo>
                      <a:pt x="3655" y="4821"/>
                      <a:pt x="3655" y="4892"/>
                      <a:pt x="3655" y="4963"/>
                    </a:cubicBezTo>
                    <a:lnTo>
                      <a:pt x="3175" y="4483"/>
                    </a:lnTo>
                    <a:lnTo>
                      <a:pt x="2696" y="4003"/>
                    </a:lnTo>
                    <a:close/>
                    <a:moveTo>
                      <a:pt x="2456" y="4031"/>
                    </a:moveTo>
                    <a:lnTo>
                      <a:pt x="3039" y="4614"/>
                    </a:lnTo>
                    <a:lnTo>
                      <a:pt x="3627" y="5198"/>
                    </a:lnTo>
                    <a:cubicBezTo>
                      <a:pt x="3585" y="5400"/>
                      <a:pt x="3495" y="5583"/>
                      <a:pt x="3368" y="5734"/>
                    </a:cubicBezTo>
                    <a:lnTo>
                      <a:pt x="2644" y="5010"/>
                    </a:lnTo>
                    <a:lnTo>
                      <a:pt x="1924" y="4285"/>
                    </a:lnTo>
                    <a:cubicBezTo>
                      <a:pt x="2075" y="4158"/>
                      <a:pt x="2253" y="4074"/>
                      <a:pt x="2456" y="4031"/>
                    </a:cubicBezTo>
                    <a:close/>
                    <a:moveTo>
                      <a:pt x="1788" y="4422"/>
                    </a:moveTo>
                    <a:lnTo>
                      <a:pt x="2512" y="5146"/>
                    </a:lnTo>
                    <a:lnTo>
                      <a:pt x="3237" y="5866"/>
                    </a:lnTo>
                    <a:cubicBezTo>
                      <a:pt x="3086" y="5993"/>
                      <a:pt x="2903" y="6082"/>
                      <a:pt x="2700" y="6124"/>
                    </a:cubicBezTo>
                    <a:lnTo>
                      <a:pt x="2117" y="5536"/>
                    </a:lnTo>
                    <a:lnTo>
                      <a:pt x="1534" y="4953"/>
                    </a:lnTo>
                    <a:cubicBezTo>
                      <a:pt x="1576" y="4751"/>
                      <a:pt x="1661" y="4572"/>
                      <a:pt x="1788" y="4422"/>
                    </a:cubicBezTo>
                    <a:close/>
                    <a:moveTo>
                      <a:pt x="1506" y="5193"/>
                    </a:moveTo>
                    <a:lnTo>
                      <a:pt x="1985" y="5673"/>
                    </a:lnTo>
                    <a:lnTo>
                      <a:pt x="2465" y="6153"/>
                    </a:lnTo>
                    <a:cubicBezTo>
                      <a:pt x="2395" y="6153"/>
                      <a:pt x="2324" y="6153"/>
                      <a:pt x="2253" y="6143"/>
                    </a:cubicBezTo>
                    <a:lnTo>
                      <a:pt x="1576" y="6077"/>
                    </a:lnTo>
                    <a:lnTo>
                      <a:pt x="1510" y="5400"/>
                    </a:lnTo>
                    <a:cubicBezTo>
                      <a:pt x="1506" y="5329"/>
                      <a:pt x="1501" y="5264"/>
                      <a:pt x="1506" y="5193"/>
                    </a:cubicBezTo>
                    <a:close/>
                    <a:moveTo>
                      <a:pt x="6468" y="0"/>
                    </a:moveTo>
                    <a:lnTo>
                      <a:pt x="5932" y="52"/>
                    </a:lnTo>
                    <a:lnTo>
                      <a:pt x="6026" y="1030"/>
                    </a:lnTo>
                    <a:lnTo>
                      <a:pt x="5457" y="974"/>
                    </a:lnTo>
                    <a:cubicBezTo>
                      <a:pt x="5386" y="967"/>
                      <a:pt x="5316" y="964"/>
                      <a:pt x="5247" y="964"/>
                    </a:cubicBezTo>
                    <a:cubicBezTo>
                      <a:pt x="4748" y="964"/>
                      <a:pt x="4301" y="1142"/>
                      <a:pt x="3970" y="1472"/>
                    </a:cubicBezTo>
                    <a:cubicBezTo>
                      <a:pt x="3594" y="1849"/>
                      <a:pt x="3415" y="2376"/>
                      <a:pt x="3472" y="2959"/>
                    </a:cubicBezTo>
                    <a:lnTo>
                      <a:pt x="3500" y="3222"/>
                    </a:lnTo>
                    <a:lnTo>
                      <a:pt x="3528" y="3528"/>
                    </a:lnTo>
                    <a:lnTo>
                      <a:pt x="3222" y="3500"/>
                    </a:lnTo>
                    <a:lnTo>
                      <a:pt x="2954" y="3471"/>
                    </a:lnTo>
                    <a:cubicBezTo>
                      <a:pt x="2884" y="3465"/>
                      <a:pt x="2815" y="3461"/>
                      <a:pt x="2746" y="3461"/>
                    </a:cubicBezTo>
                    <a:cubicBezTo>
                      <a:pt x="2250" y="3461"/>
                      <a:pt x="1803" y="3639"/>
                      <a:pt x="1473" y="3970"/>
                    </a:cubicBezTo>
                    <a:cubicBezTo>
                      <a:pt x="1096" y="4346"/>
                      <a:pt x="918" y="4873"/>
                      <a:pt x="974" y="5456"/>
                    </a:cubicBezTo>
                    <a:lnTo>
                      <a:pt x="1030" y="6026"/>
                    </a:lnTo>
                    <a:lnTo>
                      <a:pt x="52" y="5932"/>
                    </a:lnTo>
                    <a:lnTo>
                      <a:pt x="0" y="6468"/>
                    </a:lnTo>
                    <a:lnTo>
                      <a:pt x="1082" y="6571"/>
                    </a:lnTo>
                    <a:lnTo>
                      <a:pt x="1190" y="7653"/>
                    </a:lnTo>
                    <a:lnTo>
                      <a:pt x="1727" y="7601"/>
                    </a:lnTo>
                    <a:lnTo>
                      <a:pt x="1633" y="6628"/>
                    </a:lnTo>
                    <a:lnTo>
                      <a:pt x="1633" y="6628"/>
                    </a:lnTo>
                    <a:lnTo>
                      <a:pt x="2202" y="6679"/>
                    </a:lnTo>
                    <a:cubicBezTo>
                      <a:pt x="2274" y="6686"/>
                      <a:pt x="2345" y="6690"/>
                      <a:pt x="2415" y="6690"/>
                    </a:cubicBezTo>
                    <a:cubicBezTo>
                      <a:pt x="2913" y="6690"/>
                      <a:pt x="3358" y="6515"/>
                      <a:pt x="3688" y="6186"/>
                    </a:cubicBezTo>
                    <a:cubicBezTo>
                      <a:pt x="4064" y="5809"/>
                      <a:pt x="4238" y="5282"/>
                      <a:pt x="4182" y="4699"/>
                    </a:cubicBezTo>
                    <a:lnTo>
                      <a:pt x="4158" y="4436"/>
                    </a:lnTo>
                    <a:lnTo>
                      <a:pt x="4130" y="4130"/>
                    </a:lnTo>
                    <a:lnTo>
                      <a:pt x="4436" y="4158"/>
                    </a:lnTo>
                    <a:lnTo>
                      <a:pt x="4699" y="4182"/>
                    </a:lnTo>
                    <a:cubicBezTo>
                      <a:pt x="4771" y="4189"/>
                      <a:pt x="4842" y="4192"/>
                      <a:pt x="4912" y="4192"/>
                    </a:cubicBezTo>
                    <a:cubicBezTo>
                      <a:pt x="5410" y="4192"/>
                      <a:pt x="5856" y="4018"/>
                      <a:pt x="6186" y="3688"/>
                    </a:cubicBezTo>
                    <a:cubicBezTo>
                      <a:pt x="6562" y="3312"/>
                      <a:pt x="6736" y="2785"/>
                      <a:pt x="6680" y="2201"/>
                    </a:cubicBezTo>
                    <a:lnTo>
                      <a:pt x="6628" y="1632"/>
                    </a:lnTo>
                    <a:lnTo>
                      <a:pt x="7602" y="1726"/>
                    </a:lnTo>
                    <a:lnTo>
                      <a:pt x="7653" y="1190"/>
                    </a:lnTo>
                    <a:lnTo>
                      <a:pt x="6571" y="1082"/>
                    </a:lnTo>
                    <a:lnTo>
                      <a:pt x="6468" y="0"/>
                    </a:ln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6"/>
              <p:cNvSpPr/>
              <p:nvPr/>
            </p:nvSpPr>
            <p:spPr>
              <a:xfrm>
                <a:off x="8402253" y="781447"/>
                <a:ext cx="376653" cy="376407"/>
              </a:xfrm>
              <a:custGeom>
                <a:avLst/>
                <a:gdLst/>
                <a:ahLst/>
                <a:cxnLst/>
                <a:rect l="l" t="t" r="r" b="b"/>
                <a:pathLst>
                  <a:path w="7654" h="7649" extrusionOk="0">
                    <a:moveTo>
                      <a:pt x="5189" y="1501"/>
                    </a:moveTo>
                    <a:cubicBezTo>
                      <a:pt x="5259" y="1501"/>
                      <a:pt x="5330" y="1501"/>
                      <a:pt x="5400" y="1505"/>
                    </a:cubicBezTo>
                    <a:lnTo>
                      <a:pt x="6078" y="1571"/>
                    </a:lnTo>
                    <a:lnTo>
                      <a:pt x="6144" y="2249"/>
                    </a:lnTo>
                    <a:cubicBezTo>
                      <a:pt x="6148" y="2319"/>
                      <a:pt x="6153" y="2390"/>
                      <a:pt x="6148" y="2460"/>
                    </a:cubicBezTo>
                    <a:lnTo>
                      <a:pt x="5669" y="1980"/>
                    </a:lnTo>
                    <a:lnTo>
                      <a:pt x="5189" y="1501"/>
                    </a:lnTo>
                    <a:close/>
                    <a:moveTo>
                      <a:pt x="4954" y="1529"/>
                    </a:moveTo>
                    <a:lnTo>
                      <a:pt x="5537" y="2112"/>
                    </a:lnTo>
                    <a:lnTo>
                      <a:pt x="6120" y="2695"/>
                    </a:lnTo>
                    <a:cubicBezTo>
                      <a:pt x="6078" y="2898"/>
                      <a:pt x="5993" y="3081"/>
                      <a:pt x="5866" y="3232"/>
                    </a:cubicBezTo>
                    <a:lnTo>
                      <a:pt x="5142" y="2507"/>
                    </a:lnTo>
                    <a:lnTo>
                      <a:pt x="4417" y="1788"/>
                    </a:lnTo>
                    <a:cubicBezTo>
                      <a:pt x="4568" y="1656"/>
                      <a:pt x="4751" y="1571"/>
                      <a:pt x="4954" y="1529"/>
                    </a:cubicBezTo>
                    <a:close/>
                    <a:moveTo>
                      <a:pt x="4286" y="1919"/>
                    </a:moveTo>
                    <a:lnTo>
                      <a:pt x="5010" y="2644"/>
                    </a:lnTo>
                    <a:lnTo>
                      <a:pt x="5730" y="3363"/>
                    </a:lnTo>
                    <a:cubicBezTo>
                      <a:pt x="5579" y="3490"/>
                      <a:pt x="5400" y="3580"/>
                      <a:pt x="5198" y="3622"/>
                    </a:cubicBezTo>
                    <a:lnTo>
                      <a:pt x="4615" y="3039"/>
                    </a:lnTo>
                    <a:lnTo>
                      <a:pt x="4027" y="2451"/>
                    </a:lnTo>
                    <a:cubicBezTo>
                      <a:pt x="4069" y="2253"/>
                      <a:pt x="4159" y="2070"/>
                      <a:pt x="4286" y="1919"/>
                    </a:cubicBezTo>
                    <a:close/>
                    <a:moveTo>
                      <a:pt x="3999" y="2691"/>
                    </a:moveTo>
                    <a:lnTo>
                      <a:pt x="4479" y="3171"/>
                    </a:lnTo>
                    <a:lnTo>
                      <a:pt x="4958" y="3650"/>
                    </a:lnTo>
                    <a:cubicBezTo>
                      <a:pt x="4888" y="3650"/>
                      <a:pt x="4822" y="3650"/>
                      <a:pt x="4751" y="3641"/>
                    </a:cubicBezTo>
                    <a:lnTo>
                      <a:pt x="4074" y="3575"/>
                    </a:lnTo>
                    <a:lnTo>
                      <a:pt x="4008" y="2902"/>
                    </a:lnTo>
                    <a:cubicBezTo>
                      <a:pt x="3999" y="2832"/>
                      <a:pt x="3999" y="2761"/>
                      <a:pt x="3999" y="2691"/>
                    </a:cubicBezTo>
                    <a:close/>
                    <a:moveTo>
                      <a:pt x="2691" y="3998"/>
                    </a:moveTo>
                    <a:cubicBezTo>
                      <a:pt x="2762" y="3998"/>
                      <a:pt x="2832" y="3998"/>
                      <a:pt x="2903" y="4008"/>
                    </a:cubicBezTo>
                    <a:lnTo>
                      <a:pt x="3580" y="4074"/>
                    </a:lnTo>
                    <a:lnTo>
                      <a:pt x="3646" y="4746"/>
                    </a:lnTo>
                    <a:cubicBezTo>
                      <a:pt x="3651" y="4817"/>
                      <a:pt x="3651" y="4887"/>
                      <a:pt x="3651" y="4958"/>
                    </a:cubicBezTo>
                    <a:lnTo>
                      <a:pt x="3171" y="4478"/>
                    </a:lnTo>
                    <a:lnTo>
                      <a:pt x="2691" y="3998"/>
                    </a:lnTo>
                    <a:close/>
                    <a:moveTo>
                      <a:pt x="2456" y="4027"/>
                    </a:moveTo>
                    <a:lnTo>
                      <a:pt x="3039" y="4610"/>
                    </a:lnTo>
                    <a:lnTo>
                      <a:pt x="3622" y="5198"/>
                    </a:lnTo>
                    <a:cubicBezTo>
                      <a:pt x="3580" y="5395"/>
                      <a:pt x="3495" y="5579"/>
                      <a:pt x="3368" y="5729"/>
                    </a:cubicBezTo>
                    <a:lnTo>
                      <a:pt x="2644" y="5005"/>
                    </a:lnTo>
                    <a:lnTo>
                      <a:pt x="1920" y="4285"/>
                    </a:lnTo>
                    <a:cubicBezTo>
                      <a:pt x="2070" y="4158"/>
                      <a:pt x="2254" y="4069"/>
                      <a:pt x="2456" y="4027"/>
                    </a:cubicBezTo>
                    <a:close/>
                    <a:moveTo>
                      <a:pt x="1788" y="4417"/>
                    </a:moveTo>
                    <a:lnTo>
                      <a:pt x="2508" y="5141"/>
                    </a:lnTo>
                    <a:lnTo>
                      <a:pt x="3232" y="5861"/>
                    </a:lnTo>
                    <a:cubicBezTo>
                      <a:pt x="3082" y="5993"/>
                      <a:pt x="2903" y="6077"/>
                      <a:pt x="2701" y="6120"/>
                    </a:cubicBezTo>
                    <a:lnTo>
                      <a:pt x="2113" y="5536"/>
                    </a:lnTo>
                    <a:lnTo>
                      <a:pt x="1529" y="4949"/>
                    </a:lnTo>
                    <a:cubicBezTo>
                      <a:pt x="1572" y="4751"/>
                      <a:pt x="1661" y="4568"/>
                      <a:pt x="1788" y="4417"/>
                    </a:cubicBezTo>
                    <a:close/>
                    <a:moveTo>
                      <a:pt x="1501" y="5188"/>
                    </a:moveTo>
                    <a:lnTo>
                      <a:pt x="1981" y="5668"/>
                    </a:lnTo>
                    <a:lnTo>
                      <a:pt x="2461" y="6148"/>
                    </a:lnTo>
                    <a:cubicBezTo>
                      <a:pt x="2390" y="6148"/>
                      <a:pt x="2324" y="6148"/>
                      <a:pt x="2249" y="6139"/>
                    </a:cubicBezTo>
                    <a:lnTo>
                      <a:pt x="1576" y="6077"/>
                    </a:lnTo>
                    <a:lnTo>
                      <a:pt x="1511" y="5400"/>
                    </a:lnTo>
                    <a:cubicBezTo>
                      <a:pt x="1501" y="5330"/>
                      <a:pt x="1501" y="5259"/>
                      <a:pt x="1501" y="5188"/>
                    </a:cubicBezTo>
                    <a:close/>
                    <a:moveTo>
                      <a:pt x="6464" y="0"/>
                    </a:moveTo>
                    <a:lnTo>
                      <a:pt x="5927" y="52"/>
                    </a:lnTo>
                    <a:lnTo>
                      <a:pt x="6021" y="1026"/>
                    </a:lnTo>
                    <a:lnTo>
                      <a:pt x="6021" y="1026"/>
                    </a:lnTo>
                    <a:lnTo>
                      <a:pt x="5452" y="969"/>
                    </a:lnTo>
                    <a:cubicBezTo>
                      <a:pt x="5382" y="962"/>
                      <a:pt x="5312" y="959"/>
                      <a:pt x="5243" y="959"/>
                    </a:cubicBezTo>
                    <a:cubicBezTo>
                      <a:pt x="4743" y="959"/>
                      <a:pt x="4297" y="1137"/>
                      <a:pt x="3966" y="1468"/>
                    </a:cubicBezTo>
                    <a:cubicBezTo>
                      <a:pt x="3590" y="1844"/>
                      <a:pt x="3416" y="2371"/>
                      <a:pt x="3472" y="2954"/>
                    </a:cubicBezTo>
                    <a:lnTo>
                      <a:pt x="3495" y="3218"/>
                    </a:lnTo>
                    <a:lnTo>
                      <a:pt x="3524" y="3523"/>
                    </a:lnTo>
                    <a:lnTo>
                      <a:pt x="3218" y="3495"/>
                    </a:lnTo>
                    <a:lnTo>
                      <a:pt x="2955" y="3467"/>
                    </a:lnTo>
                    <a:cubicBezTo>
                      <a:pt x="2884" y="3460"/>
                      <a:pt x="2814" y="3457"/>
                      <a:pt x="2745" y="3457"/>
                    </a:cubicBezTo>
                    <a:cubicBezTo>
                      <a:pt x="2246" y="3457"/>
                      <a:pt x="1799" y="3635"/>
                      <a:pt x="1468" y="3965"/>
                    </a:cubicBezTo>
                    <a:cubicBezTo>
                      <a:pt x="1092" y="4342"/>
                      <a:pt x="918" y="4869"/>
                      <a:pt x="974" y="5452"/>
                    </a:cubicBezTo>
                    <a:lnTo>
                      <a:pt x="1026" y="6021"/>
                    </a:lnTo>
                    <a:lnTo>
                      <a:pt x="52" y="5927"/>
                    </a:lnTo>
                    <a:lnTo>
                      <a:pt x="1" y="6463"/>
                    </a:lnTo>
                    <a:lnTo>
                      <a:pt x="1082" y="6571"/>
                    </a:lnTo>
                    <a:lnTo>
                      <a:pt x="1186" y="7648"/>
                    </a:lnTo>
                    <a:lnTo>
                      <a:pt x="1722" y="7597"/>
                    </a:lnTo>
                    <a:lnTo>
                      <a:pt x="1628" y="6623"/>
                    </a:lnTo>
                    <a:lnTo>
                      <a:pt x="2197" y="6679"/>
                    </a:lnTo>
                    <a:cubicBezTo>
                      <a:pt x="2268" y="6686"/>
                      <a:pt x="2338" y="6690"/>
                      <a:pt x="2407" y="6690"/>
                    </a:cubicBezTo>
                    <a:cubicBezTo>
                      <a:pt x="2906" y="6690"/>
                      <a:pt x="3353" y="6512"/>
                      <a:pt x="3684" y="6181"/>
                    </a:cubicBezTo>
                    <a:cubicBezTo>
                      <a:pt x="4060" y="5805"/>
                      <a:pt x="4239" y="5278"/>
                      <a:pt x="4182" y="4695"/>
                    </a:cubicBezTo>
                    <a:lnTo>
                      <a:pt x="4154" y="4431"/>
                    </a:lnTo>
                    <a:lnTo>
                      <a:pt x="4126" y="4125"/>
                    </a:lnTo>
                    <a:lnTo>
                      <a:pt x="4432" y="4154"/>
                    </a:lnTo>
                    <a:lnTo>
                      <a:pt x="4695" y="4182"/>
                    </a:lnTo>
                    <a:cubicBezTo>
                      <a:pt x="4766" y="4189"/>
                      <a:pt x="4835" y="4192"/>
                      <a:pt x="4904" y="4192"/>
                    </a:cubicBezTo>
                    <a:cubicBezTo>
                      <a:pt x="5404" y="4192"/>
                      <a:pt x="5851" y="4014"/>
                      <a:pt x="6181" y="3683"/>
                    </a:cubicBezTo>
                    <a:cubicBezTo>
                      <a:pt x="6558" y="3307"/>
                      <a:pt x="6736" y="2780"/>
                      <a:pt x="6680" y="2197"/>
                    </a:cubicBezTo>
                    <a:lnTo>
                      <a:pt x="6623" y="1628"/>
                    </a:lnTo>
                    <a:lnTo>
                      <a:pt x="7602" y="1722"/>
                    </a:lnTo>
                    <a:lnTo>
                      <a:pt x="7654" y="1186"/>
                    </a:lnTo>
                    <a:lnTo>
                      <a:pt x="6572" y="1077"/>
                    </a:lnTo>
                    <a:lnTo>
                      <a:pt x="6464" y="0"/>
                    </a:ln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6"/>
              <p:cNvSpPr/>
              <p:nvPr/>
            </p:nvSpPr>
            <p:spPr>
              <a:xfrm>
                <a:off x="8891436" y="216931"/>
                <a:ext cx="226661" cy="226661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4606" extrusionOk="0">
                    <a:moveTo>
                      <a:pt x="3123" y="904"/>
                    </a:moveTo>
                    <a:cubicBezTo>
                      <a:pt x="3166" y="904"/>
                      <a:pt x="3208" y="904"/>
                      <a:pt x="3250" y="909"/>
                    </a:cubicBezTo>
                    <a:lnTo>
                      <a:pt x="3660" y="946"/>
                    </a:lnTo>
                    <a:lnTo>
                      <a:pt x="3697" y="1356"/>
                    </a:lnTo>
                    <a:cubicBezTo>
                      <a:pt x="3702" y="1398"/>
                      <a:pt x="3702" y="1440"/>
                      <a:pt x="3702" y="1483"/>
                    </a:cubicBezTo>
                    <a:lnTo>
                      <a:pt x="3415" y="1191"/>
                    </a:lnTo>
                    <a:lnTo>
                      <a:pt x="3123" y="904"/>
                    </a:lnTo>
                    <a:close/>
                    <a:moveTo>
                      <a:pt x="2982" y="923"/>
                    </a:moveTo>
                    <a:lnTo>
                      <a:pt x="3330" y="1271"/>
                    </a:lnTo>
                    <a:lnTo>
                      <a:pt x="3683" y="1624"/>
                    </a:lnTo>
                    <a:cubicBezTo>
                      <a:pt x="3660" y="1746"/>
                      <a:pt x="3608" y="1854"/>
                      <a:pt x="3528" y="1944"/>
                    </a:cubicBezTo>
                    <a:lnTo>
                      <a:pt x="3095" y="1511"/>
                    </a:lnTo>
                    <a:lnTo>
                      <a:pt x="2658" y="1073"/>
                    </a:lnTo>
                    <a:cubicBezTo>
                      <a:pt x="2752" y="998"/>
                      <a:pt x="2860" y="946"/>
                      <a:pt x="2982" y="923"/>
                    </a:cubicBezTo>
                    <a:close/>
                    <a:moveTo>
                      <a:pt x="2578" y="1153"/>
                    </a:moveTo>
                    <a:lnTo>
                      <a:pt x="3015" y="1591"/>
                    </a:lnTo>
                    <a:lnTo>
                      <a:pt x="3448" y="2024"/>
                    </a:lnTo>
                    <a:cubicBezTo>
                      <a:pt x="3359" y="2103"/>
                      <a:pt x="3250" y="2155"/>
                      <a:pt x="3128" y="2179"/>
                    </a:cubicBezTo>
                    <a:lnTo>
                      <a:pt x="2775" y="1826"/>
                    </a:lnTo>
                    <a:lnTo>
                      <a:pt x="2427" y="1478"/>
                    </a:lnTo>
                    <a:cubicBezTo>
                      <a:pt x="2451" y="1356"/>
                      <a:pt x="2503" y="1247"/>
                      <a:pt x="2578" y="1153"/>
                    </a:cubicBezTo>
                    <a:close/>
                    <a:moveTo>
                      <a:pt x="2408" y="1619"/>
                    </a:moveTo>
                    <a:lnTo>
                      <a:pt x="2695" y="1911"/>
                    </a:lnTo>
                    <a:lnTo>
                      <a:pt x="2987" y="2198"/>
                    </a:lnTo>
                    <a:cubicBezTo>
                      <a:pt x="2945" y="2198"/>
                      <a:pt x="2902" y="2198"/>
                      <a:pt x="2860" y="2193"/>
                    </a:cubicBezTo>
                    <a:lnTo>
                      <a:pt x="2451" y="2155"/>
                    </a:lnTo>
                    <a:lnTo>
                      <a:pt x="2413" y="1746"/>
                    </a:lnTo>
                    <a:cubicBezTo>
                      <a:pt x="2408" y="1704"/>
                      <a:pt x="2408" y="1661"/>
                      <a:pt x="2408" y="1619"/>
                    </a:cubicBezTo>
                    <a:close/>
                    <a:moveTo>
                      <a:pt x="1682" y="2406"/>
                    </a:moveTo>
                    <a:cubicBezTo>
                      <a:pt x="1703" y="2406"/>
                      <a:pt x="1724" y="2407"/>
                      <a:pt x="1745" y="2409"/>
                    </a:cubicBezTo>
                    <a:lnTo>
                      <a:pt x="2154" y="2452"/>
                    </a:lnTo>
                    <a:lnTo>
                      <a:pt x="2192" y="2856"/>
                    </a:lnTo>
                    <a:cubicBezTo>
                      <a:pt x="2197" y="2898"/>
                      <a:pt x="2202" y="2941"/>
                      <a:pt x="2197" y="2983"/>
                    </a:cubicBezTo>
                    <a:lnTo>
                      <a:pt x="1910" y="2696"/>
                    </a:lnTo>
                    <a:lnTo>
                      <a:pt x="1623" y="2409"/>
                    </a:lnTo>
                    <a:cubicBezTo>
                      <a:pt x="1642" y="2407"/>
                      <a:pt x="1662" y="2406"/>
                      <a:pt x="1682" y="2406"/>
                    </a:cubicBezTo>
                    <a:close/>
                    <a:moveTo>
                      <a:pt x="1477" y="2423"/>
                    </a:moveTo>
                    <a:lnTo>
                      <a:pt x="1830" y="2776"/>
                    </a:lnTo>
                    <a:lnTo>
                      <a:pt x="2183" y="3129"/>
                    </a:lnTo>
                    <a:cubicBezTo>
                      <a:pt x="2154" y="3246"/>
                      <a:pt x="2103" y="3359"/>
                      <a:pt x="2027" y="3449"/>
                    </a:cubicBezTo>
                    <a:lnTo>
                      <a:pt x="1590" y="3011"/>
                    </a:lnTo>
                    <a:lnTo>
                      <a:pt x="1157" y="2579"/>
                    </a:lnTo>
                    <a:cubicBezTo>
                      <a:pt x="1247" y="2503"/>
                      <a:pt x="1355" y="2452"/>
                      <a:pt x="1477" y="2423"/>
                    </a:cubicBezTo>
                    <a:close/>
                    <a:moveTo>
                      <a:pt x="1077" y="2659"/>
                    </a:moveTo>
                    <a:lnTo>
                      <a:pt x="1510" y="3091"/>
                    </a:lnTo>
                    <a:lnTo>
                      <a:pt x="1948" y="3529"/>
                    </a:lnTo>
                    <a:cubicBezTo>
                      <a:pt x="1858" y="3604"/>
                      <a:pt x="1745" y="3656"/>
                      <a:pt x="1628" y="3684"/>
                    </a:cubicBezTo>
                    <a:lnTo>
                      <a:pt x="1275" y="3331"/>
                    </a:lnTo>
                    <a:lnTo>
                      <a:pt x="922" y="2978"/>
                    </a:lnTo>
                    <a:cubicBezTo>
                      <a:pt x="946" y="2856"/>
                      <a:pt x="1002" y="2748"/>
                      <a:pt x="1077" y="2659"/>
                    </a:cubicBezTo>
                    <a:close/>
                    <a:moveTo>
                      <a:pt x="903" y="3124"/>
                    </a:moveTo>
                    <a:lnTo>
                      <a:pt x="1195" y="3411"/>
                    </a:lnTo>
                    <a:lnTo>
                      <a:pt x="1482" y="3698"/>
                    </a:lnTo>
                    <a:cubicBezTo>
                      <a:pt x="1468" y="3700"/>
                      <a:pt x="1454" y="3700"/>
                      <a:pt x="1440" y="3700"/>
                    </a:cubicBezTo>
                    <a:cubicBezTo>
                      <a:pt x="1411" y="3700"/>
                      <a:pt x="1383" y="3698"/>
                      <a:pt x="1355" y="3698"/>
                    </a:cubicBezTo>
                    <a:lnTo>
                      <a:pt x="950" y="3656"/>
                    </a:lnTo>
                    <a:lnTo>
                      <a:pt x="908" y="3251"/>
                    </a:lnTo>
                    <a:cubicBezTo>
                      <a:pt x="903" y="3204"/>
                      <a:pt x="903" y="3167"/>
                      <a:pt x="903" y="3124"/>
                    </a:cubicBezTo>
                    <a:close/>
                    <a:moveTo>
                      <a:pt x="3890" y="1"/>
                    </a:moveTo>
                    <a:lnTo>
                      <a:pt x="3570" y="29"/>
                    </a:lnTo>
                    <a:lnTo>
                      <a:pt x="3627" y="617"/>
                    </a:lnTo>
                    <a:lnTo>
                      <a:pt x="3283" y="584"/>
                    </a:lnTo>
                    <a:cubicBezTo>
                      <a:pt x="3242" y="580"/>
                      <a:pt x="3201" y="578"/>
                      <a:pt x="3160" y="578"/>
                    </a:cubicBezTo>
                    <a:cubicBezTo>
                      <a:pt x="2858" y="578"/>
                      <a:pt x="2589" y="686"/>
                      <a:pt x="2390" y="885"/>
                    </a:cubicBezTo>
                    <a:cubicBezTo>
                      <a:pt x="2164" y="1111"/>
                      <a:pt x="2056" y="1426"/>
                      <a:pt x="2089" y="1779"/>
                    </a:cubicBezTo>
                    <a:lnTo>
                      <a:pt x="2103" y="1939"/>
                    </a:lnTo>
                    <a:lnTo>
                      <a:pt x="2122" y="2122"/>
                    </a:lnTo>
                    <a:lnTo>
                      <a:pt x="2122" y="2122"/>
                    </a:lnTo>
                    <a:lnTo>
                      <a:pt x="1938" y="2103"/>
                    </a:lnTo>
                    <a:lnTo>
                      <a:pt x="1778" y="2089"/>
                    </a:lnTo>
                    <a:cubicBezTo>
                      <a:pt x="1736" y="2085"/>
                      <a:pt x="1694" y="2083"/>
                      <a:pt x="1653" y="2083"/>
                    </a:cubicBezTo>
                    <a:cubicBezTo>
                      <a:pt x="1354" y="2083"/>
                      <a:pt x="1083" y="2187"/>
                      <a:pt x="885" y="2386"/>
                    </a:cubicBezTo>
                    <a:cubicBezTo>
                      <a:pt x="659" y="2611"/>
                      <a:pt x="551" y="2931"/>
                      <a:pt x="588" y="3279"/>
                    </a:cubicBezTo>
                    <a:lnTo>
                      <a:pt x="621" y="3623"/>
                    </a:lnTo>
                    <a:lnTo>
                      <a:pt x="33" y="3566"/>
                    </a:lnTo>
                    <a:lnTo>
                      <a:pt x="0" y="3891"/>
                    </a:lnTo>
                    <a:lnTo>
                      <a:pt x="649" y="3952"/>
                    </a:lnTo>
                    <a:lnTo>
                      <a:pt x="715" y="4606"/>
                    </a:lnTo>
                    <a:lnTo>
                      <a:pt x="1040" y="4573"/>
                    </a:lnTo>
                    <a:lnTo>
                      <a:pt x="979" y="3985"/>
                    </a:lnTo>
                    <a:lnTo>
                      <a:pt x="1327" y="4018"/>
                    </a:lnTo>
                    <a:cubicBezTo>
                      <a:pt x="1369" y="4022"/>
                      <a:pt x="1411" y="4024"/>
                      <a:pt x="1452" y="4024"/>
                    </a:cubicBezTo>
                    <a:cubicBezTo>
                      <a:pt x="1750" y="4024"/>
                      <a:pt x="2018" y="3920"/>
                      <a:pt x="2220" y="3722"/>
                    </a:cubicBezTo>
                    <a:cubicBezTo>
                      <a:pt x="2446" y="3491"/>
                      <a:pt x="2550" y="3176"/>
                      <a:pt x="2517" y="2828"/>
                    </a:cubicBezTo>
                    <a:lnTo>
                      <a:pt x="2503" y="2668"/>
                    </a:lnTo>
                    <a:lnTo>
                      <a:pt x="2484" y="2484"/>
                    </a:lnTo>
                    <a:lnTo>
                      <a:pt x="2667" y="2499"/>
                    </a:lnTo>
                    <a:lnTo>
                      <a:pt x="2827" y="2517"/>
                    </a:lnTo>
                    <a:cubicBezTo>
                      <a:pt x="2868" y="2521"/>
                      <a:pt x="2909" y="2523"/>
                      <a:pt x="2949" y="2523"/>
                    </a:cubicBezTo>
                    <a:cubicBezTo>
                      <a:pt x="3249" y="2523"/>
                      <a:pt x="3522" y="2416"/>
                      <a:pt x="3721" y="2216"/>
                    </a:cubicBezTo>
                    <a:cubicBezTo>
                      <a:pt x="3947" y="1991"/>
                      <a:pt x="4055" y="1671"/>
                      <a:pt x="4022" y="1323"/>
                    </a:cubicBezTo>
                    <a:lnTo>
                      <a:pt x="3989" y="979"/>
                    </a:lnTo>
                    <a:lnTo>
                      <a:pt x="4572" y="1036"/>
                    </a:lnTo>
                    <a:lnTo>
                      <a:pt x="4605" y="711"/>
                    </a:lnTo>
                    <a:lnTo>
                      <a:pt x="3956" y="65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6"/>
              <p:cNvSpPr/>
              <p:nvPr/>
            </p:nvSpPr>
            <p:spPr>
              <a:xfrm>
                <a:off x="6854519" y="103553"/>
                <a:ext cx="226661" cy="226661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4606" extrusionOk="0">
                    <a:moveTo>
                      <a:pt x="3187" y="904"/>
                    </a:moveTo>
                    <a:cubicBezTo>
                      <a:pt x="3209" y="904"/>
                      <a:pt x="3230" y="906"/>
                      <a:pt x="3251" y="908"/>
                    </a:cubicBezTo>
                    <a:lnTo>
                      <a:pt x="3656" y="950"/>
                    </a:lnTo>
                    <a:lnTo>
                      <a:pt x="3698" y="1355"/>
                    </a:lnTo>
                    <a:cubicBezTo>
                      <a:pt x="3703" y="1397"/>
                      <a:pt x="3703" y="1439"/>
                      <a:pt x="3703" y="1482"/>
                    </a:cubicBezTo>
                    <a:lnTo>
                      <a:pt x="3411" y="1195"/>
                    </a:lnTo>
                    <a:lnTo>
                      <a:pt x="3124" y="908"/>
                    </a:lnTo>
                    <a:cubicBezTo>
                      <a:pt x="3145" y="906"/>
                      <a:pt x="3166" y="904"/>
                      <a:pt x="3187" y="904"/>
                    </a:cubicBezTo>
                    <a:close/>
                    <a:moveTo>
                      <a:pt x="2983" y="922"/>
                    </a:moveTo>
                    <a:lnTo>
                      <a:pt x="3331" y="1275"/>
                    </a:lnTo>
                    <a:lnTo>
                      <a:pt x="3684" y="1628"/>
                    </a:lnTo>
                    <a:cubicBezTo>
                      <a:pt x="3660" y="1745"/>
                      <a:pt x="3608" y="1858"/>
                      <a:pt x="3529" y="1947"/>
                    </a:cubicBezTo>
                    <a:lnTo>
                      <a:pt x="3096" y="1510"/>
                    </a:lnTo>
                    <a:lnTo>
                      <a:pt x="2658" y="1077"/>
                    </a:lnTo>
                    <a:cubicBezTo>
                      <a:pt x="2748" y="1002"/>
                      <a:pt x="2861" y="946"/>
                      <a:pt x="2983" y="922"/>
                    </a:cubicBezTo>
                    <a:close/>
                    <a:moveTo>
                      <a:pt x="2578" y="1157"/>
                    </a:moveTo>
                    <a:lnTo>
                      <a:pt x="3016" y="1590"/>
                    </a:lnTo>
                    <a:lnTo>
                      <a:pt x="3449" y="2027"/>
                    </a:lnTo>
                    <a:cubicBezTo>
                      <a:pt x="3359" y="2103"/>
                      <a:pt x="3251" y="2154"/>
                      <a:pt x="3129" y="2183"/>
                    </a:cubicBezTo>
                    <a:lnTo>
                      <a:pt x="2776" y="1830"/>
                    </a:lnTo>
                    <a:lnTo>
                      <a:pt x="2423" y="1477"/>
                    </a:lnTo>
                    <a:cubicBezTo>
                      <a:pt x="2451" y="1355"/>
                      <a:pt x="2503" y="1247"/>
                      <a:pt x="2578" y="1157"/>
                    </a:cubicBezTo>
                    <a:close/>
                    <a:moveTo>
                      <a:pt x="2409" y="1623"/>
                    </a:moveTo>
                    <a:lnTo>
                      <a:pt x="2696" y="1910"/>
                    </a:lnTo>
                    <a:lnTo>
                      <a:pt x="2983" y="2197"/>
                    </a:lnTo>
                    <a:cubicBezTo>
                      <a:pt x="2972" y="2198"/>
                      <a:pt x="2960" y="2199"/>
                      <a:pt x="2949" y="2199"/>
                    </a:cubicBezTo>
                    <a:cubicBezTo>
                      <a:pt x="2920" y="2199"/>
                      <a:pt x="2891" y="2195"/>
                      <a:pt x="2861" y="2192"/>
                    </a:cubicBezTo>
                    <a:lnTo>
                      <a:pt x="2451" y="2154"/>
                    </a:lnTo>
                    <a:lnTo>
                      <a:pt x="2414" y="1750"/>
                    </a:lnTo>
                    <a:cubicBezTo>
                      <a:pt x="2409" y="1703"/>
                      <a:pt x="2409" y="1665"/>
                      <a:pt x="2409" y="1623"/>
                    </a:cubicBezTo>
                    <a:close/>
                    <a:moveTo>
                      <a:pt x="1624" y="2408"/>
                    </a:moveTo>
                    <a:cubicBezTo>
                      <a:pt x="1661" y="2408"/>
                      <a:pt x="1703" y="2408"/>
                      <a:pt x="1746" y="2413"/>
                    </a:cubicBezTo>
                    <a:lnTo>
                      <a:pt x="2155" y="2451"/>
                    </a:lnTo>
                    <a:lnTo>
                      <a:pt x="2193" y="2860"/>
                    </a:lnTo>
                    <a:cubicBezTo>
                      <a:pt x="2197" y="2902"/>
                      <a:pt x="2197" y="2945"/>
                      <a:pt x="2197" y="2987"/>
                    </a:cubicBezTo>
                    <a:lnTo>
                      <a:pt x="1910" y="2695"/>
                    </a:lnTo>
                    <a:lnTo>
                      <a:pt x="1624" y="2408"/>
                    </a:lnTo>
                    <a:close/>
                    <a:moveTo>
                      <a:pt x="1478" y="2427"/>
                    </a:moveTo>
                    <a:lnTo>
                      <a:pt x="1830" y="2775"/>
                    </a:lnTo>
                    <a:lnTo>
                      <a:pt x="2179" y="3128"/>
                    </a:lnTo>
                    <a:cubicBezTo>
                      <a:pt x="2155" y="3250"/>
                      <a:pt x="2103" y="3359"/>
                      <a:pt x="2028" y="3448"/>
                    </a:cubicBezTo>
                    <a:lnTo>
                      <a:pt x="1591" y="3015"/>
                    </a:lnTo>
                    <a:lnTo>
                      <a:pt x="1158" y="2578"/>
                    </a:lnTo>
                    <a:cubicBezTo>
                      <a:pt x="1247" y="2502"/>
                      <a:pt x="1355" y="2451"/>
                      <a:pt x="1478" y="2427"/>
                    </a:cubicBezTo>
                    <a:close/>
                    <a:moveTo>
                      <a:pt x="1078" y="2662"/>
                    </a:moveTo>
                    <a:lnTo>
                      <a:pt x="1511" y="3095"/>
                    </a:lnTo>
                    <a:lnTo>
                      <a:pt x="1948" y="3528"/>
                    </a:lnTo>
                    <a:cubicBezTo>
                      <a:pt x="1854" y="3608"/>
                      <a:pt x="1746" y="3660"/>
                      <a:pt x="1624" y="3683"/>
                    </a:cubicBezTo>
                    <a:lnTo>
                      <a:pt x="1275" y="3335"/>
                    </a:lnTo>
                    <a:lnTo>
                      <a:pt x="923" y="2982"/>
                    </a:lnTo>
                    <a:cubicBezTo>
                      <a:pt x="946" y="2860"/>
                      <a:pt x="998" y="2752"/>
                      <a:pt x="1078" y="2662"/>
                    </a:cubicBezTo>
                    <a:close/>
                    <a:moveTo>
                      <a:pt x="904" y="3123"/>
                    </a:moveTo>
                    <a:lnTo>
                      <a:pt x="1195" y="3415"/>
                    </a:lnTo>
                    <a:lnTo>
                      <a:pt x="1482" y="3702"/>
                    </a:lnTo>
                    <a:cubicBezTo>
                      <a:pt x="1440" y="3702"/>
                      <a:pt x="1398" y="3702"/>
                      <a:pt x="1355" y="3697"/>
                    </a:cubicBezTo>
                    <a:lnTo>
                      <a:pt x="946" y="3660"/>
                    </a:lnTo>
                    <a:lnTo>
                      <a:pt x="909" y="3250"/>
                    </a:lnTo>
                    <a:cubicBezTo>
                      <a:pt x="904" y="3208"/>
                      <a:pt x="904" y="3166"/>
                      <a:pt x="904" y="3123"/>
                    </a:cubicBezTo>
                    <a:close/>
                    <a:moveTo>
                      <a:pt x="3891" y="0"/>
                    </a:moveTo>
                    <a:lnTo>
                      <a:pt x="3566" y="33"/>
                    </a:lnTo>
                    <a:lnTo>
                      <a:pt x="3627" y="621"/>
                    </a:lnTo>
                    <a:lnTo>
                      <a:pt x="3279" y="588"/>
                    </a:lnTo>
                    <a:cubicBezTo>
                      <a:pt x="3234" y="583"/>
                      <a:pt x="3189" y="581"/>
                      <a:pt x="3145" y="581"/>
                    </a:cubicBezTo>
                    <a:cubicBezTo>
                      <a:pt x="2850" y="581"/>
                      <a:pt x="2586" y="688"/>
                      <a:pt x="2390" y="884"/>
                    </a:cubicBezTo>
                    <a:cubicBezTo>
                      <a:pt x="2160" y="1110"/>
                      <a:pt x="2056" y="1430"/>
                      <a:pt x="2089" y="1778"/>
                    </a:cubicBezTo>
                    <a:lnTo>
                      <a:pt x="2103" y="1938"/>
                    </a:lnTo>
                    <a:lnTo>
                      <a:pt x="2122" y="2121"/>
                    </a:lnTo>
                    <a:lnTo>
                      <a:pt x="1939" y="2107"/>
                    </a:lnTo>
                    <a:lnTo>
                      <a:pt x="1779" y="2089"/>
                    </a:lnTo>
                    <a:cubicBezTo>
                      <a:pt x="1738" y="2085"/>
                      <a:pt x="1697" y="2083"/>
                      <a:pt x="1657" y="2083"/>
                    </a:cubicBezTo>
                    <a:cubicBezTo>
                      <a:pt x="1357" y="2083"/>
                      <a:pt x="1084" y="2190"/>
                      <a:pt x="885" y="2390"/>
                    </a:cubicBezTo>
                    <a:cubicBezTo>
                      <a:pt x="659" y="2615"/>
                      <a:pt x="551" y="2931"/>
                      <a:pt x="584" y="3283"/>
                    </a:cubicBezTo>
                    <a:lnTo>
                      <a:pt x="617" y="3627"/>
                    </a:lnTo>
                    <a:lnTo>
                      <a:pt x="34" y="3570"/>
                    </a:lnTo>
                    <a:lnTo>
                      <a:pt x="1" y="3890"/>
                    </a:lnTo>
                    <a:lnTo>
                      <a:pt x="650" y="3956"/>
                    </a:lnTo>
                    <a:lnTo>
                      <a:pt x="716" y="4605"/>
                    </a:lnTo>
                    <a:lnTo>
                      <a:pt x="1036" y="4572"/>
                    </a:lnTo>
                    <a:lnTo>
                      <a:pt x="979" y="3989"/>
                    </a:lnTo>
                    <a:lnTo>
                      <a:pt x="1322" y="4022"/>
                    </a:lnTo>
                    <a:cubicBezTo>
                      <a:pt x="1364" y="4026"/>
                      <a:pt x="1405" y="4028"/>
                      <a:pt x="1446" y="4028"/>
                    </a:cubicBezTo>
                    <a:cubicBezTo>
                      <a:pt x="1748" y="4028"/>
                      <a:pt x="2017" y="3920"/>
                      <a:pt x="2216" y="3721"/>
                    </a:cubicBezTo>
                    <a:cubicBezTo>
                      <a:pt x="2447" y="3495"/>
                      <a:pt x="2550" y="3175"/>
                      <a:pt x="2517" y="2827"/>
                    </a:cubicBezTo>
                    <a:lnTo>
                      <a:pt x="2503" y="2667"/>
                    </a:lnTo>
                    <a:lnTo>
                      <a:pt x="2484" y="2484"/>
                    </a:lnTo>
                    <a:lnTo>
                      <a:pt x="2668" y="2502"/>
                    </a:lnTo>
                    <a:lnTo>
                      <a:pt x="2828" y="2517"/>
                    </a:lnTo>
                    <a:cubicBezTo>
                      <a:pt x="2870" y="2521"/>
                      <a:pt x="2912" y="2523"/>
                      <a:pt x="2953" y="2523"/>
                    </a:cubicBezTo>
                    <a:cubicBezTo>
                      <a:pt x="3252" y="2523"/>
                      <a:pt x="3523" y="2419"/>
                      <a:pt x="3721" y="2220"/>
                    </a:cubicBezTo>
                    <a:cubicBezTo>
                      <a:pt x="3947" y="1990"/>
                      <a:pt x="4055" y="1675"/>
                      <a:pt x="4018" y="1327"/>
                    </a:cubicBezTo>
                    <a:lnTo>
                      <a:pt x="3985" y="983"/>
                    </a:lnTo>
                    <a:lnTo>
                      <a:pt x="4573" y="1040"/>
                    </a:lnTo>
                    <a:lnTo>
                      <a:pt x="4606" y="715"/>
                    </a:lnTo>
                    <a:lnTo>
                      <a:pt x="3957" y="654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6"/>
              <p:cNvSpPr/>
              <p:nvPr/>
            </p:nvSpPr>
            <p:spPr>
              <a:xfrm>
                <a:off x="8551401" y="190161"/>
                <a:ext cx="150041" cy="148614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3020" extrusionOk="0">
                    <a:moveTo>
                      <a:pt x="2877" y="0"/>
                    </a:moveTo>
                    <a:cubicBezTo>
                      <a:pt x="2837" y="0"/>
                      <a:pt x="2797" y="16"/>
                      <a:pt x="2766" y="46"/>
                    </a:cubicBezTo>
                    <a:lnTo>
                      <a:pt x="62" y="2751"/>
                    </a:lnTo>
                    <a:cubicBezTo>
                      <a:pt x="0" y="2812"/>
                      <a:pt x="0" y="2911"/>
                      <a:pt x="62" y="2972"/>
                    </a:cubicBezTo>
                    <a:cubicBezTo>
                      <a:pt x="90" y="3005"/>
                      <a:pt x="132" y="3019"/>
                      <a:pt x="170" y="3019"/>
                    </a:cubicBezTo>
                    <a:cubicBezTo>
                      <a:pt x="212" y="3019"/>
                      <a:pt x="250" y="3005"/>
                      <a:pt x="283" y="2972"/>
                    </a:cubicBezTo>
                    <a:lnTo>
                      <a:pt x="2987" y="267"/>
                    </a:lnTo>
                    <a:cubicBezTo>
                      <a:pt x="3048" y="206"/>
                      <a:pt x="3048" y="107"/>
                      <a:pt x="2987" y="46"/>
                    </a:cubicBezTo>
                    <a:cubicBezTo>
                      <a:pt x="2957" y="16"/>
                      <a:pt x="2917" y="0"/>
                      <a:pt x="2877" y="0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6"/>
              <p:cNvSpPr/>
              <p:nvPr/>
            </p:nvSpPr>
            <p:spPr>
              <a:xfrm>
                <a:off x="7596151" y="154583"/>
                <a:ext cx="150041" cy="148762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3023" extrusionOk="0">
                    <a:moveTo>
                      <a:pt x="2877" y="0"/>
                    </a:moveTo>
                    <a:cubicBezTo>
                      <a:pt x="2837" y="0"/>
                      <a:pt x="2797" y="17"/>
                      <a:pt x="2766" y="50"/>
                    </a:cubicBezTo>
                    <a:lnTo>
                      <a:pt x="62" y="2754"/>
                    </a:lnTo>
                    <a:cubicBezTo>
                      <a:pt x="0" y="2815"/>
                      <a:pt x="0" y="2914"/>
                      <a:pt x="62" y="2975"/>
                    </a:cubicBezTo>
                    <a:cubicBezTo>
                      <a:pt x="90" y="3008"/>
                      <a:pt x="132" y="3022"/>
                      <a:pt x="170" y="3022"/>
                    </a:cubicBezTo>
                    <a:cubicBezTo>
                      <a:pt x="212" y="3022"/>
                      <a:pt x="250" y="3008"/>
                      <a:pt x="283" y="2975"/>
                    </a:cubicBezTo>
                    <a:lnTo>
                      <a:pt x="2987" y="271"/>
                    </a:lnTo>
                    <a:cubicBezTo>
                      <a:pt x="3048" y="210"/>
                      <a:pt x="3048" y="111"/>
                      <a:pt x="2987" y="50"/>
                    </a:cubicBezTo>
                    <a:cubicBezTo>
                      <a:pt x="2957" y="17"/>
                      <a:pt x="2917" y="0"/>
                      <a:pt x="2877" y="0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5"/>
          <p:cNvSpPr txBox="1">
            <a:spLocks noGrp="1"/>
          </p:cNvSpPr>
          <p:nvPr>
            <p:ph type="subTitle" idx="1"/>
          </p:nvPr>
        </p:nvSpPr>
        <p:spPr>
          <a:xfrm>
            <a:off x="832150" y="1971543"/>
            <a:ext cx="2194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25"/>
          <p:cNvSpPr txBox="1">
            <a:spLocks noGrp="1"/>
          </p:cNvSpPr>
          <p:nvPr>
            <p:ph type="subTitle" idx="2"/>
          </p:nvPr>
        </p:nvSpPr>
        <p:spPr>
          <a:xfrm>
            <a:off x="3490868" y="1971543"/>
            <a:ext cx="2194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25"/>
          <p:cNvSpPr txBox="1">
            <a:spLocks noGrp="1"/>
          </p:cNvSpPr>
          <p:nvPr>
            <p:ph type="subTitle" idx="3"/>
          </p:nvPr>
        </p:nvSpPr>
        <p:spPr>
          <a:xfrm>
            <a:off x="6149585" y="1971543"/>
            <a:ext cx="2194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25"/>
          <p:cNvSpPr txBox="1">
            <a:spLocks noGrp="1"/>
          </p:cNvSpPr>
          <p:nvPr>
            <p:ph type="subTitle" idx="4"/>
          </p:nvPr>
        </p:nvSpPr>
        <p:spPr>
          <a:xfrm>
            <a:off x="832150" y="3502091"/>
            <a:ext cx="2194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25"/>
          <p:cNvSpPr txBox="1">
            <a:spLocks noGrp="1"/>
          </p:cNvSpPr>
          <p:nvPr>
            <p:ph type="subTitle" idx="5"/>
          </p:nvPr>
        </p:nvSpPr>
        <p:spPr>
          <a:xfrm>
            <a:off x="3490868" y="3502091"/>
            <a:ext cx="2194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25"/>
          <p:cNvSpPr txBox="1">
            <a:spLocks noGrp="1"/>
          </p:cNvSpPr>
          <p:nvPr>
            <p:ph type="subTitle" idx="6"/>
          </p:nvPr>
        </p:nvSpPr>
        <p:spPr>
          <a:xfrm>
            <a:off x="6149585" y="3502091"/>
            <a:ext cx="2194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5"/>
          <p:cNvSpPr txBox="1">
            <a:spLocks noGrp="1"/>
          </p:cNvSpPr>
          <p:nvPr>
            <p:ph type="subTitle" idx="7"/>
          </p:nvPr>
        </p:nvSpPr>
        <p:spPr>
          <a:xfrm>
            <a:off x="832150" y="1591700"/>
            <a:ext cx="21945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highlight>
                  <a:schemeClr val="accent3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3" name="Google Shape;583;p25"/>
          <p:cNvSpPr txBox="1">
            <a:spLocks noGrp="1"/>
          </p:cNvSpPr>
          <p:nvPr>
            <p:ph type="subTitle" idx="8"/>
          </p:nvPr>
        </p:nvSpPr>
        <p:spPr>
          <a:xfrm>
            <a:off x="3489518" y="1591700"/>
            <a:ext cx="21945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highlight>
                  <a:schemeClr val="accent3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4" name="Google Shape;584;p25"/>
          <p:cNvSpPr txBox="1">
            <a:spLocks noGrp="1"/>
          </p:cNvSpPr>
          <p:nvPr>
            <p:ph type="subTitle" idx="9"/>
          </p:nvPr>
        </p:nvSpPr>
        <p:spPr>
          <a:xfrm>
            <a:off x="6147185" y="1591700"/>
            <a:ext cx="21945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highlight>
                  <a:schemeClr val="accent3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5" name="Google Shape;585;p25"/>
          <p:cNvSpPr txBox="1">
            <a:spLocks noGrp="1"/>
          </p:cNvSpPr>
          <p:nvPr>
            <p:ph type="subTitle" idx="13"/>
          </p:nvPr>
        </p:nvSpPr>
        <p:spPr>
          <a:xfrm>
            <a:off x="832150" y="3122250"/>
            <a:ext cx="21945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highlight>
                  <a:schemeClr val="accent3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6" name="Google Shape;586;p25"/>
          <p:cNvSpPr txBox="1">
            <a:spLocks noGrp="1"/>
          </p:cNvSpPr>
          <p:nvPr>
            <p:ph type="subTitle" idx="14"/>
          </p:nvPr>
        </p:nvSpPr>
        <p:spPr>
          <a:xfrm>
            <a:off x="3489518" y="3122239"/>
            <a:ext cx="21945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highlight>
                  <a:schemeClr val="accent3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7" name="Google Shape;587;p25"/>
          <p:cNvSpPr txBox="1">
            <a:spLocks noGrp="1"/>
          </p:cNvSpPr>
          <p:nvPr>
            <p:ph type="subTitle" idx="15"/>
          </p:nvPr>
        </p:nvSpPr>
        <p:spPr>
          <a:xfrm>
            <a:off x="6147185" y="3122239"/>
            <a:ext cx="2194500" cy="46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highlight>
                  <a:schemeClr val="accent3"/>
                </a:highlight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8" name="Google Shape;588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25"/>
          <p:cNvSpPr/>
          <p:nvPr/>
        </p:nvSpPr>
        <p:spPr>
          <a:xfrm rot="-5399825">
            <a:off x="7885279" y="-204126"/>
            <a:ext cx="2517419" cy="1478247"/>
          </a:xfrm>
          <a:custGeom>
            <a:avLst/>
            <a:gdLst/>
            <a:ahLst/>
            <a:cxnLst/>
            <a:rect l="l" t="t" r="r" b="b"/>
            <a:pathLst>
              <a:path w="51389" h="26865" extrusionOk="0">
                <a:moveTo>
                  <a:pt x="40568" y="0"/>
                </a:moveTo>
                <a:cubicBezTo>
                  <a:pt x="34171" y="0"/>
                  <a:pt x="26758" y="5166"/>
                  <a:pt x="22574" y="6118"/>
                </a:cubicBezTo>
                <a:cubicBezTo>
                  <a:pt x="21975" y="6255"/>
                  <a:pt x="21362" y="6312"/>
                  <a:pt x="20738" y="6312"/>
                </a:cubicBezTo>
                <a:cubicBezTo>
                  <a:pt x="17460" y="6312"/>
                  <a:pt x="13884" y="4729"/>
                  <a:pt x="10493" y="4729"/>
                </a:cubicBezTo>
                <a:cubicBezTo>
                  <a:pt x="8590" y="4729"/>
                  <a:pt x="6746" y="5227"/>
                  <a:pt x="5043" y="6781"/>
                </a:cubicBezTo>
                <a:cubicBezTo>
                  <a:pt x="1" y="11386"/>
                  <a:pt x="5810" y="21429"/>
                  <a:pt x="11219" y="24049"/>
                </a:cubicBezTo>
                <a:cubicBezTo>
                  <a:pt x="15173" y="25965"/>
                  <a:pt x="19897" y="26865"/>
                  <a:pt x="24608" y="26865"/>
                </a:cubicBezTo>
                <a:cubicBezTo>
                  <a:pt x="32525" y="26865"/>
                  <a:pt x="40404" y="24322"/>
                  <a:pt x="44521" y="19787"/>
                </a:cubicBezTo>
                <a:cubicBezTo>
                  <a:pt x="49089" y="14759"/>
                  <a:pt x="51389" y="5982"/>
                  <a:pt x="46233" y="1875"/>
                </a:cubicBezTo>
                <a:cubicBezTo>
                  <a:pt x="44539" y="524"/>
                  <a:pt x="42605" y="0"/>
                  <a:pt x="40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5"/>
          <p:cNvSpPr/>
          <p:nvPr/>
        </p:nvSpPr>
        <p:spPr>
          <a:xfrm rot="-5399825">
            <a:off x="-1505771" y="3796449"/>
            <a:ext cx="2517419" cy="1478247"/>
          </a:xfrm>
          <a:custGeom>
            <a:avLst/>
            <a:gdLst/>
            <a:ahLst/>
            <a:cxnLst/>
            <a:rect l="l" t="t" r="r" b="b"/>
            <a:pathLst>
              <a:path w="51389" h="26865" extrusionOk="0">
                <a:moveTo>
                  <a:pt x="40568" y="0"/>
                </a:moveTo>
                <a:cubicBezTo>
                  <a:pt x="34171" y="0"/>
                  <a:pt x="26758" y="5166"/>
                  <a:pt x="22574" y="6118"/>
                </a:cubicBezTo>
                <a:cubicBezTo>
                  <a:pt x="21975" y="6255"/>
                  <a:pt x="21362" y="6312"/>
                  <a:pt x="20738" y="6312"/>
                </a:cubicBezTo>
                <a:cubicBezTo>
                  <a:pt x="17460" y="6312"/>
                  <a:pt x="13884" y="4729"/>
                  <a:pt x="10493" y="4729"/>
                </a:cubicBezTo>
                <a:cubicBezTo>
                  <a:pt x="8590" y="4729"/>
                  <a:pt x="6746" y="5227"/>
                  <a:pt x="5043" y="6781"/>
                </a:cubicBezTo>
                <a:cubicBezTo>
                  <a:pt x="1" y="11386"/>
                  <a:pt x="5810" y="21429"/>
                  <a:pt x="11219" y="24049"/>
                </a:cubicBezTo>
                <a:cubicBezTo>
                  <a:pt x="15173" y="25965"/>
                  <a:pt x="19897" y="26865"/>
                  <a:pt x="24608" y="26865"/>
                </a:cubicBezTo>
                <a:cubicBezTo>
                  <a:pt x="32525" y="26865"/>
                  <a:pt x="40404" y="24322"/>
                  <a:pt x="44521" y="19787"/>
                </a:cubicBezTo>
                <a:cubicBezTo>
                  <a:pt x="49089" y="14759"/>
                  <a:pt x="51389" y="5982"/>
                  <a:pt x="46233" y="1875"/>
                </a:cubicBezTo>
                <a:cubicBezTo>
                  <a:pt x="44539" y="524"/>
                  <a:pt x="42605" y="0"/>
                  <a:pt x="40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25"/>
          <p:cNvGrpSpPr/>
          <p:nvPr/>
        </p:nvGrpSpPr>
        <p:grpSpPr>
          <a:xfrm rot="5400000">
            <a:off x="1196512" y="3278657"/>
            <a:ext cx="1057475" cy="3450519"/>
            <a:chOff x="786080" y="1879104"/>
            <a:chExt cx="549766" cy="1793875"/>
          </a:xfrm>
        </p:grpSpPr>
        <p:sp>
          <p:nvSpPr>
            <p:cNvPr id="592" name="Google Shape;592;p25"/>
            <p:cNvSpPr/>
            <p:nvPr/>
          </p:nvSpPr>
          <p:spPr>
            <a:xfrm>
              <a:off x="1312176" y="3367881"/>
              <a:ext cx="23670" cy="23670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2"/>
                    <a:pt x="109" y="480"/>
                    <a:pt x="241" y="480"/>
                  </a:cubicBezTo>
                  <a:cubicBezTo>
                    <a:pt x="372" y="480"/>
                    <a:pt x="481" y="372"/>
                    <a:pt x="481" y="240"/>
                  </a:cubicBezTo>
                  <a:cubicBezTo>
                    <a:pt x="481" y="109"/>
                    <a:pt x="372" y="0"/>
                    <a:pt x="24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915008" y="2357073"/>
              <a:ext cx="23621" cy="23670"/>
            </a:xfrm>
            <a:custGeom>
              <a:avLst/>
              <a:gdLst/>
              <a:ahLst/>
              <a:cxnLst/>
              <a:rect l="l" t="t" r="r" b="b"/>
              <a:pathLst>
                <a:path w="480" h="481" extrusionOk="0">
                  <a:moveTo>
                    <a:pt x="240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1168682" y="2561931"/>
              <a:ext cx="40549" cy="40549"/>
            </a:xfrm>
            <a:custGeom>
              <a:avLst/>
              <a:gdLst/>
              <a:ahLst/>
              <a:cxnLst/>
              <a:rect l="l" t="t" r="r" b="b"/>
              <a:pathLst>
                <a:path w="824" h="824" extrusionOk="0">
                  <a:moveTo>
                    <a:pt x="414" y="0"/>
                  </a:moveTo>
                  <a:cubicBezTo>
                    <a:pt x="189" y="0"/>
                    <a:pt x="0" y="183"/>
                    <a:pt x="0" y="409"/>
                  </a:cubicBezTo>
                  <a:cubicBezTo>
                    <a:pt x="0" y="640"/>
                    <a:pt x="189" y="823"/>
                    <a:pt x="414" y="823"/>
                  </a:cubicBezTo>
                  <a:cubicBezTo>
                    <a:pt x="640" y="823"/>
                    <a:pt x="824" y="640"/>
                    <a:pt x="824" y="409"/>
                  </a:cubicBezTo>
                  <a:cubicBezTo>
                    <a:pt x="824" y="183"/>
                    <a:pt x="640" y="0"/>
                    <a:pt x="414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826579" y="1879104"/>
              <a:ext cx="23424" cy="23621"/>
            </a:xfrm>
            <a:custGeom>
              <a:avLst/>
              <a:gdLst/>
              <a:ahLst/>
              <a:cxnLst/>
              <a:rect l="l" t="t" r="r" b="b"/>
              <a:pathLst>
                <a:path w="476" h="480" extrusionOk="0">
                  <a:moveTo>
                    <a:pt x="240" y="0"/>
                  </a:moveTo>
                  <a:cubicBezTo>
                    <a:pt x="104" y="0"/>
                    <a:pt x="0" y="108"/>
                    <a:pt x="0" y="240"/>
                  </a:cubicBezTo>
                  <a:cubicBezTo>
                    <a:pt x="0" y="372"/>
                    <a:pt x="104" y="480"/>
                    <a:pt x="240" y="480"/>
                  </a:cubicBezTo>
                  <a:cubicBezTo>
                    <a:pt x="372" y="480"/>
                    <a:pt x="475" y="372"/>
                    <a:pt x="475" y="240"/>
                  </a:cubicBezTo>
                  <a:cubicBezTo>
                    <a:pt x="475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1030502" y="2063343"/>
              <a:ext cx="37301" cy="34004"/>
            </a:xfrm>
            <a:custGeom>
              <a:avLst/>
              <a:gdLst/>
              <a:ahLst/>
              <a:cxnLst/>
              <a:rect l="l" t="t" r="r" b="b"/>
              <a:pathLst>
                <a:path w="758" h="691" extrusionOk="0">
                  <a:moveTo>
                    <a:pt x="374" y="1"/>
                  </a:moveTo>
                  <a:cubicBezTo>
                    <a:pt x="287" y="1"/>
                    <a:pt x="200" y="34"/>
                    <a:pt x="132" y="99"/>
                  </a:cubicBezTo>
                  <a:cubicBezTo>
                    <a:pt x="0" y="235"/>
                    <a:pt x="0" y="452"/>
                    <a:pt x="132" y="588"/>
                  </a:cubicBezTo>
                  <a:cubicBezTo>
                    <a:pt x="200" y="656"/>
                    <a:pt x="288" y="691"/>
                    <a:pt x="377" y="691"/>
                  </a:cubicBezTo>
                  <a:cubicBezTo>
                    <a:pt x="465" y="691"/>
                    <a:pt x="553" y="656"/>
                    <a:pt x="621" y="588"/>
                  </a:cubicBezTo>
                  <a:cubicBezTo>
                    <a:pt x="758" y="452"/>
                    <a:pt x="758" y="235"/>
                    <a:pt x="621" y="104"/>
                  </a:cubicBezTo>
                  <a:cubicBezTo>
                    <a:pt x="552" y="35"/>
                    <a:pt x="463" y="1"/>
                    <a:pt x="374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952506" y="1985839"/>
              <a:ext cx="193297" cy="188868"/>
            </a:xfrm>
            <a:custGeom>
              <a:avLst/>
              <a:gdLst/>
              <a:ahLst/>
              <a:cxnLst/>
              <a:rect l="l" t="t" r="r" b="b"/>
              <a:pathLst>
                <a:path w="3928" h="3838" extrusionOk="0">
                  <a:moveTo>
                    <a:pt x="2366" y="48"/>
                  </a:moveTo>
                  <a:cubicBezTo>
                    <a:pt x="2376" y="48"/>
                    <a:pt x="2385" y="49"/>
                    <a:pt x="2394" y="51"/>
                  </a:cubicBezTo>
                  <a:cubicBezTo>
                    <a:pt x="2587" y="98"/>
                    <a:pt x="2653" y="597"/>
                    <a:pt x="2583" y="1255"/>
                  </a:cubicBezTo>
                  <a:cubicBezTo>
                    <a:pt x="2437" y="1270"/>
                    <a:pt x="2286" y="1293"/>
                    <a:pt x="2131" y="1326"/>
                  </a:cubicBezTo>
                  <a:cubicBezTo>
                    <a:pt x="1995" y="1199"/>
                    <a:pt x="1858" y="1081"/>
                    <a:pt x="1726" y="978"/>
                  </a:cubicBezTo>
                  <a:cubicBezTo>
                    <a:pt x="1936" y="424"/>
                    <a:pt x="2185" y="48"/>
                    <a:pt x="2366" y="48"/>
                  </a:cubicBezTo>
                  <a:close/>
                  <a:moveTo>
                    <a:pt x="1708" y="1030"/>
                  </a:moveTo>
                  <a:cubicBezTo>
                    <a:pt x="1825" y="1124"/>
                    <a:pt x="1948" y="1222"/>
                    <a:pt x="2070" y="1335"/>
                  </a:cubicBezTo>
                  <a:cubicBezTo>
                    <a:pt x="1995" y="1349"/>
                    <a:pt x="1919" y="1368"/>
                    <a:pt x="1839" y="1387"/>
                  </a:cubicBezTo>
                  <a:cubicBezTo>
                    <a:pt x="1745" y="1406"/>
                    <a:pt x="1656" y="1429"/>
                    <a:pt x="1567" y="1453"/>
                  </a:cubicBezTo>
                  <a:cubicBezTo>
                    <a:pt x="1614" y="1302"/>
                    <a:pt x="1661" y="1161"/>
                    <a:pt x="1708" y="1030"/>
                  </a:cubicBezTo>
                  <a:close/>
                  <a:moveTo>
                    <a:pt x="733" y="522"/>
                  </a:moveTo>
                  <a:cubicBezTo>
                    <a:pt x="929" y="522"/>
                    <a:pt x="1274" y="701"/>
                    <a:pt x="1665" y="997"/>
                  </a:cubicBezTo>
                  <a:cubicBezTo>
                    <a:pt x="1609" y="1143"/>
                    <a:pt x="1562" y="1302"/>
                    <a:pt x="1510" y="1472"/>
                  </a:cubicBezTo>
                  <a:cubicBezTo>
                    <a:pt x="1345" y="1519"/>
                    <a:pt x="1186" y="1571"/>
                    <a:pt x="1040" y="1622"/>
                  </a:cubicBezTo>
                  <a:cubicBezTo>
                    <a:pt x="663" y="1128"/>
                    <a:pt x="475" y="700"/>
                    <a:pt x="607" y="564"/>
                  </a:cubicBezTo>
                  <a:cubicBezTo>
                    <a:pt x="636" y="536"/>
                    <a:pt x="679" y="522"/>
                    <a:pt x="733" y="522"/>
                  </a:cubicBezTo>
                  <a:close/>
                  <a:moveTo>
                    <a:pt x="2578" y="1307"/>
                  </a:moveTo>
                  <a:lnTo>
                    <a:pt x="2578" y="1307"/>
                  </a:lnTo>
                  <a:cubicBezTo>
                    <a:pt x="2559" y="1434"/>
                    <a:pt x="2540" y="1566"/>
                    <a:pt x="2517" y="1702"/>
                  </a:cubicBezTo>
                  <a:cubicBezTo>
                    <a:pt x="2460" y="1646"/>
                    <a:pt x="2409" y="1589"/>
                    <a:pt x="2352" y="1533"/>
                  </a:cubicBezTo>
                  <a:cubicBezTo>
                    <a:pt x="2296" y="1476"/>
                    <a:pt x="2234" y="1420"/>
                    <a:pt x="2178" y="1368"/>
                  </a:cubicBezTo>
                  <a:cubicBezTo>
                    <a:pt x="2314" y="1340"/>
                    <a:pt x="2451" y="1321"/>
                    <a:pt x="2578" y="1307"/>
                  </a:cubicBezTo>
                  <a:close/>
                  <a:moveTo>
                    <a:pt x="1496" y="1524"/>
                  </a:moveTo>
                  <a:cubicBezTo>
                    <a:pt x="1472" y="1613"/>
                    <a:pt x="1449" y="1702"/>
                    <a:pt x="1430" y="1796"/>
                  </a:cubicBezTo>
                  <a:cubicBezTo>
                    <a:pt x="1411" y="1876"/>
                    <a:pt x="1393" y="1952"/>
                    <a:pt x="1378" y="2027"/>
                  </a:cubicBezTo>
                  <a:cubicBezTo>
                    <a:pt x="1266" y="1905"/>
                    <a:pt x="1162" y="1782"/>
                    <a:pt x="1073" y="1665"/>
                  </a:cubicBezTo>
                  <a:cubicBezTo>
                    <a:pt x="1204" y="1618"/>
                    <a:pt x="1345" y="1571"/>
                    <a:pt x="1496" y="1524"/>
                  </a:cubicBezTo>
                  <a:close/>
                  <a:moveTo>
                    <a:pt x="3119" y="1274"/>
                  </a:moveTo>
                  <a:cubicBezTo>
                    <a:pt x="3522" y="1274"/>
                    <a:pt x="3798" y="1345"/>
                    <a:pt x="3829" y="1486"/>
                  </a:cubicBezTo>
                  <a:cubicBezTo>
                    <a:pt x="3871" y="1674"/>
                    <a:pt x="3486" y="1937"/>
                    <a:pt x="2902" y="2159"/>
                  </a:cubicBezTo>
                  <a:cubicBezTo>
                    <a:pt x="2804" y="2027"/>
                    <a:pt x="2686" y="1886"/>
                    <a:pt x="2559" y="1749"/>
                  </a:cubicBezTo>
                  <a:cubicBezTo>
                    <a:pt x="2587" y="1594"/>
                    <a:pt x="2611" y="1444"/>
                    <a:pt x="2630" y="1302"/>
                  </a:cubicBezTo>
                  <a:cubicBezTo>
                    <a:pt x="2806" y="1284"/>
                    <a:pt x="2971" y="1274"/>
                    <a:pt x="3119" y="1274"/>
                  </a:cubicBezTo>
                  <a:close/>
                  <a:moveTo>
                    <a:pt x="2545" y="1810"/>
                  </a:moveTo>
                  <a:cubicBezTo>
                    <a:pt x="2658" y="1933"/>
                    <a:pt x="2761" y="2055"/>
                    <a:pt x="2855" y="2177"/>
                  </a:cubicBezTo>
                  <a:cubicBezTo>
                    <a:pt x="2719" y="2224"/>
                    <a:pt x="2578" y="2271"/>
                    <a:pt x="2427" y="2314"/>
                  </a:cubicBezTo>
                  <a:cubicBezTo>
                    <a:pt x="2451" y="2224"/>
                    <a:pt x="2474" y="2135"/>
                    <a:pt x="2498" y="2046"/>
                  </a:cubicBezTo>
                  <a:cubicBezTo>
                    <a:pt x="2517" y="1966"/>
                    <a:pt x="2531" y="1886"/>
                    <a:pt x="2545" y="1810"/>
                  </a:cubicBezTo>
                  <a:close/>
                  <a:moveTo>
                    <a:pt x="2117" y="1378"/>
                  </a:moveTo>
                  <a:cubicBezTo>
                    <a:pt x="2183" y="1439"/>
                    <a:pt x="2249" y="1500"/>
                    <a:pt x="2314" y="1566"/>
                  </a:cubicBezTo>
                  <a:cubicBezTo>
                    <a:pt x="2380" y="1632"/>
                    <a:pt x="2441" y="1698"/>
                    <a:pt x="2503" y="1763"/>
                  </a:cubicBezTo>
                  <a:cubicBezTo>
                    <a:pt x="2488" y="1853"/>
                    <a:pt x="2470" y="1942"/>
                    <a:pt x="2446" y="2032"/>
                  </a:cubicBezTo>
                  <a:cubicBezTo>
                    <a:pt x="2427" y="2135"/>
                    <a:pt x="2399" y="2234"/>
                    <a:pt x="2371" y="2328"/>
                  </a:cubicBezTo>
                  <a:cubicBezTo>
                    <a:pt x="2277" y="2356"/>
                    <a:pt x="2178" y="2384"/>
                    <a:pt x="2075" y="2408"/>
                  </a:cubicBezTo>
                  <a:cubicBezTo>
                    <a:pt x="1985" y="2427"/>
                    <a:pt x="1896" y="2445"/>
                    <a:pt x="1806" y="2460"/>
                  </a:cubicBezTo>
                  <a:cubicBezTo>
                    <a:pt x="1741" y="2398"/>
                    <a:pt x="1675" y="2337"/>
                    <a:pt x="1609" y="2271"/>
                  </a:cubicBezTo>
                  <a:cubicBezTo>
                    <a:pt x="1543" y="2206"/>
                    <a:pt x="1482" y="2140"/>
                    <a:pt x="1421" y="2074"/>
                  </a:cubicBezTo>
                  <a:cubicBezTo>
                    <a:pt x="1440" y="1989"/>
                    <a:pt x="1454" y="1900"/>
                    <a:pt x="1477" y="1806"/>
                  </a:cubicBezTo>
                  <a:cubicBezTo>
                    <a:pt x="1501" y="1707"/>
                    <a:pt x="1524" y="1608"/>
                    <a:pt x="1552" y="1509"/>
                  </a:cubicBezTo>
                  <a:cubicBezTo>
                    <a:pt x="1651" y="1481"/>
                    <a:pt x="1750" y="1458"/>
                    <a:pt x="1849" y="1434"/>
                  </a:cubicBezTo>
                  <a:cubicBezTo>
                    <a:pt x="1943" y="1415"/>
                    <a:pt x="2028" y="1397"/>
                    <a:pt x="2117" y="1378"/>
                  </a:cubicBezTo>
                  <a:close/>
                  <a:moveTo>
                    <a:pt x="1411" y="2135"/>
                  </a:moveTo>
                  <a:cubicBezTo>
                    <a:pt x="1463" y="2191"/>
                    <a:pt x="1520" y="2253"/>
                    <a:pt x="1576" y="2309"/>
                  </a:cubicBezTo>
                  <a:cubicBezTo>
                    <a:pt x="1632" y="2365"/>
                    <a:pt x="1689" y="2422"/>
                    <a:pt x="1745" y="2474"/>
                  </a:cubicBezTo>
                  <a:cubicBezTo>
                    <a:pt x="1609" y="2497"/>
                    <a:pt x="1477" y="2516"/>
                    <a:pt x="1350" y="2535"/>
                  </a:cubicBezTo>
                  <a:cubicBezTo>
                    <a:pt x="1364" y="2408"/>
                    <a:pt x="1383" y="2271"/>
                    <a:pt x="1411" y="2135"/>
                  </a:cubicBezTo>
                  <a:close/>
                  <a:moveTo>
                    <a:pt x="1021" y="1683"/>
                  </a:moveTo>
                  <a:cubicBezTo>
                    <a:pt x="1124" y="1815"/>
                    <a:pt x="1237" y="1952"/>
                    <a:pt x="1369" y="2093"/>
                  </a:cubicBezTo>
                  <a:cubicBezTo>
                    <a:pt x="1336" y="2248"/>
                    <a:pt x="1313" y="2394"/>
                    <a:pt x="1298" y="2540"/>
                  </a:cubicBezTo>
                  <a:cubicBezTo>
                    <a:pt x="1127" y="2558"/>
                    <a:pt x="966" y="2567"/>
                    <a:pt x="821" y="2567"/>
                  </a:cubicBezTo>
                  <a:cubicBezTo>
                    <a:pt x="410" y="2567"/>
                    <a:pt x="129" y="2494"/>
                    <a:pt x="94" y="2351"/>
                  </a:cubicBezTo>
                  <a:cubicBezTo>
                    <a:pt x="52" y="2168"/>
                    <a:pt x="438" y="1905"/>
                    <a:pt x="1021" y="1683"/>
                  </a:cubicBezTo>
                  <a:close/>
                  <a:moveTo>
                    <a:pt x="2357" y="2384"/>
                  </a:moveTo>
                  <a:lnTo>
                    <a:pt x="2357" y="2384"/>
                  </a:lnTo>
                  <a:cubicBezTo>
                    <a:pt x="2314" y="2535"/>
                    <a:pt x="2267" y="2676"/>
                    <a:pt x="2216" y="2812"/>
                  </a:cubicBezTo>
                  <a:cubicBezTo>
                    <a:pt x="2098" y="2718"/>
                    <a:pt x="1976" y="2615"/>
                    <a:pt x="1853" y="2502"/>
                  </a:cubicBezTo>
                  <a:cubicBezTo>
                    <a:pt x="1929" y="2488"/>
                    <a:pt x="2009" y="2474"/>
                    <a:pt x="2089" y="2455"/>
                  </a:cubicBezTo>
                  <a:cubicBezTo>
                    <a:pt x="2178" y="2431"/>
                    <a:pt x="2267" y="2408"/>
                    <a:pt x="2357" y="2384"/>
                  </a:cubicBezTo>
                  <a:close/>
                  <a:moveTo>
                    <a:pt x="2888" y="2220"/>
                  </a:moveTo>
                  <a:cubicBezTo>
                    <a:pt x="3265" y="2714"/>
                    <a:pt x="3453" y="3142"/>
                    <a:pt x="3316" y="3273"/>
                  </a:cubicBezTo>
                  <a:cubicBezTo>
                    <a:pt x="3287" y="3303"/>
                    <a:pt x="3244" y="3318"/>
                    <a:pt x="3189" y="3318"/>
                  </a:cubicBezTo>
                  <a:cubicBezTo>
                    <a:pt x="2993" y="3318"/>
                    <a:pt x="2647" y="3139"/>
                    <a:pt x="2258" y="2845"/>
                  </a:cubicBezTo>
                  <a:cubicBezTo>
                    <a:pt x="2314" y="2695"/>
                    <a:pt x="2366" y="2540"/>
                    <a:pt x="2413" y="2370"/>
                  </a:cubicBezTo>
                  <a:cubicBezTo>
                    <a:pt x="2583" y="2323"/>
                    <a:pt x="2738" y="2271"/>
                    <a:pt x="2888" y="2220"/>
                  </a:cubicBezTo>
                  <a:close/>
                  <a:moveTo>
                    <a:pt x="1792" y="2516"/>
                  </a:moveTo>
                  <a:cubicBezTo>
                    <a:pt x="1929" y="2643"/>
                    <a:pt x="2065" y="2761"/>
                    <a:pt x="2202" y="2859"/>
                  </a:cubicBezTo>
                  <a:cubicBezTo>
                    <a:pt x="1992" y="3413"/>
                    <a:pt x="1743" y="3789"/>
                    <a:pt x="1558" y="3789"/>
                  </a:cubicBezTo>
                  <a:cubicBezTo>
                    <a:pt x="1548" y="3789"/>
                    <a:pt x="1538" y="3788"/>
                    <a:pt x="1529" y="3786"/>
                  </a:cubicBezTo>
                  <a:cubicBezTo>
                    <a:pt x="1336" y="3744"/>
                    <a:pt x="1275" y="3245"/>
                    <a:pt x="1345" y="2587"/>
                  </a:cubicBezTo>
                  <a:cubicBezTo>
                    <a:pt x="1487" y="2568"/>
                    <a:pt x="1637" y="2544"/>
                    <a:pt x="1792" y="2516"/>
                  </a:cubicBezTo>
                  <a:close/>
                  <a:moveTo>
                    <a:pt x="2368" y="0"/>
                  </a:moveTo>
                  <a:cubicBezTo>
                    <a:pt x="2161" y="0"/>
                    <a:pt x="1902" y="372"/>
                    <a:pt x="1684" y="945"/>
                  </a:cubicBezTo>
                  <a:cubicBezTo>
                    <a:pt x="1293" y="650"/>
                    <a:pt x="947" y="475"/>
                    <a:pt x="735" y="475"/>
                  </a:cubicBezTo>
                  <a:cubicBezTo>
                    <a:pt x="666" y="475"/>
                    <a:pt x="612" y="493"/>
                    <a:pt x="574" y="531"/>
                  </a:cubicBezTo>
                  <a:cubicBezTo>
                    <a:pt x="419" y="686"/>
                    <a:pt x="598" y="1124"/>
                    <a:pt x="988" y="1641"/>
                  </a:cubicBezTo>
                  <a:cubicBezTo>
                    <a:pt x="381" y="1872"/>
                    <a:pt x="0" y="2149"/>
                    <a:pt x="47" y="2365"/>
                  </a:cubicBezTo>
                  <a:cubicBezTo>
                    <a:pt x="86" y="2533"/>
                    <a:pt x="385" y="2617"/>
                    <a:pt x="829" y="2617"/>
                  </a:cubicBezTo>
                  <a:cubicBezTo>
                    <a:pt x="970" y="2617"/>
                    <a:pt x="1126" y="2608"/>
                    <a:pt x="1294" y="2591"/>
                  </a:cubicBezTo>
                  <a:lnTo>
                    <a:pt x="1294" y="2591"/>
                  </a:lnTo>
                  <a:cubicBezTo>
                    <a:pt x="1218" y="3283"/>
                    <a:pt x="1298" y="3786"/>
                    <a:pt x="1520" y="3833"/>
                  </a:cubicBezTo>
                  <a:cubicBezTo>
                    <a:pt x="1532" y="3836"/>
                    <a:pt x="1545" y="3838"/>
                    <a:pt x="1559" y="3838"/>
                  </a:cubicBezTo>
                  <a:cubicBezTo>
                    <a:pt x="1765" y="3838"/>
                    <a:pt x="2023" y="3467"/>
                    <a:pt x="2239" y="2892"/>
                  </a:cubicBezTo>
                  <a:cubicBezTo>
                    <a:pt x="2635" y="3191"/>
                    <a:pt x="2981" y="3367"/>
                    <a:pt x="3194" y="3367"/>
                  </a:cubicBezTo>
                  <a:cubicBezTo>
                    <a:pt x="3262" y="3367"/>
                    <a:pt x="3316" y="3349"/>
                    <a:pt x="3354" y="3311"/>
                  </a:cubicBezTo>
                  <a:cubicBezTo>
                    <a:pt x="3504" y="3156"/>
                    <a:pt x="3330" y="2718"/>
                    <a:pt x="2935" y="2201"/>
                  </a:cubicBezTo>
                  <a:cubicBezTo>
                    <a:pt x="3547" y="1966"/>
                    <a:pt x="3928" y="1688"/>
                    <a:pt x="3876" y="1476"/>
                  </a:cubicBezTo>
                  <a:cubicBezTo>
                    <a:pt x="3837" y="1310"/>
                    <a:pt x="3543" y="1223"/>
                    <a:pt x="3104" y="1223"/>
                  </a:cubicBezTo>
                  <a:cubicBezTo>
                    <a:pt x="2962" y="1223"/>
                    <a:pt x="2804" y="1232"/>
                    <a:pt x="2634" y="1251"/>
                  </a:cubicBezTo>
                  <a:cubicBezTo>
                    <a:pt x="2705" y="559"/>
                    <a:pt x="2625" y="56"/>
                    <a:pt x="2404" y="4"/>
                  </a:cubicBezTo>
                  <a:cubicBezTo>
                    <a:pt x="2392" y="2"/>
                    <a:pt x="2380" y="0"/>
                    <a:pt x="2368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972878" y="3317294"/>
              <a:ext cx="30363" cy="26918"/>
            </a:xfrm>
            <a:custGeom>
              <a:avLst/>
              <a:gdLst/>
              <a:ahLst/>
              <a:cxnLst/>
              <a:rect l="l" t="t" r="r" b="b"/>
              <a:pathLst>
                <a:path w="617" h="547" extrusionOk="0">
                  <a:moveTo>
                    <a:pt x="307" y="0"/>
                  </a:moveTo>
                  <a:cubicBezTo>
                    <a:pt x="246" y="0"/>
                    <a:pt x="186" y="21"/>
                    <a:pt x="137" y="64"/>
                  </a:cubicBezTo>
                  <a:cubicBezTo>
                    <a:pt x="19" y="158"/>
                    <a:pt x="0" y="327"/>
                    <a:pt x="99" y="445"/>
                  </a:cubicBezTo>
                  <a:cubicBezTo>
                    <a:pt x="152" y="512"/>
                    <a:pt x="229" y="546"/>
                    <a:pt x="307" y="546"/>
                  </a:cubicBezTo>
                  <a:cubicBezTo>
                    <a:pt x="368" y="546"/>
                    <a:pt x="429" y="526"/>
                    <a:pt x="480" y="483"/>
                  </a:cubicBezTo>
                  <a:cubicBezTo>
                    <a:pt x="598" y="389"/>
                    <a:pt x="616" y="215"/>
                    <a:pt x="518" y="102"/>
                  </a:cubicBezTo>
                  <a:cubicBezTo>
                    <a:pt x="464" y="35"/>
                    <a:pt x="386" y="0"/>
                    <a:pt x="307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912695" y="3254650"/>
              <a:ext cx="150730" cy="152207"/>
            </a:xfrm>
            <a:custGeom>
              <a:avLst/>
              <a:gdLst/>
              <a:ahLst/>
              <a:cxnLst/>
              <a:rect l="l" t="t" r="r" b="b"/>
              <a:pathLst>
                <a:path w="3063" h="3093" extrusionOk="0">
                  <a:moveTo>
                    <a:pt x="1348" y="38"/>
                  </a:moveTo>
                  <a:cubicBezTo>
                    <a:pt x="1492" y="38"/>
                    <a:pt x="1664" y="358"/>
                    <a:pt x="1792" y="824"/>
                  </a:cubicBezTo>
                  <a:cubicBezTo>
                    <a:pt x="1679" y="890"/>
                    <a:pt x="1562" y="975"/>
                    <a:pt x="1444" y="1064"/>
                  </a:cubicBezTo>
                  <a:cubicBezTo>
                    <a:pt x="1322" y="1027"/>
                    <a:pt x="1204" y="998"/>
                    <a:pt x="1096" y="975"/>
                  </a:cubicBezTo>
                  <a:cubicBezTo>
                    <a:pt x="1091" y="448"/>
                    <a:pt x="1181" y="62"/>
                    <a:pt x="1336" y="39"/>
                  </a:cubicBezTo>
                  <a:cubicBezTo>
                    <a:pt x="1340" y="38"/>
                    <a:pt x="1344" y="38"/>
                    <a:pt x="1348" y="38"/>
                  </a:cubicBezTo>
                  <a:close/>
                  <a:moveTo>
                    <a:pt x="1802" y="862"/>
                  </a:moveTo>
                  <a:cubicBezTo>
                    <a:pt x="1830" y="970"/>
                    <a:pt x="1853" y="1088"/>
                    <a:pt x="1877" y="1210"/>
                  </a:cubicBezTo>
                  <a:cubicBezTo>
                    <a:pt x="1811" y="1182"/>
                    <a:pt x="1741" y="1158"/>
                    <a:pt x="1670" y="1135"/>
                  </a:cubicBezTo>
                  <a:cubicBezTo>
                    <a:pt x="1609" y="1111"/>
                    <a:pt x="1548" y="1097"/>
                    <a:pt x="1491" y="1078"/>
                  </a:cubicBezTo>
                  <a:cubicBezTo>
                    <a:pt x="1595" y="998"/>
                    <a:pt x="1698" y="928"/>
                    <a:pt x="1802" y="862"/>
                  </a:cubicBezTo>
                  <a:close/>
                  <a:moveTo>
                    <a:pt x="1096" y="1017"/>
                  </a:moveTo>
                  <a:lnTo>
                    <a:pt x="1096" y="1017"/>
                  </a:lnTo>
                  <a:cubicBezTo>
                    <a:pt x="1195" y="1036"/>
                    <a:pt x="1298" y="1064"/>
                    <a:pt x="1402" y="1092"/>
                  </a:cubicBezTo>
                  <a:cubicBezTo>
                    <a:pt x="1355" y="1130"/>
                    <a:pt x="1303" y="1168"/>
                    <a:pt x="1256" y="1210"/>
                  </a:cubicBezTo>
                  <a:cubicBezTo>
                    <a:pt x="1204" y="1252"/>
                    <a:pt x="1157" y="1290"/>
                    <a:pt x="1110" y="1332"/>
                  </a:cubicBezTo>
                  <a:cubicBezTo>
                    <a:pt x="1101" y="1224"/>
                    <a:pt x="1096" y="1116"/>
                    <a:pt x="1096" y="1017"/>
                  </a:cubicBezTo>
                  <a:close/>
                  <a:moveTo>
                    <a:pt x="2577" y="538"/>
                  </a:moveTo>
                  <a:cubicBezTo>
                    <a:pt x="2636" y="538"/>
                    <a:pt x="2680" y="553"/>
                    <a:pt x="2705" y="584"/>
                  </a:cubicBezTo>
                  <a:cubicBezTo>
                    <a:pt x="2799" y="697"/>
                    <a:pt x="2620" y="1022"/>
                    <a:pt x="2281" y="1384"/>
                  </a:cubicBezTo>
                  <a:cubicBezTo>
                    <a:pt x="2173" y="1328"/>
                    <a:pt x="2051" y="1276"/>
                    <a:pt x="1919" y="1224"/>
                  </a:cubicBezTo>
                  <a:cubicBezTo>
                    <a:pt x="1896" y="1088"/>
                    <a:pt x="1868" y="961"/>
                    <a:pt x="1835" y="838"/>
                  </a:cubicBezTo>
                  <a:cubicBezTo>
                    <a:pt x="2144" y="649"/>
                    <a:pt x="2416" y="538"/>
                    <a:pt x="2577" y="538"/>
                  </a:cubicBezTo>
                  <a:close/>
                  <a:moveTo>
                    <a:pt x="469" y="937"/>
                  </a:moveTo>
                  <a:cubicBezTo>
                    <a:pt x="629" y="937"/>
                    <a:pt x="831" y="961"/>
                    <a:pt x="1054" y="1008"/>
                  </a:cubicBezTo>
                  <a:cubicBezTo>
                    <a:pt x="1059" y="1121"/>
                    <a:pt x="1063" y="1243"/>
                    <a:pt x="1073" y="1365"/>
                  </a:cubicBezTo>
                  <a:cubicBezTo>
                    <a:pt x="964" y="1464"/>
                    <a:pt x="861" y="1563"/>
                    <a:pt x="772" y="1662"/>
                  </a:cubicBezTo>
                  <a:cubicBezTo>
                    <a:pt x="329" y="1441"/>
                    <a:pt x="43" y="1205"/>
                    <a:pt x="94" y="1060"/>
                  </a:cubicBezTo>
                  <a:cubicBezTo>
                    <a:pt x="121" y="977"/>
                    <a:pt x="260" y="937"/>
                    <a:pt x="469" y="937"/>
                  </a:cubicBezTo>
                  <a:close/>
                  <a:moveTo>
                    <a:pt x="1929" y="1271"/>
                  </a:moveTo>
                  <a:lnTo>
                    <a:pt x="1929" y="1271"/>
                  </a:lnTo>
                  <a:cubicBezTo>
                    <a:pt x="2042" y="1318"/>
                    <a:pt x="2150" y="1365"/>
                    <a:pt x="2253" y="1412"/>
                  </a:cubicBezTo>
                  <a:cubicBezTo>
                    <a:pt x="2173" y="1502"/>
                    <a:pt x="2079" y="1591"/>
                    <a:pt x="1985" y="1676"/>
                  </a:cubicBezTo>
                  <a:cubicBezTo>
                    <a:pt x="1976" y="1615"/>
                    <a:pt x="1971" y="1553"/>
                    <a:pt x="1962" y="1488"/>
                  </a:cubicBezTo>
                  <a:cubicBezTo>
                    <a:pt x="1952" y="1417"/>
                    <a:pt x="1943" y="1342"/>
                    <a:pt x="1929" y="1271"/>
                  </a:cubicBezTo>
                  <a:close/>
                  <a:moveTo>
                    <a:pt x="1077" y="1417"/>
                  </a:moveTo>
                  <a:cubicBezTo>
                    <a:pt x="1087" y="1478"/>
                    <a:pt x="1091" y="1539"/>
                    <a:pt x="1101" y="1600"/>
                  </a:cubicBezTo>
                  <a:cubicBezTo>
                    <a:pt x="1110" y="1676"/>
                    <a:pt x="1120" y="1751"/>
                    <a:pt x="1134" y="1822"/>
                  </a:cubicBezTo>
                  <a:cubicBezTo>
                    <a:pt x="1016" y="1775"/>
                    <a:pt x="908" y="1727"/>
                    <a:pt x="809" y="1680"/>
                  </a:cubicBezTo>
                  <a:cubicBezTo>
                    <a:pt x="889" y="1591"/>
                    <a:pt x="979" y="1502"/>
                    <a:pt x="1077" y="1417"/>
                  </a:cubicBezTo>
                  <a:close/>
                  <a:moveTo>
                    <a:pt x="1449" y="1107"/>
                  </a:moveTo>
                  <a:cubicBezTo>
                    <a:pt x="1519" y="1125"/>
                    <a:pt x="1585" y="1149"/>
                    <a:pt x="1656" y="1172"/>
                  </a:cubicBezTo>
                  <a:cubicBezTo>
                    <a:pt x="1736" y="1196"/>
                    <a:pt x="1811" y="1224"/>
                    <a:pt x="1886" y="1257"/>
                  </a:cubicBezTo>
                  <a:cubicBezTo>
                    <a:pt x="1900" y="1332"/>
                    <a:pt x="1910" y="1412"/>
                    <a:pt x="1924" y="1497"/>
                  </a:cubicBezTo>
                  <a:cubicBezTo>
                    <a:pt x="1933" y="1568"/>
                    <a:pt x="1938" y="1638"/>
                    <a:pt x="1948" y="1709"/>
                  </a:cubicBezTo>
                  <a:cubicBezTo>
                    <a:pt x="1891" y="1756"/>
                    <a:pt x="1839" y="1803"/>
                    <a:pt x="1783" y="1850"/>
                  </a:cubicBezTo>
                  <a:cubicBezTo>
                    <a:pt x="1726" y="1897"/>
                    <a:pt x="1670" y="1944"/>
                    <a:pt x="1614" y="1986"/>
                  </a:cubicBezTo>
                  <a:cubicBezTo>
                    <a:pt x="1543" y="1967"/>
                    <a:pt x="1472" y="1944"/>
                    <a:pt x="1407" y="1920"/>
                  </a:cubicBezTo>
                  <a:cubicBezTo>
                    <a:pt x="1327" y="1892"/>
                    <a:pt x="1251" y="1864"/>
                    <a:pt x="1176" y="1836"/>
                  </a:cubicBezTo>
                  <a:cubicBezTo>
                    <a:pt x="1162" y="1760"/>
                    <a:pt x="1148" y="1680"/>
                    <a:pt x="1138" y="1596"/>
                  </a:cubicBezTo>
                  <a:cubicBezTo>
                    <a:pt x="1129" y="1525"/>
                    <a:pt x="1120" y="1455"/>
                    <a:pt x="1115" y="1384"/>
                  </a:cubicBezTo>
                  <a:cubicBezTo>
                    <a:pt x="1167" y="1332"/>
                    <a:pt x="1223" y="1285"/>
                    <a:pt x="1280" y="1243"/>
                  </a:cubicBezTo>
                  <a:cubicBezTo>
                    <a:pt x="1336" y="1196"/>
                    <a:pt x="1392" y="1149"/>
                    <a:pt x="1449" y="1107"/>
                  </a:cubicBezTo>
                  <a:close/>
                  <a:moveTo>
                    <a:pt x="1952" y="1760"/>
                  </a:moveTo>
                  <a:cubicBezTo>
                    <a:pt x="1962" y="1869"/>
                    <a:pt x="1966" y="1977"/>
                    <a:pt x="1966" y="2076"/>
                  </a:cubicBezTo>
                  <a:cubicBezTo>
                    <a:pt x="1868" y="2057"/>
                    <a:pt x="1764" y="2029"/>
                    <a:pt x="1661" y="2000"/>
                  </a:cubicBezTo>
                  <a:cubicBezTo>
                    <a:pt x="1708" y="1963"/>
                    <a:pt x="1759" y="1925"/>
                    <a:pt x="1806" y="1883"/>
                  </a:cubicBezTo>
                  <a:cubicBezTo>
                    <a:pt x="1858" y="1840"/>
                    <a:pt x="1905" y="1803"/>
                    <a:pt x="1952" y="1760"/>
                  </a:cubicBezTo>
                  <a:close/>
                  <a:moveTo>
                    <a:pt x="2291" y="1431"/>
                  </a:moveTo>
                  <a:cubicBezTo>
                    <a:pt x="2733" y="1652"/>
                    <a:pt x="3020" y="1887"/>
                    <a:pt x="2968" y="2033"/>
                  </a:cubicBezTo>
                  <a:cubicBezTo>
                    <a:pt x="2942" y="2116"/>
                    <a:pt x="2802" y="2156"/>
                    <a:pt x="2594" y="2156"/>
                  </a:cubicBezTo>
                  <a:cubicBezTo>
                    <a:pt x="2433" y="2156"/>
                    <a:pt x="2232" y="2132"/>
                    <a:pt x="2009" y="2085"/>
                  </a:cubicBezTo>
                  <a:cubicBezTo>
                    <a:pt x="2004" y="1972"/>
                    <a:pt x="1999" y="1850"/>
                    <a:pt x="1985" y="1727"/>
                  </a:cubicBezTo>
                  <a:cubicBezTo>
                    <a:pt x="2098" y="1629"/>
                    <a:pt x="2202" y="1530"/>
                    <a:pt x="2291" y="1431"/>
                  </a:cubicBezTo>
                  <a:close/>
                  <a:moveTo>
                    <a:pt x="1186" y="1883"/>
                  </a:moveTo>
                  <a:cubicBezTo>
                    <a:pt x="1251" y="1911"/>
                    <a:pt x="1322" y="1934"/>
                    <a:pt x="1392" y="1958"/>
                  </a:cubicBezTo>
                  <a:cubicBezTo>
                    <a:pt x="1454" y="1977"/>
                    <a:pt x="1510" y="1996"/>
                    <a:pt x="1571" y="2014"/>
                  </a:cubicBezTo>
                  <a:cubicBezTo>
                    <a:pt x="1468" y="2094"/>
                    <a:pt x="1360" y="2165"/>
                    <a:pt x="1261" y="2231"/>
                  </a:cubicBezTo>
                  <a:cubicBezTo>
                    <a:pt x="1233" y="2118"/>
                    <a:pt x="1204" y="2005"/>
                    <a:pt x="1186" y="1883"/>
                  </a:cubicBezTo>
                  <a:close/>
                  <a:moveTo>
                    <a:pt x="781" y="1709"/>
                  </a:moveTo>
                  <a:cubicBezTo>
                    <a:pt x="889" y="1765"/>
                    <a:pt x="1011" y="1817"/>
                    <a:pt x="1138" y="1869"/>
                  </a:cubicBezTo>
                  <a:cubicBezTo>
                    <a:pt x="1167" y="2005"/>
                    <a:pt x="1195" y="2132"/>
                    <a:pt x="1223" y="2250"/>
                  </a:cubicBezTo>
                  <a:cubicBezTo>
                    <a:pt x="917" y="2443"/>
                    <a:pt x="645" y="2555"/>
                    <a:pt x="485" y="2555"/>
                  </a:cubicBezTo>
                  <a:cubicBezTo>
                    <a:pt x="427" y="2555"/>
                    <a:pt x="383" y="2540"/>
                    <a:pt x="358" y="2508"/>
                  </a:cubicBezTo>
                  <a:cubicBezTo>
                    <a:pt x="264" y="2395"/>
                    <a:pt x="442" y="2071"/>
                    <a:pt x="781" y="1709"/>
                  </a:cubicBezTo>
                  <a:close/>
                  <a:moveTo>
                    <a:pt x="1618" y="2029"/>
                  </a:moveTo>
                  <a:cubicBezTo>
                    <a:pt x="1741" y="2066"/>
                    <a:pt x="1858" y="2094"/>
                    <a:pt x="1966" y="2118"/>
                  </a:cubicBezTo>
                  <a:cubicBezTo>
                    <a:pt x="1971" y="2645"/>
                    <a:pt x="1882" y="3030"/>
                    <a:pt x="1726" y="3054"/>
                  </a:cubicBezTo>
                  <a:cubicBezTo>
                    <a:pt x="1722" y="3054"/>
                    <a:pt x="1718" y="3055"/>
                    <a:pt x="1714" y="3055"/>
                  </a:cubicBezTo>
                  <a:cubicBezTo>
                    <a:pt x="1566" y="3055"/>
                    <a:pt x="1398" y="2735"/>
                    <a:pt x="1270" y="2268"/>
                  </a:cubicBezTo>
                  <a:cubicBezTo>
                    <a:pt x="1383" y="2198"/>
                    <a:pt x="1501" y="2118"/>
                    <a:pt x="1618" y="2029"/>
                  </a:cubicBezTo>
                  <a:close/>
                  <a:moveTo>
                    <a:pt x="1349" y="0"/>
                  </a:moveTo>
                  <a:cubicBezTo>
                    <a:pt x="1343" y="0"/>
                    <a:pt x="1337" y="0"/>
                    <a:pt x="1331" y="1"/>
                  </a:cubicBezTo>
                  <a:cubicBezTo>
                    <a:pt x="1153" y="25"/>
                    <a:pt x="1049" y="415"/>
                    <a:pt x="1054" y="965"/>
                  </a:cubicBezTo>
                  <a:cubicBezTo>
                    <a:pt x="835" y="920"/>
                    <a:pt x="639" y="896"/>
                    <a:pt x="479" y="896"/>
                  </a:cubicBezTo>
                  <a:cubicBezTo>
                    <a:pt x="245" y="896"/>
                    <a:pt x="90" y="947"/>
                    <a:pt x="57" y="1050"/>
                  </a:cubicBezTo>
                  <a:cubicBezTo>
                    <a:pt x="0" y="1210"/>
                    <a:pt x="278" y="1459"/>
                    <a:pt x="743" y="1690"/>
                  </a:cubicBezTo>
                  <a:cubicBezTo>
                    <a:pt x="391" y="2071"/>
                    <a:pt x="217" y="2400"/>
                    <a:pt x="325" y="2537"/>
                  </a:cubicBezTo>
                  <a:cubicBezTo>
                    <a:pt x="358" y="2575"/>
                    <a:pt x="411" y="2593"/>
                    <a:pt x="482" y="2593"/>
                  </a:cubicBezTo>
                  <a:cubicBezTo>
                    <a:pt x="654" y="2593"/>
                    <a:pt x="924" y="2485"/>
                    <a:pt x="1237" y="2292"/>
                  </a:cubicBezTo>
                  <a:cubicBezTo>
                    <a:pt x="1369" y="2774"/>
                    <a:pt x="1549" y="3093"/>
                    <a:pt x="1714" y="3093"/>
                  </a:cubicBezTo>
                  <a:cubicBezTo>
                    <a:pt x="1720" y="3093"/>
                    <a:pt x="1725" y="3092"/>
                    <a:pt x="1731" y="3092"/>
                  </a:cubicBezTo>
                  <a:cubicBezTo>
                    <a:pt x="1910" y="3068"/>
                    <a:pt x="2013" y="2678"/>
                    <a:pt x="2009" y="2127"/>
                  </a:cubicBezTo>
                  <a:lnTo>
                    <a:pt x="2009" y="2127"/>
                  </a:lnTo>
                  <a:cubicBezTo>
                    <a:pt x="2226" y="2173"/>
                    <a:pt x="2422" y="2196"/>
                    <a:pt x="2581" y="2196"/>
                  </a:cubicBezTo>
                  <a:cubicBezTo>
                    <a:pt x="2816" y="2196"/>
                    <a:pt x="2972" y="2146"/>
                    <a:pt x="3006" y="2043"/>
                  </a:cubicBezTo>
                  <a:cubicBezTo>
                    <a:pt x="3062" y="1878"/>
                    <a:pt x="2780" y="1633"/>
                    <a:pt x="2319" y="1403"/>
                  </a:cubicBezTo>
                  <a:cubicBezTo>
                    <a:pt x="2672" y="1022"/>
                    <a:pt x="2846" y="693"/>
                    <a:pt x="2733" y="556"/>
                  </a:cubicBezTo>
                  <a:cubicBezTo>
                    <a:pt x="2701" y="518"/>
                    <a:pt x="2649" y="499"/>
                    <a:pt x="2579" y="499"/>
                  </a:cubicBezTo>
                  <a:cubicBezTo>
                    <a:pt x="2409" y="499"/>
                    <a:pt x="2138" y="608"/>
                    <a:pt x="1825" y="801"/>
                  </a:cubicBezTo>
                  <a:cubicBezTo>
                    <a:pt x="1693" y="319"/>
                    <a:pt x="1513" y="0"/>
                    <a:pt x="1349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913158" y="2664945"/>
              <a:ext cx="304167" cy="298360"/>
            </a:xfrm>
            <a:custGeom>
              <a:avLst/>
              <a:gdLst/>
              <a:ahLst/>
              <a:cxnLst/>
              <a:rect l="l" t="t" r="r" b="b"/>
              <a:pathLst>
                <a:path w="6181" h="6063" extrusionOk="0">
                  <a:moveTo>
                    <a:pt x="1460" y="0"/>
                  </a:moveTo>
                  <a:cubicBezTo>
                    <a:pt x="1421" y="0"/>
                    <a:pt x="1381" y="5"/>
                    <a:pt x="1341" y="14"/>
                  </a:cubicBezTo>
                  <a:cubicBezTo>
                    <a:pt x="1059" y="75"/>
                    <a:pt x="875" y="357"/>
                    <a:pt x="941" y="639"/>
                  </a:cubicBezTo>
                  <a:cubicBezTo>
                    <a:pt x="994" y="888"/>
                    <a:pt x="1214" y="1056"/>
                    <a:pt x="1458" y="1056"/>
                  </a:cubicBezTo>
                  <a:cubicBezTo>
                    <a:pt x="1495" y="1056"/>
                    <a:pt x="1533" y="1052"/>
                    <a:pt x="1571" y="1044"/>
                  </a:cubicBezTo>
                  <a:cubicBezTo>
                    <a:pt x="1614" y="1035"/>
                    <a:pt x="1656" y="1016"/>
                    <a:pt x="1694" y="997"/>
                  </a:cubicBezTo>
                  <a:lnTo>
                    <a:pt x="2606" y="2342"/>
                  </a:lnTo>
                  <a:cubicBezTo>
                    <a:pt x="2418" y="2493"/>
                    <a:pt x="2305" y="2723"/>
                    <a:pt x="2310" y="2968"/>
                  </a:cubicBezTo>
                  <a:lnTo>
                    <a:pt x="823" y="3104"/>
                  </a:lnTo>
                  <a:cubicBezTo>
                    <a:pt x="775" y="2926"/>
                    <a:pt x="615" y="2807"/>
                    <a:pt x="440" y="2807"/>
                  </a:cubicBezTo>
                  <a:cubicBezTo>
                    <a:pt x="411" y="2807"/>
                    <a:pt x="382" y="2811"/>
                    <a:pt x="353" y="2817"/>
                  </a:cubicBezTo>
                  <a:cubicBezTo>
                    <a:pt x="137" y="2864"/>
                    <a:pt x="0" y="3081"/>
                    <a:pt x="47" y="3297"/>
                  </a:cubicBezTo>
                  <a:cubicBezTo>
                    <a:pt x="88" y="3479"/>
                    <a:pt x="253" y="3609"/>
                    <a:pt x="436" y="3609"/>
                  </a:cubicBezTo>
                  <a:cubicBezTo>
                    <a:pt x="466" y="3609"/>
                    <a:pt x="497" y="3605"/>
                    <a:pt x="527" y="3598"/>
                  </a:cubicBezTo>
                  <a:cubicBezTo>
                    <a:pt x="701" y="3560"/>
                    <a:pt x="823" y="3410"/>
                    <a:pt x="837" y="3241"/>
                  </a:cubicBezTo>
                  <a:lnTo>
                    <a:pt x="2319" y="3104"/>
                  </a:lnTo>
                  <a:cubicBezTo>
                    <a:pt x="2324" y="3118"/>
                    <a:pt x="2324" y="3128"/>
                    <a:pt x="2324" y="3137"/>
                  </a:cubicBezTo>
                  <a:cubicBezTo>
                    <a:pt x="2385" y="3405"/>
                    <a:pt x="2568" y="3612"/>
                    <a:pt x="2804" y="3706"/>
                  </a:cubicBezTo>
                  <a:lnTo>
                    <a:pt x="2333" y="5216"/>
                  </a:lnTo>
                  <a:cubicBezTo>
                    <a:pt x="2312" y="5212"/>
                    <a:pt x="2290" y="5210"/>
                    <a:pt x="2267" y="5210"/>
                  </a:cubicBezTo>
                  <a:cubicBezTo>
                    <a:pt x="2240" y="5210"/>
                    <a:pt x="2211" y="5213"/>
                    <a:pt x="2183" y="5221"/>
                  </a:cubicBezTo>
                  <a:cubicBezTo>
                    <a:pt x="1952" y="5268"/>
                    <a:pt x="1806" y="5498"/>
                    <a:pt x="1858" y="5729"/>
                  </a:cubicBezTo>
                  <a:cubicBezTo>
                    <a:pt x="1903" y="5926"/>
                    <a:pt x="2081" y="6062"/>
                    <a:pt x="2279" y="6062"/>
                  </a:cubicBezTo>
                  <a:cubicBezTo>
                    <a:pt x="2308" y="6062"/>
                    <a:pt x="2337" y="6059"/>
                    <a:pt x="2366" y="6053"/>
                  </a:cubicBezTo>
                  <a:cubicBezTo>
                    <a:pt x="2597" y="6002"/>
                    <a:pt x="2742" y="5771"/>
                    <a:pt x="2691" y="5545"/>
                  </a:cubicBezTo>
                  <a:cubicBezTo>
                    <a:pt x="2663" y="5414"/>
                    <a:pt x="2578" y="5310"/>
                    <a:pt x="2465" y="5254"/>
                  </a:cubicBezTo>
                  <a:lnTo>
                    <a:pt x="2935" y="3749"/>
                  </a:lnTo>
                  <a:cubicBezTo>
                    <a:pt x="2992" y="3760"/>
                    <a:pt x="3049" y="3766"/>
                    <a:pt x="3108" y="3766"/>
                  </a:cubicBezTo>
                  <a:cubicBezTo>
                    <a:pt x="3166" y="3766"/>
                    <a:pt x="3225" y="3760"/>
                    <a:pt x="3283" y="3749"/>
                  </a:cubicBezTo>
                  <a:cubicBezTo>
                    <a:pt x="3490" y="3702"/>
                    <a:pt x="3660" y="3579"/>
                    <a:pt x="3773" y="3415"/>
                  </a:cubicBezTo>
                  <a:lnTo>
                    <a:pt x="5137" y="4181"/>
                  </a:lnTo>
                  <a:cubicBezTo>
                    <a:pt x="5099" y="4271"/>
                    <a:pt x="5090" y="4379"/>
                    <a:pt x="5113" y="4482"/>
                  </a:cubicBezTo>
                  <a:cubicBezTo>
                    <a:pt x="5166" y="4722"/>
                    <a:pt x="5377" y="4885"/>
                    <a:pt x="5613" y="4885"/>
                  </a:cubicBezTo>
                  <a:cubicBezTo>
                    <a:pt x="5650" y="4885"/>
                    <a:pt x="5687" y="4881"/>
                    <a:pt x="5725" y="4873"/>
                  </a:cubicBezTo>
                  <a:cubicBezTo>
                    <a:pt x="6002" y="4812"/>
                    <a:pt x="6181" y="4539"/>
                    <a:pt x="6120" y="4261"/>
                  </a:cubicBezTo>
                  <a:cubicBezTo>
                    <a:pt x="6067" y="4017"/>
                    <a:pt x="5852" y="3854"/>
                    <a:pt x="5615" y="3854"/>
                  </a:cubicBezTo>
                  <a:cubicBezTo>
                    <a:pt x="5578" y="3854"/>
                    <a:pt x="5541" y="3858"/>
                    <a:pt x="5504" y="3866"/>
                  </a:cubicBezTo>
                  <a:cubicBezTo>
                    <a:pt x="5377" y="3894"/>
                    <a:pt x="5278" y="3965"/>
                    <a:pt x="5203" y="4064"/>
                  </a:cubicBezTo>
                  <a:lnTo>
                    <a:pt x="3838" y="3297"/>
                  </a:lnTo>
                  <a:cubicBezTo>
                    <a:pt x="3909" y="3142"/>
                    <a:pt x="3933" y="2968"/>
                    <a:pt x="3890" y="2794"/>
                  </a:cubicBezTo>
                  <a:cubicBezTo>
                    <a:pt x="3857" y="2643"/>
                    <a:pt x="3782" y="2512"/>
                    <a:pt x="3683" y="2408"/>
                  </a:cubicBezTo>
                  <a:lnTo>
                    <a:pt x="4840" y="1072"/>
                  </a:lnTo>
                  <a:cubicBezTo>
                    <a:pt x="4903" y="1110"/>
                    <a:pt x="4975" y="1133"/>
                    <a:pt x="5052" y="1133"/>
                  </a:cubicBezTo>
                  <a:cubicBezTo>
                    <a:pt x="5080" y="1133"/>
                    <a:pt x="5108" y="1130"/>
                    <a:pt x="5137" y="1124"/>
                  </a:cubicBezTo>
                  <a:cubicBezTo>
                    <a:pt x="5353" y="1077"/>
                    <a:pt x="5489" y="861"/>
                    <a:pt x="5438" y="644"/>
                  </a:cubicBezTo>
                  <a:cubicBezTo>
                    <a:pt x="5397" y="459"/>
                    <a:pt x="5236" y="332"/>
                    <a:pt x="5055" y="332"/>
                  </a:cubicBezTo>
                  <a:cubicBezTo>
                    <a:pt x="5025" y="332"/>
                    <a:pt x="4994" y="336"/>
                    <a:pt x="4963" y="343"/>
                  </a:cubicBezTo>
                  <a:cubicBezTo>
                    <a:pt x="4746" y="390"/>
                    <a:pt x="4610" y="602"/>
                    <a:pt x="4657" y="818"/>
                  </a:cubicBezTo>
                  <a:cubicBezTo>
                    <a:pt x="4671" y="884"/>
                    <a:pt x="4699" y="936"/>
                    <a:pt x="4737" y="983"/>
                  </a:cubicBezTo>
                  <a:lnTo>
                    <a:pt x="3580" y="2319"/>
                  </a:lnTo>
                  <a:cubicBezTo>
                    <a:pt x="3445" y="2220"/>
                    <a:pt x="3282" y="2163"/>
                    <a:pt x="3109" y="2163"/>
                  </a:cubicBezTo>
                  <a:cubicBezTo>
                    <a:pt x="3052" y="2163"/>
                    <a:pt x="2994" y="2169"/>
                    <a:pt x="2935" y="2182"/>
                  </a:cubicBezTo>
                  <a:cubicBezTo>
                    <a:pt x="2855" y="2201"/>
                    <a:pt x="2785" y="2229"/>
                    <a:pt x="2719" y="2267"/>
                  </a:cubicBezTo>
                  <a:lnTo>
                    <a:pt x="1806" y="922"/>
                  </a:lnTo>
                  <a:cubicBezTo>
                    <a:pt x="1943" y="799"/>
                    <a:pt x="2013" y="607"/>
                    <a:pt x="1971" y="414"/>
                  </a:cubicBezTo>
                  <a:cubicBezTo>
                    <a:pt x="1918" y="167"/>
                    <a:pt x="1702" y="0"/>
                    <a:pt x="146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1053434" y="3025778"/>
              <a:ext cx="23621" cy="23670"/>
            </a:xfrm>
            <a:custGeom>
              <a:avLst/>
              <a:gdLst/>
              <a:ahLst/>
              <a:cxnLst/>
              <a:rect l="l" t="t" r="r" b="b"/>
              <a:pathLst>
                <a:path w="480" h="481" extrusionOk="0">
                  <a:moveTo>
                    <a:pt x="240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1015936" y="3513245"/>
              <a:ext cx="23621" cy="23670"/>
            </a:xfrm>
            <a:custGeom>
              <a:avLst/>
              <a:gdLst/>
              <a:ahLst/>
              <a:cxnLst/>
              <a:rect l="l" t="t" r="r" b="b"/>
              <a:pathLst>
                <a:path w="480" h="481" extrusionOk="0">
                  <a:moveTo>
                    <a:pt x="240" y="0"/>
                  </a:moveTo>
                  <a:cubicBezTo>
                    <a:pt x="108" y="0"/>
                    <a:pt x="0" y="108"/>
                    <a:pt x="0" y="240"/>
                  </a:cubicBezTo>
                  <a:cubicBezTo>
                    <a:pt x="0" y="372"/>
                    <a:pt x="108" y="480"/>
                    <a:pt x="240" y="480"/>
                  </a:cubicBezTo>
                  <a:cubicBezTo>
                    <a:pt x="372" y="480"/>
                    <a:pt x="480" y="372"/>
                    <a:pt x="480" y="240"/>
                  </a:cubicBezTo>
                  <a:cubicBezTo>
                    <a:pt x="480" y="108"/>
                    <a:pt x="372" y="0"/>
                    <a:pt x="240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786080" y="3632676"/>
              <a:ext cx="40549" cy="40303"/>
            </a:xfrm>
            <a:custGeom>
              <a:avLst/>
              <a:gdLst/>
              <a:ahLst/>
              <a:cxnLst/>
              <a:rect l="l" t="t" r="r" b="b"/>
              <a:pathLst>
                <a:path w="824" h="819" extrusionOk="0">
                  <a:moveTo>
                    <a:pt x="409" y="0"/>
                  </a:moveTo>
                  <a:cubicBezTo>
                    <a:pt x="184" y="0"/>
                    <a:pt x="0" y="184"/>
                    <a:pt x="0" y="410"/>
                  </a:cubicBezTo>
                  <a:cubicBezTo>
                    <a:pt x="0" y="635"/>
                    <a:pt x="184" y="819"/>
                    <a:pt x="409" y="819"/>
                  </a:cubicBezTo>
                  <a:cubicBezTo>
                    <a:pt x="640" y="819"/>
                    <a:pt x="823" y="635"/>
                    <a:pt x="823" y="410"/>
                  </a:cubicBezTo>
                  <a:cubicBezTo>
                    <a:pt x="823" y="184"/>
                    <a:pt x="640" y="0"/>
                    <a:pt x="409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1226798" y="1948981"/>
              <a:ext cx="40303" cy="40549"/>
            </a:xfrm>
            <a:custGeom>
              <a:avLst/>
              <a:gdLst/>
              <a:ahLst/>
              <a:cxnLst/>
              <a:rect l="l" t="t" r="r" b="b"/>
              <a:pathLst>
                <a:path w="819" h="824" extrusionOk="0">
                  <a:moveTo>
                    <a:pt x="409" y="1"/>
                  </a:moveTo>
                  <a:cubicBezTo>
                    <a:pt x="184" y="1"/>
                    <a:pt x="0" y="184"/>
                    <a:pt x="0" y="410"/>
                  </a:cubicBezTo>
                  <a:cubicBezTo>
                    <a:pt x="0" y="640"/>
                    <a:pt x="184" y="824"/>
                    <a:pt x="409" y="824"/>
                  </a:cubicBezTo>
                  <a:cubicBezTo>
                    <a:pt x="635" y="824"/>
                    <a:pt x="819" y="640"/>
                    <a:pt x="819" y="410"/>
                  </a:cubicBezTo>
                  <a:cubicBezTo>
                    <a:pt x="819" y="184"/>
                    <a:pt x="635" y="1"/>
                    <a:pt x="409" y="1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" name="Google Shape;605;p25"/>
          <p:cNvGrpSpPr/>
          <p:nvPr/>
        </p:nvGrpSpPr>
        <p:grpSpPr>
          <a:xfrm>
            <a:off x="5535203" y="-35551"/>
            <a:ext cx="2893705" cy="562902"/>
            <a:chOff x="5535203" y="-35551"/>
            <a:chExt cx="2893705" cy="562902"/>
          </a:xfrm>
        </p:grpSpPr>
        <p:sp>
          <p:nvSpPr>
            <p:cNvPr id="606" name="Google Shape;606;p25"/>
            <p:cNvSpPr/>
            <p:nvPr/>
          </p:nvSpPr>
          <p:spPr>
            <a:xfrm rot="-5400000">
              <a:off x="5920517" y="140143"/>
              <a:ext cx="226661" cy="226661"/>
            </a:xfrm>
            <a:custGeom>
              <a:avLst/>
              <a:gdLst/>
              <a:ahLst/>
              <a:cxnLst/>
              <a:rect l="l" t="t" r="r" b="b"/>
              <a:pathLst>
                <a:path w="4606" h="4606" extrusionOk="0">
                  <a:moveTo>
                    <a:pt x="3187" y="904"/>
                  </a:moveTo>
                  <a:cubicBezTo>
                    <a:pt x="3209" y="904"/>
                    <a:pt x="3230" y="906"/>
                    <a:pt x="3251" y="908"/>
                  </a:cubicBezTo>
                  <a:lnTo>
                    <a:pt x="3656" y="950"/>
                  </a:lnTo>
                  <a:lnTo>
                    <a:pt x="3698" y="1355"/>
                  </a:lnTo>
                  <a:cubicBezTo>
                    <a:pt x="3703" y="1397"/>
                    <a:pt x="3703" y="1439"/>
                    <a:pt x="3703" y="1482"/>
                  </a:cubicBezTo>
                  <a:lnTo>
                    <a:pt x="3411" y="1195"/>
                  </a:lnTo>
                  <a:lnTo>
                    <a:pt x="3124" y="908"/>
                  </a:lnTo>
                  <a:cubicBezTo>
                    <a:pt x="3145" y="906"/>
                    <a:pt x="3166" y="904"/>
                    <a:pt x="3187" y="904"/>
                  </a:cubicBezTo>
                  <a:close/>
                  <a:moveTo>
                    <a:pt x="2983" y="922"/>
                  </a:moveTo>
                  <a:lnTo>
                    <a:pt x="3331" y="1275"/>
                  </a:lnTo>
                  <a:lnTo>
                    <a:pt x="3684" y="1628"/>
                  </a:lnTo>
                  <a:cubicBezTo>
                    <a:pt x="3660" y="1745"/>
                    <a:pt x="3608" y="1858"/>
                    <a:pt x="3529" y="1947"/>
                  </a:cubicBezTo>
                  <a:lnTo>
                    <a:pt x="3096" y="1510"/>
                  </a:lnTo>
                  <a:lnTo>
                    <a:pt x="2658" y="1077"/>
                  </a:lnTo>
                  <a:cubicBezTo>
                    <a:pt x="2748" y="1002"/>
                    <a:pt x="2861" y="946"/>
                    <a:pt x="2983" y="922"/>
                  </a:cubicBezTo>
                  <a:close/>
                  <a:moveTo>
                    <a:pt x="2578" y="1157"/>
                  </a:moveTo>
                  <a:lnTo>
                    <a:pt x="3016" y="1590"/>
                  </a:lnTo>
                  <a:lnTo>
                    <a:pt x="3449" y="2027"/>
                  </a:lnTo>
                  <a:cubicBezTo>
                    <a:pt x="3359" y="2103"/>
                    <a:pt x="3251" y="2154"/>
                    <a:pt x="3129" y="2183"/>
                  </a:cubicBezTo>
                  <a:lnTo>
                    <a:pt x="2776" y="1830"/>
                  </a:lnTo>
                  <a:lnTo>
                    <a:pt x="2423" y="1477"/>
                  </a:lnTo>
                  <a:cubicBezTo>
                    <a:pt x="2451" y="1355"/>
                    <a:pt x="2503" y="1247"/>
                    <a:pt x="2578" y="1157"/>
                  </a:cubicBezTo>
                  <a:close/>
                  <a:moveTo>
                    <a:pt x="2409" y="1623"/>
                  </a:moveTo>
                  <a:lnTo>
                    <a:pt x="2696" y="1910"/>
                  </a:lnTo>
                  <a:lnTo>
                    <a:pt x="2983" y="2197"/>
                  </a:lnTo>
                  <a:cubicBezTo>
                    <a:pt x="2972" y="2198"/>
                    <a:pt x="2960" y="2199"/>
                    <a:pt x="2949" y="2199"/>
                  </a:cubicBezTo>
                  <a:cubicBezTo>
                    <a:pt x="2920" y="2199"/>
                    <a:pt x="2891" y="2195"/>
                    <a:pt x="2861" y="2192"/>
                  </a:cubicBezTo>
                  <a:lnTo>
                    <a:pt x="2451" y="2154"/>
                  </a:lnTo>
                  <a:lnTo>
                    <a:pt x="2414" y="1750"/>
                  </a:lnTo>
                  <a:cubicBezTo>
                    <a:pt x="2409" y="1703"/>
                    <a:pt x="2409" y="1665"/>
                    <a:pt x="2409" y="1623"/>
                  </a:cubicBezTo>
                  <a:close/>
                  <a:moveTo>
                    <a:pt x="1624" y="2408"/>
                  </a:moveTo>
                  <a:cubicBezTo>
                    <a:pt x="1661" y="2408"/>
                    <a:pt x="1703" y="2408"/>
                    <a:pt x="1746" y="2413"/>
                  </a:cubicBezTo>
                  <a:lnTo>
                    <a:pt x="2155" y="2451"/>
                  </a:lnTo>
                  <a:lnTo>
                    <a:pt x="2193" y="2860"/>
                  </a:lnTo>
                  <a:cubicBezTo>
                    <a:pt x="2197" y="2902"/>
                    <a:pt x="2197" y="2945"/>
                    <a:pt x="2197" y="2987"/>
                  </a:cubicBezTo>
                  <a:lnTo>
                    <a:pt x="1910" y="2695"/>
                  </a:lnTo>
                  <a:lnTo>
                    <a:pt x="1624" y="2408"/>
                  </a:lnTo>
                  <a:close/>
                  <a:moveTo>
                    <a:pt x="1478" y="2427"/>
                  </a:moveTo>
                  <a:lnTo>
                    <a:pt x="1830" y="2775"/>
                  </a:lnTo>
                  <a:lnTo>
                    <a:pt x="2179" y="3128"/>
                  </a:lnTo>
                  <a:cubicBezTo>
                    <a:pt x="2155" y="3250"/>
                    <a:pt x="2103" y="3359"/>
                    <a:pt x="2028" y="3448"/>
                  </a:cubicBezTo>
                  <a:lnTo>
                    <a:pt x="1591" y="3015"/>
                  </a:lnTo>
                  <a:lnTo>
                    <a:pt x="1158" y="2578"/>
                  </a:lnTo>
                  <a:cubicBezTo>
                    <a:pt x="1247" y="2502"/>
                    <a:pt x="1355" y="2451"/>
                    <a:pt x="1478" y="2427"/>
                  </a:cubicBezTo>
                  <a:close/>
                  <a:moveTo>
                    <a:pt x="1078" y="2662"/>
                  </a:moveTo>
                  <a:lnTo>
                    <a:pt x="1511" y="3095"/>
                  </a:lnTo>
                  <a:lnTo>
                    <a:pt x="1948" y="3528"/>
                  </a:lnTo>
                  <a:cubicBezTo>
                    <a:pt x="1854" y="3608"/>
                    <a:pt x="1746" y="3660"/>
                    <a:pt x="1624" y="3683"/>
                  </a:cubicBezTo>
                  <a:lnTo>
                    <a:pt x="1275" y="3335"/>
                  </a:lnTo>
                  <a:lnTo>
                    <a:pt x="923" y="2982"/>
                  </a:lnTo>
                  <a:cubicBezTo>
                    <a:pt x="946" y="2860"/>
                    <a:pt x="998" y="2752"/>
                    <a:pt x="1078" y="2662"/>
                  </a:cubicBezTo>
                  <a:close/>
                  <a:moveTo>
                    <a:pt x="904" y="3123"/>
                  </a:moveTo>
                  <a:lnTo>
                    <a:pt x="1195" y="3415"/>
                  </a:lnTo>
                  <a:lnTo>
                    <a:pt x="1482" y="3702"/>
                  </a:lnTo>
                  <a:cubicBezTo>
                    <a:pt x="1440" y="3702"/>
                    <a:pt x="1398" y="3702"/>
                    <a:pt x="1355" y="3697"/>
                  </a:cubicBezTo>
                  <a:lnTo>
                    <a:pt x="946" y="3660"/>
                  </a:lnTo>
                  <a:lnTo>
                    <a:pt x="909" y="3250"/>
                  </a:lnTo>
                  <a:cubicBezTo>
                    <a:pt x="904" y="3208"/>
                    <a:pt x="904" y="3166"/>
                    <a:pt x="904" y="3123"/>
                  </a:cubicBezTo>
                  <a:close/>
                  <a:moveTo>
                    <a:pt x="3891" y="0"/>
                  </a:moveTo>
                  <a:lnTo>
                    <a:pt x="3566" y="33"/>
                  </a:lnTo>
                  <a:lnTo>
                    <a:pt x="3627" y="621"/>
                  </a:lnTo>
                  <a:lnTo>
                    <a:pt x="3279" y="588"/>
                  </a:lnTo>
                  <a:cubicBezTo>
                    <a:pt x="3234" y="583"/>
                    <a:pt x="3189" y="581"/>
                    <a:pt x="3145" y="581"/>
                  </a:cubicBezTo>
                  <a:cubicBezTo>
                    <a:pt x="2850" y="581"/>
                    <a:pt x="2586" y="688"/>
                    <a:pt x="2390" y="884"/>
                  </a:cubicBezTo>
                  <a:cubicBezTo>
                    <a:pt x="2160" y="1110"/>
                    <a:pt x="2056" y="1430"/>
                    <a:pt x="2089" y="1778"/>
                  </a:cubicBezTo>
                  <a:lnTo>
                    <a:pt x="2103" y="1938"/>
                  </a:lnTo>
                  <a:lnTo>
                    <a:pt x="2122" y="2121"/>
                  </a:lnTo>
                  <a:lnTo>
                    <a:pt x="1939" y="2107"/>
                  </a:lnTo>
                  <a:lnTo>
                    <a:pt x="1779" y="2089"/>
                  </a:lnTo>
                  <a:cubicBezTo>
                    <a:pt x="1738" y="2085"/>
                    <a:pt x="1697" y="2083"/>
                    <a:pt x="1657" y="2083"/>
                  </a:cubicBezTo>
                  <a:cubicBezTo>
                    <a:pt x="1357" y="2083"/>
                    <a:pt x="1084" y="2190"/>
                    <a:pt x="885" y="2390"/>
                  </a:cubicBezTo>
                  <a:cubicBezTo>
                    <a:pt x="659" y="2615"/>
                    <a:pt x="551" y="2931"/>
                    <a:pt x="584" y="3283"/>
                  </a:cubicBezTo>
                  <a:lnTo>
                    <a:pt x="617" y="3627"/>
                  </a:lnTo>
                  <a:lnTo>
                    <a:pt x="34" y="3570"/>
                  </a:lnTo>
                  <a:lnTo>
                    <a:pt x="1" y="3890"/>
                  </a:lnTo>
                  <a:lnTo>
                    <a:pt x="650" y="3956"/>
                  </a:lnTo>
                  <a:lnTo>
                    <a:pt x="716" y="4605"/>
                  </a:lnTo>
                  <a:lnTo>
                    <a:pt x="1036" y="4572"/>
                  </a:lnTo>
                  <a:lnTo>
                    <a:pt x="979" y="3989"/>
                  </a:lnTo>
                  <a:lnTo>
                    <a:pt x="1322" y="4022"/>
                  </a:lnTo>
                  <a:cubicBezTo>
                    <a:pt x="1364" y="4026"/>
                    <a:pt x="1405" y="4028"/>
                    <a:pt x="1446" y="4028"/>
                  </a:cubicBezTo>
                  <a:cubicBezTo>
                    <a:pt x="1748" y="4028"/>
                    <a:pt x="2017" y="3920"/>
                    <a:pt x="2216" y="3721"/>
                  </a:cubicBezTo>
                  <a:cubicBezTo>
                    <a:pt x="2447" y="3495"/>
                    <a:pt x="2550" y="3175"/>
                    <a:pt x="2517" y="2827"/>
                  </a:cubicBezTo>
                  <a:lnTo>
                    <a:pt x="2503" y="2667"/>
                  </a:lnTo>
                  <a:lnTo>
                    <a:pt x="2484" y="2484"/>
                  </a:lnTo>
                  <a:lnTo>
                    <a:pt x="2668" y="2502"/>
                  </a:lnTo>
                  <a:lnTo>
                    <a:pt x="2828" y="2517"/>
                  </a:lnTo>
                  <a:cubicBezTo>
                    <a:pt x="2870" y="2521"/>
                    <a:pt x="2912" y="2523"/>
                    <a:pt x="2953" y="2523"/>
                  </a:cubicBezTo>
                  <a:cubicBezTo>
                    <a:pt x="3252" y="2523"/>
                    <a:pt x="3523" y="2419"/>
                    <a:pt x="3721" y="2220"/>
                  </a:cubicBezTo>
                  <a:cubicBezTo>
                    <a:pt x="3947" y="1990"/>
                    <a:pt x="4055" y="1675"/>
                    <a:pt x="4018" y="1327"/>
                  </a:cubicBezTo>
                  <a:lnTo>
                    <a:pt x="3985" y="983"/>
                  </a:lnTo>
                  <a:lnTo>
                    <a:pt x="4573" y="1040"/>
                  </a:lnTo>
                  <a:lnTo>
                    <a:pt x="4606" y="715"/>
                  </a:lnTo>
                  <a:lnTo>
                    <a:pt x="3957" y="654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5"/>
            <p:cNvSpPr/>
            <p:nvPr/>
          </p:nvSpPr>
          <p:spPr>
            <a:xfrm rot="-5400000">
              <a:off x="7110688" y="-35551"/>
              <a:ext cx="226661" cy="226661"/>
            </a:xfrm>
            <a:custGeom>
              <a:avLst/>
              <a:gdLst/>
              <a:ahLst/>
              <a:cxnLst/>
              <a:rect l="l" t="t" r="r" b="b"/>
              <a:pathLst>
                <a:path w="4606" h="4606" extrusionOk="0">
                  <a:moveTo>
                    <a:pt x="3123" y="903"/>
                  </a:moveTo>
                  <a:cubicBezTo>
                    <a:pt x="3161" y="903"/>
                    <a:pt x="3203" y="903"/>
                    <a:pt x="3246" y="908"/>
                  </a:cubicBezTo>
                  <a:lnTo>
                    <a:pt x="3655" y="946"/>
                  </a:lnTo>
                  <a:lnTo>
                    <a:pt x="3693" y="1355"/>
                  </a:lnTo>
                  <a:cubicBezTo>
                    <a:pt x="3697" y="1397"/>
                    <a:pt x="3702" y="1440"/>
                    <a:pt x="3697" y="1477"/>
                  </a:cubicBezTo>
                  <a:lnTo>
                    <a:pt x="3410" y="1190"/>
                  </a:lnTo>
                  <a:lnTo>
                    <a:pt x="3123" y="903"/>
                  </a:lnTo>
                  <a:close/>
                  <a:moveTo>
                    <a:pt x="2978" y="922"/>
                  </a:moveTo>
                  <a:lnTo>
                    <a:pt x="3330" y="1270"/>
                  </a:lnTo>
                  <a:lnTo>
                    <a:pt x="3683" y="1623"/>
                  </a:lnTo>
                  <a:cubicBezTo>
                    <a:pt x="3655" y="1745"/>
                    <a:pt x="3603" y="1853"/>
                    <a:pt x="3528" y="1943"/>
                  </a:cubicBezTo>
                  <a:lnTo>
                    <a:pt x="3091" y="1510"/>
                  </a:lnTo>
                  <a:lnTo>
                    <a:pt x="2658" y="1073"/>
                  </a:lnTo>
                  <a:cubicBezTo>
                    <a:pt x="2747" y="997"/>
                    <a:pt x="2855" y="946"/>
                    <a:pt x="2978" y="922"/>
                  </a:cubicBezTo>
                  <a:close/>
                  <a:moveTo>
                    <a:pt x="2578" y="1153"/>
                  </a:moveTo>
                  <a:lnTo>
                    <a:pt x="3011" y="1590"/>
                  </a:lnTo>
                  <a:lnTo>
                    <a:pt x="3448" y="2023"/>
                  </a:lnTo>
                  <a:cubicBezTo>
                    <a:pt x="3359" y="2103"/>
                    <a:pt x="3246" y="2154"/>
                    <a:pt x="3123" y="2178"/>
                  </a:cubicBezTo>
                  <a:lnTo>
                    <a:pt x="2775" y="1825"/>
                  </a:lnTo>
                  <a:lnTo>
                    <a:pt x="2423" y="1477"/>
                  </a:lnTo>
                  <a:cubicBezTo>
                    <a:pt x="2446" y="1355"/>
                    <a:pt x="2503" y="1247"/>
                    <a:pt x="2578" y="1153"/>
                  </a:cubicBezTo>
                  <a:close/>
                  <a:moveTo>
                    <a:pt x="2404" y="1618"/>
                  </a:moveTo>
                  <a:lnTo>
                    <a:pt x="2695" y="1905"/>
                  </a:lnTo>
                  <a:lnTo>
                    <a:pt x="2982" y="2197"/>
                  </a:lnTo>
                  <a:cubicBezTo>
                    <a:pt x="2940" y="2197"/>
                    <a:pt x="2898" y="2197"/>
                    <a:pt x="2855" y="2192"/>
                  </a:cubicBezTo>
                  <a:lnTo>
                    <a:pt x="2451" y="2154"/>
                  </a:lnTo>
                  <a:lnTo>
                    <a:pt x="2409" y="1745"/>
                  </a:lnTo>
                  <a:cubicBezTo>
                    <a:pt x="2404" y="1703"/>
                    <a:pt x="2404" y="1661"/>
                    <a:pt x="2404" y="1618"/>
                  </a:cubicBezTo>
                  <a:close/>
                  <a:moveTo>
                    <a:pt x="1682" y="2405"/>
                  </a:moveTo>
                  <a:cubicBezTo>
                    <a:pt x="1703" y="2405"/>
                    <a:pt x="1724" y="2406"/>
                    <a:pt x="1745" y="2408"/>
                  </a:cubicBezTo>
                  <a:lnTo>
                    <a:pt x="2150" y="2451"/>
                  </a:lnTo>
                  <a:lnTo>
                    <a:pt x="2192" y="2855"/>
                  </a:lnTo>
                  <a:cubicBezTo>
                    <a:pt x="2197" y="2898"/>
                    <a:pt x="2197" y="2940"/>
                    <a:pt x="2197" y="2982"/>
                  </a:cubicBezTo>
                  <a:lnTo>
                    <a:pt x="1905" y="2695"/>
                  </a:lnTo>
                  <a:lnTo>
                    <a:pt x="1618" y="2408"/>
                  </a:lnTo>
                  <a:cubicBezTo>
                    <a:pt x="1639" y="2406"/>
                    <a:pt x="1661" y="2405"/>
                    <a:pt x="1682" y="2405"/>
                  </a:cubicBezTo>
                  <a:close/>
                  <a:moveTo>
                    <a:pt x="1477" y="2423"/>
                  </a:moveTo>
                  <a:lnTo>
                    <a:pt x="1825" y="2775"/>
                  </a:lnTo>
                  <a:lnTo>
                    <a:pt x="2178" y="3128"/>
                  </a:lnTo>
                  <a:cubicBezTo>
                    <a:pt x="2155" y="3246"/>
                    <a:pt x="2103" y="3359"/>
                    <a:pt x="2023" y="3448"/>
                  </a:cubicBezTo>
                  <a:lnTo>
                    <a:pt x="1590" y="3011"/>
                  </a:lnTo>
                  <a:lnTo>
                    <a:pt x="1153" y="2578"/>
                  </a:lnTo>
                  <a:cubicBezTo>
                    <a:pt x="1247" y="2503"/>
                    <a:pt x="1355" y="2446"/>
                    <a:pt x="1477" y="2423"/>
                  </a:cubicBezTo>
                  <a:close/>
                  <a:moveTo>
                    <a:pt x="1073" y="2658"/>
                  </a:moveTo>
                  <a:lnTo>
                    <a:pt x="1510" y="3091"/>
                  </a:lnTo>
                  <a:lnTo>
                    <a:pt x="1943" y="3528"/>
                  </a:lnTo>
                  <a:cubicBezTo>
                    <a:pt x="1853" y="3603"/>
                    <a:pt x="1745" y="3655"/>
                    <a:pt x="1623" y="3683"/>
                  </a:cubicBezTo>
                  <a:lnTo>
                    <a:pt x="1270" y="3330"/>
                  </a:lnTo>
                  <a:lnTo>
                    <a:pt x="917" y="2978"/>
                  </a:lnTo>
                  <a:cubicBezTo>
                    <a:pt x="946" y="2855"/>
                    <a:pt x="997" y="2747"/>
                    <a:pt x="1073" y="2658"/>
                  </a:cubicBezTo>
                  <a:close/>
                  <a:moveTo>
                    <a:pt x="903" y="3123"/>
                  </a:moveTo>
                  <a:lnTo>
                    <a:pt x="1190" y="3410"/>
                  </a:lnTo>
                  <a:lnTo>
                    <a:pt x="1477" y="3697"/>
                  </a:lnTo>
                  <a:cubicBezTo>
                    <a:pt x="1466" y="3699"/>
                    <a:pt x="1455" y="3699"/>
                    <a:pt x="1443" y="3699"/>
                  </a:cubicBezTo>
                  <a:cubicBezTo>
                    <a:pt x="1415" y="3699"/>
                    <a:pt x="1385" y="3696"/>
                    <a:pt x="1355" y="3693"/>
                  </a:cubicBezTo>
                  <a:lnTo>
                    <a:pt x="946" y="3655"/>
                  </a:lnTo>
                  <a:lnTo>
                    <a:pt x="908" y="3250"/>
                  </a:lnTo>
                  <a:cubicBezTo>
                    <a:pt x="903" y="3203"/>
                    <a:pt x="903" y="3166"/>
                    <a:pt x="903" y="3123"/>
                  </a:cubicBezTo>
                  <a:close/>
                  <a:moveTo>
                    <a:pt x="3890" y="0"/>
                  </a:moveTo>
                  <a:lnTo>
                    <a:pt x="3566" y="28"/>
                  </a:lnTo>
                  <a:lnTo>
                    <a:pt x="3622" y="616"/>
                  </a:lnTo>
                  <a:lnTo>
                    <a:pt x="3279" y="583"/>
                  </a:lnTo>
                  <a:cubicBezTo>
                    <a:pt x="3237" y="579"/>
                    <a:pt x="3195" y="577"/>
                    <a:pt x="3154" y="577"/>
                  </a:cubicBezTo>
                  <a:cubicBezTo>
                    <a:pt x="2854" y="577"/>
                    <a:pt x="2583" y="682"/>
                    <a:pt x="2385" y="884"/>
                  </a:cubicBezTo>
                  <a:cubicBezTo>
                    <a:pt x="2159" y="1110"/>
                    <a:pt x="2051" y="1425"/>
                    <a:pt x="2089" y="1778"/>
                  </a:cubicBezTo>
                  <a:lnTo>
                    <a:pt x="2103" y="1938"/>
                  </a:lnTo>
                  <a:lnTo>
                    <a:pt x="2122" y="2122"/>
                  </a:lnTo>
                  <a:lnTo>
                    <a:pt x="2122" y="2122"/>
                  </a:lnTo>
                  <a:lnTo>
                    <a:pt x="1933" y="2103"/>
                  </a:lnTo>
                  <a:lnTo>
                    <a:pt x="1778" y="2089"/>
                  </a:lnTo>
                  <a:cubicBezTo>
                    <a:pt x="1732" y="2084"/>
                    <a:pt x="1687" y="2081"/>
                    <a:pt x="1642" y="2081"/>
                  </a:cubicBezTo>
                  <a:cubicBezTo>
                    <a:pt x="1345" y="2081"/>
                    <a:pt x="1081" y="2189"/>
                    <a:pt x="885" y="2385"/>
                  </a:cubicBezTo>
                  <a:cubicBezTo>
                    <a:pt x="654" y="2611"/>
                    <a:pt x="551" y="2931"/>
                    <a:pt x="583" y="3279"/>
                  </a:cubicBezTo>
                  <a:lnTo>
                    <a:pt x="616" y="3622"/>
                  </a:lnTo>
                  <a:lnTo>
                    <a:pt x="28" y="3566"/>
                  </a:lnTo>
                  <a:lnTo>
                    <a:pt x="0" y="3890"/>
                  </a:lnTo>
                  <a:lnTo>
                    <a:pt x="649" y="3951"/>
                  </a:lnTo>
                  <a:lnTo>
                    <a:pt x="710" y="4605"/>
                  </a:lnTo>
                  <a:lnTo>
                    <a:pt x="1035" y="4572"/>
                  </a:lnTo>
                  <a:lnTo>
                    <a:pt x="979" y="3984"/>
                  </a:lnTo>
                  <a:lnTo>
                    <a:pt x="1322" y="4017"/>
                  </a:lnTo>
                  <a:cubicBezTo>
                    <a:pt x="1364" y="4021"/>
                    <a:pt x="1406" y="4023"/>
                    <a:pt x="1447" y="4023"/>
                  </a:cubicBezTo>
                  <a:cubicBezTo>
                    <a:pt x="1746" y="4023"/>
                    <a:pt x="2017" y="3919"/>
                    <a:pt x="2216" y="3721"/>
                  </a:cubicBezTo>
                  <a:cubicBezTo>
                    <a:pt x="2441" y="3490"/>
                    <a:pt x="2550" y="3175"/>
                    <a:pt x="2517" y="2827"/>
                  </a:cubicBezTo>
                  <a:lnTo>
                    <a:pt x="2498" y="2667"/>
                  </a:lnTo>
                  <a:lnTo>
                    <a:pt x="2479" y="2479"/>
                  </a:lnTo>
                  <a:lnTo>
                    <a:pt x="2667" y="2498"/>
                  </a:lnTo>
                  <a:lnTo>
                    <a:pt x="2827" y="2517"/>
                  </a:lnTo>
                  <a:cubicBezTo>
                    <a:pt x="2868" y="2521"/>
                    <a:pt x="2909" y="2522"/>
                    <a:pt x="2949" y="2522"/>
                  </a:cubicBezTo>
                  <a:cubicBezTo>
                    <a:pt x="3248" y="2522"/>
                    <a:pt x="3518" y="2415"/>
                    <a:pt x="3721" y="2216"/>
                  </a:cubicBezTo>
                  <a:cubicBezTo>
                    <a:pt x="3947" y="1990"/>
                    <a:pt x="4050" y="1670"/>
                    <a:pt x="4017" y="1322"/>
                  </a:cubicBezTo>
                  <a:lnTo>
                    <a:pt x="3984" y="979"/>
                  </a:lnTo>
                  <a:lnTo>
                    <a:pt x="3984" y="979"/>
                  </a:lnTo>
                  <a:lnTo>
                    <a:pt x="4572" y="1035"/>
                  </a:lnTo>
                  <a:lnTo>
                    <a:pt x="4605" y="710"/>
                  </a:lnTo>
                  <a:lnTo>
                    <a:pt x="3951" y="649"/>
                  </a:lnTo>
                  <a:lnTo>
                    <a:pt x="3890" y="0"/>
                  </a:ln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5"/>
            <p:cNvSpPr/>
            <p:nvPr/>
          </p:nvSpPr>
          <p:spPr>
            <a:xfrm rot="-5400000">
              <a:off x="6660990" y="179076"/>
              <a:ext cx="150238" cy="148811"/>
            </a:xfrm>
            <a:custGeom>
              <a:avLst/>
              <a:gdLst/>
              <a:ahLst/>
              <a:cxnLst/>
              <a:rect l="l" t="t" r="r" b="b"/>
              <a:pathLst>
                <a:path w="3053" h="3024" extrusionOk="0">
                  <a:moveTo>
                    <a:pt x="2881" y="0"/>
                  </a:moveTo>
                  <a:cubicBezTo>
                    <a:pt x="2841" y="0"/>
                    <a:pt x="2801" y="15"/>
                    <a:pt x="2771" y="46"/>
                  </a:cubicBezTo>
                  <a:lnTo>
                    <a:pt x="61" y="2755"/>
                  </a:lnTo>
                  <a:cubicBezTo>
                    <a:pt x="0" y="2817"/>
                    <a:pt x="0" y="2915"/>
                    <a:pt x="61" y="2976"/>
                  </a:cubicBezTo>
                  <a:cubicBezTo>
                    <a:pt x="94" y="3005"/>
                    <a:pt x="132" y="3023"/>
                    <a:pt x="174" y="3023"/>
                  </a:cubicBezTo>
                  <a:cubicBezTo>
                    <a:pt x="212" y="3023"/>
                    <a:pt x="254" y="3005"/>
                    <a:pt x="282" y="2976"/>
                  </a:cubicBezTo>
                  <a:lnTo>
                    <a:pt x="2992" y="267"/>
                  </a:lnTo>
                  <a:cubicBezTo>
                    <a:pt x="3053" y="206"/>
                    <a:pt x="3053" y="107"/>
                    <a:pt x="2992" y="46"/>
                  </a:cubicBezTo>
                  <a:cubicBezTo>
                    <a:pt x="2961" y="15"/>
                    <a:pt x="2921" y="0"/>
                    <a:pt x="288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5"/>
            <p:cNvSpPr/>
            <p:nvPr/>
          </p:nvSpPr>
          <p:spPr>
            <a:xfrm rot="-5400000">
              <a:off x="8279482" y="209290"/>
              <a:ext cx="150287" cy="148565"/>
            </a:xfrm>
            <a:custGeom>
              <a:avLst/>
              <a:gdLst/>
              <a:ahLst/>
              <a:cxnLst/>
              <a:rect l="l" t="t" r="r" b="b"/>
              <a:pathLst>
                <a:path w="3054" h="3019" extrusionOk="0">
                  <a:moveTo>
                    <a:pt x="2882" y="0"/>
                  </a:moveTo>
                  <a:cubicBezTo>
                    <a:pt x="2842" y="0"/>
                    <a:pt x="2802" y="15"/>
                    <a:pt x="2771" y="46"/>
                  </a:cubicBezTo>
                  <a:lnTo>
                    <a:pt x="62" y="2751"/>
                  </a:lnTo>
                  <a:cubicBezTo>
                    <a:pt x="1" y="2812"/>
                    <a:pt x="1" y="2911"/>
                    <a:pt x="62" y="2972"/>
                  </a:cubicBezTo>
                  <a:cubicBezTo>
                    <a:pt x="95" y="3005"/>
                    <a:pt x="132" y="3019"/>
                    <a:pt x="175" y="3019"/>
                  </a:cubicBezTo>
                  <a:cubicBezTo>
                    <a:pt x="212" y="3019"/>
                    <a:pt x="255" y="3005"/>
                    <a:pt x="283" y="2972"/>
                  </a:cubicBezTo>
                  <a:lnTo>
                    <a:pt x="2992" y="267"/>
                  </a:lnTo>
                  <a:cubicBezTo>
                    <a:pt x="3053" y="206"/>
                    <a:pt x="3053" y="107"/>
                    <a:pt x="2992" y="46"/>
                  </a:cubicBezTo>
                  <a:cubicBezTo>
                    <a:pt x="2962" y="15"/>
                    <a:pt x="2922" y="0"/>
                    <a:pt x="2882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 rot="-5400000">
              <a:off x="5534490" y="377826"/>
              <a:ext cx="150238" cy="148811"/>
            </a:xfrm>
            <a:custGeom>
              <a:avLst/>
              <a:gdLst/>
              <a:ahLst/>
              <a:cxnLst/>
              <a:rect l="l" t="t" r="r" b="b"/>
              <a:pathLst>
                <a:path w="3053" h="3024" extrusionOk="0">
                  <a:moveTo>
                    <a:pt x="2881" y="0"/>
                  </a:moveTo>
                  <a:cubicBezTo>
                    <a:pt x="2841" y="0"/>
                    <a:pt x="2801" y="15"/>
                    <a:pt x="2771" y="46"/>
                  </a:cubicBezTo>
                  <a:lnTo>
                    <a:pt x="61" y="2755"/>
                  </a:lnTo>
                  <a:cubicBezTo>
                    <a:pt x="0" y="2817"/>
                    <a:pt x="0" y="2915"/>
                    <a:pt x="61" y="2976"/>
                  </a:cubicBezTo>
                  <a:cubicBezTo>
                    <a:pt x="94" y="3005"/>
                    <a:pt x="132" y="3023"/>
                    <a:pt x="174" y="3023"/>
                  </a:cubicBezTo>
                  <a:cubicBezTo>
                    <a:pt x="212" y="3023"/>
                    <a:pt x="254" y="3005"/>
                    <a:pt x="282" y="2976"/>
                  </a:cubicBezTo>
                  <a:lnTo>
                    <a:pt x="2992" y="267"/>
                  </a:lnTo>
                  <a:cubicBezTo>
                    <a:pt x="3053" y="206"/>
                    <a:pt x="3053" y="107"/>
                    <a:pt x="2992" y="46"/>
                  </a:cubicBezTo>
                  <a:cubicBezTo>
                    <a:pt x="2961" y="15"/>
                    <a:pt x="2921" y="0"/>
                    <a:pt x="2881" y="0"/>
                  </a:cubicBezTo>
                  <a:close/>
                </a:path>
              </a:pathLst>
            </a:custGeom>
            <a:solidFill>
              <a:srgbClr val="3B8BFF">
                <a:alpha val="36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8" r:id="rId6"/>
    <p:sldLayoutId id="2147483659" r:id="rId7"/>
    <p:sldLayoutId id="2147483662" r:id="rId8"/>
    <p:sldLayoutId id="2147483671" r:id="rId9"/>
    <p:sldLayoutId id="2147483673" r:id="rId10"/>
    <p:sldLayoutId id="2147483679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10F9C54-8D85-83A8-3FF8-4A3494046D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34725FF-6548-4EBA-1BC6-2AF1F24F23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179F8-A893-3955-A117-1F6E628D5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CC908-1AC6-53BF-61E2-AAEAADDC7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08277-2546-521F-C756-867C72851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19A4A84-0316-4173-956F-347D878B53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71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3FA4C9-FA4C-F98D-79EA-0D6CD6A659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31" r="9031"/>
          <a:stretch/>
        </p:blipFill>
        <p:spPr>
          <a:xfrm>
            <a:off x="-7" y="-258079"/>
            <a:ext cx="4572000" cy="2789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A8089A-222D-9AAB-3881-A7528C7E8E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25" b="7125"/>
          <a:stretch/>
        </p:blipFill>
        <p:spPr>
          <a:xfrm>
            <a:off x="0" y="2531854"/>
            <a:ext cx="4571990" cy="2611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6CB67-EBED-3427-7120-D322EEDC06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04" b="2604"/>
          <a:stretch/>
        </p:blipFill>
        <p:spPr>
          <a:xfrm>
            <a:off x="4571992" y="-258079"/>
            <a:ext cx="4572001" cy="2789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188C83-77CD-44F5-3DDA-0896C1CDC4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25" b="1325"/>
          <a:stretch/>
        </p:blipFill>
        <p:spPr>
          <a:xfrm>
            <a:off x="4571991" y="2531856"/>
            <a:ext cx="4572002" cy="26116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91CE5D-95AB-B8D8-723E-618FC8E7C100}"/>
              </a:ext>
            </a:extLst>
          </p:cNvPr>
          <p:cNvGrpSpPr/>
          <p:nvPr/>
        </p:nvGrpSpPr>
        <p:grpSpPr>
          <a:xfrm>
            <a:off x="967249" y="725054"/>
            <a:ext cx="7209494" cy="4111971"/>
            <a:chOff x="967249" y="725054"/>
            <a:chExt cx="7209494" cy="4111971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32932389-C5CD-2A2F-4A97-189759886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67249" y="725054"/>
              <a:ext cx="7209494" cy="41119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1C8C5B-5593-F1CD-B304-9C440BB0C22E}"/>
                </a:ext>
              </a:extLst>
            </p:cNvPr>
            <p:cNvSpPr txBox="1"/>
            <p:nvPr/>
          </p:nvSpPr>
          <p:spPr>
            <a:xfrm>
              <a:off x="2285993" y="1974930"/>
              <a:ext cx="4754144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+mn-lt"/>
                  <a:ea typeface="Times New Roman" panose="02020603050405020304" pitchFamily="18" charset="0"/>
                </a:rPr>
                <a:t>Tại sao ở người, con cái có những đặc điểm giống và không giống với bố, mẹ? </a:t>
              </a:r>
              <a:endParaRPr lang="en-US" sz="2000" dirty="0"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0B49D44-3235-C16B-1869-F40881A7AAC8}"/>
              </a:ext>
            </a:extLst>
          </p:cNvPr>
          <p:cNvGrpSpPr/>
          <p:nvPr/>
        </p:nvGrpSpPr>
        <p:grpSpPr>
          <a:xfrm>
            <a:off x="318709" y="262467"/>
            <a:ext cx="4607389" cy="3442732"/>
            <a:chOff x="318709" y="262467"/>
            <a:chExt cx="4607389" cy="3442732"/>
          </a:xfrm>
        </p:grpSpPr>
        <p:pic>
          <p:nvPicPr>
            <p:cNvPr id="6" name="Picture 5" descr="A person and person with a baby&#10;&#10;Description automatically generated">
              <a:extLst>
                <a:ext uri="{FF2B5EF4-FFF2-40B4-BE49-F238E27FC236}">
                  <a16:creationId xmlns:a16="http://schemas.microsoft.com/office/drawing/2014/main" id="{F7A29B93-66D1-F596-5DAB-A8B511705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709" y="262467"/>
              <a:ext cx="4607389" cy="3073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6E2452-FE72-00D0-2000-29970F3FF49D}"/>
                </a:ext>
              </a:extLst>
            </p:cNvPr>
            <p:cNvSpPr txBox="1"/>
            <p:nvPr/>
          </p:nvSpPr>
          <p:spPr>
            <a:xfrm>
              <a:off x="908887" y="3335867"/>
              <a:ext cx="34270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Ví dụ về hiện tượng di truyền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4B0D22-B5F2-1EE8-8B0D-BCF75263F9FA}"/>
              </a:ext>
            </a:extLst>
          </p:cNvPr>
          <p:cNvGrpSpPr/>
          <p:nvPr/>
        </p:nvGrpSpPr>
        <p:grpSpPr>
          <a:xfrm>
            <a:off x="4987775" y="566742"/>
            <a:ext cx="3837516" cy="4223248"/>
            <a:chOff x="4987775" y="566742"/>
            <a:chExt cx="3837516" cy="4223248"/>
          </a:xfrm>
        </p:grpSpPr>
        <p:pic>
          <p:nvPicPr>
            <p:cNvPr id="4" name="Picture 3" descr="A person and person with two babies&#10;&#10;Description automatically generated">
              <a:extLst>
                <a:ext uri="{FF2B5EF4-FFF2-40B4-BE49-F238E27FC236}">
                  <a16:creationId xmlns:a16="http://schemas.microsoft.com/office/drawing/2014/main" id="{616A42E0-85A4-1AE4-32E2-260AF7E13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7775" y="566742"/>
              <a:ext cx="3837516" cy="3853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C8FDDA-A83D-0547-3A34-55D32EF0E9E8}"/>
                </a:ext>
              </a:extLst>
            </p:cNvPr>
            <p:cNvSpPr txBox="1"/>
            <p:nvPr/>
          </p:nvSpPr>
          <p:spPr>
            <a:xfrm>
              <a:off x="5193017" y="4420658"/>
              <a:ext cx="34270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Ví dụ về hiện tượng biến dị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1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44"/>
          <p:cNvSpPr/>
          <p:nvPr/>
        </p:nvSpPr>
        <p:spPr>
          <a:xfrm rot="-5400000">
            <a:off x="8818613" y="3000863"/>
            <a:ext cx="69430" cy="61641"/>
          </a:xfrm>
          <a:custGeom>
            <a:avLst/>
            <a:gdLst/>
            <a:ahLst/>
            <a:cxnLst/>
            <a:rect l="l" t="t" r="r" b="b"/>
            <a:pathLst>
              <a:path w="927" h="823" extrusionOk="0">
                <a:moveTo>
                  <a:pt x="467" y="0"/>
                </a:moveTo>
                <a:cubicBezTo>
                  <a:pt x="299" y="0"/>
                  <a:pt x="139" y="106"/>
                  <a:pt x="76" y="273"/>
                </a:cubicBezTo>
                <a:cubicBezTo>
                  <a:pt x="0" y="484"/>
                  <a:pt x="113" y="720"/>
                  <a:pt x="325" y="800"/>
                </a:cubicBezTo>
                <a:cubicBezTo>
                  <a:pt x="370" y="815"/>
                  <a:pt x="417" y="823"/>
                  <a:pt x="462" y="823"/>
                </a:cubicBezTo>
                <a:cubicBezTo>
                  <a:pt x="633" y="823"/>
                  <a:pt x="792" y="717"/>
                  <a:pt x="852" y="550"/>
                </a:cubicBezTo>
                <a:cubicBezTo>
                  <a:pt x="927" y="334"/>
                  <a:pt x="814" y="99"/>
                  <a:pt x="602" y="23"/>
                </a:cubicBezTo>
                <a:cubicBezTo>
                  <a:pt x="558" y="8"/>
                  <a:pt x="512" y="0"/>
                  <a:pt x="46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44"/>
          <p:cNvSpPr/>
          <p:nvPr/>
        </p:nvSpPr>
        <p:spPr>
          <a:xfrm rot="-5400000">
            <a:off x="6967322" y="1942876"/>
            <a:ext cx="56098" cy="56098"/>
          </a:xfrm>
          <a:custGeom>
            <a:avLst/>
            <a:gdLst/>
            <a:ahLst/>
            <a:cxnLst/>
            <a:rect l="l" t="t" r="r" b="b"/>
            <a:pathLst>
              <a:path w="749" h="749" extrusionOk="0">
                <a:moveTo>
                  <a:pt x="372" y="0"/>
                </a:moveTo>
                <a:cubicBezTo>
                  <a:pt x="170" y="0"/>
                  <a:pt x="1" y="170"/>
                  <a:pt x="1" y="377"/>
                </a:cubicBezTo>
                <a:cubicBezTo>
                  <a:pt x="1" y="583"/>
                  <a:pt x="170" y="748"/>
                  <a:pt x="372" y="748"/>
                </a:cubicBezTo>
                <a:cubicBezTo>
                  <a:pt x="579" y="748"/>
                  <a:pt x="748" y="583"/>
                  <a:pt x="748" y="377"/>
                </a:cubicBezTo>
                <a:cubicBezTo>
                  <a:pt x="748" y="170"/>
                  <a:pt x="579" y="0"/>
                  <a:pt x="372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44"/>
          <p:cNvSpPr/>
          <p:nvPr/>
        </p:nvSpPr>
        <p:spPr>
          <a:xfrm rot="-5400000">
            <a:off x="8399904" y="3352240"/>
            <a:ext cx="36026" cy="35651"/>
          </a:xfrm>
          <a:custGeom>
            <a:avLst/>
            <a:gdLst/>
            <a:ahLst/>
            <a:cxnLst/>
            <a:rect l="l" t="t" r="r" b="b"/>
            <a:pathLst>
              <a:path w="481" h="476" extrusionOk="0">
                <a:moveTo>
                  <a:pt x="241" y="0"/>
                </a:moveTo>
                <a:cubicBezTo>
                  <a:pt x="109" y="0"/>
                  <a:pt x="1" y="104"/>
                  <a:pt x="1" y="235"/>
                </a:cubicBezTo>
                <a:cubicBezTo>
                  <a:pt x="1" y="372"/>
                  <a:pt x="109" y="475"/>
                  <a:pt x="241" y="475"/>
                </a:cubicBezTo>
                <a:cubicBezTo>
                  <a:pt x="373" y="475"/>
                  <a:pt x="481" y="372"/>
                  <a:pt x="481" y="235"/>
                </a:cubicBezTo>
                <a:cubicBezTo>
                  <a:pt x="481" y="104"/>
                  <a:pt x="373" y="0"/>
                  <a:pt x="241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44"/>
          <p:cNvSpPr/>
          <p:nvPr/>
        </p:nvSpPr>
        <p:spPr>
          <a:xfrm rot="-5400000">
            <a:off x="7301098" y="2790666"/>
            <a:ext cx="36026" cy="35651"/>
          </a:xfrm>
          <a:custGeom>
            <a:avLst/>
            <a:gdLst/>
            <a:ahLst/>
            <a:cxnLst/>
            <a:rect l="l" t="t" r="r" b="b"/>
            <a:pathLst>
              <a:path w="481" h="476" extrusionOk="0">
                <a:moveTo>
                  <a:pt x="240" y="0"/>
                </a:moveTo>
                <a:cubicBezTo>
                  <a:pt x="109" y="0"/>
                  <a:pt x="1" y="104"/>
                  <a:pt x="1" y="236"/>
                </a:cubicBezTo>
                <a:cubicBezTo>
                  <a:pt x="1" y="372"/>
                  <a:pt x="109" y="475"/>
                  <a:pt x="240" y="475"/>
                </a:cubicBezTo>
                <a:cubicBezTo>
                  <a:pt x="372" y="475"/>
                  <a:pt x="480" y="372"/>
                  <a:pt x="480" y="236"/>
                </a:cubicBezTo>
                <a:cubicBezTo>
                  <a:pt x="480" y="104"/>
                  <a:pt x="372" y="0"/>
                  <a:pt x="240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44"/>
          <p:cNvSpPr/>
          <p:nvPr/>
        </p:nvSpPr>
        <p:spPr>
          <a:xfrm rot="-5400000">
            <a:off x="7884317" y="1430621"/>
            <a:ext cx="61716" cy="61790"/>
          </a:xfrm>
          <a:custGeom>
            <a:avLst/>
            <a:gdLst/>
            <a:ahLst/>
            <a:cxnLst/>
            <a:rect l="l" t="t" r="r" b="b"/>
            <a:pathLst>
              <a:path w="824" h="825" extrusionOk="0">
                <a:moveTo>
                  <a:pt x="414" y="1"/>
                </a:moveTo>
                <a:cubicBezTo>
                  <a:pt x="184" y="1"/>
                  <a:pt x="0" y="184"/>
                  <a:pt x="0" y="415"/>
                </a:cubicBezTo>
                <a:cubicBezTo>
                  <a:pt x="0" y="641"/>
                  <a:pt x="184" y="824"/>
                  <a:pt x="414" y="824"/>
                </a:cubicBezTo>
                <a:cubicBezTo>
                  <a:pt x="640" y="824"/>
                  <a:pt x="824" y="641"/>
                  <a:pt x="824" y="415"/>
                </a:cubicBezTo>
                <a:cubicBezTo>
                  <a:pt x="824" y="184"/>
                  <a:pt x="640" y="1"/>
                  <a:pt x="414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44"/>
          <p:cNvSpPr/>
          <p:nvPr/>
        </p:nvSpPr>
        <p:spPr>
          <a:xfrm rot="-5400000">
            <a:off x="6220641" y="2808267"/>
            <a:ext cx="61341" cy="61716"/>
          </a:xfrm>
          <a:custGeom>
            <a:avLst/>
            <a:gdLst/>
            <a:ahLst/>
            <a:cxnLst/>
            <a:rect l="l" t="t" r="r" b="b"/>
            <a:pathLst>
              <a:path w="819" h="824" extrusionOk="0">
                <a:moveTo>
                  <a:pt x="409" y="0"/>
                </a:moveTo>
                <a:cubicBezTo>
                  <a:pt x="183" y="0"/>
                  <a:pt x="0" y="184"/>
                  <a:pt x="0" y="410"/>
                </a:cubicBezTo>
                <a:cubicBezTo>
                  <a:pt x="0" y="640"/>
                  <a:pt x="183" y="824"/>
                  <a:pt x="409" y="824"/>
                </a:cubicBezTo>
                <a:cubicBezTo>
                  <a:pt x="635" y="824"/>
                  <a:pt x="818" y="640"/>
                  <a:pt x="818" y="410"/>
                </a:cubicBezTo>
                <a:cubicBezTo>
                  <a:pt x="818" y="184"/>
                  <a:pt x="635" y="0"/>
                  <a:pt x="409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44"/>
          <p:cNvSpPr/>
          <p:nvPr/>
        </p:nvSpPr>
        <p:spPr>
          <a:xfrm rot="-5400000">
            <a:off x="6933843" y="2839086"/>
            <a:ext cx="61716" cy="61716"/>
          </a:xfrm>
          <a:custGeom>
            <a:avLst/>
            <a:gdLst/>
            <a:ahLst/>
            <a:cxnLst/>
            <a:rect l="l" t="t" r="r" b="b"/>
            <a:pathLst>
              <a:path w="824" h="824" extrusionOk="0">
                <a:moveTo>
                  <a:pt x="414" y="0"/>
                </a:moveTo>
                <a:cubicBezTo>
                  <a:pt x="184" y="0"/>
                  <a:pt x="0" y="184"/>
                  <a:pt x="0" y="414"/>
                </a:cubicBezTo>
                <a:cubicBezTo>
                  <a:pt x="0" y="640"/>
                  <a:pt x="184" y="824"/>
                  <a:pt x="414" y="824"/>
                </a:cubicBezTo>
                <a:cubicBezTo>
                  <a:pt x="640" y="824"/>
                  <a:pt x="823" y="640"/>
                  <a:pt x="823" y="414"/>
                </a:cubicBezTo>
                <a:cubicBezTo>
                  <a:pt x="823" y="184"/>
                  <a:pt x="640" y="0"/>
                  <a:pt x="414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44"/>
          <p:cNvSpPr/>
          <p:nvPr/>
        </p:nvSpPr>
        <p:spPr>
          <a:xfrm rot="-5400000">
            <a:off x="7507588" y="1840904"/>
            <a:ext cx="61341" cy="61716"/>
          </a:xfrm>
          <a:custGeom>
            <a:avLst/>
            <a:gdLst/>
            <a:ahLst/>
            <a:cxnLst/>
            <a:rect l="l" t="t" r="r" b="b"/>
            <a:pathLst>
              <a:path w="819" h="824" extrusionOk="0">
                <a:moveTo>
                  <a:pt x="410" y="0"/>
                </a:moveTo>
                <a:cubicBezTo>
                  <a:pt x="184" y="0"/>
                  <a:pt x="0" y="183"/>
                  <a:pt x="0" y="409"/>
                </a:cubicBezTo>
                <a:cubicBezTo>
                  <a:pt x="0" y="640"/>
                  <a:pt x="184" y="823"/>
                  <a:pt x="410" y="823"/>
                </a:cubicBezTo>
                <a:cubicBezTo>
                  <a:pt x="635" y="823"/>
                  <a:pt x="819" y="640"/>
                  <a:pt x="819" y="409"/>
                </a:cubicBezTo>
                <a:cubicBezTo>
                  <a:pt x="819" y="183"/>
                  <a:pt x="635" y="0"/>
                  <a:pt x="410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44"/>
          <p:cNvSpPr/>
          <p:nvPr/>
        </p:nvSpPr>
        <p:spPr>
          <a:xfrm rot="-5400000">
            <a:off x="7709771" y="1116543"/>
            <a:ext cx="61341" cy="61790"/>
          </a:xfrm>
          <a:custGeom>
            <a:avLst/>
            <a:gdLst/>
            <a:ahLst/>
            <a:cxnLst/>
            <a:rect l="l" t="t" r="r" b="b"/>
            <a:pathLst>
              <a:path w="819" h="825" extrusionOk="0">
                <a:moveTo>
                  <a:pt x="409" y="1"/>
                </a:moveTo>
                <a:cubicBezTo>
                  <a:pt x="184" y="1"/>
                  <a:pt x="0" y="184"/>
                  <a:pt x="0" y="415"/>
                </a:cubicBezTo>
                <a:cubicBezTo>
                  <a:pt x="0" y="641"/>
                  <a:pt x="184" y="824"/>
                  <a:pt x="409" y="824"/>
                </a:cubicBezTo>
                <a:cubicBezTo>
                  <a:pt x="635" y="824"/>
                  <a:pt x="819" y="641"/>
                  <a:pt x="819" y="415"/>
                </a:cubicBezTo>
                <a:cubicBezTo>
                  <a:pt x="819" y="184"/>
                  <a:pt x="635" y="1"/>
                  <a:pt x="409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44"/>
          <p:cNvSpPr/>
          <p:nvPr/>
        </p:nvSpPr>
        <p:spPr>
          <a:xfrm rot="-5400000">
            <a:off x="7382248" y="1530945"/>
            <a:ext cx="67707" cy="59469"/>
          </a:xfrm>
          <a:custGeom>
            <a:avLst/>
            <a:gdLst/>
            <a:ahLst/>
            <a:cxnLst/>
            <a:rect l="l" t="t" r="r" b="b"/>
            <a:pathLst>
              <a:path w="904" h="794" extrusionOk="0">
                <a:moveTo>
                  <a:pt x="452" y="0"/>
                </a:moveTo>
                <a:cubicBezTo>
                  <a:pt x="376" y="0"/>
                  <a:pt x="298" y="22"/>
                  <a:pt x="231" y="68"/>
                </a:cubicBezTo>
                <a:cubicBezTo>
                  <a:pt x="47" y="191"/>
                  <a:pt x="0" y="440"/>
                  <a:pt x="123" y="619"/>
                </a:cubicBezTo>
                <a:cubicBezTo>
                  <a:pt x="201" y="732"/>
                  <a:pt x="325" y="794"/>
                  <a:pt x="450" y="794"/>
                </a:cubicBezTo>
                <a:cubicBezTo>
                  <a:pt x="527" y="794"/>
                  <a:pt x="605" y="771"/>
                  <a:pt x="673" y="722"/>
                </a:cubicBezTo>
                <a:cubicBezTo>
                  <a:pt x="856" y="600"/>
                  <a:pt x="903" y="355"/>
                  <a:pt x="781" y="172"/>
                </a:cubicBezTo>
                <a:cubicBezTo>
                  <a:pt x="705" y="61"/>
                  <a:pt x="579" y="0"/>
                  <a:pt x="452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44"/>
          <p:cNvSpPr/>
          <p:nvPr/>
        </p:nvSpPr>
        <p:spPr>
          <a:xfrm rot="-5400000">
            <a:off x="7253351" y="1391185"/>
            <a:ext cx="325280" cy="338612"/>
          </a:xfrm>
          <a:custGeom>
            <a:avLst/>
            <a:gdLst/>
            <a:ahLst/>
            <a:cxnLst/>
            <a:rect l="l" t="t" r="r" b="b"/>
            <a:pathLst>
              <a:path w="4343" h="4521" extrusionOk="0">
                <a:moveTo>
                  <a:pt x="2090" y="61"/>
                </a:moveTo>
                <a:cubicBezTo>
                  <a:pt x="2305" y="61"/>
                  <a:pt x="2518" y="548"/>
                  <a:pt x="2639" y="1251"/>
                </a:cubicBezTo>
                <a:cubicBezTo>
                  <a:pt x="2470" y="1336"/>
                  <a:pt x="2291" y="1440"/>
                  <a:pt x="2103" y="1552"/>
                </a:cubicBezTo>
                <a:cubicBezTo>
                  <a:pt x="1934" y="1487"/>
                  <a:pt x="1769" y="1425"/>
                  <a:pt x="1614" y="1378"/>
                </a:cubicBezTo>
                <a:cubicBezTo>
                  <a:pt x="1675" y="616"/>
                  <a:pt x="1854" y="66"/>
                  <a:pt x="2084" y="61"/>
                </a:cubicBezTo>
                <a:cubicBezTo>
                  <a:pt x="2086" y="61"/>
                  <a:pt x="2088" y="61"/>
                  <a:pt x="2090" y="61"/>
                </a:cubicBezTo>
                <a:close/>
                <a:moveTo>
                  <a:pt x="2649" y="1308"/>
                </a:moveTo>
                <a:cubicBezTo>
                  <a:pt x="2677" y="1473"/>
                  <a:pt x="2700" y="1642"/>
                  <a:pt x="2715" y="1821"/>
                </a:cubicBezTo>
                <a:cubicBezTo>
                  <a:pt x="2620" y="1774"/>
                  <a:pt x="2526" y="1727"/>
                  <a:pt x="2423" y="1684"/>
                </a:cubicBezTo>
                <a:cubicBezTo>
                  <a:pt x="2338" y="1647"/>
                  <a:pt x="2254" y="1614"/>
                  <a:pt x="2174" y="1581"/>
                </a:cubicBezTo>
                <a:cubicBezTo>
                  <a:pt x="2334" y="1477"/>
                  <a:pt x="2493" y="1388"/>
                  <a:pt x="2649" y="1308"/>
                </a:cubicBezTo>
                <a:close/>
                <a:moveTo>
                  <a:pt x="1609" y="1435"/>
                </a:moveTo>
                <a:cubicBezTo>
                  <a:pt x="1750" y="1482"/>
                  <a:pt x="1896" y="1534"/>
                  <a:pt x="2042" y="1590"/>
                </a:cubicBezTo>
                <a:cubicBezTo>
                  <a:pt x="1967" y="1637"/>
                  <a:pt x="1891" y="1689"/>
                  <a:pt x="1816" y="1741"/>
                </a:cubicBezTo>
                <a:cubicBezTo>
                  <a:pt x="1736" y="1792"/>
                  <a:pt x="1666" y="1844"/>
                  <a:pt x="1590" y="1896"/>
                </a:cubicBezTo>
                <a:cubicBezTo>
                  <a:pt x="1590" y="1741"/>
                  <a:pt x="1600" y="1585"/>
                  <a:pt x="1609" y="1435"/>
                </a:cubicBezTo>
                <a:close/>
                <a:moveTo>
                  <a:pt x="3768" y="938"/>
                </a:moveTo>
                <a:cubicBezTo>
                  <a:pt x="3877" y="938"/>
                  <a:pt x="3956" y="965"/>
                  <a:pt x="3994" y="1021"/>
                </a:cubicBezTo>
                <a:cubicBezTo>
                  <a:pt x="4116" y="1204"/>
                  <a:pt x="3811" y="1647"/>
                  <a:pt x="3279" y="2126"/>
                </a:cubicBezTo>
                <a:cubicBezTo>
                  <a:pt x="3124" y="2032"/>
                  <a:pt x="2954" y="1938"/>
                  <a:pt x="2776" y="1849"/>
                </a:cubicBezTo>
                <a:cubicBezTo>
                  <a:pt x="2757" y="1651"/>
                  <a:pt x="2733" y="1458"/>
                  <a:pt x="2705" y="1284"/>
                </a:cubicBezTo>
                <a:cubicBezTo>
                  <a:pt x="3144" y="1065"/>
                  <a:pt x="3530" y="938"/>
                  <a:pt x="3768" y="938"/>
                </a:cubicBezTo>
                <a:close/>
                <a:moveTo>
                  <a:pt x="542" y="1233"/>
                </a:moveTo>
                <a:cubicBezTo>
                  <a:pt x="796" y="1233"/>
                  <a:pt x="1150" y="1300"/>
                  <a:pt x="1553" y="1421"/>
                </a:cubicBezTo>
                <a:cubicBezTo>
                  <a:pt x="1539" y="1585"/>
                  <a:pt x="1534" y="1759"/>
                  <a:pt x="1534" y="1943"/>
                </a:cubicBezTo>
                <a:cubicBezTo>
                  <a:pt x="1360" y="2070"/>
                  <a:pt x="1200" y="2202"/>
                  <a:pt x="1054" y="2329"/>
                </a:cubicBezTo>
                <a:cubicBezTo>
                  <a:pt x="443" y="1952"/>
                  <a:pt x="66" y="1571"/>
                  <a:pt x="151" y="1374"/>
                </a:cubicBezTo>
                <a:cubicBezTo>
                  <a:pt x="194" y="1278"/>
                  <a:pt x="334" y="1233"/>
                  <a:pt x="542" y="1233"/>
                </a:cubicBezTo>
                <a:close/>
                <a:moveTo>
                  <a:pt x="2780" y="1919"/>
                </a:moveTo>
                <a:cubicBezTo>
                  <a:pt x="2940" y="1999"/>
                  <a:pt x="3091" y="2079"/>
                  <a:pt x="3232" y="2164"/>
                </a:cubicBezTo>
                <a:cubicBezTo>
                  <a:pt x="3100" y="2282"/>
                  <a:pt x="2959" y="2394"/>
                  <a:pt x="2804" y="2512"/>
                </a:cubicBezTo>
                <a:cubicBezTo>
                  <a:pt x="2804" y="2423"/>
                  <a:pt x="2804" y="2329"/>
                  <a:pt x="2799" y="2239"/>
                </a:cubicBezTo>
                <a:cubicBezTo>
                  <a:pt x="2795" y="2126"/>
                  <a:pt x="2790" y="2023"/>
                  <a:pt x="2780" y="1919"/>
                </a:cubicBezTo>
                <a:close/>
                <a:moveTo>
                  <a:pt x="1534" y="2013"/>
                </a:moveTo>
                <a:cubicBezTo>
                  <a:pt x="1534" y="2103"/>
                  <a:pt x="1534" y="2192"/>
                  <a:pt x="1539" y="2286"/>
                </a:cubicBezTo>
                <a:cubicBezTo>
                  <a:pt x="1543" y="2394"/>
                  <a:pt x="1548" y="2503"/>
                  <a:pt x="1557" y="2606"/>
                </a:cubicBezTo>
                <a:cubicBezTo>
                  <a:pt x="1398" y="2526"/>
                  <a:pt x="1247" y="2441"/>
                  <a:pt x="1106" y="2357"/>
                </a:cubicBezTo>
                <a:cubicBezTo>
                  <a:pt x="1238" y="2244"/>
                  <a:pt x="1379" y="2126"/>
                  <a:pt x="1534" y="2013"/>
                </a:cubicBezTo>
                <a:close/>
                <a:moveTo>
                  <a:pt x="2112" y="1618"/>
                </a:moveTo>
                <a:cubicBezTo>
                  <a:pt x="2207" y="1656"/>
                  <a:pt x="2305" y="1694"/>
                  <a:pt x="2399" y="1736"/>
                </a:cubicBezTo>
                <a:cubicBezTo>
                  <a:pt x="2512" y="1788"/>
                  <a:pt x="2616" y="1835"/>
                  <a:pt x="2719" y="1886"/>
                </a:cubicBezTo>
                <a:cubicBezTo>
                  <a:pt x="2729" y="2004"/>
                  <a:pt x="2738" y="2122"/>
                  <a:pt x="2743" y="2239"/>
                </a:cubicBezTo>
                <a:cubicBezTo>
                  <a:pt x="2747" y="2347"/>
                  <a:pt x="2747" y="2451"/>
                  <a:pt x="2747" y="2554"/>
                </a:cubicBezTo>
                <a:cubicBezTo>
                  <a:pt x="2663" y="2616"/>
                  <a:pt x="2578" y="2677"/>
                  <a:pt x="2493" y="2738"/>
                </a:cubicBezTo>
                <a:cubicBezTo>
                  <a:pt x="2404" y="2794"/>
                  <a:pt x="2315" y="2851"/>
                  <a:pt x="2230" y="2907"/>
                </a:cubicBezTo>
                <a:cubicBezTo>
                  <a:pt x="2131" y="2870"/>
                  <a:pt x="2037" y="2832"/>
                  <a:pt x="1938" y="2785"/>
                </a:cubicBezTo>
                <a:cubicBezTo>
                  <a:pt x="1830" y="2738"/>
                  <a:pt x="1722" y="2686"/>
                  <a:pt x="1619" y="2634"/>
                </a:cubicBezTo>
                <a:cubicBezTo>
                  <a:pt x="1609" y="2521"/>
                  <a:pt x="1600" y="2404"/>
                  <a:pt x="1595" y="2286"/>
                </a:cubicBezTo>
                <a:cubicBezTo>
                  <a:pt x="1590" y="2178"/>
                  <a:pt x="1590" y="2075"/>
                  <a:pt x="1590" y="1971"/>
                </a:cubicBezTo>
                <a:cubicBezTo>
                  <a:pt x="1675" y="1910"/>
                  <a:pt x="1760" y="1849"/>
                  <a:pt x="1849" y="1788"/>
                </a:cubicBezTo>
                <a:cubicBezTo>
                  <a:pt x="1934" y="1727"/>
                  <a:pt x="2023" y="1670"/>
                  <a:pt x="2112" y="1618"/>
                </a:cubicBezTo>
                <a:close/>
                <a:moveTo>
                  <a:pt x="2747" y="2625"/>
                </a:moveTo>
                <a:cubicBezTo>
                  <a:pt x="2747" y="2785"/>
                  <a:pt x="2743" y="2940"/>
                  <a:pt x="2729" y="3086"/>
                </a:cubicBezTo>
                <a:cubicBezTo>
                  <a:pt x="2588" y="3044"/>
                  <a:pt x="2442" y="2992"/>
                  <a:pt x="2296" y="2935"/>
                </a:cubicBezTo>
                <a:cubicBezTo>
                  <a:pt x="2371" y="2884"/>
                  <a:pt x="2446" y="2837"/>
                  <a:pt x="2526" y="2785"/>
                </a:cubicBezTo>
                <a:cubicBezTo>
                  <a:pt x="2602" y="2733"/>
                  <a:pt x="2677" y="2677"/>
                  <a:pt x="2747" y="2625"/>
                </a:cubicBezTo>
                <a:close/>
                <a:moveTo>
                  <a:pt x="1623" y="2705"/>
                </a:moveTo>
                <a:lnTo>
                  <a:pt x="1623" y="2705"/>
                </a:lnTo>
                <a:cubicBezTo>
                  <a:pt x="1717" y="2752"/>
                  <a:pt x="1816" y="2794"/>
                  <a:pt x="1915" y="2841"/>
                </a:cubicBezTo>
                <a:cubicBezTo>
                  <a:pt x="2000" y="2879"/>
                  <a:pt x="2084" y="2912"/>
                  <a:pt x="2169" y="2945"/>
                </a:cubicBezTo>
                <a:cubicBezTo>
                  <a:pt x="2004" y="3044"/>
                  <a:pt x="1844" y="3133"/>
                  <a:pt x="1689" y="3213"/>
                </a:cubicBezTo>
                <a:cubicBezTo>
                  <a:pt x="1661" y="3053"/>
                  <a:pt x="1642" y="2884"/>
                  <a:pt x="1623" y="2705"/>
                </a:cubicBezTo>
                <a:close/>
                <a:moveTo>
                  <a:pt x="3284" y="2197"/>
                </a:moveTo>
                <a:cubicBezTo>
                  <a:pt x="3895" y="2573"/>
                  <a:pt x="4276" y="2954"/>
                  <a:pt x="4187" y="3152"/>
                </a:cubicBezTo>
                <a:cubicBezTo>
                  <a:pt x="4144" y="3246"/>
                  <a:pt x="4003" y="3290"/>
                  <a:pt x="3793" y="3290"/>
                </a:cubicBezTo>
                <a:cubicBezTo>
                  <a:pt x="3539" y="3290"/>
                  <a:pt x="3186" y="3226"/>
                  <a:pt x="2785" y="3105"/>
                </a:cubicBezTo>
                <a:cubicBezTo>
                  <a:pt x="2799" y="2940"/>
                  <a:pt x="2804" y="2766"/>
                  <a:pt x="2804" y="2583"/>
                </a:cubicBezTo>
                <a:cubicBezTo>
                  <a:pt x="2978" y="2456"/>
                  <a:pt x="3138" y="2324"/>
                  <a:pt x="3284" y="2197"/>
                </a:cubicBezTo>
                <a:close/>
                <a:moveTo>
                  <a:pt x="1064" y="2399"/>
                </a:moveTo>
                <a:cubicBezTo>
                  <a:pt x="1214" y="2493"/>
                  <a:pt x="1383" y="2583"/>
                  <a:pt x="1562" y="2672"/>
                </a:cubicBezTo>
                <a:cubicBezTo>
                  <a:pt x="1581" y="2874"/>
                  <a:pt x="1605" y="3062"/>
                  <a:pt x="1633" y="3241"/>
                </a:cubicBezTo>
                <a:cubicBezTo>
                  <a:pt x="1196" y="3459"/>
                  <a:pt x="815" y="3586"/>
                  <a:pt x="577" y="3586"/>
                </a:cubicBezTo>
                <a:cubicBezTo>
                  <a:pt x="467" y="3586"/>
                  <a:pt x="387" y="3558"/>
                  <a:pt x="349" y="3500"/>
                </a:cubicBezTo>
                <a:cubicBezTo>
                  <a:pt x="222" y="3321"/>
                  <a:pt x="527" y="2879"/>
                  <a:pt x="1064" y="2399"/>
                </a:cubicBezTo>
                <a:close/>
                <a:moveTo>
                  <a:pt x="2235" y="2973"/>
                </a:moveTo>
                <a:cubicBezTo>
                  <a:pt x="2404" y="3039"/>
                  <a:pt x="2569" y="3095"/>
                  <a:pt x="2724" y="3147"/>
                </a:cubicBezTo>
                <a:cubicBezTo>
                  <a:pt x="2663" y="3909"/>
                  <a:pt x="2484" y="4455"/>
                  <a:pt x="2254" y="4464"/>
                </a:cubicBezTo>
                <a:cubicBezTo>
                  <a:pt x="2252" y="4464"/>
                  <a:pt x="2250" y="4464"/>
                  <a:pt x="2248" y="4464"/>
                </a:cubicBezTo>
                <a:cubicBezTo>
                  <a:pt x="2033" y="4464"/>
                  <a:pt x="1824" y="3973"/>
                  <a:pt x="1699" y="3274"/>
                </a:cubicBezTo>
                <a:cubicBezTo>
                  <a:pt x="1873" y="3189"/>
                  <a:pt x="2051" y="3086"/>
                  <a:pt x="2235" y="2973"/>
                </a:cubicBezTo>
                <a:close/>
                <a:moveTo>
                  <a:pt x="2087" y="0"/>
                </a:moveTo>
                <a:cubicBezTo>
                  <a:pt x="2084" y="0"/>
                  <a:pt x="2082" y="0"/>
                  <a:pt x="2080" y="0"/>
                </a:cubicBezTo>
                <a:cubicBezTo>
                  <a:pt x="1821" y="14"/>
                  <a:pt x="1623" y="565"/>
                  <a:pt x="1557" y="1360"/>
                </a:cubicBezTo>
                <a:cubicBezTo>
                  <a:pt x="1163" y="1241"/>
                  <a:pt x="816" y="1178"/>
                  <a:pt x="559" y="1178"/>
                </a:cubicBezTo>
                <a:cubicBezTo>
                  <a:pt x="316" y="1178"/>
                  <a:pt x="152" y="1234"/>
                  <a:pt x="99" y="1350"/>
                </a:cubicBezTo>
                <a:cubicBezTo>
                  <a:pt x="1" y="1576"/>
                  <a:pt x="372" y="1976"/>
                  <a:pt x="1007" y="2366"/>
                </a:cubicBezTo>
                <a:cubicBezTo>
                  <a:pt x="452" y="2870"/>
                  <a:pt x="156" y="3326"/>
                  <a:pt x="297" y="3533"/>
                </a:cubicBezTo>
                <a:cubicBezTo>
                  <a:pt x="346" y="3605"/>
                  <a:pt x="444" y="3639"/>
                  <a:pt x="578" y="3639"/>
                </a:cubicBezTo>
                <a:cubicBezTo>
                  <a:pt x="829" y="3639"/>
                  <a:pt x="1209" y="3520"/>
                  <a:pt x="1647" y="3302"/>
                </a:cubicBezTo>
                <a:cubicBezTo>
                  <a:pt x="1773" y="4034"/>
                  <a:pt x="2005" y="4521"/>
                  <a:pt x="2251" y="4521"/>
                </a:cubicBezTo>
                <a:cubicBezTo>
                  <a:pt x="2254" y="4521"/>
                  <a:pt x="2256" y="4521"/>
                  <a:pt x="2258" y="4521"/>
                </a:cubicBezTo>
                <a:cubicBezTo>
                  <a:pt x="2517" y="4511"/>
                  <a:pt x="2715" y="3961"/>
                  <a:pt x="2780" y="3166"/>
                </a:cubicBezTo>
                <a:cubicBezTo>
                  <a:pt x="3175" y="3285"/>
                  <a:pt x="3523" y="3347"/>
                  <a:pt x="3781" y="3347"/>
                </a:cubicBezTo>
                <a:cubicBezTo>
                  <a:pt x="4024" y="3347"/>
                  <a:pt x="4188" y="3292"/>
                  <a:pt x="4239" y="3175"/>
                </a:cubicBezTo>
                <a:cubicBezTo>
                  <a:pt x="4342" y="2945"/>
                  <a:pt x="3966" y="2550"/>
                  <a:pt x="3331" y="2155"/>
                </a:cubicBezTo>
                <a:cubicBezTo>
                  <a:pt x="3886" y="1656"/>
                  <a:pt x="4182" y="1200"/>
                  <a:pt x="4041" y="993"/>
                </a:cubicBezTo>
                <a:cubicBezTo>
                  <a:pt x="3992" y="919"/>
                  <a:pt x="3895" y="884"/>
                  <a:pt x="3760" y="884"/>
                </a:cubicBezTo>
                <a:cubicBezTo>
                  <a:pt x="3510" y="884"/>
                  <a:pt x="3131" y="1006"/>
                  <a:pt x="2696" y="1223"/>
                </a:cubicBezTo>
                <a:cubicBezTo>
                  <a:pt x="2565" y="492"/>
                  <a:pt x="2338" y="0"/>
                  <a:pt x="208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44"/>
          <p:cNvSpPr/>
          <p:nvPr/>
        </p:nvSpPr>
        <p:spPr>
          <a:xfrm rot="-5400000">
            <a:off x="6435332" y="1559700"/>
            <a:ext cx="444292" cy="428563"/>
          </a:xfrm>
          <a:custGeom>
            <a:avLst/>
            <a:gdLst/>
            <a:ahLst/>
            <a:cxnLst/>
            <a:rect l="l" t="t" r="r" b="b"/>
            <a:pathLst>
              <a:path w="5932" h="5722" extrusionOk="0">
                <a:moveTo>
                  <a:pt x="2107" y="0"/>
                </a:moveTo>
                <a:cubicBezTo>
                  <a:pt x="2046" y="0"/>
                  <a:pt x="1985" y="15"/>
                  <a:pt x="1929" y="46"/>
                </a:cubicBezTo>
                <a:cubicBezTo>
                  <a:pt x="1750" y="145"/>
                  <a:pt x="1689" y="371"/>
                  <a:pt x="1788" y="549"/>
                </a:cubicBezTo>
                <a:cubicBezTo>
                  <a:pt x="1854" y="671"/>
                  <a:pt x="1979" y="737"/>
                  <a:pt x="2108" y="737"/>
                </a:cubicBezTo>
                <a:cubicBezTo>
                  <a:pt x="2135" y="737"/>
                  <a:pt x="2161" y="734"/>
                  <a:pt x="2187" y="728"/>
                </a:cubicBezTo>
                <a:lnTo>
                  <a:pt x="2695" y="2003"/>
                </a:lnTo>
                <a:cubicBezTo>
                  <a:pt x="2686" y="2008"/>
                  <a:pt x="2677" y="2012"/>
                  <a:pt x="2667" y="2017"/>
                </a:cubicBezTo>
                <a:cubicBezTo>
                  <a:pt x="2451" y="2139"/>
                  <a:pt x="2314" y="2356"/>
                  <a:pt x="2291" y="2591"/>
                </a:cubicBezTo>
                <a:lnTo>
                  <a:pt x="837" y="2572"/>
                </a:lnTo>
                <a:cubicBezTo>
                  <a:pt x="833" y="2525"/>
                  <a:pt x="819" y="2483"/>
                  <a:pt x="795" y="2440"/>
                </a:cubicBezTo>
                <a:cubicBezTo>
                  <a:pt x="721" y="2309"/>
                  <a:pt x="589" y="2236"/>
                  <a:pt x="450" y="2236"/>
                </a:cubicBezTo>
                <a:cubicBezTo>
                  <a:pt x="386" y="2236"/>
                  <a:pt x="320" y="2252"/>
                  <a:pt x="259" y="2285"/>
                </a:cubicBezTo>
                <a:cubicBezTo>
                  <a:pt x="71" y="2389"/>
                  <a:pt x="0" y="2628"/>
                  <a:pt x="108" y="2821"/>
                </a:cubicBezTo>
                <a:cubicBezTo>
                  <a:pt x="179" y="2949"/>
                  <a:pt x="312" y="3023"/>
                  <a:pt x="449" y="3023"/>
                </a:cubicBezTo>
                <a:cubicBezTo>
                  <a:pt x="514" y="3023"/>
                  <a:pt x="580" y="3006"/>
                  <a:pt x="640" y="2972"/>
                </a:cubicBezTo>
                <a:cubicBezTo>
                  <a:pt x="748" y="2911"/>
                  <a:pt x="814" y="2807"/>
                  <a:pt x="837" y="2699"/>
                </a:cubicBezTo>
                <a:lnTo>
                  <a:pt x="2291" y="2718"/>
                </a:lnTo>
                <a:cubicBezTo>
                  <a:pt x="2300" y="2821"/>
                  <a:pt x="2329" y="2925"/>
                  <a:pt x="2380" y="3019"/>
                </a:cubicBezTo>
                <a:cubicBezTo>
                  <a:pt x="2479" y="3193"/>
                  <a:pt x="2630" y="3311"/>
                  <a:pt x="2804" y="3367"/>
                </a:cubicBezTo>
                <a:lnTo>
                  <a:pt x="2488" y="4773"/>
                </a:lnTo>
                <a:cubicBezTo>
                  <a:pt x="2473" y="4772"/>
                  <a:pt x="2457" y="4771"/>
                  <a:pt x="2441" y="4771"/>
                </a:cubicBezTo>
                <a:cubicBezTo>
                  <a:pt x="2363" y="4771"/>
                  <a:pt x="2286" y="4791"/>
                  <a:pt x="2216" y="4830"/>
                </a:cubicBezTo>
                <a:cubicBezTo>
                  <a:pt x="1985" y="4957"/>
                  <a:pt x="1905" y="5244"/>
                  <a:pt x="2032" y="5474"/>
                </a:cubicBezTo>
                <a:cubicBezTo>
                  <a:pt x="2119" y="5632"/>
                  <a:pt x="2281" y="5721"/>
                  <a:pt x="2448" y="5721"/>
                </a:cubicBezTo>
                <a:cubicBezTo>
                  <a:pt x="2526" y="5721"/>
                  <a:pt x="2604" y="5702"/>
                  <a:pt x="2677" y="5662"/>
                </a:cubicBezTo>
                <a:cubicBezTo>
                  <a:pt x="2907" y="5535"/>
                  <a:pt x="2987" y="5244"/>
                  <a:pt x="2860" y="5013"/>
                </a:cubicBezTo>
                <a:cubicBezTo>
                  <a:pt x="2804" y="4910"/>
                  <a:pt x="2714" y="4839"/>
                  <a:pt x="2611" y="4802"/>
                </a:cubicBezTo>
                <a:lnTo>
                  <a:pt x="2926" y="3395"/>
                </a:lnTo>
                <a:cubicBezTo>
                  <a:pt x="2959" y="3399"/>
                  <a:pt x="2992" y="3401"/>
                  <a:pt x="3025" y="3401"/>
                </a:cubicBezTo>
                <a:cubicBezTo>
                  <a:pt x="3148" y="3401"/>
                  <a:pt x="3272" y="3373"/>
                  <a:pt x="3387" y="3306"/>
                </a:cubicBezTo>
                <a:cubicBezTo>
                  <a:pt x="3509" y="3240"/>
                  <a:pt x="3608" y="3141"/>
                  <a:pt x="3669" y="3024"/>
                </a:cubicBezTo>
                <a:lnTo>
                  <a:pt x="5151" y="3696"/>
                </a:lnTo>
                <a:cubicBezTo>
                  <a:pt x="5127" y="3781"/>
                  <a:pt x="5137" y="3880"/>
                  <a:pt x="5188" y="3964"/>
                </a:cubicBezTo>
                <a:cubicBezTo>
                  <a:pt x="5256" y="4087"/>
                  <a:pt x="5381" y="4156"/>
                  <a:pt x="5510" y="4156"/>
                </a:cubicBezTo>
                <a:cubicBezTo>
                  <a:pt x="5570" y="4156"/>
                  <a:pt x="5631" y="4141"/>
                  <a:pt x="5687" y="4110"/>
                </a:cubicBezTo>
                <a:cubicBezTo>
                  <a:pt x="5866" y="4011"/>
                  <a:pt x="5932" y="3786"/>
                  <a:pt x="5833" y="3607"/>
                </a:cubicBezTo>
                <a:cubicBezTo>
                  <a:pt x="5766" y="3486"/>
                  <a:pt x="5641" y="3419"/>
                  <a:pt x="5511" y="3419"/>
                </a:cubicBezTo>
                <a:cubicBezTo>
                  <a:pt x="5450" y="3419"/>
                  <a:pt x="5387" y="3434"/>
                  <a:pt x="5329" y="3466"/>
                </a:cubicBezTo>
                <a:cubicBezTo>
                  <a:pt x="5278" y="3494"/>
                  <a:pt x="5235" y="3536"/>
                  <a:pt x="5207" y="3579"/>
                </a:cubicBezTo>
                <a:lnTo>
                  <a:pt x="3721" y="2911"/>
                </a:lnTo>
                <a:cubicBezTo>
                  <a:pt x="3791" y="2718"/>
                  <a:pt x="3782" y="2497"/>
                  <a:pt x="3674" y="2304"/>
                </a:cubicBezTo>
                <a:cubicBezTo>
                  <a:pt x="3636" y="2238"/>
                  <a:pt x="3594" y="2182"/>
                  <a:pt x="3542" y="2135"/>
                </a:cubicBezTo>
                <a:lnTo>
                  <a:pt x="4488" y="973"/>
                </a:lnTo>
                <a:cubicBezTo>
                  <a:pt x="4566" y="1021"/>
                  <a:pt x="4657" y="1047"/>
                  <a:pt x="4749" y="1047"/>
                </a:cubicBezTo>
                <a:cubicBezTo>
                  <a:pt x="4828" y="1047"/>
                  <a:pt x="4908" y="1028"/>
                  <a:pt x="4981" y="987"/>
                </a:cubicBezTo>
                <a:cubicBezTo>
                  <a:pt x="5217" y="855"/>
                  <a:pt x="5301" y="559"/>
                  <a:pt x="5170" y="324"/>
                </a:cubicBezTo>
                <a:cubicBezTo>
                  <a:pt x="5080" y="164"/>
                  <a:pt x="4914" y="73"/>
                  <a:pt x="4743" y="73"/>
                </a:cubicBezTo>
                <a:cubicBezTo>
                  <a:pt x="4663" y="73"/>
                  <a:pt x="4582" y="93"/>
                  <a:pt x="4506" y="136"/>
                </a:cubicBezTo>
                <a:cubicBezTo>
                  <a:pt x="4271" y="267"/>
                  <a:pt x="4186" y="564"/>
                  <a:pt x="4318" y="799"/>
                </a:cubicBezTo>
                <a:cubicBezTo>
                  <a:pt x="4337" y="836"/>
                  <a:pt x="4365" y="865"/>
                  <a:pt x="4389" y="893"/>
                </a:cubicBezTo>
                <a:lnTo>
                  <a:pt x="3443" y="2055"/>
                </a:lnTo>
                <a:cubicBezTo>
                  <a:pt x="3320" y="1969"/>
                  <a:pt x="3174" y="1924"/>
                  <a:pt x="3027" y="1924"/>
                </a:cubicBezTo>
                <a:cubicBezTo>
                  <a:pt x="2955" y="1924"/>
                  <a:pt x="2883" y="1934"/>
                  <a:pt x="2813" y="1956"/>
                </a:cubicBezTo>
                <a:lnTo>
                  <a:pt x="2300" y="681"/>
                </a:lnTo>
                <a:cubicBezTo>
                  <a:pt x="2470" y="578"/>
                  <a:pt x="2526" y="361"/>
                  <a:pt x="2432" y="192"/>
                </a:cubicBezTo>
                <a:cubicBezTo>
                  <a:pt x="2364" y="70"/>
                  <a:pt x="2237" y="0"/>
                  <a:pt x="210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44"/>
          <p:cNvSpPr/>
          <p:nvPr/>
        </p:nvSpPr>
        <p:spPr>
          <a:xfrm rot="-5400000">
            <a:off x="7483733" y="2425503"/>
            <a:ext cx="422497" cy="406319"/>
          </a:xfrm>
          <a:custGeom>
            <a:avLst/>
            <a:gdLst/>
            <a:ahLst/>
            <a:cxnLst/>
            <a:rect l="l" t="t" r="r" b="b"/>
            <a:pathLst>
              <a:path w="5641" h="5425" extrusionOk="0">
                <a:moveTo>
                  <a:pt x="2994" y="1"/>
                </a:moveTo>
                <a:cubicBezTo>
                  <a:pt x="2799" y="1"/>
                  <a:pt x="2635" y="157"/>
                  <a:pt x="2626" y="354"/>
                </a:cubicBezTo>
                <a:cubicBezTo>
                  <a:pt x="2621" y="518"/>
                  <a:pt x="2724" y="664"/>
                  <a:pt x="2875" y="716"/>
                </a:cubicBezTo>
                <a:lnTo>
                  <a:pt x="2644" y="2071"/>
                </a:lnTo>
                <a:cubicBezTo>
                  <a:pt x="2635" y="2071"/>
                  <a:pt x="2626" y="2066"/>
                  <a:pt x="2616" y="2066"/>
                </a:cubicBezTo>
                <a:cubicBezTo>
                  <a:pt x="2607" y="2066"/>
                  <a:pt x="2597" y="2065"/>
                  <a:pt x="2588" y="2065"/>
                </a:cubicBezTo>
                <a:cubicBezTo>
                  <a:pt x="2345" y="2065"/>
                  <a:pt x="2131" y="2181"/>
                  <a:pt x="1995" y="2362"/>
                </a:cubicBezTo>
                <a:lnTo>
                  <a:pt x="763" y="1586"/>
                </a:lnTo>
                <a:cubicBezTo>
                  <a:pt x="782" y="1544"/>
                  <a:pt x="791" y="1502"/>
                  <a:pt x="796" y="1450"/>
                </a:cubicBezTo>
                <a:cubicBezTo>
                  <a:pt x="805" y="1233"/>
                  <a:pt x="636" y="1050"/>
                  <a:pt x="419" y="1041"/>
                </a:cubicBezTo>
                <a:cubicBezTo>
                  <a:pt x="414" y="1040"/>
                  <a:pt x="408" y="1040"/>
                  <a:pt x="402" y="1040"/>
                </a:cubicBezTo>
                <a:cubicBezTo>
                  <a:pt x="193" y="1040"/>
                  <a:pt x="19" y="1206"/>
                  <a:pt x="10" y="1417"/>
                </a:cubicBezTo>
                <a:cubicBezTo>
                  <a:pt x="1" y="1633"/>
                  <a:pt x="170" y="1817"/>
                  <a:pt x="387" y="1826"/>
                </a:cubicBezTo>
                <a:cubicBezTo>
                  <a:pt x="392" y="1826"/>
                  <a:pt x="397" y="1826"/>
                  <a:pt x="402" y="1826"/>
                </a:cubicBezTo>
                <a:cubicBezTo>
                  <a:pt x="518" y="1826"/>
                  <a:pt x="625" y="1775"/>
                  <a:pt x="697" y="1694"/>
                </a:cubicBezTo>
                <a:lnTo>
                  <a:pt x="1929" y="2466"/>
                </a:lnTo>
                <a:cubicBezTo>
                  <a:pt x="1882" y="2560"/>
                  <a:pt x="1854" y="2663"/>
                  <a:pt x="1849" y="2776"/>
                </a:cubicBezTo>
                <a:cubicBezTo>
                  <a:pt x="1840" y="2969"/>
                  <a:pt x="1911" y="3153"/>
                  <a:pt x="2028" y="3289"/>
                </a:cubicBezTo>
                <a:lnTo>
                  <a:pt x="1026" y="4324"/>
                </a:lnTo>
                <a:cubicBezTo>
                  <a:pt x="951" y="4272"/>
                  <a:pt x="862" y="4234"/>
                  <a:pt x="763" y="4234"/>
                </a:cubicBezTo>
                <a:cubicBezTo>
                  <a:pt x="754" y="4234"/>
                  <a:pt x="746" y="4234"/>
                  <a:pt x="737" y="4234"/>
                </a:cubicBezTo>
                <a:cubicBezTo>
                  <a:pt x="485" y="4234"/>
                  <a:pt x="278" y="4436"/>
                  <a:pt x="269" y="4686"/>
                </a:cubicBezTo>
                <a:cubicBezTo>
                  <a:pt x="260" y="4949"/>
                  <a:pt x="462" y="5170"/>
                  <a:pt x="725" y="5180"/>
                </a:cubicBezTo>
                <a:cubicBezTo>
                  <a:pt x="734" y="5180"/>
                  <a:pt x="742" y="5181"/>
                  <a:pt x="751" y="5181"/>
                </a:cubicBezTo>
                <a:cubicBezTo>
                  <a:pt x="1003" y="5181"/>
                  <a:pt x="1210" y="4979"/>
                  <a:pt x="1219" y="4728"/>
                </a:cubicBezTo>
                <a:cubicBezTo>
                  <a:pt x="1224" y="4606"/>
                  <a:pt x="1181" y="4498"/>
                  <a:pt x="1116" y="4413"/>
                </a:cubicBezTo>
                <a:lnTo>
                  <a:pt x="2118" y="3378"/>
                </a:lnTo>
                <a:cubicBezTo>
                  <a:pt x="2240" y="3472"/>
                  <a:pt x="2390" y="3534"/>
                  <a:pt x="2555" y="3543"/>
                </a:cubicBezTo>
                <a:cubicBezTo>
                  <a:pt x="2564" y="3543"/>
                  <a:pt x="2573" y="3543"/>
                  <a:pt x="2581" y="3543"/>
                </a:cubicBezTo>
                <a:cubicBezTo>
                  <a:pt x="2713" y="3543"/>
                  <a:pt x="2840" y="3511"/>
                  <a:pt x="2945" y="3449"/>
                </a:cubicBezTo>
                <a:lnTo>
                  <a:pt x="3863" y="4794"/>
                </a:lnTo>
                <a:cubicBezTo>
                  <a:pt x="3797" y="4855"/>
                  <a:pt x="3754" y="4945"/>
                  <a:pt x="3750" y="5043"/>
                </a:cubicBezTo>
                <a:cubicBezTo>
                  <a:pt x="3740" y="5246"/>
                  <a:pt x="3900" y="5420"/>
                  <a:pt x="4102" y="5424"/>
                </a:cubicBezTo>
                <a:cubicBezTo>
                  <a:pt x="4108" y="5425"/>
                  <a:pt x="4114" y="5425"/>
                  <a:pt x="4119" y="5425"/>
                </a:cubicBezTo>
                <a:cubicBezTo>
                  <a:pt x="4314" y="5425"/>
                  <a:pt x="4479" y="5268"/>
                  <a:pt x="4488" y="5072"/>
                </a:cubicBezTo>
                <a:cubicBezTo>
                  <a:pt x="4498" y="4869"/>
                  <a:pt x="4338" y="4695"/>
                  <a:pt x="4135" y="4691"/>
                </a:cubicBezTo>
                <a:cubicBezTo>
                  <a:pt x="4127" y="4690"/>
                  <a:pt x="4120" y="4690"/>
                  <a:pt x="4112" y="4690"/>
                </a:cubicBezTo>
                <a:cubicBezTo>
                  <a:pt x="4060" y="4690"/>
                  <a:pt x="4011" y="4703"/>
                  <a:pt x="3966" y="4724"/>
                </a:cubicBezTo>
                <a:lnTo>
                  <a:pt x="3049" y="3378"/>
                </a:lnTo>
                <a:cubicBezTo>
                  <a:pt x="3209" y="3247"/>
                  <a:pt x="3312" y="3054"/>
                  <a:pt x="3322" y="2837"/>
                </a:cubicBezTo>
                <a:cubicBezTo>
                  <a:pt x="3326" y="2762"/>
                  <a:pt x="3317" y="2687"/>
                  <a:pt x="3298" y="2621"/>
                </a:cubicBezTo>
                <a:lnTo>
                  <a:pt x="4714" y="2122"/>
                </a:lnTo>
                <a:cubicBezTo>
                  <a:pt x="4789" y="2278"/>
                  <a:pt x="4940" y="2386"/>
                  <a:pt x="5123" y="2391"/>
                </a:cubicBezTo>
                <a:cubicBezTo>
                  <a:pt x="5129" y="2391"/>
                  <a:pt x="5135" y="2391"/>
                  <a:pt x="5141" y="2391"/>
                </a:cubicBezTo>
                <a:cubicBezTo>
                  <a:pt x="5401" y="2391"/>
                  <a:pt x="5622" y="2187"/>
                  <a:pt x="5631" y="1925"/>
                </a:cubicBezTo>
                <a:cubicBezTo>
                  <a:pt x="5641" y="1657"/>
                  <a:pt x="5434" y="1431"/>
                  <a:pt x="5166" y="1417"/>
                </a:cubicBezTo>
                <a:cubicBezTo>
                  <a:pt x="5160" y="1417"/>
                  <a:pt x="5154" y="1417"/>
                  <a:pt x="5148" y="1417"/>
                </a:cubicBezTo>
                <a:cubicBezTo>
                  <a:pt x="4887" y="1417"/>
                  <a:pt x="4667" y="1620"/>
                  <a:pt x="4658" y="1883"/>
                </a:cubicBezTo>
                <a:cubicBezTo>
                  <a:pt x="4658" y="1925"/>
                  <a:pt x="4662" y="1967"/>
                  <a:pt x="4672" y="2005"/>
                </a:cubicBezTo>
                <a:lnTo>
                  <a:pt x="3256" y="2503"/>
                </a:lnTo>
                <a:cubicBezTo>
                  <a:pt x="3166" y="2301"/>
                  <a:pt x="2988" y="2146"/>
                  <a:pt x="2771" y="2089"/>
                </a:cubicBezTo>
                <a:lnTo>
                  <a:pt x="2997" y="735"/>
                </a:lnTo>
                <a:cubicBezTo>
                  <a:pt x="3195" y="735"/>
                  <a:pt x="3355" y="584"/>
                  <a:pt x="3364" y="382"/>
                </a:cubicBezTo>
                <a:cubicBezTo>
                  <a:pt x="3373" y="180"/>
                  <a:pt x="3213" y="10"/>
                  <a:pt x="3011" y="1"/>
                </a:cubicBezTo>
                <a:cubicBezTo>
                  <a:pt x="3006" y="1"/>
                  <a:pt x="3000" y="1"/>
                  <a:pt x="2994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44"/>
          <p:cNvSpPr/>
          <p:nvPr/>
        </p:nvSpPr>
        <p:spPr>
          <a:xfrm rot="-5400000">
            <a:off x="8526517" y="2690792"/>
            <a:ext cx="36026" cy="36026"/>
          </a:xfrm>
          <a:custGeom>
            <a:avLst/>
            <a:gdLst/>
            <a:ahLst/>
            <a:cxnLst/>
            <a:rect l="l" t="t" r="r" b="b"/>
            <a:pathLst>
              <a:path w="481" h="481" extrusionOk="0">
                <a:moveTo>
                  <a:pt x="241" y="1"/>
                </a:moveTo>
                <a:cubicBezTo>
                  <a:pt x="109" y="1"/>
                  <a:pt x="1" y="109"/>
                  <a:pt x="1" y="241"/>
                </a:cubicBezTo>
                <a:cubicBezTo>
                  <a:pt x="1" y="372"/>
                  <a:pt x="109" y="481"/>
                  <a:pt x="241" y="481"/>
                </a:cubicBezTo>
                <a:cubicBezTo>
                  <a:pt x="372" y="481"/>
                  <a:pt x="481" y="372"/>
                  <a:pt x="481" y="241"/>
                </a:cubicBezTo>
                <a:cubicBezTo>
                  <a:pt x="481" y="109"/>
                  <a:pt x="372" y="1"/>
                  <a:pt x="241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44"/>
          <p:cNvSpPr/>
          <p:nvPr/>
        </p:nvSpPr>
        <p:spPr>
          <a:xfrm rot="-5400000">
            <a:off x="7050831" y="1214733"/>
            <a:ext cx="35951" cy="35951"/>
          </a:xfrm>
          <a:custGeom>
            <a:avLst/>
            <a:gdLst/>
            <a:ahLst/>
            <a:cxnLst/>
            <a:rect l="l" t="t" r="r" b="b"/>
            <a:pathLst>
              <a:path w="480" h="480" extrusionOk="0">
                <a:moveTo>
                  <a:pt x="240" y="0"/>
                </a:moveTo>
                <a:cubicBezTo>
                  <a:pt x="108" y="0"/>
                  <a:pt x="0" y="108"/>
                  <a:pt x="0" y="240"/>
                </a:cubicBezTo>
                <a:cubicBezTo>
                  <a:pt x="0" y="372"/>
                  <a:pt x="108" y="480"/>
                  <a:pt x="240" y="480"/>
                </a:cubicBezTo>
                <a:cubicBezTo>
                  <a:pt x="372" y="480"/>
                  <a:pt x="480" y="372"/>
                  <a:pt x="480" y="240"/>
                </a:cubicBezTo>
                <a:cubicBezTo>
                  <a:pt x="480" y="108"/>
                  <a:pt x="372" y="0"/>
                  <a:pt x="240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44"/>
          <p:cNvSpPr/>
          <p:nvPr/>
        </p:nvSpPr>
        <p:spPr>
          <a:xfrm rot="-5400000">
            <a:off x="8399904" y="2825568"/>
            <a:ext cx="36026" cy="35651"/>
          </a:xfrm>
          <a:custGeom>
            <a:avLst/>
            <a:gdLst/>
            <a:ahLst/>
            <a:cxnLst/>
            <a:rect l="l" t="t" r="r" b="b"/>
            <a:pathLst>
              <a:path w="481" h="476" extrusionOk="0">
                <a:moveTo>
                  <a:pt x="241" y="0"/>
                </a:moveTo>
                <a:cubicBezTo>
                  <a:pt x="109" y="0"/>
                  <a:pt x="1" y="104"/>
                  <a:pt x="1" y="235"/>
                </a:cubicBezTo>
                <a:cubicBezTo>
                  <a:pt x="1" y="372"/>
                  <a:pt x="109" y="475"/>
                  <a:pt x="241" y="475"/>
                </a:cubicBezTo>
                <a:cubicBezTo>
                  <a:pt x="373" y="475"/>
                  <a:pt x="481" y="372"/>
                  <a:pt x="481" y="235"/>
                </a:cubicBezTo>
                <a:cubicBezTo>
                  <a:pt x="481" y="104"/>
                  <a:pt x="373" y="0"/>
                  <a:pt x="241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44"/>
          <p:cNvSpPr/>
          <p:nvPr/>
        </p:nvSpPr>
        <p:spPr>
          <a:xfrm rot="-5400000">
            <a:off x="6812136" y="2227707"/>
            <a:ext cx="35951" cy="35651"/>
          </a:xfrm>
          <a:custGeom>
            <a:avLst/>
            <a:gdLst/>
            <a:ahLst/>
            <a:cxnLst/>
            <a:rect l="l" t="t" r="r" b="b"/>
            <a:pathLst>
              <a:path w="480" h="476" extrusionOk="0">
                <a:moveTo>
                  <a:pt x="240" y="1"/>
                </a:moveTo>
                <a:cubicBezTo>
                  <a:pt x="108" y="1"/>
                  <a:pt x="0" y="104"/>
                  <a:pt x="0" y="236"/>
                </a:cubicBezTo>
                <a:cubicBezTo>
                  <a:pt x="0" y="372"/>
                  <a:pt x="108" y="476"/>
                  <a:pt x="240" y="476"/>
                </a:cubicBezTo>
                <a:cubicBezTo>
                  <a:pt x="372" y="476"/>
                  <a:pt x="480" y="372"/>
                  <a:pt x="480" y="236"/>
                </a:cubicBezTo>
                <a:cubicBezTo>
                  <a:pt x="480" y="104"/>
                  <a:pt x="372" y="1"/>
                  <a:pt x="240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44"/>
          <p:cNvSpPr/>
          <p:nvPr/>
        </p:nvSpPr>
        <p:spPr>
          <a:xfrm rot="-5400000">
            <a:off x="6405373" y="2203590"/>
            <a:ext cx="36026" cy="36026"/>
          </a:xfrm>
          <a:custGeom>
            <a:avLst/>
            <a:gdLst/>
            <a:ahLst/>
            <a:cxnLst/>
            <a:rect l="l" t="t" r="r" b="b"/>
            <a:pathLst>
              <a:path w="481" h="481" extrusionOk="0">
                <a:moveTo>
                  <a:pt x="241" y="1"/>
                </a:moveTo>
                <a:cubicBezTo>
                  <a:pt x="109" y="1"/>
                  <a:pt x="1" y="109"/>
                  <a:pt x="1" y="241"/>
                </a:cubicBezTo>
                <a:cubicBezTo>
                  <a:pt x="1" y="372"/>
                  <a:pt x="109" y="481"/>
                  <a:pt x="241" y="481"/>
                </a:cubicBezTo>
                <a:cubicBezTo>
                  <a:pt x="373" y="481"/>
                  <a:pt x="481" y="372"/>
                  <a:pt x="481" y="241"/>
                </a:cubicBezTo>
                <a:cubicBezTo>
                  <a:pt x="481" y="109"/>
                  <a:pt x="373" y="1"/>
                  <a:pt x="241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44"/>
          <p:cNvSpPr/>
          <p:nvPr/>
        </p:nvSpPr>
        <p:spPr>
          <a:xfrm rot="-5400000">
            <a:off x="8860143" y="3403843"/>
            <a:ext cx="36026" cy="35951"/>
          </a:xfrm>
          <a:custGeom>
            <a:avLst/>
            <a:gdLst/>
            <a:ahLst/>
            <a:cxnLst/>
            <a:rect l="l" t="t" r="r" b="b"/>
            <a:pathLst>
              <a:path w="481" h="480" extrusionOk="0">
                <a:moveTo>
                  <a:pt x="240" y="0"/>
                </a:moveTo>
                <a:cubicBezTo>
                  <a:pt x="109" y="0"/>
                  <a:pt x="0" y="108"/>
                  <a:pt x="0" y="240"/>
                </a:cubicBezTo>
                <a:cubicBezTo>
                  <a:pt x="0" y="372"/>
                  <a:pt x="109" y="480"/>
                  <a:pt x="240" y="480"/>
                </a:cubicBezTo>
                <a:cubicBezTo>
                  <a:pt x="372" y="480"/>
                  <a:pt x="480" y="372"/>
                  <a:pt x="480" y="240"/>
                </a:cubicBezTo>
                <a:cubicBezTo>
                  <a:pt x="480" y="108"/>
                  <a:pt x="372" y="0"/>
                  <a:pt x="240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44"/>
          <p:cNvSpPr/>
          <p:nvPr/>
        </p:nvSpPr>
        <p:spPr>
          <a:xfrm rot="-5400000">
            <a:off x="6441136" y="3232106"/>
            <a:ext cx="35651" cy="36026"/>
          </a:xfrm>
          <a:custGeom>
            <a:avLst/>
            <a:gdLst/>
            <a:ahLst/>
            <a:cxnLst/>
            <a:rect l="l" t="t" r="r" b="b"/>
            <a:pathLst>
              <a:path w="476" h="481" extrusionOk="0">
                <a:moveTo>
                  <a:pt x="236" y="1"/>
                </a:moveTo>
                <a:cubicBezTo>
                  <a:pt x="104" y="1"/>
                  <a:pt x="1" y="109"/>
                  <a:pt x="1" y="241"/>
                </a:cubicBezTo>
                <a:cubicBezTo>
                  <a:pt x="1" y="372"/>
                  <a:pt x="104" y="481"/>
                  <a:pt x="236" y="481"/>
                </a:cubicBezTo>
                <a:cubicBezTo>
                  <a:pt x="368" y="481"/>
                  <a:pt x="476" y="372"/>
                  <a:pt x="476" y="241"/>
                </a:cubicBezTo>
                <a:cubicBezTo>
                  <a:pt x="476" y="109"/>
                  <a:pt x="368" y="1"/>
                  <a:pt x="236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44"/>
          <p:cNvSpPr/>
          <p:nvPr/>
        </p:nvSpPr>
        <p:spPr>
          <a:xfrm rot="-5400000">
            <a:off x="8023999" y="1261730"/>
            <a:ext cx="35651" cy="36026"/>
          </a:xfrm>
          <a:custGeom>
            <a:avLst/>
            <a:gdLst/>
            <a:ahLst/>
            <a:cxnLst/>
            <a:rect l="l" t="t" r="r" b="b"/>
            <a:pathLst>
              <a:path w="476" h="481" extrusionOk="0">
                <a:moveTo>
                  <a:pt x="236" y="1"/>
                </a:moveTo>
                <a:cubicBezTo>
                  <a:pt x="104" y="1"/>
                  <a:pt x="1" y="109"/>
                  <a:pt x="1" y="241"/>
                </a:cubicBezTo>
                <a:cubicBezTo>
                  <a:pt x="1" y="372"/>
                  <a:pt x="104" y="480"/>
                  <a:pt x="236" y="480"/>
                </a:cubicBezTo>
                <a:cubicBezTo>
                  <a:pt x="372" y="480"/>
                  <a:pt x="476" y="372"/>
                  <a:pt x="476" y="241"/>
                </a:cubicBezTo>
                <a:cubicBezTo>
                  <a:pt x="476" y="109"/>
                  <a:pt x="372" y="1"/>
                  <a:pt x="236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44"/>
          <p:cNvSpPr/>
          <p:nvPr/>
        </p:nvSpPr>
        <p:spPr>
          <a:xfrm rot="-5400000">
            <a:off x="6339502" y="1232670"/>
            <a:ext cx="61416" cy="61341"/>
          </a:xfrm>
          <a:custGeom>
            <a:avLst/>
            <a:gdLst/>
            <a:ahLst/>
            <a:cxnLst/>
            <a:rect l="l" t="t" r="r" b="b"/>
            <a:pathLst>
              <a:path w="820" h="819" extrusionOk="0">
                <a:moveTo>
                  <a:pt x="410" y="0"/>
                </a:moveTo>
                <a:cubicBezTo>
                  <a:pt x="184" y="0"/>
                  <a:pt x="1" y="184"/>
                  <a:pt x="1" y="409"/>
                </a:cubicBezTo>
                <a:cubicBezTo>
                  <a:pt x="1" y="635"/>
                  <a:pt x="184" y="819"/>
                  <a:pt x="410" y="819"/>
                </a:cubicBezTo>
                <a:cubicBezTo>
                  <a:pt x="636" y="819"/>
                  <a:pt x="819" y="635"/>
                  <a:pt x="819" y="409"/>
                </a:cubicBezTo>
                <a:cubicBezTo>
                  <a:pt x="819" y="184"/>
                  <a:pt x="636" y="0"/>
                  <a:pt x="410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44"/>
          <p:cNvSpPr/>
          <p:nvPr/>
        </p:nvSpPr>
        <p:spPr>
          <a:xfrm rot="19028430">
            <a:off x="4704154" y="2243680"/>
            <a:ext cx="6404181" cy="3747085"/>
          </a:xfrm>
          <a:custGeom>
            <a:avLst/>
            <a:gdLst/>
            <a:ahLst/>
            <a:cxnLst/>
            <a:rect l="l" t="t" r="r" b="b"/>
            <a:pathLst>
              <a:path w="50749" h="28701" extrusionOk="0">
                <a:moveTo>
                  <a:pt x="17710" y="0"/>
                </a:moveTo>
                <a:cubicBezTo>
                  <a:pt x="17627" y="0"/>
                  <a:pt x="17544" y="2"/>
                  <a:pt x="17461" y="5"/>
                </a:cubicBezTo>
                <a:cubicBezTo>
                  <a:pt x="15066" y="104"/>
                  <a:pt x="12912" y="1680"/>
                  <a:pt x="11501" y="3665"/>
                </a:cubicBezTo>
                <a:cubicBezTo>
                  <a:pt x="10415" y="5189"/>
                  <a:pt x="9681" y="6967"/>
                  <a:pt x="8505" y="8420"/>
                </a:cubicBezTo>
                <a:cubicBezTo>
                  <a:pt x="7070" y="10203"/>
                  <a:pt x="5066" y="11388"/>
                  <a:pt x="3453" y="13002"/>
                </a:cubicBezTo>
                <a:cubicBezTo>
                  <a:pt x="1238" y="15217"/>
                  <a:pt x="1" y="18500"/>
                  <a:pt x="664" y="21614"/>
                </a:cubicBezTo>
                <a:cubicBezTo>
                  <a:pt x="1414" y="25125"/>
                  <a:pt x="5567" y="28700"/>
                  <a:pt x="12333" y="28700"/>
                </a:cubicBezTo>
                <a:cubicBezTo>
                  <a:pt x="13880" y="28700"/>
                  <a:pt x="15565" y="28513"/>
                  <a:pt x="17376" y="28096"/>
                </a:cubicBezTo>
                <a:cubicBezTo>
                  <a:pt x="19761" y="27546"/>
                  <a:pt x="22091" y="27347"/>
                  <a:pt x="24344" y="27347"/>
                </a:cubicBezTo>
                <a:cubicBezTo>
                  <a:pt x="30199" y="27347"/>
                  <a:pt x="35531" y="28688"/>
                  <a:pt x="39943" y="28688"/>
                </a:cubicBezTo>
                <a:cubicBezTo>
                  <a:pt x="40237" y="28688"/>
                  <a:pt x="40528" y="28682"/>
                  <a:pt x="40814" y="28670"/>
                </a:cubicBezTo>
                <a:cubicBezTo>
                  <a:pt x="47042" y="28387"/>
                  <a:pt x="50749" y="23453"/>
                  <a:pt x="47259" y="17922"/>
                </a:cubicBezTo>
                <a:cubicBezTo>
                  <a:pt x="46257" y="16332"/>
                  <a:pt x="44709" y="15048"/>
                  <a:pt x="44262" y="13213"/>
                </a:cubicBezTo>
                <a:cubicBezTo>
                  <a:pt x="43905" y="11741"/>
                  <a:pt x="44173" y="10184"/>
                  <a:pt x="43994" y="8679"/>
                </a:cubicBezTo>
                <a:cubicBezTo>
                  <a:pt x="43698" y="6177"/>
                  <a:pt x="42061" y="3881"/>
                  <a:pt x="39831" y="2832"/>
                </a:cubicBezTo>
                <a:cubicBezTo>
                  <a:pt x="38573" y="2240"/>
                  <a:pt x="37247" y="2048"/>
                  <a:pt x="35885" y="2048"/>
                </a:cubicBezTo>
                <a:cubicBezTo>
                  <a:pt x="33361" y="2048"/>
                  <a:pt x="30712" y="2708"/>
                  <a:pt x="28137" y="2708"/>
                </a:cubicBezTo>
                <a:cubicBezTo>
                  <a:pt x="27333" y="2708"/>
                  <a:pt x="26537" y="2644"/>
                  <a:pt x="25753" y="2475"/>
                </a:cubicBezTo>
                <a:cubicBezTo>
                  <a:pt x="23003" y="1876"/>
                  <a:pt x="20502" y="0"/>
                  <a:pt x="177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2" name="Google Shape;1312;p44"/>
          <p:cNvGrpSpPr/>
          <p:nvPr/>
        </p:nvGrpSpPr>
        <p:grpSpPr>
          <a:xfrm>
            <a:off x="5576752" y="2360816"/>
            <a:ext cx="3297939" cy="2874803"/>
            <a:chOff x="6964523" y="2113754"/>
            <a:chExt cx="1602108" cy="1396553"/>
          </a:xfrm>
        </p:grpSpPr>
        <p:sp>
          <p:nvSpPr>
            <p:cNvPr id="1313" name="Google Shape;1313;p44"/>
            <p:cNvSpPr/>
            <p:nvPr/>
          </p:nvSpPr>
          <p:spPr>
            <a:xfrm>
              <a:off x="6994433" y="2726240"/>
              <a:ext cx="134650" cy="92033"/>
            </a:xfrm>
            <a:custGeom>
              <a:avLst/>
              <a:gdLst/>
              <a:ahLst/>
              <a:cxnLst/>
              <a:rect l="l" t="t" r="r" b="b"/>
              <a:pathLst>
                <a:path w="4000" h="2734" extrusionOk="0">
                  <a:moveTo>
                    <a:pt x="2466" y="1"/>
                  </a:moveTo>
                  <a:cubicBezTo>
                    <a:pt x="2374" y="1"/>
                    <a:pt x="2222" y="203"/>
                    <a:pt x="2484" y="545"/>
                  </a:cubicBezTo>
                  <a:cubicBezTo>
                    <a:pt x="2593" y="686"/>
                    <a:pt x="2658" y="808"/>
                    <a:pt x="2701" y="912"/>
                  </a:cubicBezTo>
                  <a:cubicBezTo>
                    <a:pt x="2515" y="930"/>
                    <a:pt x="2294" y="949"/>
                    <a:pt x="2042" y="949"/>
                  </a:cubicBezTo>
                  <a:cubicBezTo>
                    <a:pt x="1975" y="949"/>
                    <a:pt x="1906" y="948"/>
                    <a:pt x="1835" y="945"/>
                  </a:cubicBezTo>
                  <a:cubicBezTo>
                    <a:pt x="1468" y="926"/>
                    <a:pt x="862" y="752"/>
                    <a:pt x="659" y="752"/>
                  </a:cubicBezTo>
                  <a:cubicBezTo>
                    <a:pt x="612" y="752"/>
                    <a:pt x="528" y="804"/>
                    <a:pt x="518" y="888"/>
                  </a:cubicBezTo>
                  <a:cubicBezTo>
                    <a:pt x="430" y="876"/>
                    <a:pt x="357" y="869"/>
                    <a:pt x="307" y="869"/>
                  </a:cubicBezTo>
                  <a:cubicBezTo>
                    <a:pt x="282" y="869"/>
                    <a:pt x="263" y="871"/>
                    <a:pt x="250" y="874"/>
                  </a:cubicBezTo>
                  <a:cubicBezTo>
                    <a:pt x="194" y="888"/>
                    <a:pt x="114" y="978"/>
                    <a:pt x="114" y="1043"/>
                  </a:cubicBezTo>
                  <a:cubicBezTo>
                    <a:pt x="114" y="1053"/>
                    <a:pt x="133" y="1072"/>
                    <a:pt x="161" y="1091"/>
                  </a:cubicBezTo>
                  <a:cubicBezTo>
                    <a:pt x="137" y="1091"/>
                    <a:pt x="123" y="1095"/>
                    <a:pt x="109" y="1100"/>
                  </a:cubicBezTo>
                  <a:cubicBezTo>
                    <a:pt x="57" y="1114"/>
                    <a:pt x="1" y="1241"/>
                    <a:pt x="6" y="1302"/>
                  </a:cubicBezTo>
                  <a:cubicBezTo>
                    <a:pt x="6" y="1326"/>
                    <a:pt x="57" y="1363"/>
                    <a:pt x="142" y="1410"/>
                  </a:cubicBezTo>
                  <a:cubicBezTo>
                    <a:pt x="90" y="1434"/>
                    <a:pt x="38" y="1528"/>
                    <a:pt x="38" y="1589"/>
                  </a:cubicBezTo>
                  <a:cubicBezTo>
                    <a:pt x="38" y="1688"/>
                    <a:pt x="904" y="2121"/>
                    <a:pt x="1271" y="2276"/>
                  </a:cubicBezTo>
                  <a:cubicBezTo>
                    <a:pt x="1647" y="2393"/>
                    <a:pt x="3322" y="2690"/>
                    <a:pt x="3322" y="2690"/>
                  </a:cubicBezTo>
                  <a:cubicBezTo>
                    <a:pt x="3394" y="2720"/>
                    <a:pt x="3457" y="2734"/>
                    <a:pt x="3510" y="2734"/>
                  </a:cubicBezTo>
                  <a:cubicBezTo>
                    <a:pt x="3999" y="2734"/>
                    <a:pt x="3736" y="1599"/>
                    <a:pt x="3736" y="1599"/>
                  </a:cubicBezTo>
                  <a:cubicBezTo>
                    <a:pt x="3736" y="1599"/>
                    <a:pt x="3533" y="1011"/>
                    <a:pt x="3392" y="813"/>
                  </a:cubicBezTo>
                  <a:cubicBezTo>
                    <a:pt x="3336" y="728"/>
                    <a:pt x="2917" y="281"/>
                    <a:pt x="2494" y="9"/>
                  </a:cubicBezTo>
                  <a:cubicBezTo>
                    <a:pt x="2486" y="3"/>
                    <a:pt x="2476" y="1"/>
                    <a:pt x="2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4"/>
            <p:cNvSpPr/>
            <p:nvPr/>
          </p:nvSpPr>
          <p:spPr>
            <a:xfrm>
              <a:off x="7725950" y="3273893"/>
              <a:ext cx="75404" cy="111187"/>
            </a:xfrm>
            <a:custGeom>
              <a:avLst/>
              <a:gdLst/>
              <a:ahLst/>
              <a:cxnLst/>
              <a:rect l="l" t="t" r="r" b="b"/>
              <a:pathLst>
                <a:path w="2240" h="3303" extrusionOk="0">
                  <a:moveTo>
                    <a:pt x="1069" y="0"/>
                  </a:moveTo>
                  <a:cubicBezTo>
                    <a:pt x="1069" y="0"/>
                    <a:pt x="683" y="325"/>
                    <a:pt x="570" y="499"/>
                  </a:cubicBezTo>
                  <a:cubicBezTo>
                    <a:pt x="429" y="711"/>
                    <a:pt x="260" y="1092"/>
                    <a:pt x="222" y="1195"/>
                  </a:cubicBezTo>
                  <a:cubicBezTo>
                    <a:pt x="194" y="1275"/>
                    <a:pt x="1" y="1675"/>
                    <a:pt x="53" y="1727"/>
                  </a:cubicBezTo>
                  <a:cubicBezTo>
                    <a:pt x="67" y="1742"/>
                    <a:pt x="98" y="1754"/>
                    <a:pt x="140" y="1754"/>
                  </a:cubicBezTo>
                  <a:cubicBezTo>
                    <a:pt x="248" y="1754"/>
                    <a:pt x="427" y="1677"/>
                    <a:pt x="570" y="1402"/>
                  </a:cubicBezTo>
                  <a:cubicBezTo>
                    <a:pt x="641" y="1261"/>
                    <a:pt x="772" y="1106"/>
                    <a:pt x="772" y="1106"/>
                  </a:cubicBezTo>
                  <a:lnTo>
                    <a:pt x="772" y="1106"/>
                  </a:lnTo>
                  <a:cubicBezTo>
                    <a:pt x="815" y="1205"/>
                    <a:pt x="824" y="1731"/>
                    <a:pt x="763" y="1943"/>
                  </a:cubicBezTo>
                  <a:cubicBezTo>
                    <a:pt x="721" y="2094"/>
                    <a:pt x="467" y="2710"/>
                    <a:pt x="476" y="2808"/>
                  </a:cubicBezTo>
                  <a:cubicBezTo>
                    <a:pt x="485" y="2879"/>
                    <a:pt x="547" y="2931"/>
                    <a:pt x="594" y="2935"/>
                  </a:cubicBezTo>
                  <a:cubicBezTo>
                    <a:pt x="622" y="2935"/>
                    <a:pt x="688" y="2865"/>
                    <a:pt x="768" y="2757"/>
                  </a:cubicBezTo>
                  <a:lnTo>
                    <a:pt x="768" y="2757"/>
                  </a:lnTo>
                  <a:cubicBezTo>
                    <a:pt x="711" y="2912"/>
                    <a:pt x="664" y="3053"/>
                    <a:pt x="655" y="3124"/>
                  </a:cubicBezTo>
                  <a:cubicBezTo>
                    <a:pt x="645" y="3166"/>
                    <a:pt x="683" y="3241"/>
                    <a:pt x="753" y="3255"/>
                  </a:cubicBezTo>
                  <a:cubicBezTo>
                    <a:pt x="754" y="3256"/>
                    <a:pt x="756" y="3256"/>
                    <a:pt x="757" y="3256"/>
                  </a:cubicBezTo>
                  <a:cubicBezTo>
                    <a:pt x="789" y="3256"/>
                    <a:pt x="890" y="3136"/>
                    <a:pt x="1007" y="2964"/>
                  </a:cubicBezTo>
                  <a:lnTo>
                    <a:pt x="1007" y="2964"/>
                  </a:lnTo>
                  <a:cubicBezTo>
                    <a:pt x="979" y="3053"/>
                    <a:pt x="956" y="3124"/>
                    <a:pt x="951" y="3171"/>
                  </a:cubicBezTo>
                  <a:cubicBezTo>
                    <a:pt x="946" y="3208"/>
                    <a:pt x="984" y="3288"/>
                    <a:pt x="1055" y="3302"/>
                  </a:cubicBezTo>
                  <a:cubicBezTo>
                    <a:pt x="1055" y="3302"/>
                    <a:pt x="1056" y="3303"/>
                    <a:pt x="1056" y="3303"/>
                  </a:cubicBezTo>
                  <a:cubicBezTo>
                    <a:pt x="1087" y="3303"/>
                    <a:pt x="1184" y="3186"/>
                    <a:pt x="1299" y="3020"/>
                  </a:cubicBezTo>
                  <a:lnTo>
                    <a:pt x="1299" y="3020"/>
                  </a:lnTo>
                  <a:cubicBezTo>
                    <a:pt x="1285" y="3067"/>
                    <a:pt x="1276" y="3105"/>
                    <a:pt x="1276" y="3133"/>
                  </a:cubicBezTo>
                  <a:cubicBezTo>
                    <a:pt x="1271" y="3171"/>
                    <a:pt x="1304" y="3241"/>
                    <a:pt x="1370" y="3255"/>
                  </a:cubicBezTo>
                  <a:cubicBezTo>
                    <a:pt x="1370" y="3256"/>
                    <a:pt x="1371" y="3256"/>
                    <a:pt x="1372" y="3256"/>
                  </a:cubicBezTo>
                  <a:cubicBezTo>
                    <a:pt x="1450" y="3256"/>
                    <a:pt x="1865" y="2679"/>
                    <a:pt x="1981" y="2437"/>
                  </a:cubicBezTo>
                  <a:cubicBezTo>
                    <a:pt x="2103" y="2122"/>
                    <a:pt x="2226" y="1332"/>
                    <a:pt x="2226" y="1332"/>
                  </a:cubicBezTo>
                  <a:cubicBezTo>
                    <a:pt x="2240" y="988"/>
                    <a:pt x="2028" y="419"/>
                    <a:pt x="2028" y="419"/>
                  </a:cubicBezTo>
                  <a:cubicBezTo>
                    <a:pt x="2028" y="419"/>
                    <a:pt x="1341" y="43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4"/>
            <p:cNvSpPr/>
            <p:nvPr/>
          </p:nvSpPr>
          <p:spPr>
            <a:xfrm>
              <a:off x="7442547" y="2469026"/>
              <a:ext cx="189385" cy="184874"/>
            </a:xfrm>
            <a:custGeom>
              <a:avLst/>
              <a:gdLst/>
              <a:ahLst/>
              <a:cxnLst/>
              <a:rect l="l" t="t" r="r" b="b"/>
              <a:pathLst>
                <a:path w="5626" h="5492" extrusionOk="0">
                  <a:moveTo>
                    <a:pt x="2644" y="0"/>
                  </a:moveTo>
                  <a:cubicBezTo>
                    <a:pt x="1818" y="0"/>
                    <a:pt x="785" y="352"/>
                    <a:pt x="466" y="1328"/>
                  </a:cubicBezTo>
                  <a:cubicBezTo>
                    <a:pt x="0" y="2744"/>
                    <a:pt x="870" y="3445"/>
                    <a:pt x="870" y="3445"/>
                  </a:cubicBezTo>
                  <a:cubicBezTo>
                    <a:pt x="870" y="3445"/>
                    <a:pt x="1912" y="5492"/>
                    <a:pt x="3475" y="5492"/>
                  </a:cubicBezTo>
                  <a:cubicBezTo>
                    <a:pt x="3616" y="5492"/>
                    <a:pt x="3760" y="5475"/>
                    <a:pt x="3909" y="5439"/>
                  </a:cubicBezTo>
                  <a:cubicBezTo>
                    <a:pt x="5334" y="5091"/>
                    <a:pt x="5626" y="2664"/>
                    <a:pt x="5527" y="2452"/>
                  </a:cubicBezTo>
                  <a:cubicBezTo>
                    <a:pt x="5442" y="2264"/>
                    <a:pt x="5170" y="2132"/>
                    <a:pt x="5170" y="2132"/>
                  </a:cubicBezTo>
                  <a:cubicBezTo>
                    <a:pt x="5339" y="1168"/>
                    <a:pt x="3467" y="1826"/>
                    <a:pt x="3763" y="533"/>
                  </a:cubicBezTo>
                  <a:cubicBezTo>
                    <a:pt x="3832" y="224"/>
                    <a:pt x="3304" y="0"/>
                    <a:pt x="2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4"/>
            <p:cNvSpPr/>
            <p:nvPr/>
          </p:nvSpPr>
          <p:spPr>
            <a:xfrm>
              <a:off x="7083604" y="2719912"/>
              <a:ext cx="735189" cy="784134"/>
            </a:xfrm>
            <a:custGeom>
              <a:avLst/>
              <a:gdLst/>
              <a:ahLst/>
              <a:cxnLst/>
              <a:rect l="l" t="t" r="r" b="b"/>
              <a:pathLst>
                <a:path w="21840" h="23294" extrusionOk="0">
                  <a:moveTo>
                    <a:pt x="13069" y="1"/>
                  </a:moveTo>
                  <a:cubicBezTo>
                    <a:pt x="10706" y="1"/>
                    <a:pt x="9404" y="356"/>
                    <a:pt x="8570" y="860"/>
                  </a:cubicBezTo>
                  <a:cubicBezTo>
                    <a:pt x="7841" y="1302"/>
                    <a:pt x="4671" y="6504"/>
                    <a:pt x="4671" y="6504"/>
                  </a:cubicBezTo>
                  <a:lnTo>
                    <a:pt x="1124" y="1984"/>
                  </a:lnTo>
                  <a:lnTo>
                    <a:pt x="0" y="2755"/>
                  </a:lnTo>
                  <a:cubicBezTo>
                    <a:pt x="0" y="2755"/>
                    <a:pt x="3005" y="10254"/>
                    <a:pt x="4549" y="10254"/>
                  </a:cubicBezTo>
                  <a:cubicBezTo>
                    <a:pt x="4560" y="10254"/>
                    <a:pt x="4571" y="10254"/>
                    <a:pt x="4581" y="10253"/>
                  </a:cubicBezTo>
                  <a:cubicBezTo>
                    <a:pt x="5762" y="10164"/>
                    <a:pt x="8349" y="6801"/>
                    <a:pt x="8349" y="6801"/>
                  </a:cubicBezTo>
                  <a:lnTo>
                    <a:pt x="8349" y="6801"/>
                  </a:lnTo>
                  <a:cubicBezTo>
                    <a:pt x="7342" y="13635"/>
                    <a:pt x="8612" y="22756"/>
                    <a:pt x="8612" y="22756"/>
                  </a:cubicBezTo>
                  <a:cubicBezTo>
                    <a:pt x="10294" y="23157"/>
                    <a:pt x="12008" y="23294"/>
                    <a:pt x="13562" y="23294"/>
                  </a:cubicBezTo>
                  <a:cubicBezTo>
                    <a:pt x="16868" y="23294"/>
                    <a:pt x="19450" y="22676"/>
                    <a:pt x="19450" y="22676"/>
                  </a:cubicBezTo>
                  <a:cubicBezTo>
                    <a:pt x="17587" y="14167"/>
                    <a:pt x="18067" y="7709"/>
                    <a:pt x="18067" y="7708"/>
                  </a:cubicBezTo>
                  <a:lnTo>
                    <a:pt x="18067" y="7708"/>
                  </a:lnTo>
                  <a:cubicBezTo>
                    <a:pt x="18137" y="7765"/>
                    <a:pt x="19064" y="9185"/>
                    <a:pt x="19309" y="10239"/>
                  </a:cubicBezTo>
                  <a:cubicBezTo>
                    <a:pt x="19492" y="11448"/>
                    <a:pt x="19948" y="16636"/>
                    <a:pt x="19948" y="16636"/>
                  </a:cubicBezTo>
                  <a:lnTo>
                    <a:pt x="21110" y="16876"/>
                  </a:lnTo>
                  <a:cubicBezTo>
                    <a:pt x="21110" y="16876"/>
                    <a:pt x="21839" y="10879"/>
                    <a:pt x="21740" y="9618"/>
                  </a:cubicBezTo>
                  <a:cubicBezTo>
                    <a:pt x="21736" y="8936"/>
                    <a:pt x="19186" y="1787"/>
                    <a:pt x="18062" y="865"/>
                  </a:cubicBezTo>
                  <a:cubicBezTo>
                    <a:pt x="17272" y="371"/>
                    <a:pt x="15160" y="46"/>
                    <a:pt x="13683" y="9"/>
                  </a:cubicBezTo>
                  <a:cubicBezTo>
                    <a:pt x="13471" y="3"/>
                    <a:pt x="13266" y="1"/>
                    <a:pt x="1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4"/>
            <p:cNvSpPr/>
            <p:nvPr/>
          </p:nvSpPr>
          <p:spPr>
            <a:xfrm>
              <a:off x="7521721" y="2721460"/>
              <a:ext cx="103411" cy="278389"/>
            </a:xfrm>
            <a:custGeom>
              <a:avLst/>
              <a:gdLst/>
              <a:ahLst/>
              <a:cxnLst/>
              <a:rect l="l" t="t" r="r" b="b"/>
              <a:pathLst>
                <a:path w="3072" h="8270" extrusionOk="0">
                  <a:moveTo>
                    <a:pt x="1063" y="0"/>
                  </a:moveTo>
                  <a:cubicBezTo>
                    <a:pt x="1294" y="122"/>
                    <a:pt x="1571" y="273"/>
                    <a:pt x="1891" y="442"/>
                  </a:cubicBezTo>
                  <a:cubicBezTo>
                    <a:pt x="2192" y="598"/>
                    <a:pt x="2531" y="776"/>
                    <a:pt x="2902" y="969"/>
                  </a:cubicBezTo>
                  <a:lnTo>
                    <a:pt x="2879" y="983"/>
                  </a:lnTo>
                  <a:lnTo>
                    <a:pt x="2822" y="1011"/>
                  </a:lnTo>
                  <a:cubicBezTo>
                    <a:pt x="2771" y="1035"/>
                    <a:pt x="2719" y="1063"/>
                    <a:pt x="2667" y="1087"/>
                  </a:cubicBezTo>
                  <a:cubicBezTo>
                    <a:pt x="2564" y="1138"/>
                    <a:pt x="2460" y="1190"/>
                    <a:pt x="2352" y="1247"/>
                  </a:cubicBezTo>
                  <a:cubicBezTo>
                    <a:pt x="2117" y="1364"/>
                    <a:pt x="1872" y="1487"/>
                    <a:pt x="1623" y="1609"/>
                  </a:cubicBezTo>
                  <a:cubicBezTo>
                    <a:pt x="1825" y="1797"/>
                    <a:pt x="2032" y="1995"/>
                    <a:pt x="2248" y="2192"/>
                  </a:cubicBezTo>
                  <a:cubicBezTo>
                    <a:pt x="2131" y="2503"/>
                    <a:pt x="2009" y="2818"/>
                    <a:pt x="1886" y="3142"/>
                  </a:cubicBezTo>
                  <a:cubicBezTo>
                    <a:pt x="1058" y="5325"/>
                    <a:pt x="358" y="7234"/>
                    <a:pt x="0" y="8269"/>
                  </a:cubicBezTo>
                  <a:cubicBezTo>
                    <a:pt x="419" y="7258"/>
                    <a:pt x="1162" y="5367"/>
                    <a:pt x="1990" y="3180"/>
                  </a:cubicBezTo>
                  <a:cubicBezTo>
                    <a:pt x="2121" y="2832"/>
                    <a:pt x="2248" y="2493"/>
                    <a:pt x="2375" y="2164"/>
                  </a:cubicBezTo>
                  <a:cubicBezTo>
                    <a:pt x="2173" y="1980"/>
                    <a:pt x="1980" y="1806"/>
                    <a:pt x="1792" y="1632"/>
                  </a:cubicBezTo>
                  <a:cubicBezTo>
                    <a:pt x="2253" y="1397"/>
                    <a:pt x="2681" y="1176"/>
                    <a:pt x="3072" y="969"/>
                  </a:cubicBezTo>
                  <a:cubicBezTo>
                    <a:pt x="2851" y="861"/>
                    <a:pt x="2634" y="753"/>
                    <a:pt x="2432" y="654"/>
                  </a:cubicBezTo>
                  <a:cubicBezTo>
                    <a:pt x="2248" y="565"/>
                    <a:pt x="2074" y="485"/>
                    <a:pt x="1910" y="405"/>
                  </a:cubicBezTo>
                  <a:cubicBezTo>
                    <a:pt x="1585" y="245"/>
                    <a:pt x="1303" y="113"/>
                    <a:pt x="1063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4"/>
            <p:cNvSpPr/>
            <p:nvPr/>
          </p:nvSpPr>
          <p:spPr>
            <a:xfrm>
              <a:off x="7424335" y="2721460"/>
              <a:ext cx="97419" cy="278389"/>
            </a:xfrm>
            <a:custGeom>
              <a:avLst/>
              <a:gdLst/>
              <a:ahLst/>
              <a:cxnLst/>
              <a:rect l="l" t="t" r="r" b="b"/>
              <a:pathLst>
                <a:path w="2894" h="8270" extrusionOk="0">
                  <a:moveTo>
                    <a:pt x="2131" y="0"/>
                  </a:moveTo>
                  <a:cubicBezTo>
                    <a:pt x="1882" y="141"/>
                    <a:pt x="1586" y="315"/>
                    <a:pt x="1242" y="513"/>
                  </a:cubicBezTo>
                  <a:cubicBezTo>
                    <a:pt x="1073" y="616"/>
                    <a:pt x="889" y="725"/>
                    <a:pt x="697" y="837"/>
                  </a:cubicBezTo>
                  <a:cubicBezTo>
                    <a:pt x="475" y="969"/>
                    <a:pt x="245" y="1106"/>
                    <a:pt x="0" y="1251"/>
                  </a:cubicBezTo>
                  <a:cubicBezTo>
                    <a:pt x="381" y="1322"/>
                    <a:pt x="791" y="1402"/>
                    <a:pt x="1223" y="1487"/>
                  </a:cubicBezTo>
                  <a:cubicBezTo>
                    <a:pt x="988" y="1703"/>
                    <a:pt x="744" y="1929"/>
                    <a:pt x="490" y="2164"/>
                  </a:cubicBezTo>
                  <a:cubicBezTo>
                    <a:pt x="602" y="2455"/>
                    <a:pt x="720" y="2761"/>
                    <a:pt x="838" y="3067"/>
                  </a:cubicBezTo>
                  <a:cubicBezTo>
                    <a:pt x="1694" y="5301"/>
                    <a:pt x="2460" y="7234"/>
                    <a:pt x="2893" y="8269"/>
                  </a:cubicBezTo>
                  <a:cubicBezTo>
                    <a:pt x="2522" y="7211"/>
                    <a:pt x="1797" y="5259"/>
                    <a:pt x="941" y="3029"/>
                  </a:cubicBezTo>
                  <a:cubicBezTo>
                    <a:pt x="828" y="2742"/>
                    <a:pt x="720" y="2465"/>
                    <a:pt x="617" y="2192"/>
                  </a:cubicBezTo>
                  <a:cubicBezTo>
                    <a:pt x="899" y="1929"/>
                    <a:pt x="1172" y="1670"/>
                    <a:pt x="1435" y="1421"/>
                  </a:cubicBezTo>
                  <a:cubicBezTo>
                    <a:pt x="1186" y="1378"/>
                    <a:pt x="946" y="1336"/>
                    <a:pt x="711" y="1294"/>
                  </a:cubicBezTo>
                  <a:cubicBezTo>
                    <a:pt x="607" y="1275"/>
                    <a:pt x="508" y="1261"/>
                    <a:pt x="410" y="1242"/>
                  </a:cubicBezTo>
                  <a:cubicBezTo>
                    <a:pt x="358" y="1233"/>
                    <a:pt x="311" y="1223"/>
                    <a:pt x="264" y="1214"/>
                  </a:cubicBezTo>
                  <a:lnTo>
                    <a:pt x="221" y="1209"/>
                  </a:lnTo>
                  <a:cubicBezTo>
                    <a:pt x="602" y="969"/>
                    <a:pt x="955" y="748"/>
                    <a:pt x="1266" y="555"/>
                  </a:cubicBezTo>
                  <a:cubicBezTo>
                    <a:pt x="1600" y="339"/>
                    <a:pt x="1891" y="155"/>
                    <a:pt x="2131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4"/>
            <p:cNvSpPr/>
            <p:nvPr/>
          </p:nvSpPr>
          <p:spPr>
            <a:xfrm>
              <a:off x="7499066" y="2754382"/>
              <a:ext cx="54331" cy="245467"/>
            </a:xfrm>
            <a:custGeom>
              <a:avLst/>
              <a:gdLst/>
              <a:ahLst/>
              <a:cxnLst/>
              <a:rect l="l" t="t" r="r" b="b"/>
              <a:pathLst>
                <a:path w="1614" h="7292" extrusionOk="0">
                  <a:moveTo>
                    <a:pt x="0" y="1"/>
                  </a:moveTo>
                  <a:lnTo>
                    <a:pt x="673" y="7291"/>
                  </a:lnTo>
                  <a:lnTo>
                    <a:pt x="1614" y="1"/>
                  </a:lnTo>
                  <a:lnTo>
                    <a:pt x="1614" y="1"/>
                  </a:lnTo>
                  <a:cubicBezTo>
                    <a:pt x="1614" y="1"/>
                    <a:pt x="1265" y="270"/>
                    <a:pt x="787" y="270"/>
                  </a:cubicBezTo>
                  <a:cubicBezTo>
                    <a:pt x="548" y="270"/>
                    <a:pt x="276" y="20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4"/>
            <p:cNvSpPr/>
            <p:nvPr/>
          </p:nvSpPr>
          <p:spPr>
            <a:xfrm>
              <a:off x="7456315" y="2553923"/>
              <a:ext cx="146869" cy="209583"/>
            </a:xfrm>
            <a:custGeom>
              <a:avLst/>
              <a:gdLst/>
              <a:ahLst/>
              <a:cxnLst/>
              <a:rect l="l" t="t" r="r" b="b"/>
              <a:pathLst>
                <a:path w="4363" h="6226" extrusionOk="0">
                  <a:moveTo>
                    <a:pt x="588" y="1"/>
                  </a:moveTo>
                  <a:cubicBezTo>
                    <a:pt x="588" y="1"/>
                    <a:pt x="419" y="278"/>
                    <a:pt x="306" y="833"/>
                  </a:cubicBezTo>
                  <a:cubicBezTo>
                    <a:pt x="306" y="833"/>
                    <a:pt x="0" y="3166"/>
                    <a:pt x="1191" y="3914"/>
                  </a:cubicBezTo>
                  <a:lnTo>
                    <a:pt x="1181" y="4977"/>
                  </a:lnTo>
                  <a:lnTo>
                    <a:pt x="1270" y="5956"/>
                  </a:lnTo>
                  <a:cubicBezTo>
                    <a:pt x="1546" y="6158"/>
                    <a:pt x="1818" y="6225"/>
                    <a:pt x="2057" y="6225"/>
                  </a:cubicBezTo>
                  <a:cubicBezTo>
                    <a:pt x="2535" y="6225"/>
                    <a:pt x="2884" y="5956"/>
                    <a:pt x="2884" y="5956"/>
                  </a:cubicBezTo>
                  <a:lnTo>
                    <a:pt x="3006" y="4977"/>
                  </a:lnTo>
                  <a:lnTo>
                    <a:pt x="2954" y="3844"/>
                  </a:lnTo>
                  <a:cubicBezTo>
                    <a:pt x="3636" y="3336"/>
                    <a:pt x="3806" y="2371"/>
                    <a:pt x="3806" y="2371"/>
                  </a:cubicBezTo>
                  <a:cubicBezTo>
                    <a:pt x="3806" y="2371"/>
                    <a:pt x="3806" y="2371"/>
                    <a:pt x="3806" y="2371"/>
                  </a:cubicBezTo>
                  <a:cubicBezTo>
                    <a:pt x="3815" y="2371"/>
                    <a:pt x="4059" y="2367"/>
                    <a:pt x="4267" y="1887"/>
                  </a:cubicBezTo>
                  <a:cubicBezTo>
                    <a:pt x="4363" y="1664"/>
                    <a:pt x="4279" y="1417"/>
                    <a:pt x="4105" y="1417"/>
                  </a:cubicBezTo>
                  <a:cubicBezTo>
                    <a:pt x="4040" y="1417"/>
                    <a:pt x="3962" y="1451"/>
                    <a:pt x="3876" y="1534"/>
                  </a:cubicBezTo>
                  <a:cubicBezTo>
                    <a:pt x="3876" y="1534"/>
                    <a:pt x="3707" y="1511"/>
                    <a:pt x="3622" y="1407"/>
                  </a:cubicBezTo>
                  <a:cubicBezTo>
                    <a:pt x="3622" y="1407"/>
                    <a:pt x="3759" y="1040"/>
                    <a:pt x="3707" y="683"/>
                  </a:cubicBezTo>
                  <a:cubicBezTo>
                    <a:pt x="3655" y="320"/>
                    <a:pt x="1078" y="86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1" name="Google Shape;1321;p44"/>
            <p:cNvGrpSpPr/>
            <p:nvPr/>
          </p:nvGrpSpPr>
          <p:grpSpPr>
            <a:xfrm>
              <a:off x="6999684" y="2599199"/>
              <a:ext cx="791706" cy="776389"/>
              <a:chOff x="6999684" y="2599199"/>
              <a:chExt cx="791706" cy="776389"/>
            </a:xfrm>
          </p:grpSpPr>
          <p:sp>
            <p:nvSpPr>
              <p:cNvPr id="1322" name="Google Shape;1322;p44"/>
              <p:cNvSpPr/>
              <p:nvPr/>
            </p:nvSpPr>
            <p:spPr>
              <a:xfrm>
                <a:off x="6999684" y="2773368"/>
                <a:ext cx="56856" cy="13566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0" y="72"/>
                      <a:pt x="466" y="184"/>
                      <a:pt x="819" y="307"/>
                    </a:cubicBezTo>
                    <a:cubicBezTo>
                      <a:pt x="866" y="321"/>
                      <a:pt x="908" y="335"/>
                      <a:pt x="950" y="349"/>
                    </a:cubicBezTo>
                    <a:cubicBezTo>
                      <a:pt x="993" y="363"/>
                      <a:pt x="1035" y="377"/>
                      <a:pt x="1082" y="382"/>
                    </a:cubicBezTo>
                    <a:cubicBezTo>
                      <a:pt x="1167" y="396"/>
                      <a:pt x="1251" y="401"/>
                      <a:pt x="1327" y="401"/>
                    </a:cubicBezTo>
                    <a:cubicBezTo>
                      <a:pt x="1371" y="402"/>
                      <a:pt x="1412" y="403"/>
                      <a:pt x="1451" y="403"/>
                    </a:cubicBezTo>
                    <a:cubicBezTo>
                      <a:pt x="1546" y="403"/>
                      <a:pt x="1625" y="399"/>
                      <a:pt x="1689" y="396"/>
                    </a:cubicBezTo>
                    <a:cubicBezTo>
                      <a:pt x="1599" y="387"/>
                      <a:pt x="1477" y="377"/>
                      <a:pt x="1327" y="363"/>
                    </a:cubicBezTo>
                    <a:cubicBezTo>
                      <a:pt x="1251" y="354"/>
                      <a:pt x="1171" y="349"/>
                      <a:pt x="1091" y="335"/>
                    </a:cubicBezTo>
                    <a:cubicBezTo>
                      <a:pt x="1049" y="330"/>
                      <a:pt x="1011" y="311"/>
                      <a:pt x="964" y="297"/>
                    </a:cubicBezTo>
                    <a:cubicBezTo>
                      <a:pt x="922" y="283"/>
                      <a:pt x="880" y="269"/>
                      <a:pt x="837" y="255"/>
                    </a:cubicBezTo>
                    <a:cubicBezTo>
                      <a:pt x="485" y="133"/>
                      <a:pt x="169" y="43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4"/>
              <p:cNvSpPr/>
              <p:nvPr/>
            </p:nvSpPr>
            <p:spPr>
              <a:xfrm>
                <a:off x="6999819" y="2762932"/>
                <a:ext cx="58775" cy="12758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37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5" y="76"/>
                      <a:pt x="476" y="198"/>
                      <a:pt x="847" y="297"/>
                    </a:cubicBezTo>
                    <a:cubicBezTo>
                      <a:pt x="1036" y="353"/>
                      <a:pt x="1219" y="372"/>
                      <a:pt x="1370" y="377"/>
                    </a:cubicBezTo>
                    <a:cubicBezTo>
                      <a:pt x="1408" y="378"/>
                      <a:pt x="1446" y="379"/>
                      <a:pt x="1481" y="379"/>
                    </a:cubicBezTo>
                    <a:cubicBezTo>
                      <a:pt x="1588" y="379"/>
                      <a:pt x="1679" y="373"/>
                      <a:pt x="1746" y="363"/>
                    </a:cubicBezTo>
                    <a:cubicBezTo>
                      <a:pt x="1656" y="358"/>
                      <a:pt x="1525" y="349"/>
                      <a:pt x="1374" y="334"/>
                    </a:cubicBezTo>
                    <a:cubicBezTo>
                      <a:pt x="1219" y="320"/>
                      <a:pt x="1045" y="297"/>
                      <a:pt x="862" y="245"/>
                    </a:cubicBezTo>
                    <a:cubicBezTo>
                      <a:pt x="495" y="146"/>
                      <a:pt x="175" y="43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4"/>
              <p:cNvSpPr/>
              <p:nvPr/>
            </p:nvSpPr>
            <p:spPr>
              <a:xfrm>
                <a:off x="7011702" y="2756435"/>
                <a:ext cx="50561" cy="8651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7" extrusionOk="0">
                    <a:moveTo>
                      <a:pt x="1" y="1"/>
                    </a:moveTo>
                    <a:cubicBezTo>
                      <a:pt x="146" y="57"/>
                      <a:pt x="414" y="146"/>
                      <a:pt x="734" y="217"/>
                    </a:cubicBezTo>
                    <a:cubicBezTo>
                      <a:pt x="899" y="250"/>
                      <a:pt x="1054" y="250"/>
                      <a:pt x="1186" y="255"/>
                    </a:cubicBezTo>
                    <a:cubicBezTo>
                      <a:pt x="1224" y="256"/>
                      <a:pt x="1261" y="257"/>
                      <a:pt x="1295" y="257"/>
                    </a:cubicBezTo>
                    <a:cubicBezTo>
                      <a:pt x="1378" y="257"/>
                      <a:pt x="1448" y="253"/>
                      <a:pt x="1501" y="250"/>
                    </a:cubicBezTo>
                    <a:cubicBezTo>
                      <a:pt x="1426" y="241"/>
                      <a:pt x="1318" y="231"/>
                      <a:pt x="1186" y="217"/>
                    </a:cubicBezTo>
                    <a:cubicBezTo>
                      <a:pt x="1059" y="203"/>
                      <a:pt x="904" y="198"/>
                      <a:pt x="748" y="165"/>
                    </a:cubicBezTo>
                    <a:cubicBezTo>
                      <a:pt x="429" y="95"/>
                      <a:pt x="156" y="2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4"/>
              <p:cNvSpPr/>
              <p:nvPr/>
            </p:nvSpPr>
            <p:spPr>
              <a:xfrm>
                <a:off x="7751769" y="3310956"/>
                <a:ext cx="18077" cy="5574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656" extrusionOk="0">
                    <a:moveTo>
                      <a:pt x="537" y="0"/>
                    </a:moveTo>
                    <a:lnTo>
                      <a:pt x="537" y="0"/>
                    </a:lnTo>
                    <a:cubicBezTo>
                      <a:pt x="494" y="174"/>
                      <a:pt x="438" y="499"/>
                      <a:pt x="372" y="870"/>
                    </a:cubicBezTo>
                    <a:cubicBezTo>
                      <a:pt x="363" y="913"/>
                      <a:pt x="353" y="960"/>
                      <a:pt x="339" y="1002"/>
                    </a:cubicBezTo>
                    <a:cubicBezTo>
                      <a:pt x="330" y="1044"/>
                      <a:pt x="311" y="1082"/>
                      <a:pt x="297" y="1124"/>
                    </a:cubicBezTo>
                    <a:cubicBezTo>
                      <a:pt x="259" y="1199"/>
                      <a:pt x="217" y="1270"/>
                      <a:pt x="179" y="1336"/>
                    </a:cubicBezTo>
                    <a:cubicBezTo>
                      <a:pt x="109" y="1468"/>
                      <a:pt x="43" y="1580"/>
                      <a:pt x="1" y="1656"/>
                    </a:cubicBezTo>
                    <a:cubicBezTo>
                      <a:pt x="57" y="1585"/>
                      <a:pt x="132" y="1486"/>
                      <a:pt x="217" y="1359"/>
                    </a:cubicBezTo>
                    <a:cubicBezTo>
                      <a:pt x="255" y="1294"/>
                      <a:pt x="302" y="1223"/>
                      <a:pt x="339" y="1143"/>
                    </a:cubicBezTo>
                    <a:cubicBezTo>
                      <a:pt x="358" y="1105"/>
                      <a:pt x="382" y="1063"/>
                      <a:pt x="391" y="1016"/>
                    </a:cubicBezTo>
                    <a:cubicBezTo>
                      <a:pt x="405" y="974"/>
                      <a:pt x="415" y="927"/>
                      <a:pt x="424" y="880"/>
                    </a:cubicBezTo>
                    <a:cubicBezTo>
                      <a:pt x="494" y="508"/>
                      <a:pt x="527" y="179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4"/>
              <p:cNvSpPr/>
              <p:nvPr/>
            </p:nvSpPr>
            <p:spPr>
              <a:xfrm>
                <a:off x="7759848" y="3314120"/>
                <a:ext cx="20467" cy="59549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769" extrusionOk="0">
                    <a:moveTo>
                      <a:pt x="607" y="0"/>
                    </a:moveTo>
                    <a:lnTo>
                      <a:pt x="607" y="0"/>
                    </a:lnTo>
                    <a:cubicBezTo>
                      <a:pt x="560" y="184"/>
                      <a:pt x="504" y="532"/>
                      <a:pt x="410" y="927"/>
                    </a:cubicBezTo>
                    <a:cubicBezTo>
                      <a:pt x="400" y="974"/>
                      <a:pt x="386" y="1021"/>
                      <a:pt x="367" y="1063"/>
                    </a:cubicBezTo>
                    <a:cubicBezTo>
                      <a:pt x="353" y="1110"/>
                      <a:pt x="330" y="1153"/>
                      <a:pt x="311" y="1190"/>
                    </a:cubicBezTo>
                    <a:cubicBezTo>
                      <a:pt x="269" y="1275"/>
                      <a:pt x="226" y="1350"/>
                      <a:pt x="189" y="1425"/>
                    </a:cubicBezTo>
                    <a:cubicBezTo>
                      <a:pt x="109" y="1566"/>
                      <a:pt x="43" y="1684"/>
                      <a:pt x="0" y="1769"/>
                    </a:cubicBezTo>
                    <a:cubicBezTo>
                      <a:pt x="57" y="1693"/>
                      <a:pt x="137" y="1581"/>
                      <a:pt x="222" y="1444"/>
                    </a:cubicBezTo>
                    <a:cubicBezTo>
                      <a:pt x="264" y="1374"/>
                      <a:pt x="311" y="1298"/>
                      <a:pt x="353" y="1214"/>
                    </a:cubicBezTo>
                    <a:cubicBezTo>
                      <a:pt x="377" y="1176"/>
                      <a:pt x="400" y="1129"/>
                      <a:pt x="419" y="1087"/>
                    </a:cubicBezTo>
                    <a:cubicBezTo>
                      <a:pt x="438" y="1035"/>
                      <a:pt x="452" y="988"/>
                      <a:pt x="466" y="936"/>
                    </a:cubicBezTo>
                    <a:cubicBezTo>
                      <a:pt x="560" y="541"/>
                      <a:pt x="593" y="188"/>
                      <a:pt x="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4"/>
              <p:cNvSpPr/>
              <p:nvPr/>
            </p:nvSpPr>
            <p:spPr>
              <a:xfrm>
                <a:off x="7769678" y="3319169"/>
                <a:ext cx="21712" cy="56418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676" extrusionOk="0">
                    <a:moveTo>
                      <a:pt x="645" y="1"/>
                    </a:moveTo>
                    <a:cubicBezTo>
                      <a:pt x="612" y="179"/>
                      <a:pt x="522" y="509"/>
                      <a:pt x="423" y="880"/>
                    </a:cubicBezTo>
                    <a:cubicBezTo>
                      <a:pt x="409" y="927"/>
                      <a:pt x="395" y="974"/>
                      <a:pt x="381" y="1017"/>
                    </a:cubicBezTo>
                    <a:cubicBezTo>
                      <a:pt x="362" y="1054"/>
                      <a:pt x="339" y="1097"/>
                      <a:pt x="320" y="1134"/>
                    </a:cubicBezTo>
                    <a:cubicBezTo>
                      <a:pt x="278" y="1214"/>
                      <a:pt x="235" y="1285"/>
                      <a:pt x="193" y="1351"/>
                    </a:cubicBezTo>
                    <a:cubicBezTo>
                      <a:pt x="113" y="1487"/>
                      <a:pt x="47" y="1595"/>
                      <a:pt x="0" y="1675"/>
                    </a:cubicBezTo>
                    <a:cubicBezTo>
                      <a:pt x="61" y="1605"/>
                      <a:pt x="141" y="1501"/>
                      <a:pt x="226" y="1374"/>
                    </a:cubicBezTo>
                    <a:cubicBezTo>
                      <a:pt x="273" y="1308"/>
                      <a:pt x="320" y="1238"/>
                      <a:pt x="362" y="1158"/>
                    </a:cubicBezTo>
                    <a:cubicBezTo>
                      <a:pt x="386" y="1120"/>
                      <a:pt x="409" y="1082"/>
                      <a:pt x="428" y="1035"/>
                    </a:cubicBezTo>
                    <a:cubicBezTo>
                      <a:pt x="447" y="988"/>
                      <a:pt x="461" y="941"/>
                      <a:pt x="475" y="894"/>
                    </a:cubicBezTo>
                    <a:cubicBezTo>
                      <a:pt x="579" y="523"/>
                      <a:pt x="645" y="184"/>
                      <a:pt x="6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4"/>
              <p:cNvSpPr/>
              <p:nvPr/>
            </p:nvSpPr>
            <p:spPr>
              <a:xfrm>
                <a:off x="7498258" y="2599199"/>
                <a:ext cx="16360" cy="24944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41" extrusionOk="0">
                    <a:moveTo>
                      <a:pt x="448" y="1"/>
                    </a:moveTo>
                    <a:cubicBezTo>
                      <a:pt x="368" y="90"/>
                      <a:pt x="236" y="278"/>
                      <a:pt x="109" y="499"/>
                    </a:cubicBezTo>
                    <a:cubicBezTo>
                      <a:pt x="90" y="528"/>
                      <a:pt x="76" y="556"/>
                      <a:pt x="62" y="579"/>
                    </a:cubicBezTo>
                    <a:cubicBezTo>
                      <a:pt x="48" y="603"/>
                      <a:pt x="39" y="622"/>
                      <a:pt x="29" y="641"/>
                    </a:cubicBezTo>
                    <a:lnTo>
                      <a:pt x="6" y="678"/>
                    </a:lnTo>
                    <a:cubicBezTo>
                      <a:pt x="1" y="688"/>
                      <a:pt x="10" y="688"/>
                      <a:pt x="20" y="688"/>
                    </a:cubicBezTo>
                    <a:lnTo>
                      <a:pt x="39" y="697"/>
                    </a:lnTo>
                    <a:lnTo>
                      <a:pt x="76" y="711"/>
                    </a:lnTo>
                    <a:lnTo>
                      <a:pt x="109" y="721"/>
                    </a:lnTo>
                    <a:cubicBezTo>
                      <a:pt x="123" y="721"/>
                      <a:pt x="137" y="725"/>
                      <a:pt x="151" y="730"/>
                    </a:cubicBezTo>
                    <a:cubicBezTo>
                      <a:pt x="180" y="735"/>
                      <a:pt x="208" y="735"/>
                      <a:pt x="236" y="739"/>
                    </a:cubicBezTo>
                    <a:cubicBezTo>
                      <a:pt x="254" y="740"/>
                      <a:pt x="272" y="741"/>
                      <a:pt x="290" y="741"/>
                    </a:cubicBezTo>
                    <a:cubicBezTo>
                      <a:pt x="370" y="741"/>
                      <a:pt x="439" y="732"/>
                      <a:pt x="485" y="721"/>
                    </a:cubicBezTo>
                    <a:cubicBezTo>
                      <a:pt x="429" y="711"/>
                      <a:pt x="340" y="697"/>
                      <a:pt x="241" y="678"/>
                    </a:cubicBezTo>
                    <a:cubicBezTo>
                      <a:pt x="217" y="674"/>
                      <a:pt x="194" y="669"/>
                      <a:pt x="166" y="659"/>
                    </a:cubicBezTo>
                    <a:cubicBezTo>
                      <a:pt x="156" y="655"/>
                      <a:pt x="142" y="655"/>
                      <a:pt x="128" y="650"/>
                    </a:cubicBezTo>
                    <a:lnTo>
                      <a:pt x="119" y="645"/>
                    </a:lnTo>
                    <a:cubicBezTo>
                      <a:pt x="114" y="645"/>
                      <a:pt x="119" y="641"/>
                      <a:pt x="119" y="641"/>
                    </a:cubicBezTo>
                    <a:lnTo>
                      <a:pt x="133" y="622"/>
                    </a:lnTo>
                    <a:cubicBezTo>
                      <a:pt x="147" y="594"/>
                      <a:pt x="161" y="570"/>
                      <a:pt x="180" y="542"/>
                    </a:cubicBezTo>
                    <a:cubicBezTo>
                      <a:pt x="311" y="316"/>
                      <a:pt x="410" y="114"/>
                      <a:pt x="4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9" name="Google Shape;1329;p44"/>
            <p:cNvSpPr/>
            <p:nvPr/>
          </p:nvSpPr>
          <p:spPr>
            <a:xfrm>
              <a:off x="7535152" y="2601521"/>
              <a:ext cx="17942" cy="16798"/>
            </a:xfrm>
            <a:custGeom>
              <a:avLst/>
              <a:gdLst/>
              <a:ahLst/>
              <a:cxnLst/>
              <a:rect l="l" t="t" r="r" b="b"/>
              <a:pathLst>
                <a:path w="533" h="499" extrusionOk="0">
                  <a:moveTo>
                    <a:pt x="269" y="0"/>
                  </a:moveTo>
                  <a:cubicBezTo>
                    <a:pt x="145" y="0"/>
                    <a:pt x="37" y="94"/>
                    <a:pt x="20" y="219"/>
                  </a:cubicBezTo>
                  <a:cubicBezTo>
                    <a:pt x="1" y="355"/>
                    <a:pt x="95" y="478"/>
                    <a:pt x="231" y="496"/>
                  </a:cubicBezTo>
                  <a:cubicBezTo>
                    <a:pt x="243" y="498"/>
                    <a:pt x="255" y="499"/>
                    <a:pt x="266" y="499"/>
                  </a:cubicBezTo>
                  <a:cubicBezTo>
                    <a:pt x="389" y="499"/>
                    <a:pt x="496" y="409"/>
                    <a:pt x="514" y="285"/>
                  </a:cubicBezTo>
                  <a:cubicBezTo>
                    <a:pt x="532" y="148"/>
                    <a:pt x="438" y="21"/>
                    <a:pt x="302" y="2"/>
                  </a:cubicBezTo>
                  <a:cubicBezTo>
                    <a:pt x="291" y="1"/>
                    <a:pt x="280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4"/>
            <p:cNvSpPr/>
            <p:nvPr/>
          </p:nvSpPr>
          <p:spPr>
            <a:xfrm>
              <a:off x="7537239" y="2605359"/>
              <a:ext cx="9998" cy="9426"/>
            </a:xfrm>
            <a:custGeom>
              <a:avLst/>
              <a:gdLst/>
              <a:ahLst/>
              <a:cxnLst/>
              <a:rect l="l" t="t" r="r" b="b"/>
              <a:pathLst>
                <a:path w="297" h="280" extrusionOk="0">
                  <a:moveTo>
                    <a:pt x="151" y="0"/>
                  </a:moveTo>
                  <a:cubicBezTo>
                    <a:pt x="79" y="0"/>
                    <a:pt x="18" y="50"/>
                    <a:pt x="9" y="119"/>
                  </a:cubicBezTo>
                  <a:cubicBezTo>
                    <a:pt x="0" y="199"/>
                    <a:pt x="52" y="269"/>
                    <a:pt x="132" y="279"/>
                  </a:cubicBezTo>
                  <a:cubicBezTo>
                    <a:pt x="138" y="280"/>
                    <a:pt x="144" y="280"/>
                    <a:pt x="149" y="280"/>
                  </a:cubicBezTo>
                  <a:cubicBezTo>
                    <a:pt x="218" y="280"/>
                    <a:pt x="278" y="230"/>
                    <a:pt x="287" y="157"/>
                  </a:cubicBezTo>
                  <a:cubicBezTo>
                    <a:pt x="296" y="81"/>
                    <a:pt x="245" y="11"/>
                    <a:pt x="169" y="1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4"/>
            <p:cNvSpPr/>
            <p:nvPr/>
          </p:nvSpPr>
          <p:spPr>
            <a:xfrm>
              <a:off x="7478161" y="2593914"/>
              <a:ext cx="17942" cy="16798"/>
            </a:xfrm>
            <a:custGeom>
              <a:avLst/>
              <a:gdLst/>
              <a:ahLst/>
              <a:cxnLst/>
              <a:rect l="l" t="t" r="r" b="b"/>
              <a:pathLst>
                <a:path w="533" h="499" extrusionOk="0">
                  <a:moveTo>
                    <a:pt x="267" y="0"/>
                  </a:moveTo>
                  <a:cubicBezTo>
                    <a:pt x="144" y="0"/>
                    <a:pt x="37" y="90"/>
                    <a:pt x="19" y="214"/>
                  </a:cubicBezTo>
                  <a:cubicBezTo>
                    <a:pt x="1" y="351"/>
                    <a:pt x="99" y="478"/>
                    <a:pt x="236" y="497"/>
                  </a:cubicBezTo>
                  <a:cubicBezTo>
                    <a:pt x="247" y="498"/>
                    <a:pt x="258" y="499"/>
                    <a:pt x="269" y="499"/>
                  </a:cubicBezTo>
                  <a:cubicBezTo>
                    <a:pt x="392" y="499"/>
                    <a:pt x="496" y="405"/>
                    <a:pt x="513" y="280"/>
                  </a:cubicBezTo>
                  <a:cubicBezTo>
                    <a:pt x="532" y="144"/>
                    <a:pt x="438" y="21"/>
                    <a:pt x="302" y="3"/>
                  </a:cubicBezTo>
                  <a:cubicBezTo>
                    <a:pt x="290" y="1"/>
                    <a:pt x="278" y="0"/>
                    <a:pt x="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4"/>
            <p:cNvSpPr/>
            <p:nvPr/>
          </p:nvSpPr>
          <p:spPr>
            <a:xfrm>
              <a:off x="7480215" y="2597717"/>
              <a:ext cx="10166" cy="9358"/>
            </a:xfrm>
            <a:custGeom>
              <a:avLst/>
              <a:gdLst/>
              <a:ahLst/>
              <a:cxnLst/>
              <a:rect l="l" t="t" r="r" b="b"/>
              <a:pathLst>
                <a:path w="302" h="278" extrusionOk="0">
                  <a:moveTo>
                    <a:pt x="147" y="0"/>
                  </a:moveTo>
                  <a:cubicBezTo>
                    <a:pt x="81" y="0"/>
                    <a:pt x="23" y="53"/>
                    <a:pt x="15" y="120"/>
                  </a:cubicBezTo>
                  <a:cubicBezTo>
                    <a:pt x="1" y="195"/>
                    <a:pt x="57" y="266"/>
                    <a:pt x="132" y="275"/>
                  </a:cubicBezTo>
                  <a:cubicBezTo>
                    <a:pt x="140" y="277"/>
                    <a:pt x="148" y="278"/>
                    <a:pt x="156" y="278"/>
                  </a:cubicBezTo>
                  <a:cubicBezTo>
                    <a:pt x="222" y="278"/>
                    <a:pt x="279" y="225"/>
                    <a:pt x="288" y="158"/>
                  </a:cubicBezTo>
                  <a:cubicBezTo>
                    <a:pt x="302" y="83"/>
                    <a:pt x="245" y="12"/>
                    <a:pt x="170" y="3"/>
                  </a:cubicBezTo>
                  <a:cubicBezTo>
                    <a:pt x="162" y="1"/>
                    <a:pt x="154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4"/>
            <p:cNvSpPr/>
            <p:nvPr/>
          </p:nvSpPr>
          <p:spPr>
            <a:xfrm>
              <a:off x="7538821" y="2594789"/>
              <a:ext cx="15855" cy="5723"/>
            </a:xfrm>
            <a:custGeom>
              <a:avLst/>
              <a:gdLst/>
              <a:ahLst/>
              <a:cxnLst/>
              <a:rect l="l" t="t" r="r" b="b"/>
              <a:pathLst>
                <a:path w="471" h="170" fill="none" extrusionOk="0">
                  <a:moveTo>
                    <a:pt x="470" y="170"/>
                  </a:moveTo>
                  <a:cubicBezTo>
                    <a:pt x="470" y="170"/>
                    <a:pt x="282" y="0"/>
                    <a:pt x="0" y="80"/>
                  </a:cubicBezTo>
                </a:path>
              </a:pathLst>
            </a:custGeom>
            <a:noFill/>
            <a:ln w="2000" cap="rnd" cmpd="sng">
              <a:solidFill>
                <a:schemeClr val="accent1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4"/>
            <p:cNvSpPr/>
            <p:nvPr/>
          </p:nvSpPr>
          <p:spPr>
            <a:xfrm>
              <a:off x="7478801" y="2586373"/>
              <a:ext cx="16192" cy="5285"/>
            </a:xfrm>
            <a:custGeom>
              <a:avLst/>
              <a:gdLst/>
              <a:ahLst/>
              <a:cxnLst/>
              <a:rect l="l" t="t" r="r" b="b"/>
              <a:pathLst>
                <a:path w="481" h="157" fill="none" extrusionOk="0">
                  <a:moveTo>
                    <a:pt x="0" y="118"/>
                  </a:moveTo>
                  <a:cubicBezTo>
                    <a:pt x="0" y="118"/>
                    <a:pt x="226" y="1"/>
                    <a:pt x="480" y="156"/>
                  </a:cubicBezTo>
                </a:path>
              </a:pathLst>
            </a:custGeom>
            <a:noFill/>
            <a:ln w="2000" cap="rnd" cmpd="sng">
              <a:solidFill>
                <a:schemeClr val="accent1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4"/>
            <p:cNvSpPr/>
            <p:nvPr/>
          </p:nvSpPr>
          <p:spPr>
            <a:xfrm>
              <a:off x="7498595" y="2633904"/>
              <a:ext cx="19827" cy="9325"/>
            </a:xfrm>
            <a:custGeom>
              <a:avLst/>
              <a:gdLst/>
              <a:ahLst/>
              <a:cxnLst/>
              <a:rect l="l" t="t" r="r" b="b"/>
              <a:pathLst>
                <a:path w="589" h="277" extrusionOk="0">
                  <a:moveTo>
                    <a:pt x="0" y="0"/>
                  </a:moveTo>
                  <a:cubicBezTo>
                    <a:pt x="0" y="0"/>
                    <a:pt x="15" y="240"/>
                    <a:pt x="264" y="273"/>
                  </a:cubicBezTo>
                  <a:cubicBezTo>
                    <a:pt x="280" y="275"/>
                    <a:pt x="296" y="276"/>
                    <a:pt x="311" y="276"/>
                  </a:cubicBezTo>
                  <a:cubicBezTo>
                    <a:pt x="519" y="276"/>
                    <a:pt x="588" y="80"/>
                    <a:pt x="588" y="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4"/>
            <p:cNvSpPr/>
            <p:nvPr/>
          </p:nvSpPr>
          <p:spPr>
            <a:xfrm>
              <a:off x="7526299" y="2592230"/>
              <a:ext cx="36625" cy="36625"/>
            </a:xfrm>
            <a:custGeom>
              <a:avLst/>
              <a:gdLst/>
              <a:ahLst/>
              <a:cxnLst/>
              <a:rect l="l" t="t" r="r" b="b"/>
              <a:pathLst>
                <a:path w="1088" h="1088" fill="none" extrusionOk="0">
                  <a:moveTo>
                    <a:pt x="38" y="476"/>
                  </a:moveTo>
                  <a:cubicBezTo>
                    <a:pt x="1" y="754"/>
                    <a:pt x="193" y="1008"/>
                    <a:pt x="471" y="1045"/>
                  </a:cubicBezTo>
                  <a:cubicBezTo>
                    <a:pt x="748" y="1087"/>
                    <a:pt x="1007" y="890"/>
                    <a:pt x="1045" y="612"/>
                  </a:cubicBezTo>
                  <a:cubicBezTo>
                    <a:pt x="1087" y="335"/>
                    <a:pt x="890" y="81"/>
                    <a:pt x="612" y="39"/>
                  </a:cubicBezTo>
                  <a:cubicBezTo>
                    <a:pt x="334" y="1"/>
                    <a:pt x="76" y="194"/>
                    <a:pt x="38" y="476"/>
                  </a:cubicBezTo>
                  <a:close/>
                </a:path>
              </a:pathLst>
            </a:custGeom>
            <a:noFill/>
            <a:ln w="2000" cap="flat" cmpd="sng">
              <a:solidFill>
                <a:schemeClr val="dk1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4"/>
            <p:cNvSpPr/>
            <p:nvPr/>
          </p:nvSpPr>
          <p:spPr>
            <a:xfrm>
              <a:off x="7468500" y="2584185"/>
              <a:ext cx="36456" cy="36591"/>
            </a:xfrm>
            <a:custGeom>
              <a:avLst/>
              <a:gdLst/>
              <a:ahLst/>
              <a:cxnLst/>
              <a:rect l="l" t="t" r="r" b="b"/>
              <a:pathLst>
                <a:path w="1083" h="1087" fill="none" extrusionOk="0">
                  <a:moveTo>
                    <a:pt x="38" y="470"/>
                  </a:moveTo>
                  <a:cubicBezTo>
                    <a:pt x="1" y="753"/>
                    <a:pt x="194" y="1007"/>
                    <a:pt x="471" y="1044"/>
                  </a:cubicBezTo>
                  <a:cubicBezTo>
                    <a:pt x="749" y="1087"/>
                    <a:pt x="1007" y="889"/>
                    <a:pt x="1045" y="612"/>
                  </a:cubicBezTo>
                  <a:cubicBezTo>
                    <a:pt x="1083" y="334"/>
                    <a:pt x="890" y="75"/>
                    <a:pt x="612" y="38"/>
                  </a:cubicBezTo>
                  <a:cubicBezTo>
                    <a:pt x="335" y="0"/>
                    <a:pt x="76" y="193"/>
                    <a:pt x="38" y="470"/>
                  </a:cubicBezTo>
                  <a:close/>
                </a:path>
              </a:pathLst>
            </a:custGeom>
            <a:noFill/>
            <a:ln w="2000" cap="flat" cmpd="sng">
              <a:solidFill>
                <a:schemeClr val="dk1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4"/>
            <p:cNvSpPr/>
            <p:nvPr/>
          </p:nvSpPr>
          <p:spPr>
            <a:xfrm>
              <a:off x="7503644" y="2604753"/>
              <a:ext cx="23968" cy="3501"/>
            </a:xfrm>
            <a:custGeom>
              <a:avLst/>
              <a:gdLst/>
              <a:ahLst/>
              <a:cxnLst/>
              <a:rect l="l" t="t" r="r" b="b"/>
              <a:pathLst>
                <a:path w="712" h="104" fill="none" extrusionOk="0">
                  <a:moveTo>
                    <a:pt x="711" y="104"/>
                  </a:moveTo>
                  <a:lnTo>
                    <a:pt x="1" y="1"/>
                  </a:lnTo>
                </a:path>
              </a:pathLst>
            </a:custGeom>
            <a:noFill/>
            <a:ln w="2000" cap="flat" cmpd="sng">
              <a:solidFill>
                <a:schemeClr val="dk1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4"/>
            <p:cNvSpPr/>
            <p:nvPr/>
          </p:nvSpPr>
          <p:spPr>
            <a:xfrm>
              <a:off x="7561442" y="2605561"/>
              <a:ext cx="25382" cy="7305"/>
            </a:xfrm>
            <a:custGeom>
              <a:avLst/>
              <a:gdLst/>
              <a:ahLst/>
              <a:cxnLst/>
              <a:rect l="l" t="t" r="r" b="b"/>
              <a:pathLst>
                <a:path w="754" h="217" fill="none" extrusionOk="0">
                  <a:moveTo>
                    <a:pt x="1" y="216"/>
                  </a:moveTo>
                  <a:lnTo>
                    <a:pt x="753" y="0"/>
                  </a:lnTo>
                </a:path>
              </a:pathLst>
            </a:custGeom>
            <a:noFill/>
            <a:ln w="2000" cap="rnd" cmpd="sng">
              <a:solidFill>
                <a:schemeClr val="dk1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4"/>
            <p:cNvSpPr/>
            <p:nvPr/>
          </p:nvSpPr>
          <p:spPr>
            <a:xfrm>
              <a:off x="7521249" y="2999814"/>
              <a:ext cx="33427" cy="510492"/>
            </a:xfrm>
            <a:custGeom>
              <a:avLst/>
              <a:gdLst/>
              <a:ahLst/>
              <a:cxnLst/>
              <a:rect l="l" t="t" r="r" b="b"/>
              <a:pathLst>
                <a:path w="993" h="15165" extrusionOk="0">
                  <a:moveTo>
                    <a:pt x="14" y="0"/>
                  </a:moveTo>
                  <a:cubicBezTo>
                    <a:pt x="9" y="381"/>
                    <a:pt x="5" y="842"/>
                    <a:pt x="0" y="1374"/>
                  </a:cubicBezTo>
                  <a:cubicBezTo>
                    <a:pt x="0" y="1901"/>
                    <a:pt x="9" y="2503"/>
                    <a:pt x="19" y="3152"/>
                  </a:cubicBezTo>
                  <a:cubicBezTo>
                    <a:pt x="52" y="4459"/>
                    <a:pt x="113" y="5979"/>
                    <a:pt x="216" y="7601"/>
                  </a:cubicBezTo>
                  <a:cubicBezTo>
                    <a:pt x="428" y="10847"/>
                    <a:pt x="757" y="13660"/>
                    <a:pt x="992" y="15165"/>
                  </a:cubicBezTo>
                  <a:cubicBezTo>
                    <a:pt x="823" y="13650"/>
                    <a:pt x="536" y="10838"/>
                    <a:pt x="325" y="7592"/>
                  </a:cubicBezTo>
                  <a:cubicBezTo>
                    <a:pt x="221" y="5974"/>
                    <a:pt x="146" y="4455"/>
                    <a:pt x="99" y="3152"/>
                  </a:cubicBezTo>
                  <a:cubicBezTo>
                    <a:pt x="80" y="2498"/>
                    <a:pt x="61" y="1901"/>
                    <a:pt x="47" y="1374"/>
                  </a:cubicBezTo>
                  <a:cubicBezTo>
                    <a:pt x="33" y="842"/>
                    <a:pt x="24" y="381"/>
                    <a:pt x="14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4"/>
            <p:cNvSpPr/>
            <p:nvPr/>
          </p:nvSpPr>
          <p:spPr>
            <a:xfrm>
              <a:off x="7710600" y="2916062"/>
              <a:ext cx="106138" cy="167841"/>
            </a:xfrm>
            <a:custGeom>
              <a:avLst/>
              <a:gdLst/>
              <a:ahLst/>
              <a:cxnLst/>
              <a:rect l="l" t="t" r="r" b="b"/>
              <a:pathLst>
                <a:path w="3153" h="4986" extrusionOk="0">
                  <a:moveTo>
                    <a:pt x="1887" y="0"/>
                  </a:moveTo>
                  <a:cubicBezTo>
                    <a:pt x="673" y="1355"/>
                    <a:pt x="1" y="2780"/>
                    <a:pt x="1" y="2780"/>
                  </a:cubicBezTo>
                  <a:cubicBezTo>
                    <a:pt x="132" y="3024"/>
                    <a:pt x="273" y="3297"/>
                    <a:pt x="391" y="3575"/>
                  </a:cubicBezTo>
                  <a:cubicBezTo>
                    <a:pt x="391" y="3575"/>
                    <a:pt x="1520" y="4506"/>
                    <a:pt x="3091" y="4986"/>
                  </a:cubicBezTo>
                  <a:cubicBezTo>
                    <a:pt x="3152" y="4182"/>
                    <a:pt x="3138" y="4125"/>
                    <a:pt x="3114" y="3791"/>
                  </a:cubicBezTo>
                  <a:cubicBezTo>
                    <a:pt x="3114" y="3443"/>
                    <a:pt x="2691" y="2037"/>
                    <a:pt x="1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4"/>
            <p:cNvSpPr/>
            <p:nvPr/>
          </p:nvSpPr>
          <p:spPr>
            <a:xfrm>
              <a:off x="8403473" y="2615491"/>
              <a:ext cx="118660" cy="88398"/>
            </a:xfrm>
            <a:custGeom>
              <a:avLst/>
              <a:gdLst/>
              <a:ahLst/>
              <a:cxnLst/>
              <a:rect l="l" t="t" r="r" b="b"/>
              <a:pathLst>
                <a:path w="3525" h="2626" extrusionOk="0">
                  <a:moveTo>
                    <a:pt x="1098" y="1"/>
                  </a:moveTo>
                  <a:cubicBezTo>
                    <a:pt x="1083" y="1"/>
                    <a:pt x="1069" y="6"/>
                    <a:pt x="1059" y="15"/>
                  </a:cubicBezTo>
                  <a:cubicBezTo>
                    <a:pt x="730" y="331"/>
                    <a:pt x="396" y="782"/>
                    <a:pt x="344" y="853"/>
                  </a:cubicBezTo>
                  <a:cubicBezTo>
                    <a:pt x="180" y="1069"/>
                    <a:pt x="1" y="1873"/>
                    <a:pt x="1" y="1873"/>
                  </a:cubicBezTo>
                  <a:cubicBezTo>
                    <a:pt x="1" y="1873"/>
                    <a:pt x="125" y="2625"/>
                    <a:pt x="524" y="2625"/>
                  </a:cubicBezTo>
                  <a:cubicBezTo>
                    <a:pt x="598" y="2625"/>
                    <a:pt x="682" y="2599"/>
                    <a:pt x="777" y="2537"/>
                  </a:cubicBezTo>
                  <a:cubicBezTo>
                    <a:pt x="777" y="2537"/>
                    <a:pt x="2221" y="1991"/>
                    <a:pt x="2532" y="1817"/>
                  </a:cubicBezTo>
                  <a:cubicBezTo>
                    <a:pt x="2833" y="1619"/>
                    <a:pt x="3524" y="1088"/>
                    <a:pt x="3510" y="999"/>
                  </a:cubicBezTo>
                  <a:cubicBezTo>
                    <a:pt x="3501" y="947"/>
                    <a:pt x="3435" y="872"/>
                    <a:pt x="3388" y="857"/>
                  </a:cubicBezTo>
                  <a:cubicBezTo>
                    <a:pt x="3453" y="801"/>
                    <a:pt x="3496" y="759"/>
                    <a:pt x="3491" y="740"/>
                  </a:cubicBezTo>
                  <a:cubicBezTo>
                    <a:pt x="3482" y="683"/>
                    <a:pt x="3411" y="580"/>
                    <a:pt x="3359" y="575"/>
                  </a:cubicBezTo>
                  <a:lnTo>
                    <a:pt x="3317" y="575"/>
                  </a:lnTo>
                  <a:cubicBezTo>
                    <a:pt x="3341" y="552"/>
                    <a:pt x="3350" y="533"/>
                    <a:pt x="3350" y="523"/>
                  </a:cubicBezTo>
                  <a:cubicBezTo>
                    <a:pt x="3336" y="467"/>
                    <a:pt x="3251" y="401"/>
                    <a:pt x="3199" y="396"/>
                  </a:cubicBezTo>
                  <a:cubicBezTo>
                    <a:pt x="3162" y="396"/>
                    <a:pt x="3077" y="420"/>
                    <a:pt x="2964" y="458"/>
                  </a:cubicBezTo>
                  <a:cubicBezTo>
                    <a:pt x="2942" y="391"/>
                    <a:pt x="2866" y="358"/>
                    <a:pt x="2822" y="358"/>
                  </a:cubicBezTo>
                  <a:cubicBezTo>
                    <a:pt x="2819" y="358"/>
                    <a:pt x="2816" y="359"/>
                    <a:pt x="2814" y="359"/>
                  </a:cubicBezTo>
                  <a:cubicBezTo>
                    <a:pt x="2635" y="396"/>
                    <a:pt x="2127" y="655"/>
                    <a:pt x="1802" y="730"/>
                  </a:cubicBezTo>
                  <a:cubicBezTo>
                    <a:pt x="1506" y="801"/>
                    <a:pt x="1135" y="829"/>
                    <a:pt x="918" y="853"/>
                  </a:cubicBezTo>
                  <a:cubicBezTo>
                    <a:pt x="937" y="749"/>
                    <a:pt x="1055" y="603"/>
                    <a:pt x="1130" y="462"/>
                  </a:cubicBezTo>
                  <a:cubicBezTo>
                    <a:pt x="1292" y="139"/>
                    <a:pt x="1175" y="1"/>
                    <a:pt x="1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4"/>
            <p:cNvSpPr/>
            <p:nvPr/>
          </p:nvSpPr>
          <p:spPr>
            <a:xfrm>
              <a:off x="8468711" y="2644172"/>
              <a:ext cx="48339" cy="21578"/>
            </a:xfrm>
            <a:custGeom>
              <a:avLst/>
              <a:gdLst/>
              <a:ahLst/>
              <a:cxnLst/>
              <a:rect l="l" t="t" r="r" b="b"/>
              <a:pathLst>
                <a:path w="1436" h="641" extrusionOk="0">
                  <a:moveTo>
                    <a:pt x="1436" y="1"/>
                  </a:moveTo>
                  <a:cubicBezTo>
                    <a:pt x="1290" y="62"/>
                    <a:pt x="1026" y="198"/>
                    <a:pt x="735" y="363"/>
                  </a:cubicBezTo>
                  <a:cubicBezTo>
                    <a:pt x="697" y="386"/>
                    <a:pt x="659" y="405"/>
                    <a:pt x="626" y="424"/>
                  </a:cubicBezTo>
                  <a:cubicBezTo>
                    <a:pt x="589" y="443"/>
                    <a:pt x="556" y="466"/>
                    <a:pt x="523" y="481"/>
                  </a:cubicBezTo>
                  <a:cubicBezTo>
                    <a:pt x="452" y="504"/>
                    <a:pt x="382" y="528"/>
                    <a:pt x="316" y="546"/>
                  </a:cubicBezTo>
                  <a:cubicBezTo>
                    <a:pt x="189" y="584"/>
                    <a:pt x="76" y="612"/>
                    <a:pt x="1" y="640"/>
                  </a:cubicBezTo>
                  <a:cubicBezTo>
                    <a:pt x="81" y="631"/>
                    <a:pt x="194" y="612"/>
                    <a:pt x="325" y="584"/>
                  </a:cubicBezTo>
                  <a:cubicBezTo>
                    <a:pt x="391" y="570"/>
                    <a:pt x="467" y="551"/>
                    <a:pt x="542" y="528"/>
                  </a:cubicBezTo>
                  <a:cubicBezTo>
                    <a:pt x="579" y="513"/>
                    <a:pt x="612" y="490"/>
                    <a:pt x="650" y="471"/>
                  </a:cubicBezTo>
                  <a:cubicBezTo>
                    <a:pt x="688" y="452"/>
                    <a:pt x="721" y="433"/>
                    <a:pt x="758" y="410"/>
                  </a:cubicBezTo>
                  <a:cubicBezTo>
                    <a:pt x="1055" y="245"/>
                    <a:pt x="1304" y="90"/>
                    <a:pt x="1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4"/>
            <p:cNvSpPr/>
            <p:nvPr/>
          </p:nvSpPr>
          <p:spPr>
            <a:xfrm>
              <a:off x="8465076" y="2634847"/>
              <a:ext cx="50090" cy="20938"/>
            </a:xfrm>
            <a:custGeom>
              <a:avLst/>
              <a:gdLst/>
              <a:ahLst/>
              <a:cxnLst/>
              <a:rect l="l" t="t" r="r" b="b"/>
              <a:pathLst>
                <a:path w="1488" h="622" extrusionOk="0">
                  <a:moveTo>
                    <a:pt x="1487" y="0"/>
                  </a:moveTo>
                  <a:lnTo>
                    <a:pt x="1487" y="0"/>
                  </a:lnTo>
                  <a:cubicBezTo>
                    <a:pt x="1337" y="71"/>
                    <a:pt x="1073" y="212"/>
                    <a:pt x="763" y="362"/>
                  </a:cubicBezTo>
                  <a:cubicBezTo>
                    <a:pt x="607" y="442"/>
                    <a:pt x="457" y="494"/>
                    <a:pt x="321" y="532"/>
                  </a:cubicBezTo>
                  <a:cubicBezTo>
                    <a:pt x="189" y="569"/>
                    <a:pt x="76" y="602"/>
                    <a:pt x="1" y="621"/>
                  </a:cubicBezTo>
                  <a:cubicBezTo>
                    <a:pt x="81" y="616"/>
                    <a:pt x="194" y="602"/>
                    <a:pt x="335" y="569"/>
                  </a:cubicBezTo>
                  <a:cubicBezTo>
                    <a:pt x="466" y="541"/>
                    <a:pt x="626" y="489"/>
                    <a:pt x="786" y="414"/>
                  </a:cubicBezTo>
                  <a:cubicBezTo>
                    <a:pt x="1097" y="259"/>
                    <a:pt x="1355" y="99"/>
                    <a:pt x="14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4"/>
            <p:cNvSpPr/>
            <p:nvPr/>
          </p:nvSpPr>
          <p:spPr>
            <a:xfrm>
              <a:off x="8459858" y="2631043"/>
              <a:ext cx="43559" cy="16192"/>
            </a:xfrm>
            <a:custGeom>
              <a:avLst/>
              <a:gdLst/>
              <a:ahLst/>
              <a:cxnLst/>
              <a:rect l="l" t="t" r="r" b="b"/>
              <a:pathLst>
                <a:path w="1294" h="481" extrusionOk="0">
                  <a:moveTo>
                    <a:pt x="1294" y="0"/>
                  </a:moveTo>
                  <a:cubicBezTo>
                    <a:pt x="1162" y="47"/>
                    <a:pt x="927" y="156"/>
                    <a:pt x="659" y="273"/>
                  </a:cubicBezTo>
                  <a:cubicBezTo>
                    <a:pt x="527" y="330"/>
                    <a:pt x="391" y="363"/>
                    <a:pt x="278" y="395"/>
                  </a:cubicBezTo>
                  <a:cubicBezTo>
                    <a:pt x="165" y="428"/>
                    <a:pt x="66" y="457"/>
                    <a:pt x="0" y="480"/>
                  </a:cubicBezTo>
                  <a:cubicBezTo>
                    <a:pt x="71" y="475"/>
                    <a:pt x="170" y="457"/>
                    <a:pt x="287" y="433"/>
                  </a:cubicBezTo>
                  <a:cubicBezTo>
                    <a:pt x="400" y="410"/>
                    <a:pt x="537" y="381"/>
                    <a:pt x="678" y="325"/>
                  </a:cubicBezTo>
                  <a:cubicBezTo>
                    <a:pt x="951" y="207"/>
                    <a:pt x="1176" y="76"/>
                    <a:pt x="1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4"/>
            <p:cNvSpPr/>
            <p:nvPr/>
          </p:nvSpPr>
          <p:spPr>
            <a:xfrm>
              <a:off x="7723594" y="2675377"/>
              <a:ext cx="719199" cy="828636"/>
            </a:xfrm>
            <a:custGeom>
              <a:avLst/>
              <a:gdLst/>
              <a:ahLst/>
              <a:cxnLst/>
              <a:rect l="l" t="t" r="r" b="b"/>
              <a:pathLst>
                <a:path w="21365" h="24616" extrusionOk="0">
                  <a:moveTo>
                    <a:pt x="5353" y="6915"/>
                  </a:moveTo>
                  <a:cubicBezTo>
                    <a:pt x="5353" y="6915"/>
                    <a:pt x="5344" y="8637"/>
                    <a:pt x="5113" y="11562"/>
                  </a:cubicBezTo>
                  <a:cubicBezTo>
                    <a:pt x="4196" y="10748"/>
                    <a:pt x="3265" y="9850"/>
                    <a:pt x="3288" y="9587"/>
                  </a:cubicBezTo>
                  <a:cubicBezTo>
                    <a:pt x="3378" y="9032"/>
                    <a:pt x="5353" y="6915"/>
                    <a:pt x="5353" y="6915"/>
                  </a:cubicBezTo>
                  <a:close/>
                  <a:moveTo>
                    <a:pt x="20217" y="0"/>
                  </a:moveTo>
                  <a:lnTo>
                    <a:pt x="17644" y="5156"/>
                  </a:lnTo>
                  <a:cubicBezTo>
                    <a:pt x="17644" y="5156"/>
                    <a:pt x="14652" y="2305"/>
                    <a:pt x="14031" y="1952"/>
                  </a:cubicBezTo>
                  <a:cubicBezTo>
                    <a:pt x="13509" y="1656"/>
                    <a:pt x="12253" y="1388"/>
                    <a:pt x="10913" y="1317"/>
                  </a:cubicBezTo>
                  <a:cubicBezTo>
                    <a:pt x="10715" y="1308"/>
                    <a:pt x="10515" y="1303"/>
                    <a:pt x="10314" y="1303"/>
                  </a:cubicBezTo>
                  <a:cubicBezTo>
                    <a:pt x="10034" y="1303"/>
                    <a:pt x="9755" y="1312"/>
                    <a:pt x="9483" y="1332"/>
                  </a:cubicBezTo>
                  <a:cubicBezTo>
                    <a:pt x="9356" y="1341"/>
                    <a:pt x="9224" y="1355"/>
                    <a:pt x="9088" y="1364"/>
                  </a:cubicBezTo>
                  <a:cubicBezTo>
                    <a:pt x="8072" y="1454"/>
                    <a:pt x="6854" y="1604"/>
                    <a:pt x="5979" y="1844"/>
                  </a:cubicBezTo>
                  <a:cubicBezTo>
                    <a:pt x="5617" y="1943"/>
                    <a:pt x="5315" y="2056"/>
                    <a:pt x="5104" y="2188"/>
                  </a:cubicBezTo>
                  <a:cubicBezTo>
                    <a:pt x="4812" y="2427"/>
                    <a:pt x="4328" y="3015"/>
                    <a:pt x="3777" y="3768"/>
                  </a:cubicBezTo>
                  <a:cubicBezTo>
                    <a:pt x="2206" y="5899"/>
                    <a:pt x="71" y="9337"/>
                    <a:pt x="66" y="9841"/>
                  </a:cubicBezTo>
                  <a:cubicBezTo>
                    <a:pt x="0" y="10706"/>
                    <a:pt x="3034" y="12381"/>
                    <a:pt x="4958" y="13354"/>
                  </a:cubicBezTo>
                  <a:cubicBezTo>
                    <a:pt x="4685" y="16214"/>
                    <a:pt x="4224" y="19869"/>
                    <a:pt x="3453" y="23999"/>
                  </a:cubicBezTo>
                  <a:cubicBezTo>
                    <a:pt x="3453" y="23999"/>
                    <a:pt x="5903" y="24587"/>
                    <a:pt x="9088" y="24615"/>
                  </a:cubicBezTo>
                  <a:cubicBezTo>
                    <a:pt x="9167" y="24616"/>
                    <a:pt x="9246" y="24616"/>
                    <a:pt x="9326" y="24616"/>
                  </a:cubicBezTo>
                  <a:cubicBezTo>
                    <a:pt x="10882" y="24616"/>
                    <a:pt x="12603" y="24481"/>
                    <a:pt x="14295" y="24079"/>
                  </a:cubicBezTo>
                  <a:cubicBezTo>
                    <a:pt x="14295" y="24079"/>
                    <a:pt x="15579" y="14220"/>
                    <a:pt x="14789" y="7239"/>
                  </a:cubicBezTo>
                  <a:lnTo>
                    <a:pt x="14789" y="7239"/>
                  </a:lnTo>
                  <a:cubicBezTo>
                    <a:pt x="14789" y="7240"/>
                    <a:pt x="16971" y="8872"/>
                    <a:pt x="17917" y="8890"/>
                  </a:cubicBezTo>
                  <a:cubicBezTo>
                    <a:pt x="17919" y="8890"/>
                    <a:pt x="17921" y="8890"/>
                    <a:pt x="17923" y="8890"/>
                  </a:cubicBezTo>
                  <a:cubicBezTo>
                    <a:pt x="19380" y="8890"/>
                    <a:pt x="21364" y="607"/>
                    <a:pt x="21364" y="607"/>
                  </a:cubicBezTo>
                  <a:lnTo>
                    <a:pt x="202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4"/>
            <p:cNvSpPr/>
            <p:nvPr/>
          </p:nvSpPr>
          <p:spPr>
            <a:xfrm>
              <a:off x="7980135" y="2565974"/>
              <a:ext cx="140911" cy="433876"/>
            </a:xfrm>
            <a:custGeom>
              <a:avLst/>
              <a:gdLst/>
              <a:ahLst/>
              <a:cxnLst/>
              <a:rect l="l" t="t" r="r" b="b"/>
              <a:pathLst>
                <a:path w="4186" h="12889" extrusionOk="0">
                  <a:moveTo>
                    <a:pt x="2887" y="0"/>
                  </a:moveTo>
                  <a:cubicBezTo>
                    <a:pt x="2887" y="0"/>
                    <a:pt x="2544" y="569"/>
                    <a:pt x="1189" y="903"/>
                  </a:cubicBezTo>
                  <a:cubicBezTo>
                    <a:pt x="902" y="974"/>
                    <a:pt x="1152" y="1552"/>
                    <a:pt x="775" y="1595"/>
                  </a:cubicBezTo>
                  <a:cubicBezTo>
                    <a:pt x="599" y="1409"/>
                    <a:pt x="447" y="1334"/>
                    <a:pt x="329" y="1334"/>
                  </a:cubicBezTo>
                  <a:cubicBezTo>
                    <a:pt x="92" y="1334"/>
                    <a:pt x="0" y="1641"/>
                    <a:pt x="155" y="1962"/>
                  </a:cubicBezTo>
                  <a:cubicBezTo>
                    <a:pt x="380" y="2437"/>
                    <a:pt x="799" y="2517"/>
                    <a:pt x="799" y="2517"/>
                  </a:cubicBezTo>
                  <a:cubicBezTo>
                    <a:pt x="799" y="2517"/>
                    <a:pt x="982" y="2785"/>
                    <a:pt x="1279" y="3081"/>
                  </a:cubicBezTo>
                  <a:cubicBezTo>
                    <a:pt x="1354" y="3156"/>
                    <a:pt x="1434" y="3236"/>
                    <a:pt x="1523" y="3307"/>
                  </a:cubicBezTo>
                  <a:lnTo>
                    <a:pt x="1467" y="4619"/>
                  </a:lnTo>
                  <a:lnTo>
                    <a:pt x="2610" y="12888"/>
                  </a:lnTo>
                  <a:lnTo>
                    <a:pt x="3292" y="4619"/>
                  </a:lnTo>
                  <a:lnTo>
                    <a:pt x="3287" y="3744"/>
                  </a:lnTo>
                  <a:cubicBezTo>
                    <a:pt x="3993" y="3387"/>
                    <a:pt x="4162" y="2328"/>
                    <a:pt x="4181" y="1510"/>
                  </a:cubicBezTo>
                  <a:cubicBezTo>
                    <a:pt x="4186" y="1421"/>
                    <a:pt x="4186" y="1336"/>
                    <a:pt x="4181" y="1256"/>
                  </a:cubicBezTo>
                  <a:cubicBezTo>
                    <a:pt x="4181" y="1176"/>
                    <a:pt x="4181" y="1105"/>
                    <a:pt x="4176" y="1035"/>
                  </a:cubicBezTo>
                  <a:cubicBezTo>
                    <a:pt x="4167" y="687"/>
                    <a:pt x="4134" y="452"/>
                    <a:pt x="4134" y="452"/>
                  </a:cubicBezTo>
                  <a:cubicBezTo>
                    <a:pt x="4134" y="452"/>
                    <a:pt x="4131" y="452"/>
                    <a:pt x="4125" y="452"/>
                  </a:cubicBezTo>
                  <a:cubicBezTo>
                    <a:pt x="4052" y="452"/>
                    <a:pt x="3532" y="436"/>
                    <a:pt x="28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4"/>
            <p:cNvSpPr/>
            <p:nvPr/>
          </p:nvSpPr>
          <p:spPr>
            <a:xfrm>
              <a:off x="7781695" y="2495418"/>
              <a:ext cx="346791" cy="306867"/>
            </a:xfrm>
            <a:custGeom>
              <a:avLst/>
              <a:gdLst/>
              <a:ahLst/>
              <a:cxnLst/>
              <a:rect l="l" t="t" r="r" b="b"/>
              <a:pathLst>
                <a:path w="10302" h="9116" extrusionOk="0">
                  <a:moveTo>
                    <a:pt x="4154" y="1"/>
                  </a:moveTo>
                  <a:cubicBezTo>
                    <a:pt x="3859" y="1"/>
                    <a:pt x="3570" y="75"/>
                    <a:pt x="3331" y="243"/>
                  </a:cubicBezTo>
                  <a:cubicBezTo>
                    <a:pt x="3208" y="328"/>
                    <a:pt x="3100" y="436"/>
                    <a:pt x="3034" y="572"/>
                  </a:cubicBezTo>
                  <a:cubicBezTo>
                    <a:pt x="2945" y="760"/>
                    <a:pt x="2940" y="981"/>
                    <a:pt x="2969" y="1188"/>
                  </a:cubicBezTo>
                  <a:cubicBezTo>
                    <a:pt x="3016" y="1532"/>
                    <a:pt x="3143" y="1866"/>
                    <a:pt x="3152" y="2214"/>
                  </a:cubicBezTo>
                  <a:cubicBezTo>
                    <a:pt x="3161" y="2557"/>
                    <a:pt x="3011" y="2947"/>
                    <a:pt x="2686" y="3070"/>
                  </a:cubicBezTo>
                  <a:cubicBezTo>
                    <a:pt x="2585" y="3107"/>
                    <a:pt x="2477" y="3115"/>
                    <a:pt x="2368" y="3115"/>
                  </a:cubicBezTo>
                  <a:cubicBezTo>
                    <a:pt x="2295" y="3115"/>
                    <a:pt x="2222" y="3112"/>
                    <a:pt x="2149" y="3112"/>
                  </a:cubicBezTo>
                  <a:cubicBezTo>
                    <a:pt x="2058" y="3112"/>
                    <a:pt x="1968" y="3117"/>
                    <a:pt x="1882" y="3140"/>
                  </a:cubicBezTo>
                  <a:cubicBezTo>
                    <a:pt x="1562" y="3234"/>
                    <a:pt x="1351" y="3597"/>
                    <a:pt x="1426" y="3916"/>
                  </a:cubicBezTo>
                  <a:cubicBezTo>
                    <a:pt x="1473" y="4105"/>
                    <a:pt x="1595" y="4260"/>
                    <a:pt x="1708" y="4420"/>
                  </a:cubicBezTo>
                  <a:cubicBezTo>
                    <a:pt x="1877" y="4664"/>
                    <a:pt x="2018" y="4932"/>
                    <a:pt x="2080" y="5224"/>
                  </a:cubicBezTo>
                  <a:cubicBezTo>
                    <a:pt x="2117" y="5436"/>
                    <a:pt x="2108" y="5666"/>
                    <a:pt x="1981" y="5836"/>
                  </a:cubicBezTo>
                  <a:cubicBezTo>
                    <a:pt x="1769" y="6118"/>
                    <a:pt x="1365" y="6113"/>
                    <a:pt x="1021" y="6184"/>
                  </a:cubicBezTo>
                  <a:cubicBezTo>
                    <a:pt x="584" y="6278"/>
                    <a:pt x="170" y="6574"/>
                    <a:pt x="52" y="7007"/>
                  </a:cubicBezTo>
                  <a:cubicBezTo>
                    <a:pt x="1" y="7195"/>
                    <a:pt x="5" y="7392"/>
                    <a:pt x="48" y="7585"/>
                  </a:cubicBezTo>
                  <a:cubicBezTo>
                    <a:pt x="208" y="8361"/>
                    <a:pt x="904" y="8978"/>
                    <a:pt x="1689" y="9095"/>
                  </a:cubicBezTo>
                  <a:cubicBezTo>
                    <a:pt x="1779" y="9110"/>
                    <a:pt x="1872" y="9116"/>
                    <a:pt x="1965" y="9116"/>
                  </a:cubicBezTo>
                  <a:cubicBezTo>
                    <a:pt x="1994" y="9116"/>
                    <a:pt x="2023" y="9115"/>
                    <a:pt x="2051" y="9114"/>
                  </a:cubicBezTo>
                  <a:cubicBezTo>
                    <a:pt x="2602" y="8361"/>
                    <a:pt x="3086" y="7773"/>
                    <a:pt x="3378" y="7534"/>
                  </a:cubicBezTo>
                  <a:cubicBezTo>
                    <a:pt x="3589" y="7402"/>
                    <a:pt x="3891" y="7289"/>
                    <a:pt x="4253" y="7190"/>
                  </a:cubicBezTo>
                  <a:cubicBezTo>
                    <a:pt x="4337" y="6790"/>
                    <a:pt x="4337" y="6367"/>
                    <a:pt x="4243" y="5967"/>
                  </a:cubicBezTo>
                  <a:cubicBezTo>
                    <a:pt x="4102" y="5379"/>
                    <a:pt x="3886" y="4947"/>
                    <a:pt x="4413" y="4589"/>
                  </a:cubicBezTo>
                  <a:cubicBezTo>
                    <a:pt x="5038" y="4166"/>
                    <a:pt x="5010" y="2933"/>
                    <a:pt x="4685" y="2548"/>
                  </a:cubicBezTo>
                  <a:cubicBezTo>
                    <a:pt x="4329" y="2116"/>
                    <a:pt x="4606" y="1433"/>
                    <a:pt x="5106" y="1433"/>
                  </a:cubicBezTo>
                  <a:cubicBezTo>
                    <a:pt x="5206" y="1433"/>
                    <a:pt x="5314" y="1460"/>
                    <a:pt x="5429" y="1522"/>
                  </a:cubicBezTo>
                  <a:cubicBezTo>
                    <a:pt x="5278" y="1866"/>
                    <a:pt x="5203" y="2284"/>
                    <a:pt x="5250" y="2811"/>
                  </a:cubicBezTo>
                  <a:cubicBezTo>
                    <a:pt x="5394" y="4350"/>
                    <a:pt x="6552" y="5177"/>
                    <a:pt x="7158" y="5177"/>
                  </a:cubicBezTo>
                  <a:cubicBezTo>
                    <a:pt x="7164" y="5177"/>
                    <a:pt x="7169" y="5177"/>
                    <a:pt x="7174" y="5177"/>
                  </a:cubicBezTo>
                  <a:cubicBezTo>
                    <a:pt x="6877" y="4881"/>
                    <a:pt x="6694" y="4613"/>
                    <a:pt x="6694" y="4613"/>
                  </a:cubicBezTo>
                  <a:cubicBezTo>
                    <a:pt x="6694" y="4613"/>
                    <a:pt x="6275" y="4533"/>
                    <a:pt x="6050" y="4058"/>
                  </a:cubicBezTo>
                  <a:cubicBezTo>
                    <a:pt x="5895" y="3737"/>
                    <a:pt x="5987" y="3430"/>
                    <a:pt x="6224" y="3430"/>
                  </a:cubicBezTo>
                  <a:cubicBezTo>
                    <a:pt x="6342" y="3430"/>
                    <a:pt x="6494" y="3505"/>
                    <a:pt x="6670" y="3691"/>
                  </a:cubicBezTo>
                  <a:cubicBezTo>
                    <a:pt x="7047" y="3648"/>
                    <a:pt x="6797" y="3070"/>
                    <a:pt x="7084" y="2999"/>
                  </a:cubicBezTo>
                  <a:cubicBezTo>
                    <a:pt x="8439" y="2665"/>
                    <a:pt x="8782" y="2096"/>
                    <a:pt x="8782" y="2096"/>
                  </a:cubicBezTo>
                  <a:cubicBezTo>
                    <a:pt x="9427" y="2532"/>
                    <a:pt x="9947" y="2548"/>
                    <a:pt x="10020" y="2548"/>
                  </a:cubicBezTo>
                  <a:cubicBezTo>
                    <a:pt x="10026" y="2548"/>
                    <a:pt x="10029" y="2548"/>
                    <a:pt x="10029" y="2548"/>
                  </a:cubicBezTo>
                  <a:cubicBezTo>
                    <a:pt x="10029" y="2548"/>
                    <a:pt x="10062" y="2783"/>
                    <a:pt x="10071" y="3131"/>
                  </a:cubicBezTo>
                  <a:cubicBezTo>
                    <a:pt x="10208" y="2835"/>
                    <a:pt x="10302" y="2350"/>
                    <a:pt x="10104" y="1645"/>
                  </a:cubicBezTo>
                  <a:cubicBezTo>
                    <a:pt x="9773" y="455"/>
                    <a:pt x="8641" y="91"/>
                    <a:pt x="7731" y="91"/>
                  </a:cubicBezTo>
                  <a:cubicBezTo>
                    <a:pt x="7284" y="91"/>
                    <a:pt x="6890" y="179"/>
                    <a:pt x="6670" y="299"/>
                  </a:cubicBezTo>
                  <a:cubicBezTo>
                    <a:pt x="6398" y="445"/>
                    <a:pt x="6125" y="624"/>
                    <a:pt x="5890" y="859"/>
                  </a:cubicBezTo>
                  <a:cubicBezTo>
                    <a:pt x="5607" y="582"/>
                    <a:pt x="5297" y="332"/>
                    <a:pt x="4939" y="172"/>
                  </a:cubicBezTo>
                  <a:cubicBezTo>
                    <a:pt x="4695" y="63"/>
                    <a:pt x="4422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4"/>
            <p:cNvSpPr/>
            <p:nvPr/>
          </p:nvSpPr>
          <p:spPr>
            <a:xfrm>
              <a:off x="7955864" y="2721460"/>
              <a:ext cx="112130" cy="278389"/>
            </a:xfrm>
            <a:custGeom>
              <a:avLst/>
              <a:gdLst/>
              <a:ahLst/>
              <a:cxnLst/>
              <a:rect l="l" t="t" r="r" b="b"/>
              <a:pathLst>
                <a:path w="3331" h="8270" extrusionOk="0">
                  <a:moveTo>
                    <a:pt x="2188" y="0"/>
                  </a:moveTo>
                  <a:cubicBezTo>
                    <a:pt x="1929" y="122"/>
                    <a:pt x="1623" y="278"/>
                    <a:pt x="1271" y="456"/>
                  </a:cubicBezTo>
                  <a:cubicBezTo>
                    <a:pt x="1092" y="541"/>
                    <a:pt x="904" y="640"/>
                    <a:pt x="706" y="739"/>
                  </a:cubicBezTo>
                  <a:cubicBezTo>
                    <a:pt x="480" y="852"/>
                    <a:pt x="245" y="969"/>
                    <a:pt x="1" y="1096"/>
                  </a:cubicBezTo>
                  <a:cubicBezTo>
                    <a:pt x="452" y="1251"/>
                    <a:pt x="946" y="1421"/>
                    <a:pt x="1468" y="1599"/>
                  </a:cubicBezTo>
                  <a:cubicBezTo>
                    <a:pt x="1224" y="1708"/>
                    <a:pt x="974" y="1816"/>
                    <a:pt x="716" y="1929"/>
                  </a:cubicBezTo>
                  <a:cubicBezTo>
                    <a:pt x="843" y="2244"/>
                    <a:pt x="970" y="2564"/>
                    <a:pt x="1101" y="2888"/>
                  </a:cubicBezTo>
                  <a:cubicBezTo>
                    <a:pt x="2033" y="5198"/>
                    <a:pt x="2865" y="7202"/>
                    <a:pt x="3331" y="8269"/>
                  </a:cubicBezTo>
                  <a:cubicBezTo>
                    <a:pt x="2926" y="7178"/>
                    <a:pt x="2136" y="5160"/>
                    <a:pt x="1205" y="2851"/>
                  </a:cubicBezTo>
                  <a:cubicBezTo>
                    <a:pt x="1087" y="2554"/>
                    <a:pt x="970" y="2267"/>
                    <a:pt x="857" y="1985"/>
                  </a:cubicBezTo>
                  <a:cubicBezTo>
                    <a:pt x="1158" y="1849"/>
                    <a:pt x="1459" y="1717"/>
                    <a:pt x="1746" y="1590"/>
                  </a:cubicBezTo>
                  <a:cubicBezTo>
                    <a:pt x="1435" y="1487"/>
                    <a:pt x="1134" y="1388"/>
                    <a:pt x="843" y="1289"/>
                  </a:cubicBezTo>
                  <a:cubicBezTo>
                    <a:pt x="716" y="1247"/>
                    <a:pt x="593" y="1209"/>
                    <a:pt x="471" y="1167"/>
                  </a:cubicBezTo>
                  <a:cubicBezTo>
                    <a:pt x="410" y="1148"/>
                    <a:pt x="349" y="1129"/>
                    <a:pt x="292" y="1110"/>
                  </a:cubicBezTo>
                  <a:lnTo>
                    <a:pt x="226" y="1087"/>
                  </a:lnTo>
                  <a:lnTo>
                    <a:pt x="198" y="1082"/>
                  </a:lnTo>
                  <a:cubicBezTo>
                    <a:pt x="598" y="866"/>
                    <a:pt x="965" y="668"/>
                    <a:pt x="1289" y="494"/>
                  </a:cubicBezTo>
                  <a:cubicBezTo>
                    <a:pt x="1638" y="306"/>
                    <a:pt x="1939" y="137"/>
                    <a:pt x="2188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4"/>
            <p:cNvSpPr/>
            <p:nvPr/>
          </p:nvSpPr>
          <p:spPr>
            <a:xfrm>
              <a:off x="8067960" y="2721460"/>
              <a:ext cx="89812" cy="278389"/>
            </a:xfrm>
            <a:custGeom>
              <a:avLst/>
              <a:gdLst/>
              <a:ahLst/>
              <a:cxnLst/>
              <a:rect l="l" t="t" r="r" b="b"/>
              <a:pathLst>
                <a:path w="2668" h="8270" extrusionOk="0">
                  <a:moveTo>
                    <a:pt x="683" y="0"/>
                  </a:moveTo>
                  <a:cubicBezTo>
                    <a:pt x="909" y="141"/>
                    <a:pt x="1177" y="311"/>
                    <a:pt x="1487" y="503"/>
                  </a:cubicBezTo>
                  <a:cubicBezTo>
                    <a:pt x="1774" y="677"/>
                    <a:pt x="2099" y="875"/>
                    <a:pt x="2451" y="1091"/>
                  </a:cubicBezTo>
                  <a:cubicBezTo>
                    <a:pt x="2433" y="1091"/>
                    <a:pt x="2419" y="1096"/>
                    <a:pt x="2400" y="1101"/>
                  </a:cubicBezTo>
                  <a:cubicBezTo>
                    <a:pt x="2348" y="1106"/>
                    <a:pt x="2296" y="1115"/>
                    <a:pt x="2245" y="1124"/>
                  </a:cubicBezTo>
                  <a:cubicBezTo>
                    <a:pt x="2141" y="1143"/>
                    <a:pt x="2038" y="1162"/>
                    <a:pt x="1929" y="1181"/>
                  </a:cubicBezTo>
                  <a:cubicBezTo>
                    <a:pt x="1685" y="1223"/>
                    <a:pt x="1431" y="1270"/>
                    <a:pt x="1167" y="1317"/>
                  </a:cubicBezTo>
                  <a:cubicBezTo>
                    <a:pt x="1403" y="1557"/>
                    <a:pt x="1642" y="1806"/>
                    <a:pt x="1892" y="2060"/>
                  </a:cubicBezTo>
                  <a:cubicBezTo>
                    <a:pt x="1793" y="2371"/>
                    <a:pt x="1694" y="2686"/>
                    <a:pt x="1591" y="3011"/>
                  </a:cubicBezTo>
                  <a:cubicBezTo>
                    <a:pt x="890" y="5254"/>
                    <a:pt x="297" y="7211"/>
                    <a:pt x="1" y="8269"/>
                  </a:cubicBezTo>
                  <a:cubicBezTo>
                    <a:pt x="358" y="7230"/>
                    <a:pt x="993" y="5282"/>
                    <a:pt x="1694" y="3043"/>
                  </a:cubicBezTo>
                  <a:cubicBezTo>
                    <a:pt x="1802" y="2700"/>
                    <a:pt x="1911" y="2361"/>
                    <a:pt x="2014" y="2032"/>
                  </a:cubicBezTo>
                  <a:cubicBezTo>
                    <a:pt x="1788" y="1806"/>
                    <a:pt x="1577" y="1590"/>
                    <a:pt x="1370" y="1378"/>
                  </a:cubicBezTo>
                  <a:cubicBezTo>
                    <a:pt x="1831" y="1289"/>
                    <a:pt x="2263" y="1209"/>
                    <a:pt x="2668" y="1129"/>
                  </a:cubicBezTo>
                  <a:cubicBezTo>
                    <a:pt x="2437" y="997"/>
                    <a:pt x="2221" y="875"/>
                    <a:pt x="2019" y="753"/>
                  </a:cubicBezTo>
                  <a:cubicBezTo>
                    <a:pt x="1840" y="654"/>
                    <a:pt x="1671" y="555"/>
                    <a:pt x="1511" y="466"/>
                  </a:cubicBezTo>
                  <a:cubicBezTo>
                    <a:pt x="1191" y="282"/>
                    <a:pt x="913" y="127"/>
                    <a:pt x="683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4"/>
            <p:cNvSpPr/>
            <p:nvPr/>
          </p:nvSpPr>
          <p:spPr>
            <a:xfrm>
              <a:off x="8029484" y="2999814"/>
              <a:ext cx="40260" cy="504163"/>
            </a:xfrm>
            <a:custGeom>
              <a:avLst/>
              <a:gdLst/>
              <a:ahLst/>
              <a:cxnLst/>
              <a:rect l="l" t="t" r="r" b="b"/>
              <a:pathLst>
                <a:path w="1196" h="14977" extrusionOk="0">
                  <a:moveTo>
                    <a:pt x="1144" y="0"/>
                  </a:moveTo>
                  <a:lnTo>
                    <a:pt x="1144" y="0"/>
                  </a:lnTo>
                  <a:cubicBezTo>
                    <a:pt x="1153" y="753"/>
                    <a:pt x="1134" y="1825"/>
                    <a:pt x="1078" y="3114"/>
                  </a:cubicBezTo>
                  <a:cubicBezTo>
                    <a:pt x="1026" y="4403"/>
                    <a:pt x="932" y="5903"/>
                    <a:pt x="800" y="7503"/>
                  </a:cubicBezTo>
                  <a:cubicBezTo>
                    <a:pt x="537" y="10706"/>
                    <a:pt x="175" y="13486"/>
                    <a:pt x="1" y="14977"/>
                  </a:cubicBezTo>
                  <a:cubicBezTo>
                    <a:pt x="241" y="13495"/>
                    <a:pt x="645" y="10720"/>
                    <a:pt x="909" y="7512"/>
                  </a:cubicBezTo>
                  <a:cubicBezTo>
                    <a:pt x="1040" y="5913"/>
                    <a:pt x="1125" y="4408"/>
                    <a:pt x="1158" y="3119"/>
                  </a:cubicBezTo>
                  <a:cubicBezTo>
                    <a:pt x="1196" y="1830"/>
                    <a:pt x="1181" y="753"/>
                    <a:pt x="1144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4"/>
            <p:cNvSpPr/>
            <p:nvPr/>
          </p:nvSpPr>
          <p:spPr>
            <a:xfrm>
              <a:off x="8035981" y="2767510"/>
              <a:ext cx="51167" cy="232339"/>
            </a:xfrm>
            <a:custGeom>
              <a:avLst/>
              <a:gdLst/>
              <a:ahLst/>
              <a:cxnLst/>
              <a:rect l="l" t="t" r="r" b="b"/>
              <a:pathLst>
                <a:path w="1520" h="6902" extrusionOk="0">
                  <a:moveTo>
                    <a:pt x="1520" y="1"/>
                  </a:moveTo>
                  <a:lnTo>
                    <a:pt x="1520" y="1"/>
                  </a:lnTo>
                  <a:cubicBezTo>
                    <a:pt x="1252" y="169"/>
                    <a:pt x="983" y="224"/>
                    <a:pt x="747" y="224"/>
                  </a:cubicBezTo>
                  <a:cubicBezTo>
                    <a:pt x="318" y="224"/>
                    <a:pt x="1" y="43"/>
                    <a:pt x="1" y="43"/>
                  </a:cubicBezTo>
                  <a:lnTo>
                    <a:pt x="1" y="43"/>
                  </a:lnTo>
                  <a:lnTo>
                    <a:pt x="951" y="6901"/>
                  </a:lnTo>
                  <a:lnTo>
                    <a:pt x="1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4"/>
            <p:cNvSpPr/>
            <p:nvPr/>
          </p:nvSpPr>
          <p:spPr>
            <a:xfrm>
              <a:off x="8073986" y="2609668"/>
              <a:ext cx="16023" cy="26290"/>
            </a:xfrm>
            <a:custGeom>
              <a:avLst/>
              <a:gdLst/>
              <a:ahLst/>
              <a:cxnLst/>
              <a:rect l="l" t="t" r="r" b="b"/>
              <a:pathLst>
                <a:path w="476" h="781" extrusionOk="0">
                  <a:moveTo>
                    <a:pt x="95" y="0"/>
                  </a:moveTo>
                  <a:lnTo>
                    <a:pt x="95" y="0"/>
                  </a:lnTo>
                  <a:cubicBezTo>
                    <a:pt x="99" y="123"/>
                    <a:pt x="151" y="348"/>
                    <a:pt x="306" y="569"/>
                  </a:cubicBezTo>
                  <a:cubicBezTo>
                    <a:pt x="325" y="593"/>
                    <a:pt x="344" y="621"/>
                    <a:pt x="367" y="645"/>
                  </a:cubicBezTo>
                  <a:lnTo>
                    <a:pt x="377" y="654"/>
                  </a:lnTo>
                  <a:cubicBezTo>
                    <a:pt x="377" y="654"/>
                    <a:pt x="382" y="654"/>
                    <a:pt x="377" y="659"/>
                  </a:cubicBezTo>
                  <a:cubicBezTo>
                    <a:pt x="344" y="687"/>
                    <a:pt x="288" y="701"/>
                    <a:pt x="240" y="715"/>
                  </a:cubicBezTo>
                  <a:cubicBezTo>
                    <a:pt x="146" y="744"/>
                    <a:pt x="57" y="758"/>
                    <a:pt x="1" y="772"/>
                  </a:cubicBezTo>
                  <a:cubicBezTo>
                    <a:pt x="34" y="777"/>
                    <a:pt x="75" y="781"/>
                    <a:pt x="122" y="781"/>
                  </a:cubicBezTo>
                  <a:cubicBezTo>
                    <a:pt x="162" y="781"/>
                    <a:pt x="206" y="778"/>
                    <a:pt x="255" y="772"/>
                  </a:cubicBezTo>
                  <a:cubicBezTo>
                    <a:pt x="306" y="767"/>
                    <a:pt x="363" y="758"/>
                    <a:pt x="424" y="715"/>
                  </a:cubicBezTo>
                  <a:cubicBezTo>
                    <a:pt x="429" y="711"/>
                    <a:pt x="447" y="696"/>
                    <a:pt x="452" y="687"/>
                  </a:cubicBezTo>
                  <a:lnTo>
                    <a:pt x="471" y="649"/>
                  </a:lnTo>
                  <a:cubicBezTo>
                    <a:pt x="476" y="645"/>
                    <a:pt x="466" y="640"/>
                    <a:pt x="462" y="631"/>
                  </a:cubicBezTo>
                  <a:cubicBezTo>
                    <a:pt x="462" y="626"/>
                    <a:pt x="457" y="621"/>
                    <a:pt x="452" y="617"/>
                  </a:cubicBezTo>
                  <a:lnTo>
                    <a:pt x="429" y="588"/>
                  </a:lnTo>
                  <a:cubicBezTo>
                    <a:pt x="410" y="569"/>
                    <a:pt x="391" y="541"/>
                    <a:pt x="372" y="518"/>
                  </a:cubicBezTo>
                  <a:cubicBezTo>
                    <a:pt x="226" y="320"/>
                    <a:pt x="146" y="109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4" name="Google Shape;1354;p44"/>
            <p:cNvGrpSpPr/>
            <p:nvPr/>
          </p:nvGrpSpPr>
          <p:grpSpPr>
            <a:xfrm>
              <a:off x="8043286" y="2603709"/>
              <a:ext cx="70792" cy="24944"/>
              <a:chOff x="8043286" y="2603709"/>
              <a:chExt cx="70792" cy="24944"/>
            </a:xfrm>
          </p:grpSpPr>
          <p:sp>
            <p:nvSpPr>
              <p:cNvPr id="1355" name="Google Shape;1355;p44"/>
              <p:cNvSpPr/>
              <p:nvPr/>
            </p:nvSpPr>
            <p:spPr>
              <a:xfrm>
                <a:off x="8043286" y="2611923"/>
                <a:ext cx="17908" cy="1673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7" extrusionOk="0">
                    <a:moveTo>
                      <a:pt x="268" y="0"/>
                    </a:moveTo>
                    <a:cubicBezTo>
                      <a:pt x="254" y="0"/>
                      <a:pt x="240" y="1"/>
                      <a:pt x="226" y="4"/>
                    </a:cubicBezTo>
                    <a:cubicBezTo>
                      <a:pt x="89" y="23"/>
                      <a:pt x="0" y="150"/>
                      <a:pt x="19" y="286"/>
                    </a:cubicBezTo>
                    <a:cubicBezTo>
                      <a:pt x="40" y="408"/>
                      <a:pt x="140" y="497"/>
                      <a:pt x="259" y="497"/>
                    </a:cubicBezTo>
                    <a:cubicBezTo>
                      <a:pt x="273" y="497"/>
                      <a:pt x="287" y="496"/>
                      <a:pt x="301" y="493"/>
                    </a:cubicBezTo>
                    <a:cubicBezTo>
                      <a:pt x="438" y="474"/>
                      <a:pt x="532" y="347"/>
                      <a:pt x="508" y="211"/>
                    </a:cubicBezTo>
                    <a:cubicBezTo>
                      <a:pt x="491" y="89"/>
                      <a:pt x="387" y="0"/>
                      <a:pt x="2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4"/>
              <p:cNvSpPr/>
              <p:nvPr/>
            </p:nvSpPr>
            <p:spPr>
              <a:xfrm>
                <a:off x="8048975" y="2615626"/>
                <a:ext cx="10166" cy="94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1" extrusionOk="0">
                    <a:moveTo>
                      <a:pt x="150" y="1"/>
                    </a:moveTo>
                    <a:cubicBezTo>
                      <a:pt x="144" y="1"/>
                      <a:pt x="138" y="1"/>
                      <a:pt x="132" y="2"/>
                    </a:cubicBezTo>
                    <a:cubicBezTo>
                      <a:pt x="52" y="16"/>
                      <a:pt x="0" y="87"/>
                      <a:pt x="15" y="162"/>
                    </a:cubicBezTo>
                    <a:cubicBezTo>
                      <a:pt x="23" y="231"/>
                      <a:pt x="84" y="281"/>
                      <a:pt x="156" y="281"/>
                    </a:cubicBezTo>
                    <a:cubicBezTo>
                      <a:pt x="162" y="281"/>
                      <a:pt x="168" y="280"/>
                      <a:pt x="174" y="280"/>
                    </a:cubicBezTo>
                    <a:cubicBezTo>
                      <a:pt x="250" y="265"/>
                      <a:pt x="301" y="195"/>
                      <a:pt x="287" y="120"/>
                    </a:cubicBezTo>
                    <a:cubicBezTo>
                      <a:pt x="279" y="50"/>
                      <a:pt x="218" y="1"/>
                      <a:pt x="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4"/>
              <p:cNvSpPr/>
              <p:nvPr/>
            </p:nvSpPr>
            <p:spPr>
              <a:xfrm>
                <a:off x="8096169" y="2603709"/>
                <a:ext cx="17908" cy="16831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00" extrusionOk="0">
                    <a:moveTo>
                      <a:pt x="264" y="1"/>
                    </a:moveTo>
                    <a:cubicBezTo>
                      <a:pt x="253" y="1"/>
                      <a:pt x="242" y="2"/>
                      <a:pt x="231" y="3"/>
                    </a:cubicBezTo>
                    <a:cubicBezTo>
                      <a:pt x="94" y="27"/>
                      <a:pt x="0" y="154"/>
                      <a:pt x="19" y="286"/>
                    </a:cubicBezTo>
                    <a:cubicBezTo>
                      <a:pt x="40" y="410"/>
                      <a:pt x="148" y="500"/>
                      <a:pt x="271" y="500"/>
                    </a:cubicBezTo>
                    <a:cubicBezTo>
                      <a:pt x="283" y="500"/>
                      <a:pt x="294" y="499"/>
                      <a:pt x="306" y="497"/>
                    </a:cubicBezTo>
                    <a:cubicBezTo>
                      <a:pt x="438" y="474"/>
                      <a:pt x="532" y="347"/>
                      <a:pt x="513" y="210"/>
                    </a:cubicBezTo>
                    <a:cubicBezTo>
                      <a:pt x="491" y="90"/>
                      <a:pt x="383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4"/>
              <p:cNvSpPr/>
              <p:nvPr/>
            </p:nvSpPr>
            <p:spPr>
              <a:xfrm>
                <a:off x="8102027" y="2607412"/>
                <a:ext cx="9998" cy="9459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81" extrusionOk="0">
                    <a:moveTo>
                      <a:pt x="145" y="0"/>
                    </a:moveTo>
                    <a:cubicBezTo>
                      <a:pt x="139" y="0"/>
                      <a:pt x="133" y="1"/>
                      <a:pt x="127" y="1"/>
                    </a:cubicBezTo>
                    <a:cubicBezTo>
                      <a:pt x="52" y="16"/>
                      <a:pt x="0" y="86"/>
                      <a:pt x="10" y="161"/>
                    </a:cubicBezTo>
                    <a:cubicBezTo>
                      <a:pt x="23" y="231"/>
                      <a:pt x="83" y="280"/>
                      <a:pt x="152" y="280"/>
                    </a:cubicBezTo>
                    <a:cubicBezTo>
                      <a:pt x="158" y="280"/>
                      <a:pt x="164" y="280"/>
                      <a:pt x="169" y="279"/>
                    </a:cubicBezTo>
                    <a:cubicBezTo>
                      <a:pt x="245" y="270"/>
                      <a:pt x="296" y="194"/>
                      <a:pt x="287" y="119"/>
                    </a:cubicBezTo>
                    <a:cubicBezTo>
                      <a:pt x="274" y="50"/>
                      <a:pt x="213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59" name="Google Shape;1359;p44"/>
            <p:cNvSpPr/>
            <p:nvPr/>
          </p:nvSpPr>
          <p:spPr>
            <a:xfrm>
              <a:off x="8041064" y="2605493"/>
              <a:ext cx="15855" cy="5622"/>
            </a:xfrm>
            <a:custGeom>
              <a:avLst/>
              <a:gdLst/>
              <a:ahLst/>
              <a:cxnLst/>
              <a:rect l="l" t="t" r="r" b="b"/>
              <a:pathLst>
                <a:path w="471" h="167" extrusionOk="0">
                  <a:moveTo>
                    <a:pt x="279" y="0"/>
                  </a:moveTo>
                  <a:cubicBezTo>
                    <a:pt x="258" y="0"/>
                    <a:pt x="235" y="2"/>
                    <a:pt x="212" y="7"/>
                  </a:cubicBezTo>
                  <a:cubicBezTo>
                    <a:pt x="94" y="30"/>
                    <a:pt x="19" y="110"/>
                    <a:pt x="0" y="167"/>
                  </a:cubicBezTo>
                  <a:cubicBezTo>
                    <a:pt x="61" y="157"/>
                    <a:pt x="141" y="134"/>
                    <a:pt x="235" y="115"/>
                  </a:cubicBezTo>
                  <a:cubicBezTo>
                    <a:pt x="329" y="96"/>
                    <a:pt x="414" y="91"/>
                    <a:pt x="471" y="73"/>
                  </a:cubicBezTo>
                  <a:cubicBezTo>
                    <a:pt x="440" y="35"/>
                    <a:pt x="368" y="0"/>
                    <a:pt x="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4"/>
            <p:cNvSpPr/>
            <p:nvPr/>
          </p:nvSpPr>
          <p:spPr>
            <a:xfrm>
              <a:off x="8097280" y="2596910"/>
              <a:ext cx="16023" cy="4713"/>
            </a:xfrm>
            <a:custGeom>
              <a:avLst/>
              <a:gdLst/>
              <a:ahLst/>
              <a:cxnLst/>
              <a:rect l="l" t="t" r="r" b="b"/>
              <a:pathLst>
                <a:path w="476" h="140" extrusionOk="0">
                  <a:moveTo>
                    <a:pt x="265" y="1"/>
                  </a:moveTo>
                  <a:cubicBezTo>
                    <a:pt x="252" y="1"/>
                    <a:pt x="239" y="1"/>
                    <a:pt x="226" y="3"/>
                  </a:cubicBezTo>
                  <a:cubicBezTo>
                    <a:pt x="108" y="17"/>
                    <a:pt x="24" y="88"/>
                    <a:pt x="0" y="139"/>
                  </a:cubicBezTo>
                  <a:cubicBezTo>
                    <a:pt x="61" y="139"/>
                    <a:pt x="141" y="121"/>
                    <a:pt x="235" y="111"/>
                  </a:cubicBezTo>
                  <a:cubicBezTo>
                    <a:pt x="329" y="102"/>
                    <a:pt x="419" y="102"/>
                    <a:pt x="475" y="92"/>
                  </a:cubicBezTo>
                  <a:cubicBezTo>
                    <a:pt x="446" y="47"/>
                    <a:pt x="365" y="1"/>
                    <a:pt x="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4"/>
            <p:cNvSpPr/>
            <p:nvPr/>
          </p:nvSpPr>
          <p:spPr>
            <a:xfrm>
              <a:off x="8075568" y="2641176"/>
              <a:ext cx="16495" cy="7035"/>
            </a:xfrm>
            <a:custGeom>
              <a:avLst/>
              <a:gdLst/>
              <a:ahLst/>
              <a:cxnLst/>
              <a:rect l="l" t="t" r="r" b="b"/>
              <a:pathLst>
                <a:path w="490" h="209" extrusionOk="0">
                  <a:moveTo>
                    <a:pt x="490" y="0"/>
                  </a:moveTo>
                  <a:lnTo>
                    <a:pt x="490" y="0"/>
                  </a:lnTo>
                  <a:cubicBezTo>
                    <a:pt x="433" y="29"/>
                    <a:pt x="358" y="76"/>
                    <a:pt x="259" y="94"/>
                  </a:cubicBezTo>
                  <a:cubicBezTo>
                    <a:pt x="161" y="113"/>
                    <a:pt x="62" y="113"/>
                    <a:pt x="1" y="123"/>
                  </a:cubicBezTo>
                  <a:cubicBezTo>
                    <a:pt x="32" y="162"/>
                    <a:pt x="113" y="208"/>
                    <a:pt x="216" y="208"/>
                  </a:cubicBezTo>
                  <a:cubicBezTo>
                    <a:pt x="236" y="208"/>
                    <a:pt x="257" y="206"/>
                    <a:pt x="278" y="203"/>
                  </a:cubicBezTo>
                  <a:cubicBezTo>
                    <a:pt x="344" y="189"/>
                    <a:pt x="405" y="156"/>
                    <a:pt x="438" y="113"/>
                  </a:cubicBezTo>
                  <a:cubicBezTo>
                    <a:pt x="476" y="76"/>
                    <a:pt x="490" y="33"/>
                    <a:pt x="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2" name="Google Shape;1362;p44"/>
            <p:cNvGrpSpPr/>
            <p:nvPr/>
          </p:nvGrpSpPr>
          <p:grpSpPr>
            <a:xfrm>
              <a:off x="8006223" y="2594452"/>
              <a:ext cx="116405" cy="43728"/>
              <a:chOff x="8006223" y="2594452"/>
              <a:chExt cx="116405" cy="43728"/>
            </a:xfrm>
          </p:grpSpPr>
          <p:sp>
            <p:nvSpPr>
              <p:cNvPr id="1363" name="Google Shape;1363;p44"/>
              <p:cNvSpPr/>
              <p:nvPr/>
            </p:nvSpPr>
            <p:spPr>
              <a:xfrm>
                <a:off x="8033928" y="2602363"/>
                <a:ext cx="35817" cy="35817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064" fill="none" extrusionOk="0">
                    <a:moveTo>
                      <a:pt x="1021" y="457"/>
                    </a:moveTo>
                    <a:cubicBezTo>
                      <a:pt x="1064" y="730"/>
                      <a:pt x="875" y="984"/>
                      <a:pt x="607" y="1022"/>
                    </a:cubicBezTo>
                    <a:cubicBezTo>
                      <a:pt x="335" y="1064"/>
                      <a:pt x="81" y="876"/>
                      <a:pt x="43" y="608"/>
                    </a:cubicBezTo>
                    <a:cubicBezTo>
                      <a:pt x="1" y="335"/>
                      <a:pt x="189" y="81"/>
                      <a:pt x="457" y="43"/>
                    </a:cubicBezTo>
                    <a:cubicBezTo>
                      <a:pt x="730" y="1"/>
                      <a:pt x="984" y="189"/>
                      <a:pt x="1021" y="457"/>
                    </a:cubicBezTo>
                    <a:close/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4"/>
              <p:cNvSpPr/>
              <p:nvPr/>
            </p:nvSpPr>
            <p:spPr>
              <a:xfrm>
                <a:off x="8086811" y="2594452"/>
                <a:ext cx="35817" cy="35817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064" fill="none" extrusionOk="0">
                    <a:moveTo>
                      <a:pt x="1026" y="457"/>
                    </a:moveTo>
                    <a:cubicBezTo>
                      <a:pt x="1064" y="730"/>
                      <a:pt x="880" y="984"/>
                      <a:pt x="607" y="1021"/>
                    </a:cubicBezTo>
                    <a:cubicBezTo>
                      <a:pt x="335" y="1064"/>
                      <a:pt x="85" y="876"/>
                      <a:pt x="43" y="608"/>
                    </a:cubicBezTo>
                    <a:cubicBezTo>
                      <a:pt x="1" y="335"/>
                      <a:pt x="189" y="81"/>
                      <a:pt x="462" y="43"/>
                    </a:cubicBezTo>
                    <a:cubicBezTo>
                      <a:pt x="730" y="1"/>
                      <a:pt x="984" y="189"/>
                      <a:pt x="1026" y="457"/>
                    </a:cubicBezTo>
                    <a:close/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4"/>
              <p:cNvSpPr/>
              <p:nvPr/>
            </p:nvSpPr>
            <p:spPr>
              <a:xfrm>
                <a:off x="8068297" y="2614885"/>
                <a:ext cx="19962" cy="289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86" fill="none" extrusionOk="0">
                    <a:moveTo>
                      <a:pt x="0" y="85"/>
                    </a:moveTo>
                    <a:lnTo>
                      <a:pt x="593" y="1"/>
                    </a:lnTo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4"/>
              <p:cNvSpPr/>
              <p:nvPr/>
            </p:nvSpPr>
            <p:spPr>
              <a:xfrm>
                <a:off x="8006223" y="2619632"/>
                <a:ext cx="29152" cy="3198"/>
              </a:xfrm>
              <a:custGeom>
                <a:avLst/>
                <a:gdLst/>
                <a:ahLst/>
                <a:cxnLst/>
                <a:rect l="l" t="t" r="r" b="b"/>
                <a:pathLst>
                  <a:path w="866" h="95" fill="none" extrusionOk="0">
                    <a:moveTo>
                      <a:pt x="866" y="95"/>
                    </a:moveTo>
                    <a:lnTo>
                      <a:pt x="0" y="1"/>
                    </a:lnTo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7" name="Google Shape;1367;p44"/>
            <p:cNvSpPr/>
            <p:nvPr/>
          </p:nvSpPr>
          <p:spPr>
            <a:xfrm>
              <a:off x="7939101" y="3110631"/>
              <a:ext cx="108797" cy="76212"/>
            </a:xfrm>
            <a:custGeom>
              <a:avLst/>
              <a:gdLst/>
              <a:ahLst/>
              <a:cxnLst/>
              <a:rect l="l" t="t" r="r" b="b"/>
              <a:pathLst>
                <a:path w="3232" h="2264" extrusionOk="0">
                  <a:moveTo>
                    <a:pt x="1007" y="1"/>
                  </a:moveTo>
                  <a:cubicBezTo>
                    <a:pt x="795" y="1"/>
                    <a:pt x="315" y="142"/>
                    <a:pt x="315" y="142"/>
                  </a:cubicBezTo>
                  <a:cubicBezTo>
                    <a:pt x="198" y="396"/>
                    <a:pt x="0" y="1073"/>
                    <a:pt x="0" y="1073"/>
                  </a:cubicBezTo>
                  <a:cubicBezTo>
                    <a:pt x="0" y="1073"/>
                    <a:pt x="494" y="1666"/>
                    <a:pt x="786" y="1845"/>
                  </a:cubicBezTo>
                  <a:cubicBezTo>
                    <a:pt x="786" y="1845"/>
                    <a:pt x="1515" y="2179"/>
                    <a:pt x="1839" y="2249"/>
                  </a:cubicBezTo>
                  <a:cubicBezTo>
                    <a:pt x="1921" y="2259"/>
                    <a:pt x="2043" y="2264"/>
                    <a:pt x="2174" y="2264"/>
                  </a:cubicBezTo>
                  <a:cubicBezTo>
                    <a:pt x="2483" y="2264"/>
                    <a:pt x="2845" y="2238"/>
                    <a:pt x="2865" y="2188"/>
                  </a:cubicBezTo>
                  <a:cubicBezTo>
                    <a:pt x="2888" y="2127"/>
                    <a:pt x="2846" y="2056"/>
                    <a:pt x="2813" y="2042"/>
                  </a:cubicBezTo>
                  <a:cubicBezTo>
                    <a:pt x="2789" y="2028"/>
                    <a:pt x="2752" y="2014"/>
                    <a:pt x="2705" y="2005"/>
                  </a:cubicBezTo>
                  <a:cubicBezTo>
                    <a:pt x="2912" y="1995"/>
                    <a:pt x="3067" y="1976"/>
                    <a:pt x="3076" y="1948"/>
                  </a:cubicBezTo>
                  <a:cubicBezTo>
                    <a:pt x="3104" y="1882"/>
                    <a:pt x="3057" y="1812"/>
                    <a:pt x="3020" y="1793"/>
                  </a:cubicBezTo>
                  <a:cubicBezTo>
                    <a:pt x="2982" y="1774"/>
                    <a:pt x="2907" y="1751"/>
                    <a:pt x="2822" y="1727"/>
                  </a:cubicBezTo>
                  <a:cubicBezTo>
                    <a:pt x="3034" y="1722"/>
                    <a:pt x="3194" y="1704"/>
                    <a:pt x="3203" y="1675"/>
                  </a:cubicBezTo>
                  <a:cubicBezTo>
                    <a:pt x="3231" y="1610"/>
                    <a:pt x="3184" y="1539"/>
                    <a:pt x="3152" y="1520"/>
                  </a:cubicBezTo>
                  <a:cubicBezTo>
                    <a:pt x="3081" y="1487"/>
                    <a:pt x="2940" y="1454"/>
                    <a:pt x="2780" y="1412"/>
                  </a:cubicBezTo>
                  <a:cubicBezTo>
                    <a:pt x="2912" y="1403"/>
                    <a:pt x="3010" y="1388"/>
                    <a:pt x="3025" y="1365"/>
                  </a:cubicBezTo>
                  <a:cubicBezTo>
                    <a:pt x="3048" y="1323"/>
                    <a:pt x="3039" y="1247"/>
                    <a:pt x="2982" y="1200"/>
                  </a:cubicBezTo>
                  <a:cubicBezTo>
                    <a:pt x="2902" y="1134"/>
                    <a:pt x="2248" y="1007"/>
                    <a:pt x="2103" y="960"/>
                  </a:cubicBezTo>
                  <a:cubicBezTo>
                    <a:pt x="1896" y="895"/>
                    <a:pt x="1458" y="594"/>
                    <a:pt x="1402" y="504"/>
                  </a:cubicBezTo>
                  <a:cubicBezTo>
                    <a:pt x="1402" y="504"/>
                    <a:pt x="1503" y="492"/>
                    <a:pt x="1618" y="492"/>
                  </a:cubicBezTo>
                  <a:cubicBezTo>
                    <a:pt x="1665" y="492"/>
                    <a:pt x="1714" y="494"/>
                    <a:pt x="1759" y="499"/>
                  </a:cubicBezTo>
                  <a:cubicBezTo>
                    <a:pt x="1799" y="504"/>
                    <a:pt x="1836" y="506"/>
                    <a:pt x="1871" y="506"/>
                  </a:cubicBezTo>
                  <a:cubicBezTo>
                    <a:pt x="2213" y="506"/>
                    <a:pt x="2331" y="314"/>
                    <a:pt x="2314" y="245"/>
                  </a:cubicBezTo>
                  <a:cubicBezTo>
                    <a:pt x="2300" y="180"/>
                    <a:pt x="1863" y="114"/>
                    <a:pt x="1773" y="95"/>
                  </a:cubicBezTo>
                  <a:cubicBezTo>
                    <a:pt x="1670" y="71"/>
                    <a:pt x="1261" y="1"/>
                    <a:pt x="1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4"/>
            <p:cNvSpPr/>
            <p:nvPr/>
          </p:nvSpPr>
          <p:spPr>
            <a:xfrm>
              <a:off x="7976129" y="3142644"/>
              <a:ext cx="56553" cy="16023"/>
            </a:xfrm>
            <a:custGeom>
              <a:avLst/>
              <a:gdLst/>
              <a:ahLst/>
              <a:cxnLst/>
              <a:rect l="l" t="t" r="r" b="b"/>
              <a:pathLst>
                <a:path w="1680" h="476" extrusionOk="0">
                  <a:moveTo>
                    <a:pt x="1" y="0"/>
                  </a:moveTo>
                  <a:cubicBezTo>
                    <a:pt x="156" y="89"/>
                    <a:pt x="448" y="240"/>
                    <a:pt x="796" y="386"/>
                  </a:cubicBezTo>
                  <a:cubicBezTo>
                    <a:pt x="843" y="405"/>
                    <a:pt x="885" y="423"/>
                    <a:pt x="932" y="437"/>
                  </a:cubicBezTo>
                  <a:cubicBezTo>
                    <a:pt x="974" y="452"/>
                    <a:pt x="1021" y="456"/>
                    <a:pt x="1064" y="461"/>
                  </a:cubicBezTo>
                  <a:cubicBezTo>
                    <a:pt x="1153" y="470"/>
                    <a:pt x="1238" y="475"/>
                    <a:pt x="1313" y="475"/>
                  </a:cubicBezTo>
                  <a:cubicBezTo>
                    <a:pt x="1464" y="475"/>
                    <a:pt x="1591" y="470"/>
                    <a:pt x="1680" y="461"/>
                  </a:cubicBezTo>
                  <a:cubicBezTo>
                    <a:pt x="1591" y="456"/>
                    <a:pt x="1464" y="447"/>
                    <a:pt x="1313" y="437"/>
                  </a:cubicBezTo>
                  <a:cubicBezTo>
                    <a:pt x="1238" y="433"/>
                    <a:pt x="1158" y="423"/>
                    <a:pt x="1073" y="414"/>
                  </a:cubicBezTo>
                  <a:cubicBezTo>
                    <a:pt x="1031" y="405"/>
                    <a:pt x="988" y="400"/>
                    <a:pt x="946" y="386"/>
                  </a:cubicBezTo>
                  <a:cubicBezTo>
                    <a:pt x="904" y="372"/>
                    <a:pt x="861" y="353"/>
                    <a:pt x="819" y="334"/>
                  </a:cubicBezTo>
                  <a:cubicBezTo>
                    <a:pt x="471" y="188"/>
                    <a:pt x="170" y="5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4"/>
            <p:cNvSpPr/>
            <p:nvPr/>
          </p:nvSpPr>
          <p:spPr>
            <a:xfrm>
              <a:off x="7972965" y="3152911"/>
              <a:ext cx="61165" cy="16124"/>
            </a:xfrm>
            <a:custGeom>
              <a:avLst/>
              <a:gdLst/>
              <a:ahLst/>
              <a:cxnLst/>
              <a:rect l="l" t="t" r="r" b="b"/>
              <a:pathLst>
                <a:path w="1817" h="479" extrusionOk="0">
                  <a:moveTo>
                    <a:pt x="1" y="1"/>
                  </a:moveTo>
                  <a:cubicBezTo>
                    <a:pt x="170" y="95"/>
                    <a:pt x="480" y="259"/>
                    <a:pt x="866" y="401"/>
                  </a:cubicBezTo>
                  <a:cubicBezTo>
                    <a:pt x="913" y="419"/>
                    <a:pt x="960" y="433"/>
                    <a:pt x="1012" y="443"/>
                  </a:cubicBezTo>
                  <a:cubicBezTo>
                    <a:pt x="1064" y="452"/>
                    <a:pt x="1111" y="457"/>
                    <a:pt x="1158" y="462"/>
                  </a:cubicBezTo>
                  <a:cubicBezTo>
                    <a:pt x="1252" y="466"/>
                    <a:pt x="1336" y="471"/>
                    <a:pt x="1421" y="476"/>
                  </a:cubicBezTo>
                  <a:cubicBezTo>
                    <a:pt x="1489" y="478"/>
                    <a:pt x="1552" y="479"/>
                    <a:pt x="1609" y="479"/>
                  </a:cubicBezTo>
                  <a:cubicBezTo>
                    <a:pt x="1689" y="479"/>
                    <a:pt x="1758" y="477"/>
                    <a:pt x="1816" y="471"/>
                  </a:cubicBezTo>
                  <a:cubicBezTo>
                    <a:pt x="1722" y="462"/>
                    <a:pt x="1586" y="452"/>
                    <a:pt x="1421" y="433"/>
                  </a:cubicBezTo>
                  <a:cubicBezTo>
                    <a:pt x="1341" y="429"/>
                    <a:pt x="1252" y="419"/>
                    <a:pt x="1162" y="410"/>
                  </a:cubicBezTo>
                  <a:cubicBezTo>
                    <a:pt x="1115" y="405"/>
                    <a:pt x="1068" y="401"/>
                    <a:pt x="1021" y="391"/>
                  </a:cubicBezTo>
                  <a:cubicBezTo>
                    <a:pt x="979" y="382"/>
                    <a:pt x="932" y="368"/>
                    <a:pt x="885" y="349"/>
                  </a:cubicBezTo>
                  <a:cubicBezTo>
                    <a:pt x="504" y="208"/>
                    <a:pt x="179" y="6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4"/>
            <p:cNvSpPr/>
            <p:nvPr/>
          </p:nvSpPr>
          <p:spPr>
            <a:xfrm>
              <a:off x="7971215" y="3164962"/>
              <a:ext cx="58943" cy="13802"/>
            </a:xfrm>
            <a:custGeom>
              <a:avLst/>
              <a:gdLst/>
              <a:ahLst/>
              <a:cxnLst/>
              <a:rect l="l" t="t" r="r" b="b"/>
              <a:pathLst>
                <a:path w="1751" h="410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104"/>
                    <a:pt x="471" y="231"/>
                    <a:pt x="843" y="353"/>
                  </a:cubicBezTo>
                  <a:cubicBezTo>
                    <a:pt x="885" y="367"/>
                    <a:pt x="932" y="386"/>
                    <a:pt x="984" y="391"/>
                  </a:cubicBezTo>
                  <a:cubicBezTo>
                    <a:pt x="1031" y="400"/>
                    <a:pt x="1078" y="405"/>
                    <a:pt x="1120" y="405"/>
                  </a:cubicBezTo>
                  <a:cubicBezTo>
                    <a:pt x="1210" y="409"/>
                    <a:pt x="1294" y="409"/>
                    <a:pt x="1374" y="409"/>
                  </a:cubicBezTo>
                  <a:cubicBezTo>
                    <a:pt x="1530" y="409"/>
                    <a:pt x="1661" y="400"/>
                    <a:pt x="1751" y="391"/>
                  </a:cubicBezTo>
                  <a:cubicBezTo>
                    <a:pt x="1661" y="386"/>
                    <a:pt x="1530" y="377"/>
                    <a:pt x="1374" y="372"/>
                  </a:cubicBezTo>
                  <a:cubicBezTo>
                    <a:pt x="1299" y="367"/>
                    <a:pt x="1214" y="362"/>
                    <a:pt x="1125" y="358"/>
                  </a:cubicBezTo>
                  <a:cubicBezTo>
                    <a:pt x="1083" y="353"/>
                    <a:pt x="1036" y="348"/>
                    <a:pt x="993" y="339"/>
                  </a:cubicBezTo>
                  <a:cubicBezTo>
                    <a:pt x="951" y="334"/>
                    <a:pt x="904" y="315"/>
                    <a:pt x="857" y="301"/>
                  </a:cubicBezTo>
                  <a:cubicBezTo>
                    <a:pt x="490" y="179"/>
                    <a:pt x="170" y="7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4"/>
            <p:cNvSpPr/>
            <p:nvPr/>
          </p:nvSpPr>
          <p:spPr>
            <a:xfrm>
              <a:off x="7890492" y="3064581"/>
              <a:ext cx="63656" cy="85536"/>
            </a:xfrm>
            <a:custGeom>
              <a:avLst/>
              <a:gdLst/>
              <a:ahLst/>
              <a:cxnLst/>
              <a:rect l="l" t="t" r="r" b="b"/>
              <a:pathLst>
                <a:path w="1891" h="2541" extrusionOk="0">
                  <a:moveTo>
                    <a:pt x="155" y="0"/>
                  </a:moveTo>
                  <a:lnTo>
                    <a:pt x="0" y="1792"/>
                  </a:lnTo>
                  <a:cubicBezTo>
                    <a:pt x="0" y="1792"/>
                    <a:pt x="1054" y="2324"/>
                    <a:pt x="1533" y="2540"/>
                  </a:cubicBezTo>
                  <a:lnTo>
                    <a:pt x="1891" y="1477"/>
                  </a:lnTo>
                  <a:cubicBezTo>
                    <a:pt x="1891" y="1477"/>
                    <a:pt x="1025" y="80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4"/>
            <p:cNvSpPr/>
            <p:nvPr/>
          </p:nvSpPr>
          <p:spPr>
            <a:xfrm>
              <a:off x="7890492" y="3064581"/>
              <a:ext cx="65743" cy="87792"/>
            </a:xfrm>
            <a:custGeom>
              <a:avLst/>
              <a:gdLst/>
              <a:ahLst/>
              <a:cxnLst/>
              <a:rect l="l" t="t" r="r" b="b"/>
              <a:pathLst>
                <a:path w="1953" h="2608" extrusionOk="0">
                  <a:moveTo>
                    <a:pt x="155" y="0"/>
                  </a:moveTo>
                  <a:cubicBezTo>
                    <a:pt x="315" y="165"/>
                    <a:pt x="550" y="395"/>
                    <a:pt x="837" y="654"/>
                  </a:cubicBezTo>
                  <a:cubicBezTo>
                    <a:pt x="983" y="786"/>
                    <a:pt x="1143" y="927"/>
                    <a:pt x="1312" y="1073"/>
                  </a:cubicBezTo>
                  <a:cubicBezTo>
                    <a:pt x="1397" y="1143"/>
                    <a:pt x="1486" y="1218"/>
                    <a:pt x="1576" y="1294"/>
                  </a:cubicBezTo>
                  <a:cubicBezTo>
                    <a:pt x="1656" y="1359"/>
                    <a:pt x="1740" y="1425"/>
                    <a:pt x="1825" y="1496"/>
                  </a:cubicBezTo>
                  <a:cubicBezTo>
                    <a:pt x="1802" y="1566"/>
                    <a:pt x="1778" y="1642"/>
                    <a:pt x="1750" y="1717"/>
                  </a:cubicBezTo>
                  <a:cubicBezTo>
                    <a:pt x="1665" y="1976"/>
                    <a:pt x="1580" y="2225"/>
                    <a:pt x="1505" y="2465"/>
                  </a:cubicBezTo>
                  <a:cubicBezTo>
                    <a:pt x="1505" y="2465"/>
                    <a:pt x="1505" y="2467"/>
                    <a:pt x="1504" y="2467"/>
                  </a:cubicBezTo>
                  <a:cubicBezTo>
                    <a:pt x="1503" y="2467"/>
                    <a:pt x="1502" y="2466"/>
                    <a:pt x="1500" y="2465"/>
                  </a:cubicBezTo>
                  <a:lnTo>
                    <a:pt x="1496" y="2465"/>
                  </a:lnTo>
                  <a:lnTo>
                    <a:pt x="1482" y="2460"/>
                  </a:lnTo>
                  <a:lnTo>
                    <a:pt x="1439" y="2437"/>
                  </a:lnTo>
                  <a:cubicBezTo>
                    <a:pt x="1383" y="2413"/>
                    <a:pt x="1331" y="2390"/>
                    <a:pt x="1275" y="2361"/>
                  </a:cubicBezTo>
                  <a:cubicBezTo>
                    <a:pt x="1171" y="2314"/>
                    <a:pt x="1068" y="2267"/>
                    <a:pt x="969" y="2220"/>
                  </a:cubicBezTo>
                  <a:cubicBezTo>
                    <a:pt x="569" y="2037"/>
                    <a:pt x="235" y="1891"/>
                    <a:pt x="0" y="1792"/>
                  </a:cubicBezTo>
                  <a:lnTo>
                    <a:pt x="0" y="1792"/>
                  </a:lnTo>
                  <a:cubicBezTo>
                    <a:pt x="221" y="1919"/>
                    <a:pt x="546" y="2089"/>
                    <a:pt x="931" y="2291"/>
                  </a:cubicBezTo>
                  <a:cubicBezTo>
                    <a:pt x="1030" y="2343"/>
                    <a:pt x="1134" y="2394"/>
                    <a:pt x="1237" y="2446"/>
                  </a:cubicBezTo>
                  <a:cubicBezTo>
                    <a:pt x="1289" y="2474"/>
                    <a:pt x="1345" y="2498"/>
                    <a:pt x="1397" y="2526"/>
                  </a:cubicBezTo>
                  <a:cubicBezTo>
                    <a:pt x="1435" y="2545"/>
                    <a:pt x="1468" y="2564"/>
                    <a:pt x="1505" y="2578"/>
                  </a:cubicBezTo>
                  <a:lnTo>
                    <a:pt x="1543" y="2601"/>
                  </a:lnTo>
                  <a:cubicBezTo>
                    <a:pt x="1547" y="2601"/>
                    <a:pt x="1553" y="2607"/>
                    <a:pt x="1558" y="2607"/>
                  </a:cubicBezTo>
                  <a:cubicBezTo>
                    <a:pt x="1560" y="2607"/>
                    <a:pt x="1561" y="2607"/>
                    <a:pt x="1562" y="2606"/>
                  </a:cubicBezTo>
                  <a:lnTo>
                    <a:pt x="1571" y="2582"/>
                  </a:lnTo>
                  <a:lnTo>
                    <a:pt x="1599" y="2498"/>
                  </a:lnTo>
                  <a:cubicBezTo>
                    <a:pt x="1679" y="2263"/>
                    <a:pt x="1764" y="2013"/>
                    <a:pt x="1853" y="1755"/>
                  </a:cubicBezTo>
                  <a:cubicBezTo>
                    <a:pt x="1891" y="1651"/>
                    <a:pt x="1924" y="1548"/>
                    <a:pt x="1952" y="1458"/>
                  </a:cubicBezTo>
                  <a:cubicBezTo>
                    <a:pt x="1849" y="1374"/>
                    <a:pt x="1745" y="1294"/>
                    <a:pt x="1642" y="1209"/>
                  </a:cubicBezTo>
                  <a:cubicBezTo>
                    <a:pt x="1552" y="1138"/>
                    <a:pt x="1463" y="1068"/>
                    <a:pt x="1373" y="997"/>
                  </a:cubicBezTo>
                  <a:cubicBezTo>
                    <a:pt x="1199" y="856"/>
                    <a:pt x="1040" y="720"/>
                    <a:pt x="889" y="597"/>
                  </a:cubicBezTo>
                  <a:cubicBezTo>
                    <a:pt x="588" y="353"/>
                    <a:pt x="334" y="146"/>
                    <a:pt x="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3" name="Google Shape;1373;p44"/>
            <p:cNvGrpSpPr/>
            <p:nvPr/>
          </p:nvGrpSpPr>
          <p:grpSpPr>
            <a:xfrm>
              <a:off x="7554003" y="2113754"/>
              <a:ext cx="371330" cy="575021"/>
              <a:chOff x="7554003" y="2113754"/>
              <a:chExt cx="371330" cy="575021"/>
            </a:xfrm>
          </p:grpSpPr>
          <p:grpSp>
            <p:nvGrpSpPr>
              <p:cNvPr id="1374" name="Google Shape;1374;p44"/>
              <p:cNvGrpSpPr/>
              <p:nvPr/>
            </p:nvGrpSpPr>
            <p:grpSpPr>
              <a:xfrm>
                <a:off x="7650277" y="2113754"/>
                <a:ext cx="186558" cy="544556"/>
                <a:chOff x="7650277" y="2113754"/>
                <a:chExt cx="186558" cy="544556"/>
              </a:xfrm>
            </p:grpSpPr>
            <p:sp>
              <p:nvSpPr>
                <p:cNvPr id="1375" name="Google Shape;1375;p44"/>
                <p:cNvSpPr/>
                <p:nvPr/>
              </p:nvSpPr>
              <p:spPr>
                <a:xfrm>
                  <a:off x="7673235" y="2596371"/>
                  <a:ext cx="70321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1840" extrusionOk="0">
                      <a:moveTo>
                        <a:pt x="1336" y="0"/>
                      </a:moveTo>
                      <a:lnTo>
                        <a:pt x="1" y="1106"/>
                      </a:lnTo>
                      <a:lnTo>
                        <a:pt x="607" y="1839"/>
                      </a:lnTo>
                      <a:lnTo>
                        <a:pt x="2089" y="616"/>
                      </a:lnTo>
                      <a:lnTo>
                        <a:pt x="133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44"/>
                <p:cNvSpPr/>
                <p:nvPr/>
              </p:nvSpPr>
              <p:spPr>
                <a:xfrm>
                  <a:off x="7650277" y="2175659"/>
                  <a:ext cx="186558" cy="42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12499" extrusionOk="0">
                      <a:moveTo>
                        <a:pt x="2018" y="0"/>
                      </a:moveTo>
                      <a:lnTo>
                        <a:pt x="1238" y="650"/>
                      </a:lnTo>
                      <a:cubicBezTo>
                        <a:pt x="438" y="1303"/>
                        <a:pt x="1" y="2183"/>
                        <a:pt x="1" y="3124"/>
                      </a:cubicBezTo>
                      <a:cubicBezTo>
                        <a:pt x="1" y="4069"/>
                        <a:pt x="438" y="4949"/>
                        <a:pt x="1238" y="5603"/>
                      </a:cubicBezTo>
                      <a:lnTo>
                        <a:pt x="1600" y="5904"/>
                      </a:lnTo>
                      <a:lnTo>
                        <a:pt x="2018" y="6252"/>
                      </a:lnTo>
                      <a:lnTo>
                        <a:pt x="2771" y="6868"/>
                      </a:lnTo>
                      <a:lnTo>
                        <a:pt x="3698" y="7635"/>
                      </a:lnTo>
                      <a:cubicBezTo>
                        <a:pt x="3796" y="7715"/>
                        <a:pt x="3886" y="7799"/>
                        <a:pt x="3966" y="7884"/>
                      </a:cubicBezTo>
                      <a:cubicBezTo>
                        <a:pt x="4069" y="7992"/>
                        <a:pt x="4154" y="8105"/>
                        <a:pt x="4234" y="8218"/>
                      </a:cubicBezTo>
                      <a:cubicBezTo>
                        <a:pt x="4431" y="8524"/>
                        <a:pt x="4549" y="8858"/>
                        <a:pt x="4582" y="9206"/>
                      </a:cubicBezTo>
                      <a:cubicBezTo>
                        <a:pt x="4587" y="9262"/>
                        <a:pt x="4587" y="9319"/>
                        <a:pt x="4587" y="9375"/>
                      </a:cubicBezTo>
                      <a:cubicBezTo>
                        <a:pt x="4587" y="9431"/>
                        <a:pt x="4587" y="9488"/>
                        <a:pt x="4582" y="9540"/>
                      </a:cubicBezTo>
                      <a:cubicBezTo>
                        <a:pt x="4549" y="9888"/>
                        <a:pt x="4431" y="10226"/>
                        <a:pt x="4234" y="10527"/>
                      </a:cubicBezTo>
                      <a:cubicBezTo>
                        <a:pt x="4154" y="10645"/>
                        <a:pt x="4069" y="10758"/>
                        <a:pt x="3966" y="10861"/>
                      </a:cubicBezTo>
                      <a:cubicBezTo>
                        <a:pt x="3886" y="10951"/>
                        <a:pt x="3796" y="11035"/>
                        <a:pt x="3698" y="11115"/>
                      </a:cubicBezTo>
                      <a:lnTo>
                        <a:pt x="2771" y="11882"/>
                      </a:lnTo>
                      <a:lnTo>
                        <a:pt x="3519" y="12498"/>
                      </a:lnTo>
                      <a:lnTo>
                        <a:pt x="4304" y="11854"/>
                      </a:lnTo>
                      <a:cubicBezTo>
                        <a:pt x="5099" y="11195"/>
                        <a:pt x="5541" y="10316"/>
                        <a:pt x="5541" y="9375"/>
                      </a:cubicBezTo>
                      <a:cubicBezTo>
                        <a:pt x="5541" y="8434"/>
                        <a:pt x="5099" y="7550"/>
                        <a:pt x="4304" y="6896"/>
                      </a:cubicBezTo>
                      <a:lnTo>
                        <a:pt x="3942" y="6595"/>
                      </a:lnTo>
                      <a:lnTo>
                        <a:pt x="3519" y="6252"/>
                      </a:lnTo>
                      <a:lnTo>
                        <a:pt x="2771" y="5631"/>
                      </a:lnTo>
                      <a:lnTo>
                        <a:pt x="1840" y="4869"/>
                      </a:lnTo>
                      <a:cubicBezTo>
                        <a:pt x="1746" y="4789"/>
                        <a:pt x="1656" y="4704"/>
                        <a:pt x="1572" y="4615"/>
                      </a:cubicBezTo>
                      <a:cubicBezTo>
                        <a:pt x="1473" y="4507"/>
                        <a:pt x="1383" y="4398"/>
                        <a:pt x="1308" y="4281"/>
                      </a:cubicBezTo>
                      <a:cubicBezTo>
                        <a:pt x="1111" y="3975"/>
                        <a:pt x="988" y="3641"/>
                        <a:pt x="960" y="3293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72"/>
                        <a:pt x="955" y="3016"/>
                        <a:pt x="960" y="2959"/>
                      </a:cubicBezTo>
                      <a:cubicBezTo>
                        <a:pt x="988" y="2611"/>
                        <a:pt x="1111" y="2277"/>
                        <a:pt x="1308" y="1971"/>
                      </a:cubicBezTo>
                      <a:cubicBezTo>
                        <a:pt x="1383" y="1854"/>
                        <a:pt x="1473" y="1746"/>
                        <a:pt x="1572" y="1637"/>
                      </a:cubicBezTo>
                      <a:cubicBezTo>
                        <a:pt x="1656" y="1548"/>
                        <a:pt x="1746" y="1463"/>
                        <a:pt x="1840" y="1383"/>
                      </a:cubicBezTo>
                      <a:lnTo>
                        <a:pt x="2771" y="621"/>
                      </a:lnTo>
                      <a:lnTo>
                        <a:pt x="20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44"/>
                <p:cNvSpPr/>
                <p:nvPr/>
              </p:nvSpPr>
              <p:spPr>
                <a:xfrm>
                  <a:off x="7743522" y="2113754"/>
                  <a:ext cx="70355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" h="1840" extrusionOk="0">
                      <a:moveTo>
                        <a:pt x="1483" y="0"/>
                      </a:moveTo>
                      <a:lnTo>
                        <a:pt x="1" y="1223"/>
                      </a:lnTo>
                      <a:lnTo>
                        <a:pt x="749" y="1839"/>
                      </a:lnTo>
                      <a:lnTo>
                        <a:pt x="2089" y="739"/>
                      </a:lnTo>
                      <a:lnTo>
                        <a:pt x="14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78" name="Google Shape;1378;p44"/>
              <p:cNvGrpSpPr/>
              <p:nvPr/>
            </p:nvGrpSpPr>
            <p:grpSpPr>
              <a:xfrm>
                <a:off x="7682425" y="2230764"/>
                <a:ext cx="122262" cy="310535"/>
                <a:chOff x="7682425" y="2230764"/>
                <a:chExt cx="122262" cy="310535"/>
              </a:xfrm>
            </p:grpSpPr>
            <p:sp>
              <p:nvSpPr>
                <p:cNvPr id="1379" name="Google Shape;1379;p44"/>
                <p:cNvSpPr/>
                <p:nvPr/>
              </p:nvSpPr>
              <p:spPr>
                <a:xfrm>
                  <a:off x="7682425" y="2275266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3627" y="334"/>
                      </a:lnTo>
                      <a:cubicBezTo>
                        <a:pt x="3632" y="278"/>
                        <a:pt x="3632" y="221"/>
                        <a:pt x="3632" y="165"/>
                      </a:cubicBezTo>
                      <a:cubicBezTo>
                        <a:pt x="3632" y="113"/>
                        <a:pt x="3632" y="57"/>
                        <a:pt x="36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44"/>
                <p:cNvSpPr/>
                <p:nvPr/>
              </p:nvSpPr>
              <p:spPr>
                <a:xfrm>
                  <a:off x="7694308" y="223076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0"/>
                      </a:moveTo>
                      <a:cubicBezTo>
                        <a:pt x="165" y="109"/>
                        <a:pt x="75" y="217"/>
                        <a:pt x="0" y="334"/>
                      </a:cubicBezTo>
                      <a:lnTo>
                        <a:pt x="2926" y="334"/>
                      </a:lnTo>
                      <a:cubicBezTo>
                        <a:pt x="2846" y="217"/>
                        <a:pt x="2761" y="109"/>
                        <a:pt x="26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44"/>
                <p:cNvSpPr/>
                <p:nvPr/>
              </p:nvSpPr>
              <p:spPr>
                <a:xfrm>
                  <a:off x="7694308" y="231973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1"/>
                      </a:moveTo>
                      <a:cubicBezTo>
                        <a:pt x="75" y="118"/>
                        <a:pt x="165" y="227"/>
                        <a:pt x="264" y="335"/>
                      </a:cubicBezTo>
                      <a:lnTo>
                        <a:pt x="2662" y="335"/>
                      </a:lnTo>
                      <a:cubicBezTo>
                        <a:pt x="2761" y="227"/>
                        <a:pt x="2846" y="118"/>
                        <a:pt x="29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44"/>
                <p:cNvSpPr/>
                <p:nvPr/>
              </p:nvSpPr>
              <p:spPr>
                <a:xfrm>
                  <a:off x="7682425" y="2485521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3627" y="335"/>
                      </a:lnTo>
                      <a:cubicBezTo>
                        <a:pt x="3632" y="283"/>
                        <a:pt x="3632" y="226"/>
                        <a:pt x="3632" y="170"/>
                      </a:cubicBezTo>
                      <a:cubicBezTo>
                        <a:pt x="3632" y="114"/>
                        <a:pt x="3632" y="57"/>
                        <a:pt x="362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44"/>
                <p:cNvSpPr/>
                <p:nvPr/>
              </p:nvSpPr>
              <p:spPr>
                <a:xfrm>
                  <a:off x="7694308" y="2441019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1"/>
                      </a:moveTo>
                      <a:cubicBezTo>
                        <a:pt x="165" y="109"/>
                        <a:pt x="75" y="222"/>
                        <a:pt x="0" y="335"/>
                      </a:cubicBezTo>
                      <a:lnTo>
                        <a:pt x="2926" y="335"/>
                      </a:lnTo>
                      <a:cubicBezTo>
                        <a:pt x="2846" y="222"/>
                        <a:pt x="2761" y="109"/>
                        <a:pt x="26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44"/>
                <p:cNvSpPr/>
                <p:nvPr/>
              </p:nvSpPr>
              <p:spPr>
                <a:xfrm>
                  <a:off x="7694308" y="2530022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0"/>
                      </a:moveTo>
                      <a:cubicBezTo>
                        <a:pt x="75" y="118"/>
                        <a:pt x="165" y="231"/>
                        <a:pt x="264" y="334"/>
                      </a:cubicBezTo>
                      <a:lnTo>
                        <a:pt x="2658" y="334"/>
                      </a:lnTo>
                      <a:cubicBezTo>
                        <a:pt x="2761" y="231"/>
                        <a:pt x="2846" y="118"/>
                        <a:pt x="29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85" name="Google Shape;1385;p44"/>
              <p:cNvGrpSpPr/>
              <p:nvPr/>
            </p:nvGrpSpPr>
            <p:grpSpPr>
              <a:xfrm>
                <a:off x="7682425" y="2230764"/>
                <a:ext cx="110379" cy="310535"/>
                <a:chOff x="7682425" y="2230764"/>
                <a:chExt cx="110379" cy="310535"/>
              </a:xfrm>
            </p:grpSpPr>
            <p:sp>
              <p:nvSpPr>
                <p:cNvPr id="1386" name="Google Shape;1386;p44"/>
                <p:cNvSpPr/>
                <p:nvPr/>
              </p:nvSpPr>
              <p:spPr>
                <a:xfrm>
                  <a:off x="7682425" y="2275266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1816" y="334"/>
                      </a:lnTo>
                      <a:lnTo>
                        <a:pt x="18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44"/>
                <p:cNvSpPr/>
                <p:nvPr/>
              </p:nvSpPr>
              <p:spPr>
                <a:xfrm>
                  <a:off x="7743522" y="223076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464" y="334"/>
                      </a:lnTo>
                      <a:cubicBezTo>
                        <a:pt x="1384" y="217"/>
                        <a:pt x="1299" y="109"/>
                        <a:pt x="12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44"/>
                <p:cNvSpPr/>
                <p:nvPr/>
              </p:nvSpPr>
              <p:spPr>
                <a:xfrm>
                  <a:off x="7743522" y="231973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200" y="335"/>
                      </a:lnTo>
                      <a:cubicBezTo>
                        <a:pt x="1299" y="227"/>
                        <a:pt x="1384" y="118"/>
                        <a:pt x="14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9" name="Google Shape;1389;p44"/>
                <p:cNvSpPr/>
                <p:nvPr/>
              </p:nvSpPr>
              <p:spPr>
                <a:xfrm>
                  <a:off x="7682425" y="2485521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1816" y="335"/>
                      </a:lnTo>
                      <a:lnTo>
                        <a:pt x="181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0" name="Google Shape;1390;p44"/>
                <p:cNvSpPr/>
                <p:nvPr/>
              </p:nvSpPr>
              <p:spPr>
                <a:xfrm>
                  <a:off x="7743522" y="2441019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464" y="335"/>
                      </a:lnTo>
                      <a:cubicBezTo>
                        <a:pt x="1384" y="222"/>
                        <a:pt x="1299" y="109"/>
                        <a:pt x="11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44"/>
                <p:cNvSpPr/>
                <p:nvPr/>
              </p:nvSpPr>
              <p:spPr>
                <a:xfrm>
                  <a:off x="7743522" y="2530022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196" y="334"/>
                      </a:lnTo>
                      <a:cubicBezTo>
                        <a:pt x="1299" y="231"/>
                        <a:pt x="1384" y="118"/>
                        <a:pt x="14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2" name="Google Shape;1392;p44"/>
              <p:cNvGrpSpPr/>
              <p:nvPr/>
            </p:nvGrpSpPr>
            <p:grpSpPr>
              <a:xfrm>
                <a:off x="7650277" y="2113754"/>
                <a:ext cx="186558" cy="544557"/>
                <a:chOff x="7650277" y="2113754"/>
                <a:chExt cx="186558" cy="544557"/>
              </a:xfrm>
            </p:grpSpPr>
            <p:sp>
              <p:nvSpPr>
                <p:cNvPr id="1393" name="Google Shape;1393;p44"/>
                <p:cNvSpPr/>
                <p:nvPr/>
              </p:nvSpPr>
              <p:spPr>
                <a:xfrm>
                  <a:off x="7673235" y="2113754"/>
                  <a:ext cx="163600" cy="272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91" extrusionOk="0">
                      <a:moveTo>
                        <a:pt x="607" y="0"/>
                      </a:moveTo>
                      <a:lnTo>
                        <a:pt x="1" y="739"/>
                      </a:lnTo>
                      <a:lnTo>
                        <a:pt x="1336" y="1839"/>
                      </a:lnTo>
                      <a:lnTo>
                        <a:pt x="2089" y="2460"/>
                      </a:lnTo>
                      <a:lnTo>
                        <a:pt x="3016" y="3222"/>
                      </a:lnTo>
                      <a:cubicBezTo>
                        <a:pt x="3114" y="3302"/>
                        <a:pt x="3204" y="3387"/>
                        <a:pt x="3288" y="3476"/>
                      </a:cubicBezTo>
                      <a:cubicBezTo>
                        <a:pt x="3387" y="3585"/>
                        <a:pt x="3472" y="3693"/>
                        <a:pt x="3552" y="3810"/>
                      </a:cubicBezTo>
                      <a:cubicBezTo>
                        <a:pt x="3749" y="4116"/>
                        <a:pt x="3867" y="4450"/>
                        <a:pt x="3900" y="4798"/>
                      </a:cubicBezTo>
                      <a:cubicBezTo>
                        <a:pt x="3905" y="4855"/>
                        <a:pt x="3905" y="4911"/>
                        <a:pt x="3905" y="4963"/>
                      </a:cubicBezTo>
                      <a:cubicBezTo>
                        <a:pt x="3905" y="5019"/>
                        <a:pt x="3905" y="5076"/>
                        <a:pt x="3900" y="5132"/>
                      </a:cubicBezTo>
                      <a:cubicBezTo>
                        <a:pt x="3867" y="5480"/>
                        <a:pt x="3749" y="5814"/>
                        <a:pt x="3552" y="6120"/>
                      </a:cubicBezTo>
                      <a:cubicBezTo>
                        <a:pt x="3472" y="6237"/>
                        <a:pt x="3387" y="6346"/>
                        <a:pt x="3288" y="6454"/>
                      </a:cubicBezTo>
                      <a:cubicBezTo>
                        <a:pt x="3204" y="6543"/>
                        <a:pt x="3114" y="6628"/>
                        <a:pt x="3016" y="6708"/>
                      </a:cubicBezTo>
                      <a:lnTo>
                        <a:pt x="2089" y="7470"/>
                      </a:lnTo>
                      <a:lnTo>
                        <a:pt x="2837" y="8091"/>
                      </a:lnTo>
                      <a:lnTo>
                        <a:pt x="3260" y="7743"/>
                      </a:lnTo>
                      <a:lnTo>
                        <a:pt x="3622" y="7442"/>
                      </a:lnTo>
                      <a:cubicBezTo>
                        <a:pt x="4417" y="6788"/>
                        <a:pt x="4859" y="5908"/>
                        <a:pt x="4859" y="4963"/>
                      </a:cubicBezTo>
                      <a:cubicBezTo>
                        <a:pt x="4859" y="4022"/>
                        <a:pt x="4417" y="3142"/>
                        <a:pt x="3622" y="2489"/>
                      </a:cubicBezTo>
                      <a:lnTo>
                        <a:pt x="2837" y="1839"/>
                      </a:lnTo>
                      <a:lnTo>
                        <a:pt x="2089" y="1223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44"/>
                <p:cNvSpPr/>
                <p:nvPr/>
              </p:nvSpPr>
              <p:spPr>
                <a:xfrm>
                  <a:off x="7650277" y="2386082"/>
                  <a:ext cx="163600" cy="272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87" extrusionOk="0">
                      <a:moveTo>
                        <a:pt x="2018" y="1"/>
                      </a:moveTo>
                      <a:lnTo>
                        <a:pt x="1600" y="344"/>
                      </a:lnTo>
                      <a:lnTo>
                        <a:pt x="1238" y="645"/>
                      </a:lnTo>
                      <a:cubicBezTo>
                        <a:pt x="438" y="1299"/>
                        <a:pt x="1" y="2183"/>
                        <a:pt x="1" y="3124"/>
                      </a:cubicBezTo>
                      <a:cubicBezTo>
                        <a:pt x="1" y="4065"/>
                        <a:pt x="438" y="4944"/>
                        <a:pt x="1238" y="5603"/>
                      </a:cubicBezTo>
                      <a:lnTo>
                        <a:pt x="2018" y="6247"/>
                      </a:lnTo>
                      <a:lnTo>
                        <a:pt x="2771" y="6863"/>
                      </a:lnTo>
                      <a:lnTo>
                        <a:pt x="4253" y="8086"/>
                      </a:lnTo>
                      <a:lnTo>
                        <a:pt x="4859" y="7353"/>
                      </a:lnTo>
                      <a:lnTo>
                        <a:pt x="3519" y="6247"/>
                      </a:lnTo>
                      <a:lnTo>
                        <a:pt x="2771" y="5631"/>
                      </a:lnTo>
                      <a:lnTo>
                        <a:pt x="1840" y="4864"/>
                      </a:lnTo>
                      <a:cubicBezTo>
                        <a:pt x="1746" y="4784"/>
                        <a:pt x="1656" y="4700"/>
                        <a:pt x="1572" y="4610"/>
                      </a:cubicBezTo>
                      <a:cubicBezTo>
                        <a:pt x="1473" y="4507"/>
                        <a:pt x="1383" y="4394"/>
                        <a:pt x="1308" y="4276"/>
                      </a:cubicBezTo>
                      <a:cubicBezTo>
                        <a:pt x="1106" y="3975"/>
                        <a:pt x="988" y="3637"/>
                        <a:pt x="960" y="3289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68"/>
                        <a:pt x="955" y="3011"/>
                        <a:pt x="960" y="2955"/>
                      </a:cubicBezTo>
                      <a:cubicBezTo>
                        <a:pt x="988" y="2607"/>
                        <a:pt x="1106" y="2273"/>
                        <a:pt x="1308" y="1967"/>
                      </a:cubicBezTo>
                      <a:cubicBezTo>
                        <a:pt x="1383" y="1854"/>
                        <a:pt x="1473" y="1741"/>
                        <a:pt x="1572" y="1633"/>
                      </a:cubicBezTo>
                      <a:cubicBezTo>
                        <a:pt x="1656" y="1548"/>
                        <a:pt x="1746" y="1464"/>
                        <a:pt x="1840" y="1384"/>
                      </a:cubicBezTo>
                      <a:lnTo>
                        <a:pt x="2771" y="617"/>
                      </a:lnTo>
                      <a:lnTo>
                        <a:pt x="201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5" name="Google Shape;1395;p44"/>
              <p:cNvGrpSpPr/>
              <p:nvPr/>
            </p:nvGrpSpPr>
            <p:grpSpPr>
              <a:xfrm>
                <a:off x="7554003" y="2175659"/>
                <a:ext cx="371330" cy="513115"/>
                <a:chOff x="7554003" y="2175659"/>
                <a:chExt cx="371330" cy="513115"/>
              </a:xfrm>
            </p:grpSpPr>
            <p:sp>
              <p:nvSpPr>
                <p:cNvPr id="1396" name="Google Shape;1396;p44"/>
                <p:cNvSpPr/>
                <p:nvPr/>
              </p:nvSpPr>
              <p:spPr>
                <a:xfrm>
                  <a:off x="7911228" y="2340604"/>
                  <a:ext cx="14105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" h="398" extrusionOk="0">
                      <a:moveTo>
                        <a:pt x="214" y="0"/>
                      </a:moveTo>
                      <a:cubicBezTo>
                        <a:pt x="206" y="0"/>
                        <a:pt x="197" y="1"/>
                        <a:pt x="188" y="2"/>
                      </a:cubicBezTo>
                      <a:cubicBezTo>
                        <a:pt x="80" y="11"/>
                        <a:pt x="0" y="110"/>
                        <a:pt x="14" y="218"/>
                      </a:cubicBezTo>
                      <a:cubicBezTo>
                        <a:pt x="23" y="320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39" y="387"/>
                        <a:pt x="419" y="289"/>
                        <a:pt x="409" y="176"/>
                      </a:cubicBezTo>
                      <a:cubicBezTo>
                        <a:pt x="396" y="76"/>
                        <a:pt x="315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44"/>
                <p:cNvSpPr/>
                <p:nvPr/>
              </p:nvSpPr>
              <p:spPr>
                <a:xfrm>
                  <a:off x="7839494" y="2460644"/>
                  <a:ext cx="14138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398" extrusionOk="0">
                      <a:moveTo>
                        <a:pt x="206" y="0"/>
                      </a:moveTo>
                      <a:cubicBezTo>
                        <a:pt x="200" y="0"/>
                        <a:pt x="194" y="1"/>
                        <a:pt x="189" y="1"/>
                      </a:cubicBezTo>
                      <a:cubicBezTo>
                        <a:pt x="80" y="15"/>
                        <a:pt x="0" y="109"/>
                        <a:pt x="10" y="222"/>
                      </a:cubicBezTo>
                      <a:cubicBezTo>
                        <a:pt x="23" y="322"/>
                        <a:pt x="108" y="398"/>
                        <a:pt x="206" y="398"/>
                      </a:cubicBezTo>
                      <a:cubicBezTo>
                        <a:pt x="214" y="398"/>
                        <a:pt x="223" y="397"/>
                        <a:pt x="231" y="396"/>
                      </a:cubicBezTo>
                      <a:cubicBezTo>
                        <a:pt x="339" y="387"/>
                        <a:pt x="419" y="288"/>
                        <a:pt x="410" y="180"/>
                      </a:cubicBezTo>
                      <a:cubicBezTo>
                        <a:pt x="396" y="78"/>
                        <a:pt x="307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44"/>
                <p:cNvSpPr/>
                <p:nvPr/>
              </p:nvSpPr>
              <p:spPr>
                <a:xfrm>
                  <a:off x="7579654" y="2508916"/>
                  <a:ext cx="14273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398" extrusionOk="0">
                      <a:moveTo>
                        <a:pt x="218" y="0"/>
                      </a:moveTo>
                      <a:cubicBezTo>
                        <a:pt x="210" y="0"/>
                        <a:pt x="202" y="1"/>
                        <a:pt x="194" y="2"/>
                      </a:cubicBezTo>
                      <a:cubicBezTo>
                        <a:pt x="81" y="11"/>
                        <a:pt x="1" y="110"/>
                        <a:pt x="15" y="218"/>
                      </a:cubicBezTo>
                      <a:cubicBezTo>
                        <a:pt x="24" y="325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44" y="387"/>
                        <a:pt x="424" y="289"/>
                        <a:pt x="410" y="181"/>
                      </a:cubicBezTo>
                      <a:cubicBezTo>
                        <a:pt x="401" y="76"/>
                        <a:pt x="316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44"/>
                <p:cNvSpPr/>
                <p:nvPr/>
              </p:nvSpPr>
              <p:spPr>
                <a:xfrm>
                  <a:off x="7636038" y="2179530"/>
                  <a:ext cx="15081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00" extrusionOk="0">
                      <a:moveTo>
                        <a:pt x="223" y="1"/>
                      </a:moveTo>
                      <a:cubicBezTo>
                        <a:pt x="175" y="1"/>
                        <a:pt x="127" y="17"/>
                        <a:pt x="90" y="50"/>
                      </a:cubicBezTo>
                      <a:cubicBezTo>
                        <a:pt x="10" y="125"/>
                        <a:pt x="0" y="252"/>
                        <a:pt x="75" y="332"/>
                      </a:cubicBezTo>
                      <a:cubicBezTo>
                        <a:pt x="115" y="377"/>
                        <a:pt x="170" y="400"/>
                        <a:pt x="224" y="400"/>
                      </a:cubicBezTo>
                      <a:cubicBezTo>
                        <a:pt x="272" y="400"/>
                        <a:pt x="320" y="382"/>
                        <a:pt x="358" y="346"/>
                      </a:cubicBezTo>
                      <a:cubicBezTo>
                        <a:pt x="438" y="271"/>
                        <a:pt x="447" y="144"/>
                        <a:pt x="372" y="64"/>
                      </a:cubicBezTo>
                      <a:cubicBezTo>
                        <a:pt x="332" y="22"/>
                        <a:pt x="277" y="1"/>
                        <a:pt x="2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44"/>
                <p:cNvSpPr/>
                <p:nvPr/>
              </p:nvSpPr>
              <p:spPr>
                <a:xfrm>
                  <a:off x="7642838" y="2642118"/>
                  <a:ext cx="14912" cy="1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399" extrusionOk="0">
                      <a:moveTo>
                        <a:pt x="216" y="1"/>
                      </a:moveTo>
                      <a:cubicBezTo>
                        <a:pt x="169" y="1"/>
                        <a:pt x="122" y="18"/>
                        <a:pt x="85" y="52"/>
                      </a:cubicBezTo>
                      <a:cubicBezTo>
                        <a:pt x="5" y="128"/>
                        <a:pt x="0" y="255"/>
                        <a:pt x="76" y="335"/>
                      </a:cubicBezTo>
                      <a:cubicBezTo>
                        <a:pt x="116" y="377"/>
                        <a:pt x="169" y="398"/>
                        <a:pt x="223" y="398"/>
                      </a:cubicBezTo>
                      <a:cubicBezTo>
                        <a:pt x="270" y="398"/>
                        <a:pt x="318" y="382"/>
                        <a:pt x="358" y="349"/>
                      </a:cubicBezTo>
                      <a:cubicBezTo>
                        <a:pt x="438" y="273"/>
                        <a:pt x="443" y="146"/>
                        <a:pt x="367" y="66"/>
                      </a:cubicBezTo>
                      <a:cubicBezTo>
                        <a:pt x="327" y="23"/>
                        <a:pt x="271" y="1"/>
                        <a:pt x="21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1" name="Google Shape;1401;p44"/>
                <p:cNvSpPr/>
                <p:nvPr/>
              </p:nvSpPr>
              <p:spPr>
                <a:xfrm>
                  <a:off x="7754631" y="2675309"/>
                  <a:ext cx="14912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400" extrusionOk="0">
                      <a:moveTo>
                        <a:pt x="221" y="0"/>
                      </a:moveTo>
                      <a:cubicBezTo>
                        <a:pt x="172" y="0"/>
                        <a:pt x="123" y="18"/>
                        <a:pt x="85" y="54"/>
                      </a:cubicBezTo>
                      <a:cubicBezTo>
                        <a:pt x="5" y="129"/>
                        <a:pt x="0" y="256"/>
                        <a:pt x="76" y="336"/>
                      </a:cubicBezTo>
                      <a:cubicBezTo>
                        <a:pt x="115" y="378"/>
                        <a:pt x="168" y="399"/>
                        <a:pt x="222" y="399"/>
                      </a:cubicBezTo>
                      <a:cubicBezTo>
                        <a:pt x="271" y="399"/>
                        <a:pt x="320" y="382"/>
                        <a:pt x="358" y="346"/>
                      </a:cubicBezTo>
                      <a:cubicBezTo>
                        <a:pt x="438" y="270"/>
                        <a:pt x="442" y="143"/>
                        <a:pt x="367" y="64"/>
                      </a:cubicBezTo>
                      <a:cubicBezTo>
                        <a:pt x="328" y="22"/>
                        <a:pt x="274" y="0"/>
                        <a:pt x="22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44"/>
                <p:cNvSpPr/>
                <p:nvPr/>
              </p:nvSpPr>
              <p:spPr>
                <a:xfrm>
                  <a:off x="7554003" y="2265874"/>
                  <a:ext cx="7170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200" extrusionOk="0">
                      <a:moveTo>
                        <a:pt x="106" y="0"/>
                      </a:moveTo>
                      <a:cubicBezTo>
                        <a:pt x="56" y="0"/>
                        <a:pt x="14" y="35"/>
                        <a:pt x="5" y="82"/>
                      </a:cubicBezTo>
                      <a:cubicBezTo>
                        <a:pt x="1" y="138"/>
                        <a:pt x="38" y="190"/>
                        <a:pt x="90" y="199"/>
                      </a:cubicBezTo>
                      <a:cubicBezTo>
                        <a:pt x="93" y="199"/>
                        <a:pt x="96" y="200"/>
                        <a:pt x="100" y="200"/>
                      </a:cubicBezTo>
                      <a:cubicBezTo>
                        <a:pt x="152" y="200"/>
                        <a:pt x="199" y="163"/>
                        <a:pt x="203" y="114"/>
                      </a:cubicBezTo>
                      <a:cubicBezTo>
                        <a:pt x="212" y="58"/>
                        <a:pt x="175" y="6"/>
                        <a:pt x="123" y="2"/>
                      </a:cubicBezTo>
                      <a:cubicBezTo>
                        <a:pt x="117" y="1"/>
                        <a:pt x="111" y="0"/>
                        <a:pt x="1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44"/>
                <p:cNvSpPr/>
                <p:nvPr/>
              </p:nvSpPr>
              <p:spPr>
                <a:xfrm>
                  <a:off x="7618601" y="2452397"/>
                  <a:ext cx="7338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200" extrusionOk="0">
                      <a:moveTo>
                        <a:pt x="107" y="0"/>
                      </a:moveTo>
                      <a:cubicBezTo>
                        <a:pt x="61" y="0"/>
                        <a:pt x="19" y="35"/>
                        <a:pt x="10" y="82"/>
                      </a:cubicBezTo>
                      <a:cubicBezTo>
                        <a:pt x="1" y="138"/>
                        <a:pt x="38" y="190"/>
                        <a:pt x="95" y="199"/>
                      </a:cubicBezTo>
                      <a:cubicBezTo>
                        <a:pt x="98" y="199"/>
                        <a:pt x="101" y="200"/>
                        <a:pt x="104" y="200"/>
                      </a:cubicBezTo>
                      <a:cubicBezTo>
                        <a:pt x="152" y="200"/>
                        <a:pt x="199" y="163"/>
                        <a:pt x="208" y="114"/>
                      </a:cubicBezTo>
                      <a:cubicBezTo>
                        <a:pt x="217" y="58"/>
                        <a:pt x="180" y="6"/>
                        <a:pt x="123" y="2"/>
                      </a:cubicBezTo>
                      <a:cubicBezTo>
                        <a:pt x="118" y="1"/>
                        <a:pt x="112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44"/>
                <p:cNvSpPr/>
                <p:nvPr/>
              </p:nvSpPr>
              <p:spPr>
                <a:xfrm>
                  <a:off x="7833165" y="2595832"/>
                  <a:ext cx="7136" cy="6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201" extrusionOk="0">
                      <a:moveTo>
                        <a:pt x="105" y="1"/>
                      </a:moveTo>
                      <a:cubicBezTo>
                        <a:pt x="57" y="1"/>
                        <a:pt x="18" y="36"/>
                        <a:pt x="10" y="87"/>
                      </a:cubicBezTo>
                      <a:cubicBezTo>
                        <a:pt x="0" y="139"/>
                        <a:pt x="38" y="190"/>
                        <a:pt x="94" y="200"/>
                      </a:cubicBezTo>
                      <a:cubicBezTo>
                        <a:pt x="98" y="200"/>
                        <a:pt x="101" y="200"/>
                        <a:pt x="104" y="200"/>
                      </a:cubicBezTo>
                      <a:cubicBezTo>
                        <a:pt x="152" y="200"/>
                        <a:pt x="198" y="168"/>
                        <a:pt x="207" y="115"/>
                      </a:cubicBezTo>
                      <a:cubicBezTo>
                        <a:pt x="212" y="59"/>
                        <a:pt x="179" y="12"/>
                        <a:pt x="123" y="2"/>
                      </a:cubicBezTo>
                      <a:cubicBezTo>
                        <a:pt x="117" y="1"/>
                        <a:pt x="111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44"/>
                <p:cNvSpPr/>
                <p:nvPr/>
              </p:nvSpPr>
              <p:spPr>
                <a:xfrm>
                  <a:off x="7868140" y="2269240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3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3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44"/>
                <p:cNvSpPr/>
                <p:nvPr/>
              </p:nvSpPr>
              <p:spPr>
                <a:xfrm>
                  <a:off x="7869722" y="2388001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2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2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44"/>
                <p:cNvSpPr/>
                <p:nvPr/>
              </p:nvSpPr>
              <p:spPr>
                <a:xfrm>
                  <a:off x="7646945" y="2571494"/>
                  <a:ext cx="6699" cy="6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9" extrusionOk="0">
                      <a:moveTo>
                        <a:pt x="100" y="1"/>
                      </a:moveTo>
                      <a:cubicBezTo>
                        <a:pt x="43" y="1"/>
                        <a:pt x="1" y="43"/>
                        <a:pt x="1" y="100"/>
                      </a:cubicBezTo>
                      <a:cubicBezTo>
                        <a:pt x="1" y="156"/>
                        <a:pt x="43" y="198"/>
                        <a:pt x="100" y="198"/>
                      </a:cubicBezTo>
                      <a:cubicBezTo>
                        <a:pt x="156" y="198"/>
                        <a:pt x="198" y="156"/>
                        <a:pt x="198" y="100"/>
                      </a:cubicBezTo>
                      <a:cubicBezTo>
                        <a:pt x="198" y="43"/>
                        <a:pt x="156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44"/>
                <p:cNvSpPr/>
                <p:nvPr/>
              </p:nvSpPr>
              <p:spPr>
                <a:xfrm>
                  <a:off x="7590728" y="2368207"/>
                  <a:ext cx="21106" cy="21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626" extrusionOk="0">
                      <a:moveTo>
                        <a:pt x="316" y="0"/>
                      </a:moveTo>
                      <a:cubicBezTo>
                        <a:pt x="142" y="0"/>
                        <a:pt x="1" y="141"/>
                        <a:pt x="1" y="315"/>
                      </a:cubicBezTo>
                      <a:cubicBezTo>
                        <a:pt x="1" y="485"/>
                        <a:pt x="142" y="626"/>
                        <a:pt x="316" y="626"/>
                      </a:cubicBezTo>
                      <a:cubicBezTo>
                        <a:pt x="485" y="626"/>
                        <a:pt x="627" y="485"/>
                        <a:pt x="627" y="315"/>
                      </a:cubicBezTo>
                      <a:cubicBezTo>
                        <a:pt x="627" y="141"/>
                        <a:pt x="485" y="0"/>
                        <a:pt x="3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44"/>
                <p:cNvSpPr/>
                <p:nvPr/>
              </p:nvSpPr>
              <p:spPr>
                <a:xfrm>
                  <a:off x="7873055" y="253412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1"/>
                      </a:moveTo>
                      <a:cubicBezTo>
                        <a:pt x="142" y="1"/>
                        <a:pt x="1" y="142"/>
                        <a:pt x="1" y="316"/>
                      </a:cubicBezTo>
                      <a:cubicBezTo>
                        <a:pt x="1" y="485"/>
                        <a:pt x="142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44"/>
                <p:cNvSpPr/>
                <p:nvPr/>
              </p:nvSpPr>
              <p:spPr>
                <a:xfrm>
                  <a:off x="7857705" y="217565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0"/>
                      </a:moveTo>
                      <a:cubicBezTo>
                        <a:pt x="137" y="0"/>
                        <a:pt x="0" y="142"/>
                        <a:pt x="0" y="316"/>
                      </a:cubicBezTo>
                      <a:cubicBezTo>
                        <a:pt x="0" y="485"/>
                        <a:pt x="137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11" name="Google Shape;1411;p44"/>
            <p:cNvGrpSpPr/>
            <p:nvPr/>
          </p:nvGrpSpPr>
          <p:grpSpPr>
            <a:xfrm>
              <a:off x="8389098" y="2332149"/>
              <a:ext cx="177533" cy="274917"/>
              <a:chOff x="7554003" y="2113754"/>
              <a:chExt cx="371330" cy="575021"/>
            </a:xfrm>
          </p:grpSpPr>
          <p:grpSp>
            <p:nvGrpSpPr>
              <p:cNvPr id="1412" name="Google Shape;1412;p44"/>
              <p:cNvGrpSpPr/>
              <p:nvPr/>
            </p:nvGrpSpPr>
            <p:grpSpPr>
              <a:xfrm>
                <a:off x="7650277" y="2113754"/>
                <a:ext cx="186558" cy="544556"/>
                <a:chOff x="7650277" y="2113754"/>
                <a:chExt cx="186558" cy="544556"/>
              </a:xfrm>
            </p:grpSpPr>
            <p:sp>
              <p:nvSpPr>
                <p:cNvPr id="1413" name="Google Shape;1413;p44"/>
                <p:cNvSpPr/>
                <p:nvPr/>
              </p:nvSpPr>
              <p:spPr>
                <a:xfrm>
                  <a:off x="7673235" y="2596371"/>
                  <a:ext cx="70321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1840" extrusionOk="0">
                      <a:moveTo>
                        <a:pt x="1336" y="0"/>
                      </a:moveTo>
                      <a:lnTo>
                        <a:pt x="1" y="1106"/>
                      </a:lnTo>
                      <a:lnTo>
                        <a:pt x="607" y="1839"/>
                      </a:lnTo>
                      <a:lnTo>
                        <a:pt x="2089" y="616"/>
                      </a:lnTo>
                      <a:lnTo>
                        <a:pt x="133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44"/>
                <p:cNvSpPr/>
                <p:nvPr/>
              </p:nvSpPr>
              <p:spPr>
                <a:xfrm>
                  <a:off x="7650277" y="2175659"/>
                  <a:ext cx="186558" cy="42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12499" extrusionOk="0">
                      <a:moveTo>
                        <a:pt x="2018" y="0"/>
                      </a:moveTo>
                      <a:lnTo>
                        <a:pt x="1238" y="650"/>
                      </a:lnTo>
                      <a:cubicBezTo>
                        <a:pt x="438" y="1303"/>
                        <a:pt x="1" y="2183"/>
                        <a:pt x="1" y="3124"/>
                      </a:cubicBezTo>
                      <a:cubicBezTo>
                        <a:pt x="1" y="4069"/>
                        <a:pt x="438" y="4949"/>
                        <a:pt x="1238" y="5603"/>
                      </a:cubicBezTo>
                      <a:lnTo>
                        <a:pt x="1600" y="5904"/>
                      </a:lnTo>
                      <a:lnTo>
                        <a:pt x="2018" y="6252"/>
                      </a:lnTo>
                      <a:lnTo>
                        <a:pt x="2771" y="6868"/>
                      </a:lnTo>
                      <a:lnTo>
                        <a:pt x="3698" y="7635"/>
                      </a:lnTo>
                      <a:cubicBezTo>
                        <a:pt x="3796" y="7715"/>
                        <a:pt x="3886" y="7799"/>
                        <a:pt x="3966" y="7884"/>
                      </a:cubicBezTo>
                      <a:cubicBezTo>
                        <a:pt x="4069" y="7992"/>
                        <a:pt x="4154" y="8105"/>
                        <a:pt x="4234" y="8218"/>
                      </a:cubicBezTo>
                      <a:cubicBezTo>
                        <a:pt x="4431" y="8524"/>
                        <a:pt x="4549" y="8858"/>
                        <a:pt x="4582" y="9206"/>
                      </a:cubicBezTo>
                      <a:cubicBezTo>
                        <a:pt x="4587" y="9262"/>
                        <a:pt x="4587" y="9319"/>
                        <a:pt x="4587" y="9375"/>
                      </a:cubicBezTo>
                      <a:cubicBezTo>
                        <a:pt x="4587" y="9431"/>
                        <a:pt x="4587" y="9488"/>
                        <a:pt x="4582" y="9540"/>
                      </a:cubicBezTo>
                      <a:cubicBezTo>
                        <a:pt x="4549" y="9888"/>
                        <a:pt x="4431" y="10226"/>
                        <a:pt x="4234" y="10527"/>
                      </a:cubicBezTo>
                      <a:cubicBezTo>
                        <a:pt x="4154" y="10645"/>
                        <a:pt x="4069" y="10758"/>
                        <a:pt x="3966" y="10861"/>
                      </a:cubicBezTo>
                      <a:cubicBezTo>
                        <a:pt x="3886" y="10951"/>
                        <a:pt x="3796" y="11035"/>
                        <a:pt x="3698" y="11115"/>
                      </a:cubicBezTo>
                      <a:lnTo>
                        <a:pt x="2771" y="11882"/>
                      </a:lnTo>
                      <a:lnTo>
                        <a:pt x="3519" y="12498"/>
                      </a:lnTo>
                      <a:lnTo>
                        <a:pt x="4304" y="11854"/>
                      </a:lnTo>
                      <a:cubicBezTo>
                        <a:pt x="5099" y="11195"/>
                        <a:pt x="5541" y="10316"/>
                        <a:pt x="5541" y="9375"/>
                      </a:cubicBezTo>
                      <a:cubicBezTo>
                        <a:pt x="5541" y="8434"/>
                        <a:pt x="5099" y="7550"/>
                        <a:pt x="4304" y="6896"/>
                      </a:cubicBezTo>
                      <a:lnTo>
                        <a:pt x="3942" y="6595"/>
                      </a:lnTo>
                      <a:lnTo>
                        <a:pt x="3519" y="6252"/>
                      </a:lnTo>
                      <a:lnTo>
                        <a:pt x="2771" y="5631"/>
                      </a:lnTo>
                      <a:lnTo>
                        <a:pt x="1840" y="4869"/>
                      </a:lnTo>
                      <a:cubicBezTo>
                        <a:pt x="1746" y="4789"/>
                        <a:pt x="1656" y="4704"/>
                        <a:pt x="1572" y="4615"/>
                      </a:cubicBezTo>
                      <a:cubicBezTo>
                        <a:pt x="1473" y="4507"/>
                        <a:pt x="1383" y="4398"/>
                        <a:pt x="1308" y="4281"/>
                      </a:cubicBezTo>
                      <a:cubicBezTo>
                        <a:pt x="1111" y="3975"/>
                        <a:pt x="988" y="3641"/>
                        <a:pt x="960" y="3293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72"/>
                        <a:pt x="955" y="3016"/>
                        <a:pt x="960" y="2959"/>
                      </a:cubicBezTo>
                      <a:cubicBezTo>
                        <a:pt x="988" y="2611"/>
                        <a:pt x="1111" y="2277"/>
                        <a:pt x="1308" y="1971"/>
                      </a:cubicBezTo>
                      <a:cubicBezTo>
                        <a:pt x="1383" y="1854"/>
                        <a:pt x="1473" y="1746"/>
                        <a:pt x="1572" y="1637"/>
                      </a:cubicBezTo>
                      <a:cubicBezTo>
                        <a:pt x="1656" y="1548"/>
                        <a:pt x="1746" y="1463"/>
                        <a:pt x="1840" y="1383"/>
                      </a:cubicBezTo>
                      <a:lnTo>
                        <a:pt x="2771" y="621"/>
                      </a:lnTo>
                      <a:lnTo>
                        <a:pt x="20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44"/>
                <p:cNvSpPr/>
                <p:nvPr/>
              </p:nvSpPr>
              <p:spPr>
                <a:xfrm>
                  <a:off x="7743522" y="2113754"/>
                  <a:ext cx="70355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" h="1840" extrusionOk="0">
                      <a:moveTo>
                        <a:pt x="1483" y="0"/>
                      </a:moveTo>
                      <a:lnTo>
                        <a:pt x="1" y="1223"/>
                      </a:lnTo>
                      <a:lnTo>
                        <a:pt x="749" y="1839"/>
                      </a:lnTo>
                      <a:lnTo>
                        <a:pt x="2089" y="739"/>
                      </a:lnTo>
                      <a:lnTo>
                        <a:pt x="14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6" name="Google Shape;1416;p44"/>
              <p:cNvGrpSpPr/>
              <p:nvPr/>
            </p:nvGrpSpPr>
            <p:grpSpPr>
              <a:xfrm>
                <a:off x="7682425" y="2230764"/>
                <a:ext cx="122262" cy="310535"/>
                <a:chOff x="7682425" y="2230764"/>
                <a:chExt cx="122262" cy="310535"/>
              </a:xfrm>
            </p:grpSpPr>
            <p:sp>
              <p:nvSpPr>
                <p:cNvPr id="1417" name="Google Shape;1417;p44"/>
                <p:cNvSpPr/>
                <p:nvPr/>
              </p:nvSpPr>
              <p:spPr>
                <a:xfrm>
                  <a:off x="7682425" y="2275266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3627" y="334"/>
                      </a:lnTo>
                      <a:cubicBezTo>
                        <a:pt x="3632" y="278"/>
                        <a:pt x="3632" y="221"/>
                        <a:pt x="3632" y="165"/>
                      </a:cubicBezTo>
                      <a:cubicBezTo>
                        <a:pt x="3632" y="113"/>
                        <a:pt x="3632" y="57"/>
                        <a:pt x="36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44"/>
                <p:cNvSpPr/>
                <p:nvPr/>
              </p:nvSpPr>
              <p:spPr>
                <a:xfrm>
                  <a:off x="7694308" y="223076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0"/>
                      </a:moveTo>
                      <a:cubicBezTo>
                        <a:pt x="165" y="109"/>
                        <a:pt x="75" y="217"/>
                        <a:pt x="0" y="334"/>
                      </a:cubicBezTo>
                      <a:lnTo>
                        <a:pt x="2926" y="334"/>
                      </a:lnTo>
                      <a:cubicBezTo>
                        <a:pt x="2846" y="217"/>
                        <a:pt x="2761" y="109"/>
                        <a:pt x="26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44"/>
                <p:cNvSpPr/>
                <p:nvPr/>
              </p:nvSpPr>
              <p:spPr>
                <a:xfrm>
                  <a:off x="7694308" y="231973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1"/>
                      </a:moveTo>
                      <a:cubicBezTo>
                        <a:pt x="75" y="118"/>
                        <a:pt x="165" y="227"/>
                        <a:pt x="264" y="335"/>
                      </a:cubicBezTo>
                      <a:lnTo>
                        <a:pt x="2662" y="335"/>
                      </a:lnTo>
                      <a:cubicBezTo>
                        <a:pt x="2761" y="227"/>
                        <a:pt x="2846" y="118"/>
                        <a:pt x="29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44"/>
                <p:cNvSpPr/>
                <p:nvPr/>
              </p:nvSpPr>
              <p:spPr>
                <a:xfrm>
                  <a:off x="7682425" y="2485521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3627" y="335"/>
                      </a:lnTo>
                      <a:cubicBezTo>
                        <a:pt x="3632" y="283"/>
                        <a:pt x="3632" y="226"/>
                        <a:pt x="3632" y="170"/>
                      </a:cubicBezTo>
                      <a:cubicBezTo>
                        <a:pt x="3632" y="114"/>
                        <a:pt x="3632" y="57"/>
                        <a:pt x="362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44"/>
                <p:cNvSpPr/>
                <p:nvPr/>
              </p:nvSpPr>
              <p:spPr>
                <a:xfrm>
                  <a:off x="7694308" y="2441019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1"/>
                      </a:moveTo>
                      <a:cubicBezTo>
                        <a:pt x="165" y="109"/>
                        <a:pt x="75" y="222"/>
                        <a:pt x="0" y="335"/>
                      </a:cubicBezTo>
                      <a:lnTo>
                        <a:pt x="2926" y="335"/>
                      </a:lnTo>
                      <a:cubicBezTo>
                        <a:pt x="2846" y="222"/>
                        <a:pt x="2761" y="109"/>
                        <a:pt x="26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44"/>
                <p:cNvSpPr/>
                <p:nvPr/>
              </p:nvSpPr>
              <p:spPr>
                <a:xfrm>
                  <a:off x="7694308" y="2530022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0"/>
                      </a:moveTo>
                      <a:cubicBezTo>
                        <a:pt x="75" y="118"/>
                        <a:pt x="165" y="231"/>
                        <a:pt x="264" y="334"/>
                      </a:cubicBezTo>
                      <a:lnTo>
                        <a:pt x="2658" y="334"/>
                      </a:lnTo>
                      <a:cubicBezTo>
                        <a:pt x="2761" y="231"/>
                        <a:pt x="2846" y="118"/>
                        <a:pt x="29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23" name="Google Shape;1423;p44"/>
              <p:cNvGrpSpPr/>
              <p:nvPr/>
            </p:nvGrpSpPr>
            <p:grpSpPr>
              <a:xfrm>
                <a:off x="7682425" y="2230764"/>
                <a:ext cx="110379" cy="310535"/>
                <a:chOff x="7682425" y="2230764"/>
                <a:chExt cx="110379" cy="310535"/>
              </a:xfrm>
            </p:grpSpPr>
            <p:sp>
              <p:nvSpPr>
                <p:cNvPr id="1424" name="Google Shape;1424;p44"/>
                <p:cNvSpPr/>
                <p:nvPr/>
              </p:nvSpPr>
              <p:spPr>
                <a:xfrm>
                  <a:off x="7682425" y="2275266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1816" y="334"/>
                      </a:lnTo>
                      <a:lnTo>
                        <a:pt x="18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44"/>
                <p:cNvSpPr/>
                <p:nvPr/>
              </p:nvSpPr>
              <p:spPr>
                <a:xfrm>
                  <a:off x="7743522" y="223076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464" y="334"/>
                      </a:lnTo>
                      <a:cubicBezTo>
                        <a:pt x="1384" y="217"/>
                        <a:pt x="1299" y="109"/>
                        <a:pt x="12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6" name="Google Shape;1426;p44"/>
                <p:cNvSpPr/>
                <p:nvPr/>
              </p:nvSpPr>
              <p:spPr>
                <a:xfrm>
                  <a:off x="7743522" y="231973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200" y="335"/>
                      </a:lnTo>
                      <a:cubicBezTo>
                        <a:pt x="1299" y="227"/>
                        <a:pt x="1384" y="118"/>
                        <a:pt x="14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7" name="Google Shape;1427;p44"/>
                <p:cNvSpPr/>
                <p:nvPr/>
              </p:nvSpPr>
              <p:spPr>
                <a:xfrm>
                  <a:off x="7682425" y="2485521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1816" y="335"/>
                      </a:lnTo>
                      <a:lnTo>
                        <a:pt x="181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44"/>
                <p:cNvSpPr/>
                <p:nvPr/>
              </p:nvSpPr>
              <p:spPr>
                <a:xfrm>
                  <a:off x="7743522" y="2441019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464" y="335"/>
                      </a:lnTo>
                      <a:cubicBezTo>
                        <a:pt x="1384" y="222"/>
                        <a:pt x="1299" y="109"/>
                        <a:pt x="11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44"/>
                <p:cNvSpPr/>
                <p:nvPr/>
              </p:nvSpPr>
              <p:spPr>
                <a:xfrm>
                  <a:off x="7743522" y="2530022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196" y="334"/>
                      </a:lnTo>
                      <a:cubicBezTo>
                        <a:pt x="1299" y="231"/>
                        <a:pt x="1384" y="118"/>
                        <a:pt x="14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30" name="Google Shape;1430;p44"/>
              <p:cNvGrpSpPr/>
              <p:nvPr/>
            </p:nvGrpSpPr>
            <p:grpSpPr>
              <a:xfrm>
                <a:off x="7650277" y="2113754"/>
                <a:ext cx="186558" cy="544557"/>
                <a:chOff x="7650277" y="2113754"/>
                <a:chExt cx="186558" cy="544557"/>
              </a:xfrm>
            </p:grpSpPr>
            <p:sp>
              <p:nvSpPr>
                <p:cNvPr id="1431" name="Google Shape;1431;p44"/>
                <p:cNvSpPr/>
                <p:nvPr/>
              </p:nvSpPr>
              <p:spPr>
                <a:xfrm>
                  <a:off x="7673235" y="2113754"/>
                  <a:ext cx="163600" cy="272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91" extrusionOk="0">
                      <a:moveTo>
                        <a:pt x="607" y="0"/>
                      </a:moveTo>
                      <a:lnTo>
                        <a:pt x="1" y="739"/>
                      </a:lnTo>
                      <a:lnTo>
                        <a:pt x="1336" y="1839"/>
                      </a:lnTo>
                      <a:lnTo>
                        <a:pt x="2089" y="2460"/>
                      </a:lnTo>
                      <a:lnTo>
                        <a:pt x="3016" y="3222"/>
                      </a:lnTo>
                      <a:cubicBezTo>
                        <a:pt x="3114" y="3302"/>
                        <a:pt x="3204" y="3387"/>
                        <a:pt x="3288" y="3476"/>
                      </a:cubicBezTo>
                      <a:cubicBezTo>
                        <a:pt x="3387" y="3585"/>
                        <a:pt x="3472" y="3693"/>
                        <a:pt x="3552" y="3810"/>
                      </a:cubicBezTo>
                      <a:cubicBezTo>
                        <a:pt x="3749" y="4116"/>
                        <a:pt x="3867" y="4450"/>
                        <a:pt x="3900" y="4798"/>
                      </a:cubicBezTo>
                      <a:cubicBezTo>
                        <a:pt x="3905" y="4855"/>
                        <a:pt x="3905" y="4911"/>
                        <a:pt x="3905" y="4963"/>
                      </a:cubicBezTo>
                      <a:cubicBezTo>
                        <a:pt x="3905" y="5019"/>
                        <a:pt x="3905" y="5076"/>
                        <a:pt x="3900" y="5132"/>
                      </a:cubicBezTo>
                      <a:cubicBezTo>
                        <a:pt x="3867" y="5480"/>
                        <a:pt x="3749" y="5814"/>
                        <a:pt x="3552" y="6120"/>
                      </a:cubicBezTo>
                      <a:cubicBezTo>
                        <a:pt x="3472" y="6237"/>
                        <a:pt x="3387" y="6346"/>
                        <a:pt x="3288" y="6454"/>
                      </a:cubicBezTo>
                      <a:cubicBezTo>
                        <a:pt x="3204" y="6543"/>
                        <a:pt x="3114" y="6628"/>
                        <a:pt x="3016" y="6708"/>
                      </a:cubicBezTo>
                      <a:lnTo>
                        <a:pt x="2089" y="7470"/>
                      </a:lnTo>
                      <a:lnTo>
                        <a:pt x="2837" y="8091"/>
                      </a:lnTo>
                      <a:lnTo>
                        <a:pt x="3260" y="7743"/>
                      </a:lnTo>
                      <a:lnTo>
                        <a:pt x="3622" y="7442"/>
                      </a:lnTo>
                      <a:cubicBezTo>
                        <a:pt x="4417" y="6788"/>
                        <a:pt x="4859" y="5908"/>
                        <a:pt x="4859" y="4963"/>
                      </a:cubicBezTo>
                      <a:cubicBezTo>
                        <a:pt x="4859" y="4022"/>
                        <a:pt x="4417" y="3142"/>
                        <a:pt x="3622" y="2489"/>
                      </a:cubicBezTo>
                      <a:lnTo>
                        <a:pt x="2837" y="1839"/>
                      </a:lnTo>
                      <a:lnTo>
                        <a:pt x="2089" y="1223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44"/>
                <p:cNvSpPr/>
                <p:nvPr/>
              </p:nvSpPr>
              <p:spPr>
                <a:xfrm>
                  <a:off x="7650277" y="2386082"/>
                  <a:ext cx="163600" cy="272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87" extrusionOk="0">
                      <a:moveTo>
                        <a:pt x="2018" y="1"/>
                      </a:moveTo>
                      <a:lnTo>
                        <a:pt x="1600" y="344"/>
                      </a:lnTo>
                      <a:lnTo>
                        <a:pt x="1238" y="645"/>
                      </a:lnTo>
                      <a:cubicBezTo>
                        <a:pt x="438" y="1299"/>
                        <a:pt x="1" y="2183"/>
                        <a:pt x="1" y="3124"/>
                      </a:cubicBezTo>
                      <a:cubicBezTo>
                        <a:pt x="1" y="4065"/>
                        <a:pt x="438" y="4944"/>
                        <a:pt x="1238" y="5603"/>
                      </a:cubicBezTo>
                      <a:lnTo>
                        <a:pt x="2018" y="6247"/>
                      </a:lnTo>
                      <a:lnTo>
                        <a:pt x="2771" y="6863"/>
                      </a:lnTo>
                      <a:lnTo>
                        <a:pt x="4253" y="8086"/>
                      </a:lnTo>
                      <a:lnTo>
                        <a:pt x="4859" y="7353"/>
                      </a:lnTo>
                      <a:lnTo>
                        <a:pt x="3519" y="6247"/>
                      </a:lnTo>
                      <a:lnTo>
                        <a:pt x="2771" y="5631"/>
                      </a:lnTo>
                      <a:lnTo>
                        <a:pt x="1840" y="4864"/>
                      </a:lnTo>
                      <a:cubicBezTo>
                        <a:pt x="1746" y="4784"/>
                        <a:pt x="1656" y="4700"/>
                        <a:pt x="1572" y="4610"/>
                      </a:cubicBezTo>
                      <a:cubicBezTo>
                        <a:pt x="1473" y="4507"/>
                        <a:pt x="1383" y="4394"/>
                        <a:pt x="1308" y="4276"/>
                      </a:cubicBezTo>
                      <a:cubicBezTo>
                        <a:pt x="1106" y="3975"/>
                        <a:pt x="988" y="3637"/>
                        <a:pt x="960" y="3289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68"/>
                        <a:pt x="955" y="3011"/>
                        <a:pt x="960" y="2955"/>
                      </a:cubicBezTo>
                      <a:cubicBezTo>
                        <a:pt x="988" y="2607"/>
                        <a:pt x="1106" y="2273"/>
                        <a:pt x="1308" y="1967"/>
                      </a:cubicBezTo>
                      <a:cubicBezTo>
                        <a:pt x="1383" y="1854"/>
                        <a:pt x="1473" y="1741"/>
                        <a:pt x="1572" y="1633"/>
                      </a:cubicBezTo>
                      <a:cubicBezTo>
                        <a:pt x="1656" y="1548"/>
                        <a:pt x="1746" y="1464"/>
                        <a:pt x="1840" y="1384"/>
                      </a:cubicBezTo>
                      <a:lnTo>
                        <a:pt x="2771" y="617"/>
                      </a:lnTo>
                      <a:lnTo>
                        <a:pt x="201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33" name="Google Shape;1433;p44"/>
              <p:cNvGrpSpPr/>
              <p:nvPr/>
            </p:nvGrpSpPr>
            <p:grpSpPr>
              <a:xfrm>
                <a:off x="7554003" y="2175659"/>
                <a:ext cx="371330" cy="513115"/>
                <a:chOff x="7554003" y="2175659"/>
                <a:chExt cx="371330" cy="513115"/>
              </a:xfrm>
            </p:grpSpPr>
            <p:sp>
              <p:nvSpPr>
                <p:cNvPr id="1434" name="Google Shape;1434;p44"/>
                <p:cNvSpPr/>
                <p:nvPr/>
              </p:nvSpPr>
              <p:spPr>
                <a:xfrm>
                  <a:off x="7911228" y="2340604"/>
                  <a:ext cx="14105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" h="398" extrusionOk="0">
                      <a:moveTo>
                        <a:pt x="214" y="0"/>
                      </a:moveTo>
                      <a:cubicBezTo>
                        <a:pt x="206" y="0"/>
                        <a:pt x="197" y="1"/>
                        <a:pt x="188" y="2"/>
                      </a:cubicBezTo>
                      <a:cubicBezTo>
                        <a:pt x="80" y="11"/>
                        <a:pt x="0" y="110"/>
                        <a:pt x="14" y="218"/>
                      </a:cubicBezTo>
                      <a:cubicBezTo>
                        <a:pt x="23" y="320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39" y="387"/>
                        <a:pt x="419" y="289"/>
                        <a:pt x="409" y="176"/>
                      </a:cubicBezTo>
                      <a:cubicBezTo>
                        <a:pt x="396" y="76"/>
                        <a:pt x="315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44"/>
                <p:cNvSpPr/>
                <p:nvPr/>
              </p:nvSpPr>
              <p:spPr>
                <a:xfrm>
                  <a:off x="7839494" y="2460644"/>
                  <a:ext cx="14138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398" extrusionOk="0">
                      <a:moveTo>
                        <a:pt x="206" y="0"/>
                      </a:moveTo>
                      <a:cubicBezTo>
                        <a:pt x="200" y="0"/>
                        <a:pt x="194" y="1"/>
                        <a:pt x="189" y="1"/>
                      </a:cubicBezTo>
                      <a:cubicBezTo>
                        <a:pt x="80" y="15"/>
                        <a:pt x="0" y="109"/>
                        <a:pt x="10" y="222"/>
                      </a:cubicBezTo>
                      <a:cubicBezTo>
                        <a:pt x="23" y="322"/>
                        <a:pt x="108" y="398"/>
                        <a:pt x="206" y="398"/>
                      </a:cubicBezTo>
                      <a:cubicBezTo>
                        <a:pt x="214" y="398"/>
                        <a:pt x="223" y="397"/>
                        <a:pt x="231" y="396"/>
                      </a:cubicBezTo>
                      <a:cubicBezTo>
                        <a:pt x="339" y="387"/>
                        <a:pt x="419" y="288"/>
                        <a:pt x="410" y="180"/>
                      </a:cubicBezTo>
                      <a:cubicBezTo>
                        <a:pt x="396" y="78"/>
                        <a:pt x="307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44"/>
                <p:cNvSpPr/>
                <p:nvPr/>
              </p:nvSpPr>
              <p:spPr>
                <a:xfrm>
                  <a:off x="7579654" y="2508916"/>
                  <a:ext cx="14273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398" extrusionOk="0">
                      <a:moveTo>
                        <a:pt x="218" y="0"/>
                      </a:moveTo>
                      <a:cubicBezTo>
                        <a:pt x="210" y="0"/>
                        <a:pt x="202" y="1"/>
                        <a:pt x="194" y="2"/>
                      </a:cubicBezTo>
                      <a:cubicBezTo>
                        <a:pt x="81" y="11"/>
                        <a:pt x="1" y="110"/>
                        <a:pt x="15" y="218"/>
                      </a:cubicBezTo>
                      <a:cubicBezTo>
                        <a:pt x="24" y="325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44" y="387"/>
                        <a:pt x="424" y="289"/>
                        <a:pt x="410" y="181"/>
                      </a:cubicBezTo>
                      <a:cubicBezTo>
                        <a:pt x="401" y="76"/>
                        <a:pt x="316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44"/>
                <p:cNvSpPr/>
                <p:nvPr/>
              </p:nvSpPr>
              <p:spPr>
                <a:xfrm>
                  <a:off x="7636038" y="2179530"/>
                  <a:ext cx="15081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00" extrusionOk="0">
                      <a:moveTo>
                        <a:pt x="223" y="1"/>
                      </a:moveTo>
                      <a:cubicBezTo>
                        <a:pt x="175" y="1"/>
                        <a:pt x="127" y="17"/>
                        <a:pt x="90" y="50"/>
                      </a:cubicBezTo>
                      <a:cubicBezTo>
                        <a:pt x="10" y="125"/>
                        <a:pt x="0" y="252"/>
                        <a:pt x="75" y="332"/>
                      </a:cubicBezTo>
                      <a:cubicBezTo>
                        <a:pt x="115" y="377"/>
                        <a:pt x="170" y="400"/>
                        <a:pt x="224" y="400"/>
                      </a:cubicBezTo>
                      <a:cubicBezTo>
                        <a:pt x="272" y="400"/>
                        <a:pt x="320" y="382"/>
                        <a:pt x="358" y="346"/>
                      </a:cubicBezTo>
                      <a:cubicBezTo>
                        <a:pt x="438" y="271"/>
                        <a:pt x="447" y="144"/>
                        <a:pt x="372" y="64"/>
                      </a:cubicBezTo>
                      <a:cubicBezTo>
                        <a:pt x="332" y="22"/>
                        <a:pt x="277" y="1"/>
                        <a:pt x="2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44"/>
                <p:cNvSpPr/>
                <p:nvPr/>
              </p:nvSpPr>
              <p:spPr>
                <a:xfrm>
                  <a:off x="7642838" y="2642118"/>
                  <a:ext cx="14912" cy="1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399" extrusionOk="0">
                      <a:moveTo>
                        <a:pt x="216" y="1"/>
                      </a:moveTo>
                      <a:cubicBezTo>
                        <a:pt x="169" y="1"/>
                        <a:pt x="122" y="18"/>
                        <a:pt x="85" y="52"/>
                      </a:cubicBezTo>
                      <a:cubicBezTo>
                        <a:pt x="5" y="128"/>
                        <a:pt x="0" y="255"/>
                        <a:pt x="76" y="335"/>
                      </a:cubicBezTo>
                      <a:cubicBezTo>
                        <a:pt x="116" y="377"/>
                        <a:pt x="169" y="398"/>
                        <a:pt x="223" y="398"/>
                      </a:cubicBezTo>
                      <a:cubicBezTo>
                        <a:pt x="270" y="398"/>
                        <a:pt x="318" y="382"/>
                        <a:pt x="358" y="349"/>
                      </a:cubicBezTo>
                      <a:cubicBezTo>
                        <a:pt x="438" y="273"/>
                        <a:pt x="443" y="146"/>
                        <a:pt x="367" y="66"/>
                      </a:cubicBezTo>
                      <a:cubicBezTo>
                        <a:pt x="327" y="23"/>
                        <a:pt x="271" y="1"/>
                        <a:pt x="21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44"/>
                <p:cNvSpPr/>
                <p:nvPr/>
              </p:nvSpPr>
              <p:spPr>
                <a:xfrm>
                  <a:off x="7754631" y="2675309"/>
                  <a:ext cx="14912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400" extrusionOk="0">
                      <a:moveTo>
                        <a:pt x="221" y="0"/>
                      </a:moveTo>
                      <a:cubicBezTo>
                        <a:pt x="172" y="0"/>
                        <a:pt x="123" y="18"/>
                        <a:pt x="85" y="54"/>
                      </a:cubicBezTo>
                      <a:cubicBezTo>
                        <a:pt x="5" y="129"/>
                        <a:pt x="0" y="256"/>
                        <a:pt x="76" y="336"/>
                      </a:cubicBezTo>
                      <a:cubicBezTo>
                        <a:pt x="115" y="378"/>
                        <a:pt x="168" y="399"/>
                        <a:pt x="222" y="399"/>
                      </a:cubicBezTo>
                      <a:cubicBezTo>
                        <a:pt x="271" y="399"/>
                        <a:pt x="320" y="382"/>
                        <a:pt x="358" y="346"/>
                      </a:cubicBezTo>
                      <a:cubicBezTo>
                        <a:pt x="438" y="270"/>
                        <a:pt x="442" y="143"/>
                        <a:pt x="367" y="64"/>
                      </a:cubicBezTo>
                      <a:cubicBezTo>
                        <a:pt x="328" y="22"/>
                        <a:pt x="274" y="0"/>
                        <a:pt x="22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44"/>
                <p:cNvSpPr/>
                <p:nvPr/>
              </p:nvSpPr>
              <p:spPr>
                <a:xfrm>
                  <a:off x="7554003" y="2265874"/>
                  <a:ext cx="7170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200" extrusionOk="0">
                      <a:moveTo>
                        <a:pt x="106" y="0"/>
                      </a:moveTo>
                      <a:cubicBezTo>
                        <a:pt x="56" y="0"/>
                        <a:pt x="14" y="35"/>
                        <a:pt x="5" y="82"/>
                      </a:cubicBezTo>
                      <a:cubicBezTo>
                        <a:pt x="1" y="138"/>
                        <a:pt x="38" y="190"/>
                        <a:pt x="90" y="199"/>
                      </a:cubicBezTo>
                      <a:cubicBezTo>
                        <a:pt x="93" y="199"/>
                        <a:pt x="96" y="200"/>
                        <a:pt x="100" y="200"/>
                      </a:cubicBezTo>
                      <a:cubicBezTo>
                        <a:pt x="152" y="200"/>
                        <a:pt x="199" y="163"/>
                        <a:pt x="203" y="114"/>
                      </a:cubicBezTo>
                      <a:cubicBezTo>
                        <a:pt x="212" y="58"/>
                        <a:pt x="175" y="6"/>
                        <a:pt x="123" y="2"/>
                      </a:cubicBezTo>
                      <a:cubicBezTo>
                        <a:pt x="117" y="1"/>
                        <a:pt x="111" y="0"/>
                        <a:pt x="1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1" name="Google Shape;1441;p44"/>
                <p:cNvSpPr/>
                <p:nvPr/>
              </p:nvSpPr>
              <p:spPr>
                <a:xfrm>
                  <a:off x="7618601" y="2452397"/>
                  <a:ext cx="7338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200" extrusionOk="0">
                      <a:moveTo>
                        <a:pt x="107" y="0"/>
                      </a:moveTo>
                      <a:cubicBezTo>
                        <a:pt x="61" y="0"/>
                        <a:pt x="19" y="35"/>
                        <a:pt x="10" y="82"/>
                      </a:cubicBezTo>
                      <a:cubicBezTo>
                        <a:pt x="1" y="138"/>
                        <a:pt x="38" y="190"/>
                        <a:pt x="95" y="199"/>
                      </a:cubicBezTo>
                      <a:cubicBezTo>
                        <a:pt x="98" y="199"/>
                        <a:pt x="101" y="200"/>
                        <a:pt x="104" y="200"/>
                      </a:cubicBezTo>
                      <a:cubicBezTo>
                        <a:pt x="152" y="200"/>
                        <a:pt x="199" y="163"/>
                        <a:pt x="208" y="114"/>
                      </a:cubicBezTo>
                      <a:cubicBezTo>
                        <a:pt x="217" y="58"/>
                        <a:pt x="180" y="6"/>
                        <a:pt x="123" y="2"/>
                      </a:cubicBezTo>
                      <a:cubicBezTo>
                        <a:pt x="118" y="1"/>
                        <a:pt x="112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44"/>
                <p:cNvSpPr/>
                <p:nvPr/>
              </p:nvSpPr>
              <p:spPr>
                <a:xfrm>
                  <a:off x="7833165" y="2595832"/>
                  <a:ext cx="7136" cy="6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201" extrusionOk="0">
                      <a:moveTo>
                        <a:pt x="105" y="1"/>
                      </a:moveTo>
                      <a:cubicBezTo>
                        <a:pt x="57" y="1"/>
                        <a:pt x="18" y="36"/>
                        <a:pt x="10" y="87"/>
                      </a:cubicBezTo>
                      <a:cubicBezTo>
                        <a:pt x="0" y="139"/>
                        <a:pt x="38" y="190"/>
                        <a:pt x="94" y="200"/>
                      </a:cubicBezTo>
                      <a:cubicBezTo>
                        <a:pt x="98" y="200"/>
                        <a:pt x="101" y="200"/>
                        <a:pt x="104" y="200"/>
                      </a:cubicBezTo>
                      <a:cubicBezTo>
                        <a:pt x="152" y="200"/>
                        <a:pt x="198" y="168"/>
                        <a:pt x="207" y="115"/>
                      </a:cubicBezTo>
                      <a:cubicBezTo>
                        <a:pt x="212" y="59"/>
                        <a:pt x="179" y="12"/>
                        <a:pt x="123" y="2"/>
                      </a:cubicBezTo>
                      <a:cubicBezTo>
                        <a:pt x="117" y="1"/>
                        <a:pt x="111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44"/>
                <p:cNvSpPr/>
                <p:nvPr/>
              </p:nvSpPr>
              <p:spPr>
                <a:xfrm>
                  <a:off x="7868140" y="2269240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3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3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44"/>
                <p:cNvSpPr/>
                <p:nvPr/>
              </p:nvSpPr>
              <p:spPr>
                <a:xfrm>
                  <a:off x="7869722" y="2388001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2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2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44"/>
                <p:cNvSpPr/>
                <p:nvPr/>
              </p:nvSpPr>
              <p:spPr>
                <a:xfrm>
                  <a:off x="7646945" y="2571494"/>
                  <a:ext cx="6699" cy="6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9" extrusionOk="0">
                      <a:moveTo>
                        <a:pt x="100" y="1"/>
                      </a:moveTo>
                      <a:cubicBezTo>
                        <a:pt x="43" y="1"/>
                        <a:pt x="1" y="43"/>
                        <a:pt x="1" y="100"/>
                      </a:cubicBezTo>
                      <a:cubicBezTo>
                        <a:pt x="1" y="156"/>
                        <a:pt x="43" y="198"/>
                        <a:pt x="100" y="198"/>
                      </a:cubicBezTo>
                      <a:cubicBezTo>
                        <a:pt x="156" y="198"/>
                        <a:pt x="198" y="156"/>
                        <a:pt x="198" y="100"/>
                      </a:cubicBezTo>
                      <a:cubicBezTo>
                        <a:pt x="198" y="43"/>
                        <a:pt x="156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44"/>
                <p:cNvSpPr/>
                <p:nvPr/>
              </p:nvSpPr>
              <p:spPr>
                <a:xfrm>
                  <a:off x="7590728" y="2368207"/>
                  <a:ext cx="21106" cy="21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626" extrusionOk="0">
                      <a:moveTo>
                        <a:pt x="316" y="0"/>
                      </a:moveTo>
                      <a:cubicBezTo>
                        <a:pt x="142" y="0"/>
                        <a:pt x="1" y="141"/>
                        <a:pt x="1" y="315"/>
                      </a:cubicBezTo>
                      <a:cubicBezTo>
                        <a:pt x="1" y="485"/>
                        <a:pt x="142" y="626"/>
                        <a:pt x="316" y="626"/>
                      </a:cubicBezTo>
                      <a:cubicBezTo>
                        <a:pt x="485" y="626"/>
                        <a:pt x="627" y="485"/>
                        <a:pt x="627" y="315"/>
                      </a:cubicBezTo>
                      <a:cubicBezTo>
                        <a:pt x="627" y="141"/>
                        <a:pt x="485" y="0"/>
                        <a:pt x="3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44"/>
                <p:cNvSpPr/>
                <p:nvPr/>
              </p:nvSpPr>
              <p:spPr>
                <a:xfrm>
                  <a:off x="7873055" y="253412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1"/>
                      </a:moveTo>
                      <a:cubicBezTo>
                        <a:pt x="142" y="1"/>
                        <a:pt x="1" y="142"/>
                        <a:pt x="1" y="316"/>
                      </a:cubicBezTo>
                      <a:cubicBezTo>
                        <a:pt x="1" y="485"/>
                        <a:pt x="142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44"/>
                <p:cNvSpPr/>
                <p:nvPr/>
              </p:nvSpPr>
              <p:spPr>
                <a:xfrm>
                  <a:off x="7857705" y="217565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0"/>
                      </a:moveTo>
                      <a:cubicBezTo>
                        <a:pt x="137" y="0"/>
                        <a:pt x="0" y="142"/>
                        <a:pt x="0" y="316"/>
                      </a:cubicBezTo>
                      <a:cubicBezTo>
                        <a:pt x="0" y="485"/>
                        <a:pt x="137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49" name="Google Shape;1449;p44"/>
            <p:cNvGrpSpPr/>
            <p:nvPr/>
          </p:nvGrpSpPr>
          <p:grpSpPr>
            <a:xfrm>
              <a:off x="6964523" y="2501674"/>
              <a:ext cx="177533" cy="274917"/>
              <a:chOff x="7554003" y="2113754"/>
              <a:chExt cx="371330" cy="575021"/>
            </a:xfrm>
          </p:grpSpPr>
          <p:grpSp>
            <p:nvGrpSpPr>
              <p:cNvPr id="1450" name="Google Shape;1450;p44"/>
              <p:cNvGrpSpPr/>
              <p:nvPr/>
            </p:nvGrpSpPr>
            <p:grpSpPr>
              <a:xfrm>
                <a:off x="7650277" y="2113754"/>
                <a:ext cx="186558" cy="544556"/>
                <a:chOff x="7650277" y="2113754"/>
                <a:chExt cx="186558" cy="544556"/>
              </a:xfrm>
            </p:grpSpPr>
            <p:sp>
              <p:nvSpPr>
                <p:cNvPr id="1451" name="Google Shape;1451;p44"/>
                <p:cNvSpPr/>
                <p:nvPr/>
              </p:nvSpPr>
              <p:spPr>
                <a:xfrm>
                  <a:off x="7673235" y="2596371"/>
                  <a:ext cx="70321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1840" extrusionOk="0">
                      <a:moveTo>
                        <a:pt x="1336" y="0"/>
                      </a:moveTo>
                      <a:lnTo>
                        <a:pt x="1" y="1106"/>
                      </a:lnTo>
                      <a:lnTo>
                        <a:pt x="607" y="1839"/>
                      </a:lnTo>
                      <a:lnTo>
                        <a:pt x="2089" y="616"/>
                      </a:lnTo>
                      <a:lnTo>
                        <a:pt x="133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44"/>
                <p:cNvSpPr/>
                <p:nvPr/>
              </p:nvSpPr>
              <p:spPr>
                <a:xfrm>
                  <a:off x="7650277" y="2175659"/>
                  <a:ext cx="186558" cy="42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12499" extrusionOk="0">
                      <a:moveTo>
                        <a:pt x="2018" y="0"/>
                      </a:moveTo>
                      <a:lnTo>
                        <a:pt x="1238" y="650"/>
                      </a:lnTo>
                      <a:cubicBezTo>
                        <a:pt x="438" y="1303"/>
                        <a:pt x="1" y="2183"/>
                        <a:pt x="1" y="3124"/>
                      </a:cubicBezTo>
                      <a:cubicBezTo>
                        <a:pt x="1" y="4069"/>
                        <a:pt x="438" y="4949"/>
                        <a:pt x="1238" y="5603"/>
                      </a:cubicBezTo>
                      <a:lnTo>
                        <a:pt x="1600" y="5904"/>
                      </a:lnTo>
                      <a:lnTo>
                        <a:pt x="2018" y="6252"/>
                      </a:lnTo>
                      <a:lnTo>
                        <a:pt x="2771" y="6868"/>
                      </a:lnTo>
                      <a:lnTo>
                        <a:pt x="3698" y="7635"/>
                      </a:lnTo>
                      <a:cubicBezTo>
                        <a:pt x="3796" y="7715"/>
                        <a:pt x="3886" y="7799"/>
                        <a:pt x="3966" y="7884"/>
                      </a:cubicBezTo>
                      <a:cubicBezTo>
                        <a:pt x="4069" y="7992"/>
                        <a:pt x="4154" y="8105"/>
                        <a:pt x="4234" y="8218"/>
                      </a:cubicBezTo>
                      <a:cubicBezTo>
                        <a:pt x="4431" y="8524"/>
                        <a:pt x="4549" y="8858"/>
                        <a:pt x="4582" y="9206"/>
                      </a:cubicBezTo>
                      <a:cubicBezTo>
                        <a:pt x="4587" y="9262"/>
                        <a:pt x="4587" y="9319"/>
                        <a:pt x="4587" y="9375"/>
                      </a:cubicBezTo>
                      <a:cubicBezTo>
                        <a:pt x="4587" y="9431"/>
                        <a:pt x="4587" y="9488"/>
                        <a:pt x="4582" y="9540"/>
                      </a:cubicBezTo>
                      <a:cubicBezTo>
                        <a:pt x="4549" y="9888"/>
                        <a:pt x="4431" y="10226"/>
                        <a:pt x="4234" y="10527"/>
                      </a:cubicBezTo>
                      <a:cubicBezTo>
                        <a:pt x="4154" y="10645"/>
                        <a:pt x="4069" y="10758"/>
                        <a:pt x="3966" y="10861"/>
                      </a:cubicBezTo>
                      <a:cubicBezTo>
                        <a:pt x="3886" y="10951"/>
                        <a:pt x="3796" y="11035"/>
                        <a:pt x="3698" y="11115"/>
                      </a:cubicBezTo>
                      <a:lnTo>
                        <a:pt x="2771" y="11882"/>
                      </a:lnTo>
                      <a:lnTo>
                        <a:pt x="3519" y="12498"/>
                      </a:lnTo>
                      <a:lnTo>
                        <a:pt x="4304" y="11854"/>
                      </a:lnTo>
                      <a:cubicBezTo>
                        <a:pt x="5099" y="11195"/>
                        <a:pt x="5541" y="10316"/>
                        <a:pt x="5541" y="9375"/>
                      </a:cubicBezTo>
                      <a:cubicBezTo>
                        <a:pt x="5541" y="8434"/>
                        <a:pt x="5099" y="7550"/>
                        <a:pt x="4304" y="6896"/>
                      </a:cubicBezTo>
                      <a:lnTo>
                        <a:pt x="3942" y="6595"/>
                      </a:lnTo>
                      <a:lnTo>
                        <a:pt x="3519" y="6252"/>
                      </a:lnTo>
                      <a:lnTo>
                        <a:pt x="2771" y="5631"/>
                      </a:lnTo>
                      <a:lnTo>
                        <a:pt x="1840" y="4869"/>
                      </a:lnTo>
                      <a:cubicBezTo>
                        <a:pt x="1746" y="4789"/>
                        <a:pt x="1656" y="4704"/>
                        <a:pt x="1572" y="4615"/>
                      </a:cubicBezTo>
                      <a:cubicBezTo>
                        <a:pt x="1473" y="4507"/>
                        <a:pt x="1383" y="4398"/>
                        <a:pt x="1308" y="4281"/>
                      </a:cubicBezTo>
                      <a:cubicBezTo>
                        <a:pt x="1111" y="3975"/>
                        <a:pt x="988" y="3641"/>
                        <a:pt x="960" y="3293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72"/>
                        <a:pt x="955" y="3016"/>
                        <a:pt x="960" y="2959"/>
                      </a:cubicBezTo>
                      <a:cubicBezTo>
                        <a:pt x="988" y="2611"/>
                        <a:pt x="1111" y="2277"/>
                        <a:pt x="1308" y="1971"/>
                      </a:cubicBezTo>
                      <a:cubicBezTo>
                        <a:pt x="1383" y="1854"/>
                        <a:pt x="1473" y="1746"/>
                        <a:pt x="1572" y="1637"/>
                      </a:cubicBezTo>
                      <a:cubicBezTo>
                        <a:pt x="1656" y="1548"/>
                        <a:pt x="1746" y="1463"/>
                        <a:pt x="1840" y="1383"/>
                      </a:cubicBezTo>
                      <a:lnTo>
                        <a:pt x="2771" y="621"/>
                      </a:lnTo>
                      <a:lnTo>
                        <a:pt x="20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44"/>
                <p:cNvSpPr/>
                <p:nvPr/>
              </p:nvSpPr>
              <p:spPr>
                <a:xfrm>
                  <a:off x="7743522" y="2113754"/>
                  <a:ext cx="70355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" h="1840" extrusionOk="0">
                      <a:moveTo>
                        <a:pt x="1483" y="0"/>
                      </a:moveTo>
                      <a:lnTo>
                        <a:pt x="1" y="1223"/>
                      </a:lnTo>
                      <a:lnTo>
                        <a:pt x="749" y="1839"/>
                      </a:lnTo>
                      <a:lnTo>
                        <a:pt x="2089" y="739"/>
                      </a:lnTo>
                      <a:lnTo>
                        <a:pt x="14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54" name="Google Shape;1454;p44"/>
              <p:cNvGrpSpPr/>
              <p:nvPr/>
            </p:nvGrpSpPr>
            <p:grpSpPr>
              <a:xfrm>
                <a:off x="7682425" y="2230764"/>
                <a:ext cx="122262" cy="310535"/>
                <a:chOff x="7682425" y="2230764"/>
                <a:chExt cx="122262" cy="310535"/>
              </a:xfrm>
            </p:grpSpPr>
            <p:sp>
              <p:nvSpPr>
                <p:cNvPr id="1455" name="Google Shape;1455;p44"/>
                <p:cNvSpPr/>
                <p:nvPr/>
              </p:nvSpPr>
              <p:spPr>
                <a:xfrm>
                  <a:off x="7682425" y="2275266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3627" y="334"/>
                      </a:lnTo>
                      <a:cubicBezTo>
                        <a:pt x="3632" y="278"/>
                        <a:pt x="3632" y="221"/>
                        <a:pt x="3632" y="165"/>
                      </a:cubicBezTo>
                      <a:cubicBezTo>
                        <a:pt x="3632" y="113"/>
                        <a:pt x="3632" y="57"/>
                        <a:pt x="36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44"/>
                <p:cNvSpPr/>
                <p:nvPr/>
              </p:nvSpPr>
              <p:spPr>
                <a:xfrm>
                  <a:off x="7694308" y="223076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0"/>
                      </a:moveTo>
                      <a:cubicBezTo>
                        <a:pt x="165" y="109"/>
                        <a:pt x="75" y="217"/>
                        <a:pt x="0" y="334"/>
                      </a:cubicBezTo>
                      <a:lnTo>
                        <a:pt x="2926" y="334"/>
                      </a:lnTo>
                      <a:cubicBezTo>
                        <a:pt x="2846" y="217"/>
                        <a:pt x="2761" y="109"/>
                        <a:pt x="26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7" name="Google Shape;1457;p44"/>
                <p:cNvSpPr/>
                <p:nvPr/>
              </p:nvSpPr>
              <p:spPr>
                <a:xfrm>
                  <a:off x="7694308" y="231973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1"/>
                      </a:moveTo>
                      <a:cubicBezTo>
                        <a:pt x="75" y="118"/>
                        <a:pt x="165" y="227"/>
                        <a:pt x="264" y="335"/>
                      </a:cubicBezTo>
                      <a:lnTo>
                        <a:pt x="2662" y="335"/>
                      </a:lnTo>
                      <a:cubicBezTo>
                        <a:pt x="2761" y="227"/>
                        <a:pt x="2846" y="118"/>
                        <a:pt x="29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8" name="Google Shape;1458;p44"/>
                <p:cNvSpPr/>
                <p:nvPr/>
              </p:nvSpPr>
              <p:spPr>
                <a:xfrm>
                  <a:off x="7682425" y="2485521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3627" y="335"/>
                      </a:lnTo>
                      <a:cubicBezTo>
                        <a:pt x="3632" y="283"/>
                        <a:pt x="3632" y="226"/>
                        <a:pt x="3632" y="170"/>
                      </a:cubicBezTo>
                      <a:cubicBezTo>
                        <a:pt x="3632" y="114"/>
                        <a:pt x="3632" y="57"/>
                        <a:pt x="362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9" name="Google Shape;1459;p44"/>
                <p:cNvSpPr/>
                <p:nvPr/>
              </p:nvSpPr>
              <p:spPr>
                <a:xfrm>
                  <a:off x="7694308" y="2441019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1"/>
                      </a:moveTo>
                      <a:cubicBezTo>
                        <a:pt x="165" y="109"/>
                        <a:pt x="75" y="222"/>
                        <a:pt x="0" y="335"/>
                      </a:cubicBezTo>
                      <a:lnTo>
                        <a:pt x="2926" y="335"/>
                      </a:lnTo>
                      <a:cubicBezTo>
                        <a:pt x="2846" y="222"/>
                        <a:pt x="2761" y="109"/>
                        <a:pt x="26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44"/>
                <p:cNvSpPr/>
                <p:nvPr/>
              </p:nvSpPr>
              <p:spPr>
                <a:xfrm>
                  <a:off x="7694308" y="2530022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0"/>
                      </a:moveTo>
                      <a:cubicBezTo>
                        <a:pt x="75" y="118"/>
                        <a:pt x="165" y="231"/>
                        <a:pt x="264" y="334"/>
                      </a:cubicBezTo>
                      <a:lnTo>
                        <a:pt x="2658" y="334"/>
                      </a:lnTo>
                      <a:cubicBezTo>
                        <a:pt x="2761" y="231"/>
                        <a:pt x="2846" y="118"/>
                        <a:pt x="29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1" name="Google Shape;1461;p44"/>
              <p:cNvGrpSpPr/>
              <p:nvPr/>
            </p:nvGrpSpPr>
            <p:grpSpPr>
              <a:xfrm>
                <a:off x="7682425" y="2230764"/>
                <a:ext cx="110379" cy="310535"/>
                <a:chOff x="7682425" y="2230764"/>
                <a:chExt cx="110379" cy="310535"/>
              </a:xfrm>
            </p:grpSpPr>
            <p:sp>
              <p:nvSpPr>
                <p:cNvPr id="1462" name="Google Shape;1462;p44"/>
                <p:cNvSpPr/>
                <p:nvPr/>
              </p:nvSpPr>
              <p:spPr>
                <a:xfrm>
                  <a:off x="7682425" y="2275266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1816" y="334"/>
                      </a:lnTo>
                      <a:lnTo>
                        <a:pt x="18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44"/>
                <p:cNvSpPr/>
                <p:nvPr/>
              </p:nvSpPr>
              <p:spPr>
                <a:xfrm>
                  <a:off x="7743522" y="223076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464" y="334"/>
                      </a:lnTo>
                      <a:cubicBezTo>
                        <a:pt x="1384" y="217"/>
                        <a:pt x="1299" y="109"/>
                        <a:pt x="12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44"/>
                <p:cNvSpPr/>
                <p:nvPr/>
              </p:nvSpPr>
              <p:spPr>
                <a:xfrm>
                  <a:off x="7743522" y="231973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200" y="335"/>
                      </a:lnTo>
                      <a:cubicBezTo>
                        <a:pt x="1299" y="227"/>
                        <a:pt x="1384" y="118"/>
                        <a:pt x="14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44"/>
                <p:cNvSpPr/>
                <p:nvPr/>
              </p:nvSpPr>
              <p:spPr>
                <a:xfrm>
                  <a:off x="7682425" y="2485521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1816" y="335"/>
                      </a:lnTo>
                      <a:lnTo>
                        <a:pt x="181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44"/>
                <p:cNvSpPr/>
                <p:nvPr/>
              </p:nvSpPr>
              <p:spPr>
                <a:xfrm>
                  <a:off x="7743522" y="2441019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464" y="335"/>
                      </a:lnTo>
                      <a:cubicBezTo>
                        <a:pt x="1384" y="222"/>
                        <a:pt x="1299" y="109"/>
                        <a:pt x="11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44"/>
                <p:cNvSpPr/>
                <p:nvPr/>
              </p:nvSpPr>
              <p:spPr>
                <a:xfrm>
                  <a:off x="7743522" y="2530022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196" y="334"/>
                      </a:lnTo>
                      <a:cubicBezTo>
                        <a:pt x="1299" y="231"/>
                        <a:pt x="1384" y="118"/>
                        <a:pt x="14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8" name="Google Shape;1468;p44"/>
              <p:cNvGrpSpPr/>
              <p:nvPr/>
            </p:nvGrpSpPr>
            <p:grpSpPr>
              <a:xfrm>
                <a:off x="7650277" y="2113754"/>
                <a:ext cx="186558" cy="544557"/>
                <a:chOff x="7650277" y="2113754"/>
                <a:chExt cx="186558" cy="544557"/>
              </a:xfrm>
            </p:grpSpPr>
            <p:sp>
              <p:nvSpPr>
                <p:cNvPr id="1469" name="Google Shape;1469;p44"/>
                <p:cNvSpPr/>
                <p:nvPr/>
              </p:nvSpPr>
              <p:spPr>
                <a:xfrm>
                  <a:off x="7673235" y="2113754"/>
                  <a:ext cx="163600" cy="272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91" extrusionOk="0">
                      <a:moveTo>
                        <a:pt x="607" y="0"/>
                      </a:moveTo>
                      <a:lnTo>
                        <a:pt x="1" y="739"/>
                      </a:lnTo>
                      <a:lnTo>
                        <a:pt x="1336" y="1839"/>
                      </a:lnTo>
                      <a:lnTo>
                        <a:pt x="2089" y="2460"/>
                      </a:lnTo>
                      <a:lnTo>
                        <a:pt x="3016" y="3222"/>
                      </a:lnTo>
                      <a:cubicBezTo>
                        <a:pt x="3114" y="3302"/>
                        <a:pt x="3204" y="3387"/>
                        <a:pt x="3288" y="3476"/>
                      </a:cubicBezTo>
                      <a:cubicBezTo>
                        <a:pt x="3387" y="3585"/>
                        <a:pt x="3472" y="3693"/>
                        <a:pt x="3552" y="3810"/>
                      </a:cubicBezTo>
                      <a:cubicBezTo>
                        <a:pt x="3749" y="4116"/>
                        <a:pt x="3867" y="4450"/>
                        <a:pt x="3900" y="4798"/>
                      </a:cubicBezTo>
                      <a:cubicBezTo>
                        <a:pt x="3905" y="4855"/>
                        <a:pt x="3905" y="4911"/>
                        <a:pt x="3905" y="4963"/>
                      </a:cubicBezTo>
                      <a:cubicBezTo>
                        <a:pt x="3905" y="5019"/>
                        <a:pt x="3905" y="5076"/>
                        <a:pt x="3900" y="5132"/>
                      </a:cubicBezTo>
                      <a:cubicBezTo>
                        <a:pt x="3867" y="5480"/>
                        <a:pt x="3749" y="5814"/>
                        <a:pt x="3552" y="6120"/>
                      </a:cubicBezTo>
                      <a:cubicBezTo>
                        <a:pt x="3472" y="6237"/>
                        <a:pt x="3387" y="6346"/>
                        <a:pt x="3288" y="6454"/>
                      </a:cubicBezTo>
                      <a:cubicBezTo>
                        <a:pt x="3204" y="6543"/>
                        <a:pt x="3114" y="6628"/>
                        <a:pt x="3016" y="6708"/>
                      </a:cubicBezTo>
                      <a:lnTo>
                        <a:pt x="2089" y="7470"/>
                      </a:lnTo>
                      <a:lnTo>
                        <a:pt x="2837" y="8091"/>
                      </a:lnTo>
                      <a:lnTo>
                        <a:pt x="3260" y="7743"/>
                      </a:lnTo>
                      <a:lnTo>
                        <a:pt x="3622" y="7442"/>
                      </a:lnTo>
                      <a:cubicBezTo>
                        <a:pt x="4417" y="6788"/>
                        <a:pt x="4859" y="5908"/>
                        <a:pt x="4859" y="4963"/>
                      </a:cubicBezTo>
                      <a:cubicBezTo>
                        <a:pt x="4859" y="4022"/>
                        <a:pt x="4417" y="3142"/>
                        <a:pt x="3622" y="2489"/>
                      </a:cubicBezTo>
                      <a:lnTo>
                        <a:pt x="2837" y="1839"/>
                      </a:lnTo>
                      <a:lnTo>
                        <a:pt x="2089" y="1223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44"/>
                <p:cNvSpPr/>
                <p:nvPr/>
              </p:nvSpPr>
              <p:spPr>
                <a:xfrm>
                  <a:off x="7650277" y="2386082"/>
                  <a:ext cx="163600" cy="272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87" extrusionOk="0">
                      <a:moveTo>
                        <a:pt x="2018" y="1"/>
                      </a:moveTo>
                      <a:lnTo>
                        <a:pt x="1600" y="344"/>
                      </a:lnTo>
                      <a:lnTo>
                        <a:pt x="1238" y="645"/>
                      </a:lnTo>
                      <a:cubicBezTo>
                        <a:pt x="438" y="1299"/>
                        <a:pt x="1" y="2183"/>
                        <a:pt x="1" y="3124"/>
                      </a:cubicBezTo>
                      <a:cubicBezTo>
                        <a:pt x="1" y="4065"/>
                        <a:pt x="438" y="4944"/>
                        <a:pt x="1238" y="5603"/>
                      </a:cubicBezTo>
                      <a:lnTo>
                        <a:pt x="2018" y="6247"/>
                      </a:lnTo>
                      <a:lnTo>
                        <a:pt x="2771" y="6863"/>
                      </a:lnTo>
                      <a:lnTo>
                        <a:pt x="4253" y="8086"/>
                      </a:lnTo>
                      <a:lnTo>
                        <a:pt x="4859" y="7353"/>
                      </a:lnTo>
                      <a:lnTo>
                        <a:pt x="3519" y="6247"/>
                      </a:lnTo>
                      <a:lnTo>
                        <a:pt x="2771" y="5631"/>
                      </a:lnTo>
                      <a:lnTo>
                        <a:pt x="1840" y="4864"/>
                      </a:lnTo>
                      <a:cubicBezTo>
                        <a:pt x="1746" y="4784"/>
                        <a:pt x="1656" y="4700"/>
                        <a:pt x="1572" y="4610"/>
                      </a:cubicBezTo>
                      <a:cubicBezTo>
                        <a:pt x="1473" y="4507"/>
                        <a:pt x="1383" y="4394"/>
                        <a:pt x="1308" y="4276"/>
                      </a:cubicBezTo>
                      <a:cubicBezTo>
                        <a:pt x="1106" y="3975"/>
                        <a:pt x="988" y="3637"/>
                        <a:pt x="960" y="3289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68"/>
                        <a:pt x="955" y="3011"/>
                        <a:pt x="960" y="2955"/>
                      </a:cubicBezTo>
                      <a:cubicBezTo>
                        <a:pt x="988" y="2607"/>
                        <a:pt x="1106" y="2273"/>
                        <a:pt x="1308" y="1967"/>
                      </a:cubicBezTo>
                      <a:cubicBezTo>
                        <a:pt x="1383" y="1854"/>
                        <a:pt x="1473" y="1741"/>
                        <a:pt x="1572" y="1633"/>
                      </a:cubicBezTo>
                      <a:cubicBezTo>
                        <a:pt x="1656" y="1548"/>
                        <a:pt x="1746" y="1464"/>
                        <a:pt x="1840" y="1384"/>
                      </a:cubicBezTo>
                      <a:lnTo>
                        <a:pt x="2771" y="617"/>
                      </a:lnTo>
                      <a:lnTo>
                        <a:pt x="201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71" name="Google Shape;1471;p44"/>
              <p:cNvGrpSpPr/>
              <p:nvPr/>
            </p:nvGrpSpPr>
            <p:grpSpPr>
              <a:xfrm>
                <a:off x="7554003" y="2175659"/>
                <a:ext cx="371330" cy="513115"/>
                <a:chOff x="7554003" y="2175659"/>
                <a:chExt cx="371330" cy="513115"/>
              </a:xfrm>
            </p:grpSpPr>
            <p:sp>
              <p:nvSpPr>
                <p:cNvPr id="1472" name="Google Shape;1472;p44"/>
                <p:cNvSpPr/>
                <p:nvPr/>
              </p:nvSpPr>
              <p:spPr>
                <a:xfrm>
                  <a:off x="7911228" y="2340604"/>
                  <a:ext cx="14105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" h="398" extrusionOk="0">
                      <a:moveTo>
                        <a:pt x="214" y="0"/>
                      </a:moveTo>
                      <a:cubicBezTo>
                        <a:pt x="206" y="0"/>
                        <a:pt x="197" y="1"/>
                        <a:pt x="188" y="2"/>
                      </a:cubicBezTo>
                      <a:cubicBezTo>
                        <a:pt x="80" y="11"/>
                        <a:pt x="0" y="110"/>
                        <a:pt x="14" y="218"/>
                      </a:cubicBezTo>
                      <a:cubicBezTo>
                        <a:pt x="23" y="320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39" y="387"/>
                        <a:pt x="419" y="289"/>
                        <a:pt x="409" y="176"/>
                      </a:cubicBezTo>
                      <a:cubicBezTo>
                        <a:pt x="396" y="76"/>
                        <a:pt x="315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3" name="Google Shape;1473;p44"/>
                <p:cNvSpPr/>
                <p:nvPr/>
              </p:nvSpPr>
              <p:spPr>
                <a:xfrm>
                  <a:off x="7839494" y="2460644"/>
                  <a:ext cx="14138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398" extrusionOk="0">
                      <a:moveTo>
                        <a:pt x="206" y="0"/>
                      </a:moveTo>
                      <a:cubicBezTo>
                        <a:pt x="200" y="0"/>
                        <a:pt x="194" y="1"/>
                        <a:pt x="189" y="1"/>
                      </a:cubicBezTo>
                      <a:cubicBezTo>
                        <a:pt x="80" y="15"/>
                        <a:pt x="0" y="109"/>
                        <a:pt x="10" y="222"/>
                      </a:cubicBezTo>
                      <a:cubicBezTo>
                        <a:pt x="23" y="322"/>
                        <a:pt x="108" y="398"/>
                        <a:pt x="206" y="398"/>
                      </a:cubicBezTo>
                      <a:cubicBezTo>
                        <a:pt x="214" y="398"/>
                        <a:pt x="223" y="397"/>
                        <a:pt x="231" y="396"/>
                      </a:cubicBezTo>
                      <a:cubicBezTo>
                        <a:pt x="339" y="387"/>
                        <a:pt x="419" y="288"/>
                        <a:pt x="410" y="180"/>
                      </a:cubicBezTo>
                      <a:cubicBezTo>
                        <a:pt x="396" y="78"/>
                        <a:pt x="307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4" name="Google Shape;1474;p44"/>
                <p:cNvSpPr/>
                <p:nvPr/>
              </p:nvSpPr>
              <p:spPr>
                <a:xfrm>
                  <a:off x="7579654" y="2508916"/>
                  <a:ext cx="14273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398" extrusionOk="0">
                      <a:moveTo>
                        <a:pt x="218" y="0"/>
                      </a:moveTo>
                      <a:cubicBezTo>
                        <a:pt x="210" y="0"/>
                        <a:pt x="202" y="1"/>
                        <a:pt x="194" y="2"/>
                      </a:cubicBezTo>
                      <a:cubicBezTo>
                        <a:pt x="81" y="11"/>
                        <a:pt x="1" y="110"/>
                        <a:pt x="15" y="218"/>
                      </a:cubicBezTo>
                      <a:cubicBezTo>
                        <a:pt x="24" y="325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44" y="387"/>
                        <a:pt x="424" y="289"/>
                        <a:pt x="410" y="181"/>
                      </a:cubicBezTo>
                      <a:cubicBezTo>
                        <a:pt x="401" y="76"/>
                        <a:pt x="316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44"/>
                <p:cNvSpPr/>
                <p:nvPr/>
              </p:nvSpPr>
              <p:spPr>
                <a:xfrm>
                  <a:off x="7636038" y="2179530"/>
                  <a:ext cx="15081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00" extrusionOk="0">
                      <a:moveTo>
                        <a:pt x="223" y="1"/>
                      </a:moveTo>
                      <a:cubicBezTo>
                        <a:pt x="175" y="1"/>
                        <a:pt x="127" y="17"/>
                        <a:pt x="90" y="50"/>
                      </a:cubicBezTo>
                      <a:cubicBezTo>
                        <a:pt x="10" y="125"/>
                        <a:pt x="0" y="252"/>
                        <a:pt x="75" y="332"/>
                      </a:cubicBezTo>
                      <a:cubicBezTo>
                        <a:pt x="115" y="377"/>
                        <a:pt x="170" y="400"/>
                        <a:pt x="224" y="400"/>
                      </a:cubicBezTo>
                      <a:cubicBezTo>
                        <a:pt x="272" y="400"/>
                        <a:pt x="320" y="382"/>
                        <a:pt x="358" y="346"/>
                      </a:cubicBezTo>
                      <a:cubicBezTo>
                        <a:pt x="438" y="271"/>
                        <a:pt x="447" y="144"/>
                        <a:pt x="372" y="64"/>
                      </a:cubicBezTo>
                      <a:cubicBezTo>
                        <a:pt x="332" y="22"/>
                        <a:pt x="277" y="1"/>
                        <a:pt x="2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6" name="Google Shape;1476;p44"/>
                <p:cNvSpPr/>
                <p:nvPr/>
              </p:nvSpPr>
              <p:spPr>
                <a:xfrm>
                  <a:off x="7642838" y="2642118"/>
                  <a:ext cx="14912" cy="1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399" extrusionOk="0">
                      <a:moveTo>
                        <a:pt x="216" y="1"/>
                      </a:moveTo>
                      <a:cubicBezTo>
                        <a:pt x="169" y="1"/>
                        <a:pt x="122" y="18"/>
                        <a:pt x="85" y="52"/>
                      </a:cubicBezTo>
                      <a:cubicBezTo>
                        <a:pt x="5" y="128"/>
                        <a:pt x="0" y="255"/>
                        <a:pt x="76" y="335"/>
                      </a:cubicBezTo>
                      <a:cubicBezTo>
                        <a:pt x="116" y="377"/>
                        <a:pt x="169" y="398"/>
                        <a:pt x="223" y="398"/>
                      </a:cubicBezTo>
                      <a:cubicBezTo>
                        <a:pt x="270" y="398"/>
                        <a:pt x="318" y="382"/>
                        <a:pt x="358" y="349"/>
                      </a:cubicBezTo>
                      <a:cubicBezTo>
                        <a:pt x="438" y="273"/>
                        <a:pt x="443" y="146"/>
                        <a:pt x="367" y="66"/>
                      </a:cubicBezTo>
                      <a:cubicBezTo>
                        <a:pt x="327" y="23"/>
                        <a:pt x="271" y="1"/>
                        <a:pt x="21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7" name="Google Shape;1477;p44"/>
                <p:cNvSpPr/>
                <p:nvPr/>
              </p:nvSpPr>
              <p:spPr>
                <a:xfrm>
                  <a:off x="7754631" y="2675309"/>
                  <a:ext cx="14912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400" extrusionOk="0">
                      <a:moveTo>
                        <a:pt x="221" y="0"/>
                      </a:moveTo>
                      <a:cubicBezTo>
                        <a:pt x="172" y="0"/>
                        <a:pt x="123" y="18"/>
                        <a:pt x="85" y="54"/>
                      </a:cubicBezTo>
                      <a:cubicBezTo>
                        <a:pt x="5" y="129"/>
                        <a:pt x="0" y="256"/>
                        <a:pt x="76" y="336"/>
                      </a:cubicBezTo>
                      <a:cubicBezTo>
                        <a:pt x="115" y="378"/>
                        <a:pt x="168" y="399"/>
                        <a:pt x="222" y="399"/>
                      </a:cubicBezTo>
                      <a:cubicBezTo>
                        <a:pt x="271" y="399"/>
                        <a:pt x="320" y="382"/>
                        <a:pt x="358" y="346"/>
                      </a:cubicBezTo>
                      <a:cubicBezTo>
                        <a:pt x="438" y="270"/>
                        <a:pt x="442" y="143"/>
                        <a:pt x="367" y="64"/>
                      </a:cubicBezTo>
                      <a:cubicBezTo>
                        <a:pt x="328" y="22"/>
                        <a:pt x="274" y="0"/>
                        <a:pt x="22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8" name="Google Shape;1478;p44"/>
                <p:cNvSpPr/>
                <p:nvPr/>
              </p:nvSpPr>
              <p:spPr>
                <a:xfrm>
                  <a:off x="7554003" y="2265874"/>
                  <a:ext cx="7170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200" extrusionOk="0">
                      <a:moveTo>
                        <a:pt x="106" y="0"/>
                      </a:moveTo>
                      <a:cubicBezTo>
                        <a:pt x="56" y="0"/>
                        <a:pt x="14" y="35"/>
                        <a:pt x="5" y="82"/>
                      </a:cubicBezTo>
                      <a:cubicBezTo>
                        <a:pt x="1" y="138"/>
                        <a:pt x="38" y="190"/>
                        <a:pt x="90" y="199"/>
                      </a:cubicBezTo>
                      <a:cubicBezTo>
                        <a:pt x="93" y="199"/>
                        <a:pt x="96" y="200"/>
                        <a:pt x="100" y="200"/>
                      </a:cubicBezTo>
                      <a:cubicBezTo>
                        <a:pt x="152" y="200"/>
                        <a:pt x="199" y="163"/>
                        <a:pt x="203" y="114"/>
                      </a:cubicBezTo>
                      <a:cubicBezTo>
                        <a:pt x="212" y="58"/>
                        <a:pt x="175" y="6"/>
                        <a:pt x="123" y="2"/>
                      </a:cubicBezTo>
                      <a:cubicBezTo>
                        <a:pt x="117" y="1"/>
                        <a:pt x="111" y="0"/>
                        <a:pt x="1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9" name="Google Shape;1479;p44"/>
                <p:cNvSpPr/>
                <p:nvPr/>
              </p:nvSpPr>
              <p:spPr>
                <a:xfrm>
                  <a:off x="7618601" y="2452397"/>
                  <a:ext cx="7338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200" extrusionOk="0">
                      <a:moveTo>
                        <a:pt x="107" y="0"/>
                      </a:moveTo>
                      <a:cubicBezTo>
                        <a:pt x="61" y="0"/>
                        <a:pt x="19" y="35"/>
                        <a:pt x="10" y="82"/>
                      </a:cubicBezTo>
                      <a:cubicBezTo>
                        <a:pt x="1" y="138"/>
                        <a:pt x="38" y="190"/>
                        <a:pt x="95" y="199"/>
                      </a:cubicBezTo>
                      <a:cubicBezTo>
                        <a:pt x="98" y="199"/>
                        <a:pt x="101" y="200"/>
                        <a:pt x="104" y="200"/>
                      </a:cubicBezTo>
                      <a:cubicBezTo>
                        <a:pt x="152" y="200"/>
                        <a:pt x="199" y="163"/>
                        <a:pt x="208" y="114"/>
                      </a:cubicBezTo>
                      <a:cubicBezTo>
                        <a:pt x="217" y="58"/>
                        <a:pt x="180" y="6"/>
                        <a:pt x="123" y="2"/>
                      </a:cubicBezTo>
                      <a:cubicBezTo>
                        <a:pt x="118" y="1"/>
                        <a:pt x="112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0" name="Google Shape;1480;p44"/>
                <p:cNvSpPr/>
                <p:nvPr/>
              </p:nvSpPr>
              <p:spPr>
                <a:xfrm>
                  <a:off x="7833165" y="2595832"/>
                  <a:ext cx="7136" cy="6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201" extrusionOk="0">
                      <a:moveTo>
                        <a:pt x="105" y="1"/>
                      </a:moveTo>
                      <a:cubicBezTo>
                        <a:pt x="57" y="1"/>
                        <a:pt x="18" y="36"/>
                        <a:pt x="10" y="87"/>
                      </a:cubicBezTo>
                      <a:cubicBezTo>
                        <a:pt x="0" y="139"/>
                        <a:pt x="38" y="190"/>
                        <a:pt x="94" y="200"/>
                      </a:cubicBezTo>
                      <a:cubicBezTo>
                        <a:pt x="98" y="200"/>
                        <a:pt x="101" y="200"/>
                        <a:pt x="104" y="200"/>
                      </a:cubicBezTo>
                      <a:cubicBezTo>
                        <a:pt x="152" y="200"/>
                        <a:pt x="198" y="168"/>
                        <a:pt x="207" y="115"/>
                      </a:cubicBezTo>
                      <a:cubicBezTo>
                        <a:pt x="212" y="59"/>
                        <a:pt x="179" y="12"/>
                        <a:pt x="123" y="2"/>
                      </a:cubicBezTo>
                      <a:cubicBezTo>
                        <a:pt x="117" y="1"/>
                        <a:pt x="111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1" name="Google Shape;1481;p44"/>
                <p:cNvSpPr/>
                <p:nvPr/>
              </p:nvSpPr>
              <p:spPr>
                <a:xfrm>
                  <a:off x="7868140" y="2269240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3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3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2" name="Google Shape;1482;p44"/>
                <p:cNvSpPr/>
                <p:nvPr/>
              </p:nvSpPr>
              <p:spPr>
                <a:xfrm>
                  <a:off x="7869722" y="2388001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2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2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3" name="Google Shape;1483;p44"/>
                <p:cNvSpPr/>
                <p:nvPr/>
              </p:nvSpPr>
              <p:spPr>
                <a:xfrm>
                  <a:off x="7646945" y="2571494"/>
                  <a:ext cx="6699" cy="6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9" extrusionOk="0">
                      <a:moveTo>
                        <a:pt x="100" y="1"/>
                      </a:moveTo>
                      <a:cubicBezTo>
                        <a:pt x="43" y="1"/>
                        <a:pt x="1" y="43"/>
                        <a:pt x="1" y="100"/>
                      </a:cubicBezTo>
                      <a:cubicBezTo>
                        <a:pt x="1" y="156"/>
                        <a:pt x="43" y="198"/>
                        <a:pt x="100" y="198"/>
                      </a:cubicBezTo>
                      <a:cubicBezTo>
                        <a:pt x="156" y="198"/>
                        <a:pt x="198" y="156"/>
                        <a:pt x="198" y="100"/>
                      </a:cubicBezTo>
                      <a:cubicBezTo>
                        <a:pt x="198" y="43"/>
                        <a:pt x="156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4" name="Google Shape;1484;p44"/>
                <p:cNvSpPr/>
                <p:nvPr/>
              </p:nvSpPr>
              <p:spPr>
                <a:xfrm>
                  <a:off x="7590728" y="2368207"/>
                  <a:ext cx="21106" cy="21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626" extrusionOk="0">
                      <a:moveTo>
                        <a:pt x="316" y="0"/>
                      </a:moveTo>
                      <a:cubicBezTo>
                        <a:pt x="142" y="0"/>
                        <a:pt x="1" y="141"/>
                        <a:pt x="1" y="315"/>
                      </a:cubicBezTo>
                      <a:cubicBezTo>
                        <a:pt x="1" y="485"/>
                        <a:pt x="142" y="626"/>
                        <a:pt x="316" y="626"/>
                      </a:cubicBezTo>
                      <a:cubicBezTo>
                        <a:pt x="485" y="626"/>
                        <a:pt x="627" y="485"/>
                        <a:pt x="627" y="315"/>
                      </a:cubicBezTo>
                      <a:cubicBezTo>
                        <a:pt x="627" y="141"/>
                        <a:pt x="485" y="0"/>
                        <a:pt x="3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5" name="Google Shape;1485;p44"/>
                <p:cNvSpPr/>
                <p:nvPr/>
              </p:nvSpPr>
              <p:spPr>
                <a:xfrm>
                  <a:off x="7873055" y="253412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1"/>
                      </a:moveTo>
                      <a:cubicBezTo>
                        <a:pt x="142" y="1"/>
                        <a:pt x="1" y="142"/>
                        <a:pt x="1" y="316"/>
                      </a:cubicBezTo>
                      <a:cubicBezTo>
                        <a:pt x="1" y="485"/>
                        <a:pt x="142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6" name="Google Shape;1486;p44"/>
                <p:cNvSpPr/>
                <p:nvPr/>
              </p:nvSpPr>
              <p:spPr>
                <a:xfrm>
                  <a:off x="7857705" y="217565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0"/>
                      </a:moveTo>
                      <a:cubicBezTo>
                        <a:pt x="137" y="0"/>
                        <a:pt x="0" y="142"/>
                        <a:pt x="0" y="316"/>
                      </a:cubicBezTo>
                      <a:cubicBezTo>
                        <a:pt x="0" y="485"/>
                        <a:pt x="137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A52902-4EF3-136F-B0E5-BE1645AB2CEF}"/>
              </a:ext>
            </a:extLst>
          </p:cNvPr>
          <p:cNvSpPr/>
          <p:nvPr/>
        </p:nvSpPr>
        <p:spPr>
          <a:xfrm>
            <a:off x="3405815" y="534656"/>
            <a:ext cx="2273042" cy="6248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62CA3-B856-981E-3C5F-B89E1D43070B}"/>
              </a:ext>
            </a:extLst>
          </p:cNvPr>
          <p:cNvSpPr txBox="1"/>
          <p:nvPr/>
        </p:nvSpPr>
        <p:spPr>
          <a:xfrm>
            <a:off x="31716" y="1261917"/>
            <a:ext cx="5568593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truyền đạt các đặc điểm từ thế hệ này sang thế hệ khác được gọi là di truyền.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đặc điểm của con cái không giống nhau và không giống với bố, mẹ của chúng được gọi là biến dị.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51"/>
          <p:cNvSpPr/>
          <p:nvPr/>
        </p:nvSpPr>
        <p:spPr>
          <a:xfrm rot="7647844">
            <a:off x="4899747" y="1574096"/>
            <a:ext cx="6094314" cy="4476208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0" name="Google Shape;1700;p51"/>
          <p:cNvGrpSpPr/>
          <p:nvPr/>
        </p:nvGrpSpPr>
        <p:grpSpPr>
          <a:xfrm>
            <a:off x="5196441" y="1822505"/>
            <a:ext cx="3870757" cy="3461237"/>
            <a:chOff x="7096575" y="3701523"/>
            <a:chExt cx="1549852" cy="1385936"/>
          </a:xfrm>
        </p:grpSpPr>
        <p:grpSp>
          <p:nvGrpSpPr>
            <p:cNvPr id="1701" name="Google Shape;1701;p51"/>
            <p:cNvGrpSpPr/>
            <p:nvPr/>
          </p:nvGrpSpPr>
          <p:grpSpPr>
            <a:xfrm>
              <a:off x="7096575" y="4799407"/>
              <a:ext cx="79578" cy="123238"/>
              <a:chOff x="7096575" y="4799407"/>
              <a:chExt cx="79578" cy="123238"/>
            </a:xfrm>
          </p:grpSpPr>
          <p:sp>
            <p:nvSpPr>
              <p:cNvPr id="1702" name="Google Shape;1702;p51"/>
              <p:cNvSpPr/>
              <p:nvPr/>
            </p:nvSpPr>
            <p:spPr>
              <a:xfrm>
                <a:off x="7096575" y="4799407"/>
                <a:ext cx="79578" cy="123238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3661" extrusionOk="0">
                    <a:moveTo>
                      <a:pt x="654" y="1"/>
                    </a:moveTo>
                    <a:cubicBezTo>
                      <a:pt x="468" y="1"/>
                      <a:pt x="330" y="83"/>
                      <a:pt x="335" y="330"/>
                    </a:cubicBezTo>
                    <a:cubicBezTo>
                      <a:pt x="335" y="330"/>
                      <a:pt x="24" y="1868"/>
                      <a:pt x="1" y="2230"/>
                    </a:cubicBezTo>
                    <a:cubicBezTo>
                      <a:pt x="10" y="2597"/>
                      <a:pt x="95" y="3486"/>
                      <a:pt x="179" y="3519"/>
                    </a:cubicBezTo>
                    <a:cubicBezTo>
                      <a:pt x="195" y="3525"/>
                      <a:pt x="215" y="3527"/>
                      <a:pt x="236" y="3527"/>
                    </a:cubicBezTo>
                    <a:cubicBezTo>
                      <a:pt x="284" y="3527"/>
                      <a:pt x="338" y="3514"/>
                      <a:pt x="367" y="3491"/>
                    </a:cubicBezTo>
                    <a:cubicBezTo>
                      <a:pt x="377" y="3580"/>
                      <a:pt x="391" y="3637"/>
                      <a:pt x="410" y="3646"/>
                    </a:cubicBezTo>
                    <a:cubicBezTo>
                      <a:pt x="432" y="3655"/>
                      <a:pt x="464" y="3660"/>
                      <a:pt x="497" y="3660"/>
                    </a:cubicBezTo>
                    <a:cubicBezTo>
                      <a:pt x="548" y="3660"/>
                      <a:pt x="601" y="3648"/>
                      <a:pt x="621" y="3622"/>
                    </a:cubicBezTo>
                    <a:cubicBezTo>
                      <a:pt x="631" y="3613"/>
                      <a:pt x="636" y="3599"/>
                      <a:pt x="645" y="3580"/>
                    </a:cubicBezTo>
                    <a:cubicBezTo>
                      <a:pt x="654" y="3613"/>
                      <a:pt x="664" y="3637"/>
                      <a:pt x="673" y="3637"/>
                    </a:cubicBezTo>
                    <a:cubicBezTo>
                      <a:pt x="685" y="3642"/>
                      <a:pt x="699" y="3644"/>
                      <a:pt x="715" y="3644"/>
                    </a:cubicBezTo>
                    <a:cubicBezTo>
                      <a:pt x="770" y="3644"/>
                      <a:pt x="839" y="3613"/>
                      <a:pt x="861" y="3580"/>
                    </a:cubicBezTo>
                    <a:cubicBezTo>
                      <a:pt x="885" y="3547"/>
                      <a:pt x="908" y="3463"/>
                      <a:pt x="937" y="3345"/>
                    </a:cubicBezTo>
                    <a:cubicBezTo>
                      <a:pt x="947" y="3347"/>
                      <a:pt x="957" y="3349"/>
                      <a:pt x="967" y="3349"/>
                    </a:cubicBezTo>
                    <a:cubicBezTo>
                      <a:pt x="1031" y="3349"/>
                      <a:pt x="1090" y="3302"/>
                      <a:pt x="1106" y="3265"/>
                    </a:cubicBezTo>
                    <a:cubicBezTo>
                      <a:pt x="1172" y="3096"/>
                      <a:pt x="1224" y="2517"/>
                      <a:pt x="1336" y="2193"/>
                    </a:cubicBezTo>
                    <a:cubicBezTo>
                      <a:pt x="1435" y="1901"/>
                      <a:pt x="1553" y="1656"/>
                      <a:pt x="1652" y="1459"/>
                    </a:cubicBezTo>
                    <a:cubicBezTo>
                      <a:pt x="1727" y="1534"/>
                      <a:pt x="1811" y="1633"/>
                      <a:pt x="1896" y="1769"/>
                    </a:cubicBezTo>
                    <a:cubicBezTo>
                      <a:pt x="2016" y="1969"/>
                      <a:pt x="2143" y="2030"/>
                      <a:pt x="2233" y="2030"/>
                    </a:cubicBezTo>
                    <a:cubicBezTo>
                      <a:pt x="2313" y="2030"/>
                      <a:pt x="2364" y="1983"/>
                      <a:pt x="2357" y="1943"/>
                    </a:cubicBezTo>
                    <a:cubicBezTo>
                      <a:pt x="2263" y="1487"/>
                      <a:pt x="2018" y="979"/>
                      <a:pt x="1971" y="904"/>
                    </a:cubicBezTo>
                    <a:cubicBezTo>
                      <a:pt x="1844" y="716"/>
                      <a:pt x="1553" y="311"/>
                      <a:pt x="1553" y="311"/>
                    </a:cubicBezTo>
                    <a:cubicBezTo>
                      <a:pt x="1553" y="311"/>
                      <a:pt x="1015" y="1"/>
                      <a:pt x="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03" name="Google Shape;1703;p51"/>
              <p:cNvGrpSpPr/>
              <p:nvPr/>
            </p:nvGrpSpPr>
            <p:grpSpPr>
              <a:xfrm>
                <a:off x="7107347" y="4863366"/>
                <a:ext cx="26627" cy="56587"/>
                <a:chOff x="7107347" y="4863366"/>
                <a:chExt cx="26627" cy="56587"/>
              </a:xfrm>
            </p:grpSpPr>
            <p:sp>
              <p:nvSpPr>
                <p:cNvPr id="1704" name="Google Shape;1704;p51"/>
                <p:cNvSpPr/>
                <p:nvPr/>
              </p:nvSpPr>
              <p:spPr>
                <a:xfrm>
                  <a:off x="7107347" y="4863366"/>
                  <a:ext cx="3669" cy="5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582" extrusionOk="0">
                      <a:moveTo>
                        <a:pt x="109" y="1"/>
                      </a:moveTo>
                      <a:lnTo>
                        <a:pt x="109" y="1"/>
                      </a:lnTo>
                      <a:cubicBezTo>
                        <a:pt x="85" y="76"/>
                        <a:pt x="57" y="189"/>
                        <a:pt x="29" y="321"/>
                      </a:cubicBezTo>
                      <a:cubicBezTo>
                        <a:pt x="15" y="387"/>
                        <a:pt x="0" y="462"/>
                        <a:pt x="5" y="542"/>
                      </a:cubicBezTo>
                      <a:cubicBezTo>
                        <a:pt x="5" y="622"/>
                        <a:pt x="5" y="702"/>
                        <a:pt x="10" y="786"/>
                      </a:cubicBezTo>
                      <a:cubicBezTo>
                        <a:pt x="24" y="1125"/>
                        <a:pt x="43" y="1421"/>
                        <a:pt x="57" y="1581"/>
                      </a:cubicBezTo>
                      <a:cubicBezTo>
                        <a:pt x="57" y="1421"/>
                        <a:pt x="47" y="1125"/>
                        <a:pt x="38" y="786"/>
                      </a:cubicBezTo>
                      <a:cubicBezTo>
                        <a:pt x="33" y="617"/>
                        <a:pt x="19" y="457"/>
                        <a:pt x="47" y="325"/>
                      </a:cubicBezTo>
                      <a:cubicBezTo>
                        <a:pt x="71" y="189"/>
                        <a:pt x="94" y="81"/>
                        <a:pt x="1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5" name="Google Shape;1705;p51"/>
                <p:cNvSpPr/>
                <p:nvPr/>
              </p:nvSpPr>
              <p:spPr>
                <a:xfrm>
                  <a:off x="7117479" y="4865756"/>
                  <a:ext cx="5251" cy="54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610" extrusionOk="0">
                      <a:moveTo>
                        <a:pt x="156" y="0"/>
                      </a:moveTo>
                      <a:cubicBezTo>
                        <a:pt x="127" y="76"/>
                        <a:pt x="90" y="189"/>
                        <a:pt x="57" y="325"/>
                      </a:cubicBezTo>
                      <a:cubicBezTo>
                        <a:pt x="38" y="391"/>
                        <a:pt x="24" y="466"/>
                        <a:pt x="15" y="546"/>
                      </a:cubicBezTo>
                      <a:cubicBezTo>
                        <a:pt x="5" y="626"/>
                        <a:pt x="5" y="711"/>
                        <a:pt x="5" y="795"/>
                      </a:cubicBezTo>
                      <a:cubicBezTo>
                        <a:pt x="0" y="1143"/>
                        <a:pt x="15" y="1449"/>
                        <a:pt x="24" y="1609"/>
                      </a:cubicBezTo>
                      <a:cubicBezTo>
                        <a:pt x="29" y="1449"/>
                        <a:pt x="29" y="1143"/>
                        <a:pt x="29" y="800"/>
                      </a:cubicBezTo>
                      <a:cubicBezTo>
                        <a:pt x="33" y="711"/>
                        <a:pt x="33" y="626"/>
                        <a:pt x="38" y="546"/>
                      </a:cubicBezTo>
                      <a:cubicBezTo>
                        <a:pt x="47" y="471"/>
                        <a:pt x="62" y="396"/>
                        <a:pt x="76" y="330"/>
                      </a:cubicBezTo>
                      <a:cubicBezTo>
                        <a:pt x="104" y="193"/>
                        <a:pt x="132" y="8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6" name="Google Shape;1706;p51"/>
                <p:cNvSpPr/>
                <p:nvPr/>
              </p:nvSpPr>
              <p:spPr>
                <a:xfrm>
                  <a:off x="7126972" y="4866867"/>
                  <a:ext cx="7002" cy="45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1337" extrusionOk="0">
                      <a:moveTo>
                        <a:pt x="208" y="0"/>
                      </a:moveTo>
                      <a:cubicBezTo>
                        <a:pt x="184" y="66"/>
                        <a:pt x="156" y="160"/>
                        <a:pt x="128" y="273"/>
                      </a:cubicBezTo>
                      <a:cubicBezTo>
                        <a:pt x="109" y="330"/>
                        <a:pt x="95" y="391"/>
                        <a:pt x="76" y="452"/>
                      </a:cubicBezTo>
                      <a:cubicBezTo>
                        <a:pt x="62" y="518"/>
                        <a:pt x="38" y="584"/>
                        <a:pt x="29" y="659"/>
                      </a:cubicBezTo>
                      <a:cubicBezTo>
                        <a:pt x="1" y="951"/>
                        <a:pt x="19" y="1205"/>
                        <a:pt x="29" y="1336"/>
                      </a:cubicBezTo>
                      <a:cubicBezTo>
                        <a:pt x="38" y="1205"/>
                        <a:pt x="29" y="951"/>
                        <a:pt x="57" y="664"/>
                      </a:cubicBezTo>
                      <a:cubicBezTo>
                        <a:pt x="62" y="593"/>
                        <a:pt x="85" y="522"/>
                        <a:pt x="99" y="461"/>
                      </a:cubicBezTo>
                      <a:cubicBezTo>
                        <a:pt x="118" y="395"/>
                        <a:pt x="132" y="334"/>
                        <a:pt x="146" y="278"/>
                      </a:cubicBezTo>
                      <a:cubicBezTo>
                        <a:pt x="175" y="165"/>
                        <a:pt x="194" y="71"/>
                        <a:pt x="2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707" name="Google Shape;1707;p51"/>
            <p:cNvSpPr/>
            <p:nvPr/>
          </p:nvSpPr>
          <p:spPr>
            <a:xfrm>
              <a:off x="7155316" y="4097379"/>
              <a:ext cx="375472" cy="310368"/>
            </a:xfrm>
            <a:custGeom>
              <a:avLst/>
              <a:gdLst/>
              <a:ahLst/>
              <a:cxnLst/>
              <a:rect l="l" t="t" r="r" b="b"/>
              <a:pathLst>
                <a:path w="11154" h="9220" extrusionOk="0">
                  <a:moveTo>
                    <a:pt x="8899" y="1"/>
                  </a:moveTo>
                  <a:cubicBezTo>
                    <a:pt x="8731" y="1"/>
                    <a:pt x="8551" y="18"/>
                    <a:pt x="8359" y="56"/>
                  </a:cubicBezTo>
                  <a:cubicBezTo>
                    <a:pt x="7160" y="291"/>
                    <a:pt x="6670" y="997"/>
                    <a:pt x="6482" y="1942"/>
                  </a:cubicBezTo>
                  <a:cubicBezTo>
                    <a:pt x="6308" y="2798"/>
                    <a:pt x="5763" y="2210"/>
                    <a:pt x="5165" y="2676"/>
                  </a:cubicBezTo>
                  <a:cubicBezTo>
                    <a:pt x="4347" y="3306"/>
                    <a:pt x="5321" y="4402"/>
                    <a:pt x="4239" y="4402"/>
                  </a:cubicBezTo>
                  <a:cubicBezTo>
                    <a:pt x="2945" y="4402"/>
                    <a:pt x="3072" y="4995"/>
                    <a:pt x="2729" y="5512"/>
                  </a:cubicBezTo>
                  <a:cubicBezTo>
                    <a:pt x="2529" y="5810"/>
                    <a:pt x="2279" y="5869"/>
                    <a:pt x="2016" y="5869"/>
                  </a:cubicBezTo>
                  <a:cubicBezTo>
                    <a:pt x="1841" y="5869"/>
                    <a:pt x="1662" y="5843"/>
                    <a:pt x="1487" y="5843"/>
                  </a:cubicBezTo>
                  <a:cubicBezTo>
                    <a:pt x="1266" y="5843"/>
                    <a:pt x="1053" y="5884"/>
                    <a:pt x="871" y="6072"/>
                  </a:cubicBezTo>
                  <a:cubicBezTo>
                    <a:pt x="1" y="6975"/>
                    <a:pt x="1901" y="9200"/>
                    <a:pt x="3213" y="9219"/>
                  </a:cubicBezTo>
                  <a:cubicBezTo>
                    <a:pt x="3229" y="9219"/>
                    <a:pt x="3244" y="9219"/>
                    <a:pt x="3260" y="9219"/>
                  </a:cubicBezTo>
                  <a:cubicBezTo>
                    <a:pt x="4232" y="9219"/>
                    <a:pt x="5335" y="8645"/>
                    <a:pt x="6252" y="8348"/>
                  </a:cubicBezTo>
                  <a:cubicBezTo>
                    <a:pt x="6840" y="8156"/>
                    <a:pt x="6892" y="8283"/>
                    <a:pt x="7362" y="7883"/>
                  </a:cubicBezTo>
                  <a:cubicBezTo>
                    <a:pt x="8006" y="7342"/>
                    <a:pt x="8416" y="6561"/>
                    <a:pt x="8684" y="5766"/>
                  </a:cubicBezTo>
                  <a:lnTo>
                    <a:pt x="10683" y="3433"/>
                  </a:lnTo>
                  <a:cubicBezTo>
                    <a:pt x="11031" y="3203"/>
                    <a:pt x="11153" y="2003"/>
                    <a:pt x="10899" y="1382"/>
                  </a:cubicBezTo>
                  <a:cubicBezTo>
                    <a:pt x="10681" y="839"/>
                    <a:pt x="10074" y="1"/>
                    <a:pt x="8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1"/>
            <p:cNvSpPr/>
            <p:nvPr/>
          </p:nvSpPr>
          <p:spPr>
            <a:xfrm>
              <a:off x="7107987" y="4151171"/>
              <a:ext cx="773665" cy="906060"/>
            </a:xfrm>
            <a:custGeom>
              <a:avLst/>
              <a:gdLst/>
              <a:ahLst/>
              <a:cxnLst/>
              <a:rect l="l" t="t" r="r" b="b"/>
              <a:pathLst>
                <a:path w="22983" h="26916" extrusionOk="0">
                  <a:moveTo>
                    <a:pt x="22131" y="1"/>
                  </a:moveTo>
                  <a:cubicBezTo>
                    <a:pt x="22131" y="1"/>
                    <a:pt x="19822" y="4737"/>
                    <a:pt x="19497" y="4883"/>
                  </a:cubicBezTo>
                  <a:cubicBezTo>
                    <a:pt x="19168" y="5029"/>
                    <a:pt x="16891" y="5034"/>
                    <a:pt x="15047" y="5052"/>
                  </a:cubicBezTo>
                  <a:cubicBezTo>
                    <a:pt x="15029" y="5053"/>
                    <a:pt x="15010" y="5053"/>
                    <a:pt x="14991" y="5053"/>
                  </a:cubicBezTo>
                  <a:cubicBezTo>
                    <a:pt x="13969" y="5053"/>
                    <a:pt x="12649" y="4702"/>
                    <a:pt x="10479" y="4702"/>
                  </a:cubicBezTo>
                  <a:cubicBezTo>
                    <a:pt x="10387" y="4702"/>
                    <a:pt x="10293" y="4703"/>
                    <a:pt x="10198" y="4704"/>
                  </a:cubicBezTo>
                  <a:cubicBezTo>
                    <a:pt x="8791" y="4728"/>
                    <a:pt x="6581" y="4911"/>
                    <a:pt x="5767" y="5509"/>
                  </a:cubicBezTo>
                  <a:cubicBezTo>
                    <a:pt x="4854" y="6167"/>
                    <a:pt x="1120" y="10716"/>
                    <a:pt x="692" y="12216"/>
                  </a:cubicBezTo>
                  <a:cubicBezTo>
                    <a:pt x="344" y="13947"/>
                    <a:pt x="0" y="19507"/>
                    <a:pt x="0" y="19507"/>
                  </a:cubicBezTo>
                  <a:lnTo>
                    <a:pt x="1214" y="19568"/>
                  </a:lnTo>
                  <a:cubicBezTo>
                    <a:pt x="1214" y="19568"/>
                    <a:pt x="2404" y="14051"/>
                    <a:pt x="2869" y="12752"/>
                  </a:cubicBezTo>
                  <a:cubicBezTo>
                    <a:pt x="3617" y="11647"/>
                    <a:pt x="6049" y="9916"/>
                    <a:pt x="6049" y="9916"/>
                  </a:cubicBezTo>
                  <a:lnTo>
                    <a:pt x="6049" y="9916"/>
                  </a:lnTo>
                  <a:cubicBezTo>
                    <a:pt x="6049" y="9916"/>
                    <a:pt x="6181" y="16017"/>
                    <a:pt x="3890" y="26261"/>
                  </a:cubicBezTo>
                  <a:cubicBezTo>
                    <a:pt x="3890" y="26261"/>
                    <a:pt x="6461" y="26916"/>
                    <a:pt x="9706" y="26916"/>
                  </a:cubicBezTo>
                  <a:cubicBezTo>
                    <a:pt x="11138" y="26916"/>
                    <a:pt x="12702" y="26789"/>
                    <a:pt x="14234" y="26421"/>
                  </a:cubicBezTo>
                  <a:cubicBezTo>
                    <a:pt x="15560" y="16017"/>
                    <a:pt x="15184" y="8952"/>
                    <a:pt x="15184" y="8952"/>
                  </a:cubicBezTo>
                  <a:cubicBezTo>
                    <a:pt x="17258" y="8378"/>
                    <a:pt x="20254" y="7621"/>
                    <a:pt x="20908" y="7066"/>
                  </a:cubicBezTo>
                  <a:cubicBezTo>
                    <a:pt x="21402" y="6647"/>
                    <a:pt x="22982" y="772"/>
                    <a:pt x="22982" y="772"/>
                  </a:cubicBezTo>
                  <a:lnTo>
                    <a:pt x="221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1"/>
            <p:cNvSpPr/>
            <p:nvPr/>
          </p:nvSpPr>
          <p:spPr>
            <a:xfrm>
              <a:off x="7864684" y="4452921"/>
              <a:ext cx="123979" cy="84729"/>
            </a:xfrm>
            <a:custGeom>
              <a:avLst/>
              <a:gdLst/>
              <a:ahLst/>
              <a:cxnLst/>
              <a:rect l="l" t="t" r="r" b="b"/>
              <a:pathLst>
                <a:path w="3683" h="2517" extrusionOk="0">
                  <a:moveTo>
                    <a:pt x="2273" y="1"/>
                  </a:moveTo>
                  <a:cubicBezTo>
                    <a:pt x="2191" y="1"/>
                    <a:pt x="2048" y="185"/>
                    <a:pt x="2291" y="500"/>
                  </a:cubicBezTo>
                  <a:cubicBezTo>
                    <a:pt x="2390" y="627"/>
                    <a:pt x="2451" y="740"/>
                    <a:pt x="2488" y="839"/>
                  </a:cubicBezTo>
                  <a:cubicBezTo>
                    <a:pt x="2324" y="857"/>
                    <a:pt x="2126" y="872"/>
                    <a:pt x="1906" y="872"/>
                  </a:cubicBezTo>
                  <a:cubicBezTo>
                    <a:pt x="1838" y="872"/>
                    <a:pt x="1766" y="871"/>
                    <a:pt x="1693" y="867"/>
                  </a:cubicBezTo>
                  <a:cubicBezTo>
                    <a:pt x="1350" y="853"/>
                    <a:pt x="795" y="693"/>
                    <a:pt x="607" y="693"/>
                  </a:cubicBezTo>
                  <a:cubicBezTo>
                    <a:pt x="565" y="693"/>
                    <a:pt x="485" y="740"/>
                    <a:pt x="475" y="820"/>
                  </a:cubicBezTo>
                  <a:cubicBezTo>
                    <a:pt x="394" y="808"/>
                    <a:pt x="329" y="799"/>
                    <a:pt x="284" y="799"/>
                  </a:cubicBezTo>
                  <a:cubicBezTo>
                    <a:pt x="261" y="799"/>
                    <a:pt x="243" y="802"/>
                    <a:pt x="231" y="806"/>
                  </a:cubicBezTo>
                  <a:cubicBezTo>
                    <a:pt x="179" y="816"/>
                    <a:pt x="104" y="900"/>
                    <a:pt x="104" y="957"/>
                  </a:cubicBezTo>
                  <a:cubicBezTo>
                    <a:pt x="104" y="971"/>
                    <a:pt x="118" y="985"/>
                    <a:pt x="146" y="1004"/>
                  </a:cubicBezTo>
                  <a:cubicBezTo>
                    <a:pt x="127" y="1008"/>
                    <a:pt x="113" y="1008"/>
                    <a:pt x="99" y="1013"/>
                  </a:cubicBezTo>
                  <a:cubicBezTo>
                    <a:pt x="52" y="1027"/>
                    <a:pt x="0" y="1140"/>
                    <a:pt x="5" y="1201"/>
                  </a:cubicBezTo>
                  <a:cubicBezTo>
                    <a:pt x="5" y="1220"/>
                    <a:pt x="52" y="1253"/>
                    <a:pt x="132" y="1295"/>
                  </a:cubicBezTo>
                  <a:cubicBezTo>
                    <a:pt x="85" y="1324"/>
                    <a:pt x="33" y="1408"/>
                    <a:pt x="33" y="1460"/>
                  </a:cubicBezTo>
                  <a:cubicBezTo>
                    <a:pt x="33" y="1554"/>
                    <a:pt x="833" y="1954"/>
                    <a:pt x="1171" y="2095"/>
                  </a:cubicBezTo>
                  <a:cubicBezTo>
                    <a:pt x="1515" y="2208"/>
                    <a:pt x="3062" y="2476"/>
                    <a:pt x="3062" y="2476"/>
                  </a:cubicBezTo>
                  <a:cubicBezTo>
                    <a:pt x="3129" y="2504"/>
                    <a:pt x="3187" y="2517"/>
                    <a:pt x="3236" y="2517"/>
                  </a:cubicBezTo>
                  <a:cubicBezTo>
                    <a:pt x="3683" y="2517"/>
                    <a:pt x="3439" y="1474"/>
                    <a:pt x="3439" y="1474"/>
                  </a:cubicBezTo>
                  <a:cubicBezTo>
                    <a:pt x="3439" y="1474"/>
                    <a:pt x="3250" y="929"/>
                    <a:pt x="3123" y="745"/>
                  </a:cubicBezTo>
                  <a:cubicBezTo>
                    <a:pt x="3072" y="670"/>
                    <a:pt x="2686" y="261"/>
                    <a:pt x="2296" y="7"/>
                  </a:cubicBezTo>
                  <a:cubicBezTo>
                    <a:pt x="2289" y="3"/>
                    <a:pt x="2281" y="1"/>
                    <a:pt x="2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1"/>
            <p:cNvSpPr/>
            <p:nvPr/>
          </p:nvSpPr>
          <p:spPr>
            <a:xfrm>
              <a:off x="8314514" y="4058364"/>
              <a:ext cx="177536" cy="173295"/>
            </a:xfrm>
            <a:custGeom>
              <a:avLst/>
              <a:gdLst/>
              <a:ahLst/>
              <a:cxnLst/>
              <a:rect l="l" t="t" r="r" b="b"/>
              <a:pathLst>
                <a:path w="5274" h="5148" extrusionOk="0">
                  <a:moveTo>
                    <a:pt x="2856" y="0"/>
                  </a:moveTo>
                  <a:cubicBezTo>
                    <a:pt x="1956" y="0"/>
                    <a:pt x="292" y="389"/>
                    <a:pt x="146" y="1036"/>
                  </a:cubicBezTo>
                  <a:cubicBezTo>
                    <a:pt x="0" y="1680"/>
                    <a:pt x="602" y="2908"/>
                    <a:pt x="602" y="2908"/>
                  </a:cubicBezTo>
                  <a:cubicBezTo>
                    <a:pt x="602" y="2908"/>
                    <a:pt x="3028" y="5147"/>
                    <a:pt x="3599" y="5147"/>
                  </a:cubicBezTo>
                  <a:cubicBezTo>
                    <a:pt x="3602" y="5147"/>
                    <a:pt x="3605" y="5147"/>
                    <a:pt x="3608" y="5147"/>
                  </a:cubicBezTo>
                  <a:cubicBezTo>
                    <a:pt x="4389" y="5119"/>
                    <a:pt x="5250" y="3059"/>
                    <a:pt x="5268" y="2466"/>
                  </a:cubicBezTo>
                  <a:cubicBezTo>
                    <a:pt x="5273" y="2212"/>
                    <a:pt x="5005" y="2080"/>
                    <a:pt x="5005" y="2080"/>
                  </a:cubicBezTo>
                  <a:cubicBezTo>
                    <a:pt x="5071" y="1709"/>
                    <a:pt x="5071" y="1497"/>
                    <a:pt x="4808" y="1285"/>
                  </a:cubicBezTo>
                  <a:cubicBezTo>
                    <a:pt x="4464" y="1003"/>
                    <a:pt x="3401" y="871"/>
                    <a:pt x="3401" y="871"/>
                  </a:cubicBezTo>
                  <a:cubicBezTo>
                    <a:pt x="3401" y="871"/>
                    <a:pt x="3857" y="293"/>
                    <a:pt x="3326" y="62"/>
                  </a:cubicBezTo>
                  <a:cubicBezTo>
                    <a:pt x="3227" y="20"/>
                    <a:pt x="3062" y="0"/>
                    <a:pt x="2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1"/>
            <p:cNvSpPr/>
            <p:nvPr/>
          </p:nvSpPr>
          <p:spPr>
            <a:xfrm>
              <a:off x="7967421" y="4294607"/>
              <a:ext cx="679006" cy="767404"/>
            </a:xfrm>
            <a:custGeom>
              <a:avLst/>
              <a:gdLst/>
              <a:ahLst/>
              <a:cxnLst/>
              <a:rect l="l" t="t" r="r" b="b"/>
              <a:pathLst>
                <a:path w="20171" h="22797" extrusionOk="0">
                  <a:moveTo>
                    <a:pt x="12838" y="1"/>
                  </a:moveTo>
                  <a:cubicBezTo>
                    <a:pt x="10719" y="1"/>
                    <a:pt x="9744" y="278"/>
                    <a:pt x="8910" y="697"/>
                  </a:cubicBezTo>
                  <a:cubicBezTo>
                    <a:pt x="8115" y="1097"/>
                    <a:pt x="6045" y="5829"/>
                    <a:pt x="5358" y="6262"/>
                  </a:cubicBezTo>
                  <a:cubicBezTo>
                    <a:pt x="5224" y="6348"/>
                    <a:pt x="4760" y="6379"/>
                    <a:pt x="4165" y="6379"/>
                  </a:cubicBezTo>
                  <a:cubicBezTo>
                    <a:pt x="2679" y="6379"/>
                    <a:pt x="377" y="6187"/>
                    <a:pt x="377" y="6187"/>
                  </a:cubicBezTo>
                  <a:lnTo>
                    <a:pt x="1" y="7193"/>
                  </a:lnTo>
                  <a:cubicBezTo>
                    <a:pt x="1" y="7193"/>
                    <a:pt x="4503" y="8850"/>
                    <a:pt x="5877" y="8850"/>
                  </a:cubicBezTo>
                  <a:cubicBezTo>
                    <a:pt x="5980" y="8850"/>
                    <a:pt x="6065" y="8841"/>
                    <a:pt x="6130" y="8821"/>
                  </a:cubicBezTo>
                  <a:cubicBezTo>
                    <a:pt x="7165" y="8501"/>
                    <a:pt x="8529" y="6779"/>
                    <a:pt x="8529" y="6779"/>
                  </a:cubicBezTo>
                  <a:lnTo>
                    <a:pt x="8529" y="6779"/>
                  </a:lnTo>
                  <a:cubicBezTo>
                    <a:pt x="8439" y="14592"/>
                    <a:pt x="8985" y="22353"/>
                    <a:pt x="8985" y="22353"/>
                  </a:cubicBezTo>
                  <a:cubicBezTo>
                    <a:pt x="10324" y="22678"/>
                    <a:pt x="11665" y="22797"/>
                    <a:pt x="12910" y="22797"/>
                  </a:cubicBezTo>
                  <a:cubicBezTo>
                    <a:pt x="16302" y="22797"/>
                    <a:pt x="18985" y="21916"/>
                    <a:pt x="18985" y="21916"/>
                  </a:cubicBezTo>
                  <a:cubicBezTo>
                    <a:pt x="19018" y="19550"/>
                    <a:pt x="17706" y="13294"/>
                    <a:pt x="17541" y="9517"/>
                  </a:cubicBezTo>
                  <a:cubicBezTo>
                    <a:pt x="18063" y="9423"/>
                    <a:pt x="19691" y="9093"/>
                    <a:pt x="19836" y="8642"/>
                  </a:cubicBezTo>
                  <a:cubicBezTo>
                    <a:pt x="20170" y="7579"/>
                    <a:pt x="18745" y="1699"/>
                    <a:pt x="17743" y="900"/>
                  </a:cubicBezTo>
                  <a:cubicBezTo>
                    <a:pt x="16934" y="293"/>
                    <a:pt x="14752" y="34"/>
                    <a:pt x="13350" y="6"/>
                  </a:cubicBezTo>
                  <a:cubicBezTo>
                    <a:pt x="13172" y="3"/>
                    <a:pt x="13002" y="1"/>
                    <a:pt x="128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1"/>
            <p:cNvSpPr/>
            <p:nvPr/>
          </p:nvSpPr>
          <p:spPr>
            <a:xfrm>
              <a:off x="8428360" y="4295280"/>
              <a:ext cx="67796" cy="195579"/>
            </a:xfrm>
            <a:custGeom>
              <a:avLst/>
              <a:gdLst/>
              <a:ahLst/>
              <a:cxnLst/>
              <a:rect l="l" t="t" r="r" b="b"/>
              <a:pathLst>
                <a:path w="2014" h="5810" extrusionOk="0">
                  <a:moveTo>
                    <a:pt x="0" y="0"/>
                  </a:moveTo>
                  <a:cubicBezTo>
                    <a:pt x="217" y="103"/>
                    <a:pt x="489" y="230"/>
                    <a:pt x="805" y="376"/>
                  </a:cubicBezTo>
                  <a:cubicBezTo>
                    <a:pt x="1101" y="508"/>
                    <a:pt x="1435" y="663"/>
                    <a:pt x="1807" y="833"/>
                  </a:cubicBezTo>
                  <a:lnTo>
                    <a:pt x="1797" y="837"/>
                  </a:lnTo>
                  <a:cubicBezTo>
                    <a:pt x="1788" y="842"/>
                    <a:pt x="1797" y="837"/>
                    <a:pt x="1769" y="851"/>
                  </a:cubicBezTo>
                  <a:cubicBezTo>
                    <a:pt x="1727" y="870"/>
                    <a:pt x="1684" y="894"/>
                    <a:pt x="1642" y="913"/>
                  </a:cubicBezTo>
                  <a:cubicBezTo>
                    <a:pt x="1557" y="955"/>
                    <a:pt x="1473" y="997"/>
                    <a:pt x="1388" y="1044"/>
                  </a:cubicBezTo>
                  <a:cubicBezTo>
                    <a:pt x="1190" y="1143"/>
                    <a:pt x="983" y="1246"/>
                    <a:pt x="776" y="1355"/>
                  </a:cubicBezTo>
                  <a:cubicBezTo>
                    <a:pt x="965" y="1519"/>
                    <a:pt x="1167" y="1698"/>
                    <a:pt x="1369" y="1877"/>
                  </a:cubicBezTo>
                  <a:cubicBezTo>
                    <a:pt x="1364" y="1891"/>
                    <a:pt x="1360" y="1905"/>
                    <a:pt x="1350" y="1924"/>
                  </a:cubicBezTo>
                  <a:cubicBezTo>
                    <a:pt x="781" y="3575"/>
                    <a:pt x="306" y="5024"/>
                    <a:pt x="71" y="5809"/>
                  </a:cubicBezTo>
                  <a:cubicBezTo>
                    <a:pt x="372" y="5047"/>
                    <a:pt x="885" y="3612"/>
                    <a:pt x="1454" y="1957"/>
                  </a:cubicBezTo>
                  <a:cubicBezTo>
                    <a:pt x="1468" y="1919"/>
                    <a:pt x="1482" y="1881"/>
                    <a:pt x="1496" y="1844"/>
                  </a:cubicBezTo>
                  <a:cubicBezTo>
                    <a:pt x="1313" y="1684"/>
                    <a:pt x="1134" y="1524"/>
                    <a:pt x="965" y="1378"/>
                  </a:cubicBezTo>
                  <a:cubicBezTo>
                    <a:pt x="1336" y="1181"/>
                    <a:pt x="1689" y="992"/>
                    <a:pt x="2013" y="823"/>
                  </a:cubicBezTo>
                  <a:cubicBezTo>
                    <a:pt x="1778" y="729"/>
                    <a:pt x="1557" y="635"/>
                    <a:pt x="1346" y="546"/>
                  </a:cubicBezTo>
                  <a:cubicBezTo>
                    <a:pt x="1162" y="466"/>
                    <a:pt x="988" y="395"/>
                    <a:pt x="828" y="329"/>
                  </a:cubicBezTo>
                  <a:cubicBezTo>
                    <a:pt x="504" y="198"/>
                    <a:pt x="226" y="85"/>
                    <a:pt x="0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1"/>
            <p:cNvSpPr/>
            <p:nvPr/>
          </p:nvSpPr>
          <p:spPr>
            <a:xfrm>
              <a:off x="8297717" y="4294640"/>
              <a:ext cx="71465" cy="205846"/>
            </a:xfrm>
            <a:custGeom>
              <a:avLst/>
              <a:gdLst/>
              <a:ahLst/>
              <a:cxnLst/>
              <a:rect l="l" t="t" r="r" b="b"/>
              <a:pathLst>
                <a:path w="2123" h="6115" extrusionOk="0">
                  <a:moveTo>
                    <a:pt x="2122" y="0"/>
                  </a:moveTo>
                  <a:lnTo>
                    <a:pt x="2122" y="0"/>
                  </a:lnTo>
                  <a:cubicBezTo>
                    <a:pt x="1887" y="99"/>
                    <a:pt x="1595" y="226"/>
                    <a:pt x="1252" y="376"/>
                  </a:cubicBezTo>
                  <a:cubicBezTo>
                    <a:pt x="1078" y="452"/>
                    <a:pt x="894" y="532"/>
                    <a:pt x="702" y="616"/>
                  </a:cubicBezTo>
                  <a:cubicBezTo>
                    <a:pt x="481" y="715"/>
                    <a:pt x="245" y="819"/>
                    <a:pt x="1" y="927"/>
                  </a:cubicBezTo>
                  <a:cubicBezTo>
                    <a:pt x="354" y="1115"/>
                    <a:pt x="744" y="1317"/>
                    <a:pt x="1153" y="1529"/>
                  </a:cubicBezTo>
                  <a:cubicBezTo>
                    <a:pt x="998" y="1689"/>
                    <a:pt x="838" y="1858"/>
                    <a:pt x="673" y="2027"/>
                  </a:cubicBezTo>
                  <a:cubicBezTo>
                    <a:pt x="683" y="2046"/>
                    <a:pt x="687" y="2070"/>
                    <a:pt x="697" y="2093"/>
                  </a:cubicBezTo>
                  <a:cubicBezTo>
                    <a:pt x="1285" y="3820"/>
                    <a:pt x="1816" y="5315"/>
                    <a:pt x="2122" y="6115"/>
                  </a:cubicBezTo>
                  <a:cubicBezTo>
                    <a:pt x="1878" y="5297"/>
                    <a:pt x="1388" y="3782"/>
                    <a:pt x="800" y="2056"/>
                  </a:cubicBezTo>
                  <a:cubicBezTo>
                    <a:pt x="979" y="1868"/>
                    <a:pt x="1158" y="1679"/>
                    <a:pt x="1327" y="1501"/>
                  </a:cubicBezTo>
                  <a:cubicBezTo>
                    <a:pt x="1106" y="1388"/>
                    <a:pt x="885" y="1275"/>
                    <a:pt x="673" y="1167"/>
                  </a:cubicBezTo>
                  <a:cubicBezTo>
                    <a:pt x="579" y="1120"/>
                    <a:pt x="485" y="1073"/>
                    <a:pt x="391" y="1026"/>
                  </a:cubicBezTo>
                  <a:cubicBezTo>
                    <a:pt x="349" y="1002"/>
                    <a:pt x="302" y="979"/>
                    <a:pt x="259" y="960"/>
                  </a:cubicBezTo>
                  <a:lnTo>
                    <a:pt x="227" y="941"/>
                  </a:lnTo>
                  <a:lnTo>
                    <a:pt x="217" y="941"/>
                  </a:lnTo>
                  <a:lnTo>
                    <a:pt x="208" y="932"/>
                  </a:lnTo>
                  <a:cubicBezTo>
                    <a:pt x="603" y="743"/>
                    <a:pt x="960" y="574"/>
                    <a:pt x="1275" y="424"/>
                  </a:cubicBezTo>
                  <a:cubicBezTo>
                    <a:pt x="1609" y="259"/>
                    <a:pt x="1896" y="118"/>
                    <a:pt x="2122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1"/>
            <p:cNvSpPr/>
            <p:nvPr/>
          </p:nvSpPr>
          <p:spPr>
            <a:xfrm>
              <a:off x="8369148" y="4222603"/>
              <a:ext cx="59246" cy="177031"/>
            </a:xfrm>
            <a:custGeom>
              <a:avLst/>
              <a:gdLst/>
              <a:ahLst/>
              <a:cxnLst/>
              <a:rect l="l" t="t" r="r" b="b"/>
              <a:pathLst>
                <a:path w="1760" h="5259" extrusionOk="0">
                  <a:moveTo>
                    <a:pt x="19" y="0"/>
                  </a:moveTo>
                  <a:lnTo>
                    <a:pt x="0" y="2098"/>
                  </a:lnTo>
                  <a:lnTo>
                    <a:pt x="52" y="3283"/>
                  </a:lnTo>
                  <a:lnTo>
                    <a:pt x="1007" y="5259"/>
                  </a:lnTo>
                  <a:lnTo>
                    <a:pt x="1708" y="3283"/>
                  </a:lnTo>
                  <a:lnTo>
                    <a:pt x="1759" y="2098"/>
                  </a:lnTo>
                  <a:lnTo>
                    <a:pt x="16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1"/>
            <p:cNvSpPr/>
            <p:nvPr/>
          </p:nvSpPr>
          <p:spPr>
            <a:xfrm>
              <a:off x="8346022" y="4333116"/>
              <a:ext cx="146634" cy="738050"/>
            </a:xfrm>
            <a:custGeom>
              <a:avLst/>
              <a:gdLst/>
              <a:ahLst/>
              <a:cxnLst/>
              <a:rect l="l" t="t" r="r" b="b"/>
              <a:pathLst>
                <a:path w="4356" h="21925" extrusionOk="0">
                  <a:moveTo>
                    <a:pt x="2395" y="0"/>
                  </a:moveTo>
                  <a:cubicBezTo>
                    <a:pt x="2395" y="0"/>
                    <a:pt x="1974" y="167"/>
                    <a:pt x="1484" y="167"/>
                  </a:cubicBezTo>
                  <a:cubicBezTo>
                    <a:pt x="1238" y="167"/>
                    <a:pt x="976" y="126"/>
                    <a:pt x="739" y="0"/>
                  </a:cubicBezTo>
                  <a:lnTo>
                    <a:pt x="739" y="0"/>
                  </a:lnTo>
                  <a:cubicBezTo>
                    <a:pt x="0" y="7935"/>
                    <a:pt x="1308" y="21924"/>
                    <a:pt x="1308" y="21924"/>
                  </a:cubicBezTo>
                  <a:lnTo>
                    <a:pt x="4356" y="21863"/>
                  </a:lnTo>
                  <a:cubicBezTo>
                    <a:pt x="4356" y="21863"/>
                    <a:pt x="2437" y="10753"/>
                    <a:pt x="2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1"/>
            <p:cNvSpPr/>
            <p:nvPr/>
          </p:nvSpPr>
          <p:spPr>
            <a:xfrm>
              <a:off x="8320371" y="4131209"/>
              <a:ext cx="142224" cy="132765"/>
            </a:xfrm>
            <a:custGeom>
              <a:avLst/>
              <a:gdLst/>
              <a:ahLst/>
              <a:cxnLst/>
              <a:rect l="l" t="t" r="r" b="b"/>
              <a:pathLst>
                <a:path w="4225" h="3944" extrusionOk="0">
                  <a:moveTo>
                    <a:pt x="457" y="1"/>
                  </a:moveTo>
                  <a:cubicBezTo>
                    <a:pt x="457" y="1"/>
                    <a:pt x="292" y="264"/>
                    <a:pt x="287" y="819"/>
                  </a:cubicBezTo>
                  <a:cubicBezTo>
                    <a:pt x="287" y="819"/>
                    <a:pt x="0" y="3905"/>
                    <a:pt x="1962" y="3943"/>
                  </a:cubicBezTo>
                  <a:cubicBezTo>
                    <a:pt x="1975" y="3943"/>
                    <a:pt x="1989" y="3943"/>
                    <a:pt x="2002" y="3943"/>
                  </a:cubicBezTo>
                  <a:cubicBezTo>
                    <a:pt x="3467" y="3943"/>
                    <a:pt x="3712" y="2174"/>
                    <a:pt x="3712" y="2174"/>
                  </a:cubicBezTo>
                  <a:cubicBezTo>
                    <a:pt x="3712" y="2174"/>
                    <a:pt x="3951" y="2169"/>
                    <a:pt x="4140" y="1694"/>
                  </a:cubicBezTo>
                  <a:cubicBezTo>
                    <a:pt x="4224" y="1481"/>
                    <a:pt x="4135" y="1245"/>
                    <a:pt x="3970" y="1245"/>
                  </a:cubicBezTo>
                  <a:cubicBezTo>
                    <a:pt x="3906" y="1245"/>
                    <a:pt x="3830" y="1280"/>
                    <a:pt x="3749" y="1365"/>
                  </a:cubicBezTo>
                  <a:cubicBezTo>
                    <a:pt x="3749" y="1365"/>
                    <a:pt x="3585" y="1351"/>
                    <a:pt x="3500" y="1252"/>
                  </a:cubicBezTo>
                  <a:cubicBezTo>
                    <a:pt x="3500" y="1252"/>
                    <a:pt x="3622" y="895"/>
                    <a:pt x="3556" y="551"/>
                  </a:cubicBezTo>
                  <a:cubicBezTo>
                    <a:pt x="3543" y="477"/>
                    <a:pt x="3426" y="454"/>
                    <a:pt x="3242" y="454"/>
                  </a:cubicBezTo>
                  <a:cubicBezTo>
                    <a:pt x="2945" y="454"/>
                    <a:pt x="2475" y="514"/>
                    <a:pt x="1994" y="514"/>
                  </a:cubicBezTo>
                  <a:cubicBezTo>
                    <a:pt x="1394" y="514"/>
                    <a:pt x="776" y="42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1"/>
            <p:cNvSpPr/>
            <p:nvPr/>
          </p:nvSpPr>
          <p:spPr>
            <a:xfrm>
              <a:off x="8360430" y="4169854"/>
              <a:ext cx="14138" cy="26593"/>
            </a:xfrm>
            <a:custGeom>
              <a:avLst/>
              <a:gdLst/>
              <a:ahLst/>
              <a:cxnLst/>
              <a:rect l="l" t="t" r="r" b="b"/>
              <a:pathLst>
                <a:path w="420" h="790" extrusionOk="0">
                  <a:moveTo>
                    <a:pt x="419" y="1"/>
                  </a:moveTo>
                  <a:lnTo>
                    <a:pt x="419" y="1"/>
                  </a:lnTo>
                  <a:cubicBezTo>
                    <a:pt x="339" y="85"/>
                    <a:pt x="193" y="255"/>
                    <a:pt x="66" y="476"/>
                  </a:cubicBezTo>
                  <a:cubicBezTo>
                    <a:pt x="52" y="504"/>
                    <a:pt x="38" y="532"/>
                    <a:pt x="24" y="560"/>
                  </a:cubicBezTo>
                  <a:cubicBezTo>
                    <a:pt x="19" y="579"/>
                    <a:pt x="15" y="593"/>
                    <a:pt x="10" y="607"/>
                  </a:cubicBezTo>
                  <a:lnTo>
                    <a:pt x="5" y="631"/>
                  </a:lnTo>
                  <a:lnTo>
                    <a:pt x="0" y="650"/>
                  </a:lnTo>
                  <a:cubicBezTo>
                    <a:pt x="0" y="659"/>
                    <a:pt x="5" y="664"/>
                    <a:pt x="10" y="669"/>
                  </a:cubicBezTo>
                  <a:cubicBezTo>
                    <a:pt x="43" y="734"/>
                    <a:pt x="104" y="753"/>
                    <a:pt x="156" y="767"/>
                  </a:cubicBezTo>
                  <a:cubicBezTo>
                    <a:pt x="220" y="785"/>
                    <a:pt x="277" y="790"/>
                    <a:pt x="326" y="790"/>
                  </a:cubicBezTo>
                  <a:cubicBezTo>
                    <a:pt x="355" y="790"/>
                    <a:pt x="382" y="788"/>
                    <a:pt x="405" y="786"/>
                  </a:cubicBezTo>
                  <a:cubicBezTo>
                    <a:pt x="344" y="777"/>
                    <a:pt x="259" y="767"/>
                    <a:pt x="170" y="730"/>
                  </a:cubicBezTo>
                  <a:cubicBezTo>
                    <a:pt x="123" y="716"/>
                    <a:pt x="76" y="687"/>
                    <a:pt x="52" y="645"/>
                  </a:cubicBezTo>
                  <a:cubicBezTo>
                    <a:pt x="52" y="645"/>
                    <a:pt x="52" y="645"/>
                    <a:pt x="57" y="640"/>
                  </a:cubicBezTo>
                  <a:lnTo>
                    <a:pt x="57" y="622"/>
                  </a:lnTo>
                  <a:cubicBezTo>
                    <a:pt x="66" y="612"/>
                    <a:pt x="71" y="598"/>
                    <a:pt x="76" y="584"/>
                  </a:cubicBezTo>
                  <a:cubicBezTo>
                    <a:pt x="85" y="556"/>
                    <a:pt x="99" y="532"/>
                    <a:pt x="113" y="504"/>
                  </a:cubicBezTo>
                  <a:cubicBezTo>
                    <a:pt x="240" y="288"/>
                    <a:pt x="363" y="104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1"/>
            <p:cNvSpPr/>
            <p:nvPr/>
          </p:nvSpPr>
          <p:spPr>
            <a:xfrm>
              <a:off x="8395270" y="4167498"/>
              <a:ext cx="15552" cy="5251"/>
            </a:xfrm>
            <a:custGeom>
              <a:avLst/>
              <a:gdLst/>
              <a:ahLst/>
              <a:cxnLst/>
              <a:rect l="l" t="t" r="r" b="b"/>
              <a:pathLst>
                <a:path w="462" h="156" fill="none" extrusionOk="0">
                  <a:moveTo>
                    <a:pt x="461" y="155"/>
                  </a:moveTo>
                  <a:cubicBezTo>
                    <a:pt x="461" y="155"/>
                    <a:pt x="273" y="0"/>
                    <a:pt x="0" y="85"/>
                  </a:cubicBezTo>
                </a:path>
              </a:pathLst>
            </a:custGeom>
            <a:noFill/>
            <a:ln w="1400" cap="rnd" cmpd="sng">
              <a:solidFill>
                <a:schemeClr val="dk2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1"/>
            <p:cNvSpPr/>
            <p:nvPr/>
          </p:nvSpPr>
          <p:spPr>
            <a:xfrm>
              <a:off x="8342050" y="4162414"/>
              <a:ext cx="15552" cy="4612"/>
            </a:xfrm>
            <a:custGeom>
              <a:avLst/>
              <a:gdLst/>
              <a:ahLst/>
              <a:cxnLst/>
              <a:rect l="l" t="t" r="r" b="b"/>
              <a:pathLst>
                <a:path w="462" h="137" fill="none" extrusionOk="0">
                  <a:moveTo>
                    <a:pt x="1" y="118"/>
                  </a:moveTo>
                  <a:cubicBezTo>
                    <a:pt x="1" y="118"/>
                    <a:pt x="212" y="1"/>
                    <a:pt x="462" y="137"/>
                  </a:cubicBezTo>
                </a:path>
              </a:pathLst>
            </a:custGeom>
            <a:noFill/>
            <a:ln w="1400" cap="rnd" cmpd="sng">
              <a:solidFill>
                <a:schemeClr val="dk2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1"/>
            <p:cNvSpPr/>
            <p:nvPr/>
          </p:nvSpPr>
          <p:spPr>
            <a:xfrm>
              <a:off x="8329561" y="4172984"/>
              <a:ext cx="117347" cy="99877"/>
            </a:xfrm>
            <a:custGeom>
              <a:avLst/>
              <a:gdLst/>
              <a:ahLst/>
              <a:cxnLst/>
              <a:rect l="l" t="t" r="r" b="b"/>
              <a:pathLst>
                <a:path w="3486" h="2967" extrusionOk="0">
                  <a:moveTo>
                    <a:pt x="3315" y="1"/>
                  </a:moveTo>
                  <a:cubicBezTo>
                    <a:pt x="3267" y="1"/>
                    <a:pt x="3227" y="11"/>
                    <a:pt x="3227" y="11"/>
                  </a:cubicBezTo>
                  <a:cubicBezTo>
                    <a:pt x="3227" y="11"/>
                    <a:pt x="2944" y="1046"/>
                    <a:pt x="2751" y="1046"/>
                  </a:cubicBezTo>
                  <a:cubicBezTo>
                    <a:pt x="2750" y="1046"/>
                    <a:pt x="2748" y="1046"/>
                    <a:pt x="2747" y="1046"/>
                  </a:cubicBezTo>
                  <a:cubicBezTo>
                    <a:pt x="1872" y="1018"/>
                    <a:pt x="52" y="783"/>
                    <a:pt x="52" y="783"/>
                  </a:cubicBezTo>
                  <a:lnTo>
                    <a:pt x="52" y="783"/>
                  </a:lnTo>
                  <a:cubicBezTo>
                    <a:pt x="52" y="783"/>
                    <a:pt x="0" y="2354"/>
                    <a:pt x="381" y="2641"/>
                  </a:cubicBezTo>
                  <a:cubicBezTo>
                    <a:pt x="740" y="2880"/>
                    <a:pt x="1123" y="2967"/>
                    <a:pt x="1475" y="2967"/>
                  </a:cubicBezTo>
                  <a:cubicBezTo>
                    <a:pt x="2065" y="2967"/>
                    <a:pt x="2572" y="2725"/>
                    <a:pt x="2752" y="2551"/>
                  </a:cubicBezTo>
                  <a:cubicBezTo>
                    <a:pt x="3123" y="2269"/>
                    <a:pt x="3486" y="1173"/>
                    <a:pt x="3439" y="933"/>
                  </a:cubicBezTo>
                  <a:cubicBezTo>
                    <a:pt x="3387" y="641"/>
                    <a:pt x="3476" y="124"/>
                    <a:pt x="3476" y="124"/>
                  </a:cubicBezTo>
                  <a:cubicBezTo>
                    <a:pt x="3468" y="22"/>
                    <a:pt x="3383" y="1"/>
                    <a:pt x="3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1" name="Google Shape;1721;p51"/>
            <p:cNvGrpSpPr/>
            <p:nvPr/>
          </p:nvGrpSpPr>
          <p:grpSpPr>
            <a:xfrm>
              <a:off x="8342050" y="4169484"/>
              <a:ext cx="67325" cy="46824"/>
              <a:chOff x="8342050" y="4169484"/>
              <a:chExt cx="67325" cy="46824"/>
            </a:xfrm>
          </p:grpSpPr>
          <p:sp>
            <p:nvSpPr>
              <p:cNvPr id="1722" name="Google Shape;1722;p51"/>
              <p:cNvSpPr/>
              <p:nvPr/>
            </p:nvSpPr>
            <p:spPr>
              <a:xfrm>
                <a:off x="8392409" y="4174095"/>
                <a:ext cx="16966" cy="16124"/>
              </a:xfrm>
              <a:custGeom>
                <a:avLst/>
                <a:gdLst/>
                <a:ahLst/>
                <a:cxnLst/>
                <a:rect l="l" t="t" r="r" b="b"/>
                <a:pathLst>
                  <a:path w="504" h="479" extrusionOk="0">
                    <a:moveTo>
                      <a:pt x="248" y="0"/>
                    </a:moveTo>
                    <a:cubicBezTo>
                      <a:pt x="127" y="0"/>
                      <a:pt x="23" y="95"/>
                      <a:pt x="15" y="218"/>
                    </a:cubicBezTo>
                    <a:cubicBezTo>
                      <a:pt x="1" y="350"/>
                      <a:pt x="95" y="467"/>
                      <a:pt x="226" y="477"/>
                    </a:cubicBezTo>
                    <a:cubicBezTo>
                      <a:pt x="235" y="478"/>
                      <a:pt x="244" y="478"/>
                      <a:pt x="253" y="478"/>
                    </a:cubicBezTo>
                    <a:cubicBezTo>
                      <a:pt x="377" y="478"/>
                      <a:pt x="477" y="388"/>
                      <a:pt x="490" y="265"/>
                    </a:cubicBezTo>
                    <a:cubicBezTo>
                      <a:pt x="504" y="133"/>
                      <a:pt x="405" y="16"/>
                      <a:pt x="273" y="2"/>
                    </a:cubicBezTo>
                    <a:cubicBezTo>
                      <a:pt x="265" y="1"/>
                      <a:pt x="257" y="0"/>
                      <a:pt x="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1"/>
              <p:cNvSpPr/>
              <p:nvPr/>
            </p:nvSpPr>
            <p:spPr>
              <a:xfrm>
                <a:off x="8342050" y="4169484"/>
                <a:ext cx="17000" cy="1625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483" extrusionOk="0">
                    <a:moveTo>
                      <a:pt x="252" y="1"/>
                    </a:moveTo>
                    <a:cubicBezTo>
                      <a:pt x="128" y="1"/>
                      <a:pt x="28" y="95"/>
                      <a:pt x="15" y="219"/>
                    </a:cubicBezTo>
                    <a:cubicBezTo>
                      <a:pt x="1" y="350"/>
                      <a:pt x="100" y="468"/>
                      <a:pt x="231" y="482"/>
                    </a:cubicBezTo>
                    <a:cubicBezTo>
                      <a:pt x="237" y="482"/>
                      <a:pt x="243" y="483"/>
                      <a:pt x="249" y="483"/>
                    </a:cubicBezTo>
                    <a:cubicBezTo>
                      <a:pt x="374" y="483"/>
                      <a:pt x="481" y="391"/>
                      <a:pt x="490" y="266"/>
                    </a:cubicBezTo>
                    <a:cubicBezTo>
                      <a:pt x="504" y="134"/>
                      <a:pt x="410" y="16"/>
                      <a:pt x="278" y="2"/>
                    </a:cubicBezTo>
                    <a:cubicBezTo>
                      <a:pt x="270" y="1"/>
                      <a:pt x="261" y="1"/>
                      <a:pt x="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1"/>
              <p:cNvSpPr/>
              <p:nvPr/>
            </p:nvSpPr>
            <p:spPr>
              <a:xfrm>
                <a:off x="8362651" y="4207690"/>
                <a:ext cx="19188" cy="861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56" extrusionOk="0">
                    <a:moveTo>
                      <a:pt x="0" y="1"/>
                    </a:moveTo>
                    <a:cubicBezTo>
                      <a:pt x="0" y="1"/>
                      <a:pt x="24" y="231"/>
                      <a:pt x="264" y="255"/>
                    </a:cubicBezTo>
                    <a:cubicBezTo>
                      <a:pt x="273" y="256"/>
                      <a:pt x="283" y="256"/>
                      <a:pt x="292" y="256"/>
                    </a:cubicBezTo>
                    <a:cubicBezTo>
                      <a:pt x="509" y="256"/>
                      <a:pt x="569" y="53"/>
                      <a:pt x="569" y="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5" name="Google Shape;1725;p51"/>
            <p:cNvSpPr/>
            <p:nvPr/>
          </p:nvSpPr>
          <p:spPr>
            <a:xfrm>
              <a:off x="8325118" y="4574072"/>
              <a:ext cx="98362" cy="81295"/>
            </a:xfrm>
            <a:custGeom>
              <a:avLst/>
              <a:gdLst/>
              <a:ahLst/>
              <a:cxnLst/>
              <a:rect l="l" t="t" r="r" b="b"/>
              <a:pathLst>
                <a:path w="2922" h="2415" extrusionOk="0">
                  <a:moveTo>
                    <a:pt x="1508" y="0"/>
                  </a:moveTo>
                  <a:cubicBezTo>
                    <a:pt x="1448" y="0"/>
                    <a:pt x="1374" y="234"/>
                    <a:pt x="1628" y="406"/>
                  </a:cubicBezTo>
                  <a:cubicBezTo>
                    <a:pt x="1708" y="457"/>
                    <a:pt x="1873" y="547"/>
                    <a:pt x="1929" y="627"/>
                  </a:cubicBezTo>
                  <a:cubicBezTo>
                    <a:pt x="1962" y="679"/>
                    <a:pt x="1896" y="867"/>
                    <a:pt x="1830" y="951"/>
                  </a:cubicBezTo>
                  <a:cubicBezTo>
                    <a:pt x="1764" y="1022"/>
                    <a:pt x="1275" y="1205"/>
                    <a:pt x="1082" y="1234"/>
                  </a:cubicBezTo>
                  <a:cubicBezTo>
                    <a:pt x="951" y="1257"/>
                    <a:pt x="358" y="1276"/>
                    <a:pt x="278" y="1323"/>
                  </a:cubicBezTo>
                  <a:cubicBezTo>
                    <a:pt x="222" y="1356"/>
                    <a:pt x="207" y="1422"/>
                    <a:pt x="217" y="1459"/>
                  </a:cubicBezTo>
                  <a:cubicBezTo>
                    <a:pt x="226" y="1483"/>
                    <a:pt x="311" y="1511"/>
                    <a:pt x="429" y="1539"/>
                  </a:cubicBezTo>
                  <a:cubicBezTo>
                    <a:pt x="278" y="1549"/>
                    <a:pt x="151" y="1563"/>
                    <a:pt x="85" y="1582"/>
                  </a:cubicBezTo>
                  <a:cubicBezTo>
                    <a:pt x="52" y="1591"/>
                    <a:pt x="0" y="1648"/>
                    <a:pt x="15" y="1709"/>
                  </a:cubicBezTo>
                  <a:cubicBezTo>
                    <a:pt x="24" y="1737"/>
                    <a:pt x="160" y="1775"/>
                    <a:pt x="349" y="1812"/>
                  </a:cubicBezTo>
                  <a:cubicBezTo>
                    <a:pt x="269" y="1822"/>
                    <a:pt x="203" y="1831"/>
                    <a:pt x="160" y="1840"/>
                  </a:cubicBezTo>
                  <a:cubicBezTo>
                    <a:pt x="127" y="1850"/>
                    <a:pt x="76" y="1911"/>
                    <a:pt x="90" y="1972"/>
                  </a:cubicBezTo>
                  <a:cubicBezTo>
                    <a:pt x="95" y="1996"/>
                    <a:pt x="226" y="2033"/>
                    <a:pt x="410" y="2071"/>
                  </a:cubicBezTo>
                  <a:cubicBezTo>
                    <a:pt x="367" y="2076"/>
                    <a:pt x="330" y="2085"/>
                    <a:pt x="306" y="2090"/>
                  </a:cubicBezTo>
                  <a:cubicBezTo>
                    <a:pt x="278" y="2099"/>
                    <a:pt x="231" y="2156"/>
                    <a:pt x="245" y="2212"/>
                  </a:cubicBezTo>
                  <a:cubicBezTo>
                    <a:pt x="259" y="2278"/>
                    <a:pt x="889" y="2405"/>
                    <a:pt x="1134" y="2414"/>
                  </a:cubicBezTo>
                  <a:cubicBezTo>
                    <a:pt x="1430" y="2395"/>
                    <a:pt x="2117" y="2207"/>
                    <a:pt x="2117" y="2207"/>
                  </a:cubicBezTo>
                  <a:cubicBezTo>
                    <a:pt x="2399" y="2090"/>
                    <a:pt x="2921" y="1680"/>
                    <a:pt x="2921" y="1680"/>
                  </a:cubicBezTo>
                  <a:cubicBezTo>
                    <a:pt x="2921" y="1680"/>
                    <a:pt x="2827" y="928"/>
                    <a:pt x="2757" y="688"/>
                  </a:cubicBezTo>
                  <a:cubicBezTo>
                    <a:pt x="2757" y="688"/>
                    <a:pt x="2239" y="298"/>
                    <a:pt x="2159" y="232"/>
                  </a:cubicBezTo>
                  <a:cubicBezTo>
                    <a:pt x="2108" y="185"/>
                    <a:pt x="1868" y="95"/>
                    <a:pt x="1515" y="1"/>
                  </a:cubicBezTo>
                  <a:cubicBezTo>
                    <a:pt x="1513" y="1"/>
                    <a:pt x="1511" y="0"/>
                    <a:pt x="15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6" name="Google Shape;1726;p51"/>
            <p:cNvGrpSpPr/>
            <p:nvPr/>
          </p:nvGrpSpPr>
          <p:grpSpPr>
            <a:xfrm>
              <a:off x="7869565" y="4480692"/>
              <a:ext cx="523046" cy="166595"/>
              <a:chOff x="7869565" y="4480692"/>
              <a:chExt cx="523046" cy="166595"/>
            </a:xfrm>
          </p:grpSpPr>
          <p:sp>
            <p:nvSpPr>
              <p:cNvPr id="1727" name="Google Shape;1727;p51"/>
              <p:cNvSpPr/>
              <p:nvPr/>
            </p:nvSpPr>
            <p:spPr>
              <a:xfrm>
                <a:off x="7869565" y="4496345"/>
                <a:ext cx="52312" cy="1235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7" y="62"/>
                      <a:pt x="429" y="161"/>
                      <a:pt x="758" y="269"/>
                    </a:cubicBezTo>
                    <a:cubicBezTo>
                      <a:pt x="796" y="283"/>
                      <a:pt x="838" y="297"/>
                      <a:pt x="876" y="311"/>
                    </a:cubicBezTo>
                    <a:cubicBezTo>
                      <a:pt x="918" y="321"/>
                      <a:pt x="956" y="335"/>
                      <a:pt x="993" y="344"/>
                    </a:cubicBezTo>
                    <a:cubicBezTo>
                      <a:pt x="1073" y="353"/>
                      <a:pt x="1149" y="358"/>
                      <a:pt x="1219" y="363"/>
                    </a:cubicBezTo>
                    <a:cubicBezTo>
                      <a:pt x="1287" y="365"/>
                      <a:pt x="1351" y="366"/>
                      <a:pt x="1407" y="366"/>
                    </a:cubicBezTo>
                    <a:cubicBezTo>
                      <a:pt x="1464" y="366"/>
                      <a:pt x="1513" y="365"/>
                      <a:pt x="1553" y="363"/>
                    </a:cubicBezTo>
                    <a:cubicBezTo>
                      <a:pt x="1473" y="358"/>
                      <a:pt x="1356" y="349"/>
                      <a:pt x="1219" y="339"/>
                    </a:cubicBezTo>
                    <a:cubicBezTo>
                      <a:pt x="1153" y="335"/>
                      <a:pt x="1078" y="330"/>
                      <a:pt x="998" y="316"/>
                    </a:cubicBezTo>
                    <a:cubicBezTo>
                      <a:pt x="961" y="311"/>
                      <a:pt x="923" y="297"/>
                      <a:pt x="885" y="283"/>
                    </a:cubicBezTo>
                    <a:cubicBezTo>
                      <a:pt x="848" y="269"/>
                      <a:pt x="805" y="255"/>
                      <a:pt x="763" y="241"/>
                    </a:cubicBezTo>
                    <a:cubicBezTo>
                      <a:pt x="438" y="132"/>
                      <a:pt x="152" y="43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1"/>
              <p:cNvSpPr/>
              <p:nvPr/>
            </p:nvSpPr>
            <p:spPr>
              <a:xfrm>
                <a:off x="7869565" y="4486684"/>
                <a:ext cx="54197" cy="11546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34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56" y="62"/>
                      <a:pt x="443" y="170"/>
                      <a:pt x="786" y="264"/>
                    </a:cubicBezTo>
                    <a:cubicBezTo>
                      <a:pt x="956" y="311"/>
                      <a:pt x="1125" y="330"/>
                      <a:pt x="1266" y="339"/>
                    </a:cubicBezTo>
                    <a:cubicBezTo>
                      <a:pt x="1325" y="341"/>
                      <a:pt x="1379" y="343"/>
                      <a:pt x="1429" y="343"/>
                    </a:cubicBezTo>
                    <a:cubicBezTo>
                      <a:pt x="1499" y="343"/>
                      <a:pt x="1560" y="340"/>
                      <a:pt x="1610" y="335"/>
                    </a:cubicBezTo>
                    <a:cubicBezTo>
                      <a:pt x="1525" y="335"/>
                      <a:pt x="1407" y="330"/>
                      <a:pt x="1266" y="316"/>
                    </a:cubicBezTo>
                    <a:cubicBezTo>
                      <a:pt x="1125" y="307"/>
                      <a:pt x="961" y="288"/>
                      <a:pt x="791" y="236"/>
                    </a:cubicBezTo>
                    <a:cubicBezTo>
                      <a:pt x="453" y="147"/>
                      <a:pt x="161" y="4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1"/>
              <p:cNvSpPr/>
              <p:nvPr/>
            </p:nvSpPr>
            <p:spPr>
              <a:xfrm>
                <a:off x="7880673" y="4480692"/>
                <a:ext cx="46421" cy="791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2" y="42"/>
                      <a:pt x="381" y="127"/>
                      <a:pt x="678" y="193"/>
                    </a:cubicBezTo>
                    <a:cubicBezTo>
                      <a:pt x="828" y="221"/>
                      <a:pt x="969" y="221"/>
                      <a:pt x="1087" y="231"/>
                    </a:cubicBezTo>
                    <a:cubicBezTo>
                      <a:pt x="1148" y="233"/>
                      <a:pt x="1204" y="234"/>
                      <a:pt x="1254" y="234"/>
                    </a:cubicBezTo>
                    <a:cubicBezTo>
                      <a:pt x="1303" y="234"/>
                      <a:pt x="1345" y="233"/>
                      <a:pt x="1378" y="231"/>
                    </a:cubicBezTo>
                    <a:cubicBezTo>
                      <a:pt x="1308" y="226"/>
                      <a:pt x="1209" y="216"/>
                      <a:pt x="1091" y="207"/>
                    </a:cubicBezTo>
                    <a:cubicBezTo>
                      <a:pt x="969" y="198"/>
                      <a:pt x="828" y="193"/>
                      <a:pt x="682" y="165"/>
                    </a:cubicBezTo>
                    <a:cubicBezTo>
                      <a:pt x="391" y="99"/>
                      <a:pt x="137" y="2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1"/>
              <p:cNvSpPr/>
              <p:nvPr/>
            </p:nvSpPr>
            <p:spPr>
              <a:xfrm>
                <a:off x="8339525" y="4620189"/>
                <a:ext cx="51807" cy="8416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50" extrusionOk="0">
                    <a:moveTo>
                      <a:pt x="1539" y="0"/>
                    </a:moveTo>
                    <a:lnTo>
                      <a:pt x="1539" y="0"/>
                    </a:lnTo>
                    <a:cubicBezTo>
                      <a:pt x="1383" y="33"/>
                      <a:pt x="1101" y="113"/>
                      <a:pt x="777" y="193"/>
                    </a:cubicBezTo>
                    <a:cubicBezTo>
                      <a:pt x="703" y="216"/>
                      <a:pt x="631" y="223"/>
                      <a:pt x="563" y="223"/>
                    </a:cubicBezTo>
                    <a:cubicBezTo>
                      <a:pt x="478" y="223"/>
                      <a:pt x="398" y="212"/>
                      <a:pt x="325" y="207"/>
                    </a:cubicBezTo>
                    <a:cubicBezTo>
                      <a:pt x="189" y="193"/>
                      <a:pt x="80" y="179"/>
                      <a:pt x="1" y="169"/>
                    </a:cubicBezTo>
                    <a:lnTo>
                      <a:pt x="1" y="169"/>
                    </a:lnTo>
                    <a:cubicBezTo>
                      <a:pt x="76" y="188"/>
                      <a:pt x="189" y="207"/>
                      <a:pt x="320" y="226"/>
                    </a:cubicBezTo>
                    <a:cubicBezTo>
                      <a:pt x="386" y="235"/>
                      <a:pt x="461" y="245"/>
                      <a:pt x="537" y="249"/>
                    </a:cubicBezTo>
                    <a:cubicBezTo>
                      <a:pt x="574" y="249"/>
                      <a:pt x="617" y="249"/>
                      <a:pt x="659" y="245"/>
                    </a:cubicBezTo>
                    <a:cubicBezTo>
                      <a:pt x="701" y="235"/>
                      <a:pt x="739" y="226"/>
                      <a:pt x="781" y="216"/>
                    </a:cubicBezTo>
                    <a:cubicBezTo>
                      <a:pt x="1111" y="136"/>
                      <a:pt x="1388" y="52"/>
                      <a:pt x="1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1"/>
              <p:cNvSpPr/>
              <p:nvPr/>
            </p:nvSpPr>
            <p:spPr>
              <a:xfrm>
                <a:off x="8336832" y="4629816"/>
                <a:ext cx="55779" cy="7978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37" extrusionOk="0">
                    <a:moveTo>
                      <a:pt x="1656" y="1"/>
                    </a:moveTo>
                    <a:lnTo>
                      <a:pt x="1656" y="1"/>
                    </a:lnTo>
                    <a:cubicBezTo>
                      <a:pt x="1492" y="39"/>
                      <a:pt x="1191" y="123"/>
                      <a:pt x="838" y="189"/>
                    </a:cubicBezTo>
                    <a:cubicBezTo>
                      <a:pt x="791" y="198"/>
                      <a:pt x="748" y="203"/>
                      <a:pt x="706" y="208"/>
                    </a:cubicBezTo>
                    <a:cubicBezTo>
                      <a:pt x="664" y="208"/>
                      <a:pt x="621" y="208"/>
                      <a:pt x="579" y="203"/>
                    </a:cubicBezTo>
                    <a:cubicBezTo>
                      <a:pt x="499" y="198"/>
                      <a:pt x="419" y="194"/>
                      <a:pt x="349" y="189"/>
                    </a:cubicBezTo>
                    <a:cubicBezTo>
                      <a:pt x="203" y="175"/>
                      <a:pt x="85" y="166"/>
                      <a:pt x="1" y="156"/>
                    </a:cubicBezTo>
                    <a:lnTo>
                      <a:pt x="1" y="156"/>
                    </a:lnTo>
                    <a:cubicBezTo>
                      <a:pt x="81" y="170"/>
                      <a:pt x="203" y="189"/>
                      <a:pt x="344" y="208"/>
                    </a:cubicBezTo>
                    <a:cubicBezTo>
                      <a:pt x="419" y="217"/>
                      <a:pt x="494" y="222"/>
                      <a:pt x="579" y="231"/>
                    </a:cubicBezTo>
                    <a:cubicBezTo>
                      <a:pt x="621" y="231"/>
                      <a:pt x="664" y="236"/>
                      <a:pt x="706" y="236"/>
                    </a:cubicBezTo>
                    <a:cubicBezTo>
                      <a:pt x="753" y="231"/>
                      <a:pt x="795" y="227"/>
                      <a:pt x="843" y="217"/>
                    </a:cubicBezTo>
                    <a:cubicBezTo>
                      <a:pt x="1195" y="147"/>
                      <a:pt x="1496" y="53"/>
                      <a:pt x="1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1"/>
              <p:cNvSpPr/>
              <p:nvPr/>
            </p:nvSpPr>
            <p:spPr>
              <a:xfrm>
                <a:off x="8338886" y="4640588"/>
                <a:ext cx="53557" cy="6699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99" extrusionOk="0">
                    <a:moveTo>
                      <a:pt x="1591" y="1"/>
                    </a:moveTo>
                    <a:lnTo>
                      <a:pt x="1591" y="1"/>
                    </a:lnTo>
                    <a:cubicBezTo>
                      <a:pt x="1435" y="48"/>
                      <a:pt x="1139" y="100"/>
                      <a:pt x="800" y="156"/>
                    </a:cubicBezTo>
                    <a:cubicBezTo>
                      <a:pt x="758" y="165"/>
                      <a:pt x="716" y="170"/>
                      <a:pt x="673" y="170"/>
                    </a:cubicBezTo>
                    <a:cubicBezTo>
                      <a:pt x="636" y="170"/>
                      <a:pt x="593" y="170"/>
                      <a:pt x="556" y="165"/>
                    </a:cubicBezTo>
                    <a:cubicBezTo>
                      <a:pt x="476" y="161"/>
                      <a:pt x="401" y="151"/>
                      <a:pt x="330" y="142"/>
                    </a:cubicBezTo>
                    <a:cubicBezTo>
                      <a:pt x="194" y="123"/>
                      <a:pt x="81" y="104"/>
                      <a:pt x="1" y="95"/>
                    </a:cubicBezTo>
                    <a:lnTo>
                      <a:pt x="1" y="95"/>
                    </a:lnTo>
                    <a:cubicBezTo>
                      <a:pt x="76" y="114"/>
                      <a:pt x="194" y="137"/>
                      <a:pt x="330" y="161"/>
                    </a:cubicBezTo>
                    <a:cubicBezTo>
                      <a:pt x="396" y="170"/>
                      <a:pt x="471" y="184"/>
                      <a:pt x="551" y="189"/>
                    </a:cubicBezTo>
                    <a:cubicBezTo>
                      <a:pt x="593" y="194"/>
                      <a:pt x="631" y="198"/>
                      <a:pt x="673" y="198"/>
                    </a:cubicBezTo>
                    <a:cubicBezTo>
                      <a:pt x="716" y="198"/>
                      <a:pt x="763" y="189"/>
                      <a:pt x="805" y="184"/>
                    </a:cubicBezTo>
                    <a:cubicBezTo>
                      <a:pt x="1144" y="128"/>
                      <a:pt x="1440" y="62"/>
                      <a:pt x="15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33" name="Google Shape;1733;p51"/>
            <p:cNvSpPr/>
            <p:nvPr/>
          </p:nvSpPr>
          <p:spPr>
            <a:xfrm>
              <a:off x="8417757" y="4535764"/>
              <a:ext cx="156295" cy="93615"/>
            </a:xfrm>
            <a:custGeom>
              <a:avLst/>
              <a:gdLst/>
              <a:ahLst/>
              <a:cxnLst/>
              <a:rect l="l" t="t" r="r" b="b"/>
              <a:pathLst>
                <a:path w="4643" h="2781" extrusionOk="0">
                  <a:moveTo>
                    <a:pt x="4643" y="1"/>
                  </a:moveTo>
                  <a:lnTo>
                    <a:pt x="4643" y="1"/>
                  </a:lnTo>
                  <a:cubicBezTo>
                    <a:pt x="2145" y="1200"/>
                    <a:pt x="0" y="1817"/>
                    <a:pt x="0" y="1817"/>
                  </a:cubicBezTo>
                  <a:lnTo>
                    <a:pt x="188" y="2781"/>
                  </a:lnTo>
                  <a:cubicBezTo>
                    <a:pt x="188" y="2781"/>
                    <a:pt x="2065" y="2724"/>
                    <a:pt x="4172" y="2339"/>
                  </a:cubicBezTo>
                  <a:lnTo>
                    <a:pt x="46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1"/>
            <p:cNvSpPr/>
            <p:nvPr/>
          </p:nvSpPr>
          <p:spPr>
            <a:xfrm>
              <a:off x="8415703" y="4535764"/>
              <a:ext cx="158348" cy="95400"/>
            </a:xfrm>
            <a:custGeom>
              <a:avLst/>
              <a:gdLst/>
              <a:ahLst/>
              <a:cxnLst/>
              <a:rect l="l" t="t" r="r" b="b"/>
              <a:pathLst>
                <a:path w="4704" h="2834" extrusionOk="0">
                  <a:moveTo>
                    <a:pt x="4704" y="1"/>
                  </a:moveTo>
                  <a:lnTo>
                    <a:pt x="4704" y="1"/>
                  </a:lnTo>
                  <a:cubicBezTo>
                    <a:pt x="4247" y="198"/>
                    <a:pt x="3594" y="485"/>
                    <a:pt x="2799" y="801"/>
                  </a:cubicBezTo>
                  <a:cubicBezTo>
                    <a:pt x="2399" y="956"/>
                    <a:pt x="1966" y="1120"/>
                    <a:pt x="1505" y="1280"/>
                  </a:cubicBezTo>
                  <a:cubicBezTo>
                    <a:pt x="1275" y="1365"/>
                    <a:pt x="1040" y="1445"/>
                    <a:pt x="795" y="1525"/>
                  </a:cubicBezTo>
                  <a:cubicBezTo>
                    <a:pt x="673" y="1567"/>
                    <a:pt x="550" y="1605"/>
                    <a:pt x="423" y="1647"/>
                  </a:cubicBezTo>
                  <a:cubicBezTo>
                    <a:pt x="362" y="1666"/>
                    <a:pt x="301" y="1685"/>
                    <a:pt x="235" y="1708"/>
                  </a:cubicBezTo>
                  <a:cubicBezTo>
                    <a:pt x="155" y="1732"/>
                    <a:pt x="80" y="1755"/>
                    <a:pt x="0" y="1779"/>
                  </a:cubicBezTo>
                  <a:cubicBezTo>
                    <a:pt x="52" y="2056"/>
                    <a:pt x="108" y="2329"/>
                    <a:pt x="160" y="2597"/>
                  </a:cubicBezTo>
                  <a:cubicBezTo>
                    <a:pt x="174" y="2673"/>
                    <a:pt x="188" y="2748"/>
                    <a:pt x="207" y="2828"/>
                  </a:cubicBezTo>
                  <a:cubicBezTo>
                    <a:pt x="205" y="2833"/>
                    <a:pt x="207" y="2834"/>
                    <a:pt x="210" y="2834"/>
                  </a:cubicBezTo>
                  <a:cubicBezTo>
                    <a:pt x="214" y="2834"/>
                    <a:pt x="219" y="2833"/>
                    <a:pt x="221" y="2833"/>
                  </a:cubicBezTo>
                  <a:lnTo>
                    <a:pt x="292" y="2833"/>
                  </a:lnTo>
                  <a:lnTo>
                    <a:pt x="343" y="2828"/>
                  </a:lnTo>
                  <a:lnTo>
                    <a:pt x="437" y="2823"/>
                  </a:lnTo>
                  <a:cubicBezTo>
                    <a:pt x="564" y="2818"/>
                    <a:pt x="687" y="2809"/>
                    <a:pt x="809" y="2800"/>
                  </a:cubicBezTo>
                  <a:cubicBezTo>
                    <a:pt x="1298" y="2767"/>
                    <a:pt x="1764" y="2724"/>
                    <a:pt x="2187" y="2673"/>
                  </a:cubicBezTo>
                  <a:cubicBezTo>
                    <a:pt x="3039" y="2569"/>
                    <a:pt x="3744" y="2447"/>
                    <a:pt x="4233" y="2339"/>
                  </a:cubicBezTo>
                  <a:lnTo>
                    <a:pt x="4233" y="2339"/>
                  </a:lnTo>
                  <a:cubicBezTo>
                    <a:pt x="3739" y="2414"/>
                    <a:pt x="3029" y="2513"/>
                    <a:pt x="2178" y="2593"/>
                  </a:cubicBezTo>
                  <a:cubicBezTo>
                    <a:pt x="1754" y="2635"/>
                    <a:pt x="1294" y="2673"/>
                    <a:pt x="804" y="2701"/>
                  </a:cubicBezTo>
                  <a:cubicBezTo>
                    <a:pt x="682" y="2706"/>
                    <a:pt x="560" y="2715"/>
                    <a:pt x="433" y="2720"/>
                  </a:cubicBezTo>
                  <a:lnTo>
                    <a:pt x="339" y="2724"/>
                  </a:lnTo>
                  <a:lnTo>
                    <a:pt x="292" y="2724"/>
                  </a:lnTo>
                  <a:cubicBezTo>
                    <a:pt x="282" y="2677"/>
                    <a:pt x="273" y="2626"/>
                    <a:pt x="263" y="2579"/>
                  </a:cubicBezTo>
                  <a:cubicBezTo>
                    <a:pt x="221" y="2339"/>
                    <a:pt x="174" y="2099"/>
                    <a:pt x="122" y="1854"/>
                  </a:cubicBezTo>
                  <a:cubicBezTo>
                    <a:pt x="174" y="1840"/>
                    <a:pt x="221" y="1826"/>
                    <a:pt x="268" y="1812"/>
                  </a:cubicBezTo>
                  <a:cubicBezTo>
                    <a:pt x="329" y="1788"/>
                    <a:pt x="395" y="1770"/>
                    <a:pt x="456" y="1751"/>
                  </a:cubicBezTo>
                  <a:cubicBezTo>
                    <a:pt x="583" y="1708"/>
                    <a:pt x="706" y="1671"/>
                    <a:pt x="828" y="1628"/>
                  </a:cubicBezTo>
                  <a:cubicBezTo>
                    <a:pt x="1072" y="1548"/>
                    <a:pt x="1308" y="1464"/>
                    <a:pt x="1538" y="1379"/>
                  </a:cubicBezTo>
                  <a:cubicBezTo>
                    <a:pt x="1999" y="1210"/>
                    <a:pt x="2432" y="1040"/>
                    <a:pt x="2827" y="871"/>
                  </a:cubicBezTo>
                  <a:cubicBezTo>
                    <a:pt x="3617" y="542"/>
                    <a:pt x="4262" y="227"/>
                    <a:pt x="4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1"/>
            <p:cNvSpPr/>
            <p:nvPr/>
          </p:nvSpPr>
          <p:spPr>
            <a:xfrm>
              <a:off x="8518273" y="4427169"/>
              <a:ext cx="32181" cy="119569"/>
            </a:xfrm>
            <a:custGeom>
              <a:avLst/>
              <a:gdLst/>
              <a:ahLst/>
              <a:cxnLst/>
              <a:rect l="l" t="t" r="r" b="b"/>
              <a:pathLst>
                <a:path w="956" h="3552" extrusionOk="0">
                  <a:moveTo>
                    <a:pt x="956" y="3551"/>
                  </a:moveTo>
                  <a:lnTo>
                    <a:pt x="1" y="0"/>
                  </a:lnTo>
                </a:path>
              </a:pathLst>
            </a:custGeom>
            <a:solidFill>
              <a:srgbClr val="5EE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1"/>
            <p:cNvSpPr/>
            <p:nvPr/>
          </p:nvSpPr>
          <p:spPr>
            <a:xfrm>
              <a:off x="8518273" y="4427169"/>
              <a:ext cx="32181" cy="119569"/>
            </a:xfrm>
            <a:custGeom>
              <a:avLst/>
              <a:gdLst/>
              <a:ahLst/>
              <a:cxnLst/>
              <a:rect l="l" t="t" r="r" b="b"/>
              <a:pathLst>
                <a:path w="956" h="3552" extrusionOk="0">
                  <a:moveTo>
                    <a:pt x="1" y="0"/>
                  </a:moveTo>
                  <a:cubicBezTo>
                    <a:pt x="62" y="367"/>
                    <a:pt x="222" y="1030"/>
                    <a:pt x="424" y="1792"/>
                  </a:cubicBezTo>
                  <a:cubicBezTo>
                    <a:pt x="627" y="2550"/>
                    <a:pt x="829" y="3208"/>
                    <a:pt x="956" y="3551"/>
                  </a:cubicBezTo>
                  <a:cubicBezTo>
                    <a:pt x="890" y="3189"/>
                    <a:pt x="735" y="2521"/>
                    <a:pt x="528" y="1764"/>
                  </a:cubicBezTo>
                  <a:cubicBezTo>
                    <a:pt x="326" y="1002"/>
                    <a:pt x="128" y="348"/>
                    <a:pt x="1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1"/>
            <p:cNvSpPr/>
            <p:nvPr/>
          </p:nvSpPr>
          <p:spPr>
            <a:xfrm>
              <a:off x="7438585" y="4240949"/>
              <a:ext cx="60054" cy="256710"/>
            </a:xfrm>
            <a:custGeom>
              <a:avLst/>
              <a:gdLst/>
              <a:ahLst/>
              <a:cxnLst/>
              <a:rect l="l" t="t" r="r" b="b"/>
              <a:pathLst>
                <a:path w="1784" h="7626" extrusionOk="0">
                  <a:moveTo>
                    <a:pt x="90" y="1"/>
                  </a:moveTo>
                  <a:lnTo>
                    <a:pt x="1" y="2051"/>
                  </a:lnTo>
                  <a:lnTo>
                    <a:pt x="29" y="3223"/>
                  </a:lnTo>
                  <a:lnTo>
                    <a:pt x="984" y="7625"/>
                  </a:lnTo>
                  <a:lnTo>
                    <a:pt x="1783" y="3223"/>
                  </a:lnTo>
                  <a:lnTo>
                    <a:pt x="1736" y="2080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1"/>
            <p:cNvSpPr/>
            <p:nvPr/>
          </p:nvSpPr>
          <p:spPr>
            <a:xfrm>
              <a:off x="7384187" y="4162751"/>
              <a:ext cx="146264" cy="124316"/>
            </a:xfrm>
            <a:custGeom>
              <a:avLst/>
              <a:gdLst/>
              <a:ahLst/>
              <a:cxnLst/>
              <a:rect l="l" t="t" r="r" b="b"/>
              <a:pathLst>
                <a:path w="4345" h="3693" extrusionOk="0">
                  <a:moveTo>
                    <a:pt x="2750" y="0"/>
                  </a:moveTo>
                  <a:cubicBezTo>
                    <a:pt x="2750" y="0"/>
                    <a:pt x="2426" y="550"/>
                    <a:pt x="1132" y="870"/>
                  </a:cubicBezTo>
                  <a:cubicBezTo>
                    <a:pt x="859" y="941"/>
                    <a:pt x="1099" y="1491"/>
                    <a:pt x="742" y="1529"/>
                  </a:cubicBezTo>
                  <a:cubicBezTo>
                    <a:pt x="573" y="1356"/>
                    <a:pt x="428" y="1286"/>
                    <a:pt x="316" y="1286"/>
                  </a:cubicBezTo>
                  <a:cubicBezTo>
                    <a:pt x="88" y="1286"/>
                    <a:pt x="1" y="1578"/>
                    <a:pt x="149" y="1881"/>
                  </a:cubicBezTo>
                  <a:cubicBezTo>
                    <a:pt x="370" y="2338"/>
                    <a:pt x="765" y="2413"/>
                    <a:pt x="765" y="2413"/>
                  </a:cubicBezTo>
                  <a:cubicBezTo>
                    <a:pt x="765" y="2413"/>
                    <a:pt x="1647" y="3692"/>
                    <a:pt x="2645" y="3692"/>
                  </a:cubicBezTo>
                  <a:cubicBezTo>
                    <a:pt x="2728" y="3692"/>
                    <a:pt x="2812" y="3683"/>
                    <a:pt x="2896" y="3664"/>
                  </a:cubicBezTo>
                  <a:cubicBezTo>
                    <a:pt x="4345" y="3340"/>
                    <a:pt x="3945" y="433"/>
                    <a:pt x="3945" y="433"/>
                  </a:cubicBezTo>
                  <a:lnTo>
                    <a:pt x="3945" y="433"/>
                  </a:lnTo>
                  <a:cubicBezTo>
                    <a:pt x="3945" y="433"/>
                    <a:pt x="3943" y="433"/>
                    <a:pt x="3939" y="433"/>
                  </a:cubicBezTo>
                  <a:cubicBezTo>
                    <a:pt x="3882" y="433"/>
                    <a:pt x="3378" y="42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1"/>
            <p:cNvSpPr/>
            <p:nvPr/>
          </p:nvSpPr>
          <p:spPr>
            <a:xfrm>
              <a:off x="7476893" y="4204526"/>
              <a:ext cx="11748" cy="24910"/>
            </a:xfrm>
            <a:custGeom>
              <a:avLst/>
              <a:gdLst/>
              <a:ahLst/>
              <a:cxnLst/>
              <a:rect l="l" t="t" r="r" b="b"/>
              <a:pathLst>
                <a:path w="349" h="740" extrusionOk="0">
                  <a:moveTo>
                    <a:pt x="1" y="1"/>
                  </a:moveTo>
                  <a:cubicBezTo>
                    <a:pt x="6" y="100"/>
                    <a:pt x="53" y="292"/>
                    <a:pt x="170" y="476"/>
                  </a:cubicBezTo>
                  <a:cubicBezTo>
                    <a:pt x="198" y="523"/>
                    <a:pt x="231" y="565"/>
                    <a:pt x="269" y="603"/>
                  </a:cubicBezTo>
                  <a:lnTo>
                    <a:pt x="278" y="617"/>
                  </a:lnTo>
                  <a:cubicBezTo>
                    <a:pt x="283" y="622"/>
                    <a:pt x="292" y="626"/>
                    <a:pt x="288" y="626"/>
                  </a:cubicBezTo>
                  <a:cubicBezTo>
                    <a:pt x="292" y="626"/>
                    <a:pt x="292" y="626"/>
                    <a:pt x="288" y="631"/>
                  </a:cubicBezTo>
                  <a:cubicBezTo>
                    <a:pt x="278" y="645"/>
                    <a:pt x="264" y="659"/>
                    <a:pt x="250" y="669"/>
                  </a:cubicBezTo>
                  <a:cubicBezTo>
                    <a:pt x="180" y="711"/>
                    <a:pt x="104" y="725"/>
                    <a:pt x="57" y="739"/>
                  </a:cubicBezTo>
                  <a:cubicBezTo>
                    <a:pt x="68" y="739"/>
                    <a:pt x="79" y="739"/>
                    <a:pt x="91" y="739"/>
                  </a:cubicBezTo>
                  <a:cubicBezTo>
                    <a:pt x="139" y="739"/>
                    <a:pt x="201" y="736"/>
                    <a:pt x="269" y="706"/>
                  </a:cubicBezTo>
                  <a:cubicBezTo>
                    <a:pt x="288" y="692"/>
                    <a:pt x="311" y="678"/>
                    <a:pt x="325" y="655"/>
                  </a:cubicBezTo>
                  <a:cubicBezTo>
                    <a:pt x="330" y="650"/>
                    <a:pt x="335" y="636"/>
                    <a:pt x="339" y="626"/>
                  </a:cubicBezTo>
                  <a:cubicBezTo>
                    <a:pt x="339" y="622"/>
                    <a:pt x="349" y="617"/>
                    <a:pt x="344" y="612"/>
                  </a:cubicBezTo>
                  <a:lnTo>
                    <a:pt x="335" y="598"/>
                  </a:lnTo>
                  <a:cubicBezTo>
                    <a:pt x="325" y="589"/>
                    <a:pt x="316" y="579"/>
                    <a:pt x="307" y="570"/>
                  </a:cubicBezTo>
                  <a:cubicBezTo>
                    <a:pt x="274" y="532"/>
                    <a:pt x="245" y="490"/>
                    <a:pt x="217" y="448"/>
                  </a:cubicBezTo>
                  <a:cubicBezTo>
                    <a:pt x="104" y="269"/>
                    <a:pt x="38" y="95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1"/>
            <p:cNvSpPr/>
            <p:nvPr/>
          </p:nvSpPr>
          <p:spPr>
            <a:xfrm>
              <a:off x="7444442" y="4206781"/>
              <a:ext cx="17134" cy="15956"/>
            </a:xfrm>
            <a:custGeom>
              <a:avLst/>
              <a:gdLst/>
              <a:ahLst/>
              <a:cxnLst/>
              <a:rect l="l" t="t" r="r" b="b"/>
              <a:pathLst>
                <a:path w="509" h="474" extrusionOk="0">
                  <a:moveTo>
                    <a:pt x="259" y="1"/>
                  </a:moveTo>
                  <a:cubicBezTo>
                    <a:pt x="245" y="1"/>
                    <a:pt x="231" y="2"/>
                    <a:pt x="217" y="4"/>
                  </a:cubicBezTo>
                  <a:cubicBezTo>
                    <a:pt x="90" y="23"/>
                    <a:pt x="1" y="145"/>
                    <a:pt x="19" y="272"/>
                  </a:cubicBezTo>
                  <a:cubicBezTo>
                    <a:pt x="36" y="390"/>
                    <a:pt x="135" y="474"/>
                    <a:pt x="250" y="474"/>
                  </a:cubicBezTo>
                  <a:cubicBezTo>
                    <a:pt x="264" y="474"/>
                    <a:pt x="278" y="473"/>
                    <a:pt x="292" y="470"/>
                  </a:cubicBezTo>
                  <a:cubicBezTo>
                    <a:pt x="419" y="451"/>
                    <a:pt x="509" y="329"/>
                    <a:pt x="490" y="202"/>
                  </a:cubicBezTo>
                  <a:cubicBezTo>
                    <a:pt x="469" y="84"/>
                    <a:pt x="373" y="1"/>
                    <a:pt x="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1"/>
            <p:cNvSpPr/>
            <p:nvPr/>
          </p:nvSpPr>
          <p:spPr>
            <a:xfrm>
              <a:off x="7494969" y="4198736"/>
              <a:ext cx="17134" cy="16057"/>
            </a:xfrm>
            <a:custGeom>
              <a:avLst/>
              <a:gdLst/>
              <a:ahLst/>
              <a:cxnLst/>
              <a:rect l="l" t="t" r="r" b="b"/>
              <a:pathLst>
                <a:path w="509" h="477" extrusionOk="0">
                  <a:moveTo>
                    <a:pt x="251" y="1"/>
                  </a:moveTo>
                  <a:cubicBezTo>
                    <a:pt x="240" y="1"/>
                    <a:pt x="228" y="2"/>
                    <a:pt x="216" y="3"/>
                  </a:cubicBezTo>
                  <a:cubicBezTo>
                    <a:pt x="89" y="27"/>
                    <a:pt x="0" y="145"/>
                    <a:pt x="19" y="276"/>
                  </a:cubicBezTo>
                  <a:cubicBezTo>
                    <a:pt x="36" y="392"/>
                    <a:pt x="139" y="476"/>
                    <a:pt x="257" y="476"/>
                  </a:cubicBezTo>
                  <a:cubicBezTo>
                    <a:pt x="268" y="476"/>
                    <a:pt x="280" y="476"/>
                    <a:pt x="292" y="474"/>
                  </a:cubicBezTo>
                  <a:cubicBezTo>
                    <a:pt x="419" y="455"/>
                    <a:pt x="508" y="333"/>
                    <a:pt x="489" y="201"/>
                  </a:cubicBezTo>
                  <a:cubicBezTo>
                    <a:pt x="468" y="85"/>
                    <a:pt x="368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7500490" y="4202271"/>
              <a:ext cx="9695" cy="9022"/>
            </a:xfrm>
            <a:custGeom>
              <a:avLst/>
              <a:gdLst/>
              <a:ahLst/>
              <a:cxnLst/>
              <a:rect l="l" t="t" r="r" b="b"/>
              <a:pathLst>
                <a:path w="288" h="268" extrusionOk="0">
                  <a:moveTo>
                    <a:pt x="140" y="1"/>
                  </a:moveTo>
                  <a:cubicBezTo>
                    <a:pt x="134" y="1"/>
                    <a:pt x="129" y="1"/>
                    <a:pt x="123" y="2"/>
                  </a:cubicBezTo>
                  <a:cubicBezTo>
                    <a:pt x="48" y="16"/>
                    <a:pt x="1" y="82"/>
                    <a:pt x="10" y="157"/>
                  </a:cubicBezTo>
                  <a:cubicBezTo>
                    <a:pt x="23" y="220"/>
                    <a:pt x="76" y="268"/>
                    <a:pt x="141" y="268"/>
                  </a:cubicBezTo>
                  <a:cubicBezTo>
                    <a:pt x="149" y="268"/>
                    <a:pt x="157" y="267"/>
                    <a:pt x="165" y="265"/>
                  </a:cubicBezTo>
                  <a:cubicBezTo>
                    <a:pt x="236" y="256"/>
                    <a:pt x="288" y="185"/>
                    <a:pt x="273" y="115"/>
                  </a:cubicBezTo>
                  <a:cubicBezTo>
                    <a:pt x="265" y="50"/>
                    <a:pt x="204" y="1"/>
                    <a:pt x="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7442389" y="4201497"/>
              <a:ext cx="15081" cy="4645"/>
            </a:xfrm>
            <a:custGeom>
              <a:avLst/>
              <a:gdLst/>
              <a:ahLst/>
              <a:cxnLst/>
              <a:rect l="l" t="t" r="r" b="b"/>
              <a:pathLst>
                <a:path w="448" h="138" extrusionOk="0">
                  <a:moveTo>
                    <a:pt x="275" y="0"/>
                  </a:moveTo>
                  <a:cubicBezTo>
                    <a:pt x="254" y="0"/>
                    <a:pt x="231" y="2"/>
                    <a:pt x="207" y="6"/>
                  </a:cubicBezTo>
                  <a:cubicBezTo>
                    <a:pt x="99" y="30"/>
                    <a:pt x="24" y="91"/>
                    <a:pt x="0" y="138"/>
                  </a:cubicBezTo>
                  <a:cubicBezTo>
                    <a:pt x="47" y="114"/>
                    <a:pt x="123" y="81"/>
                    <a:pt x="217" y="63"/>
                  </a:cubicBezTo>
                  <a:cubicBezTo>
                    <a:pt x="284" y="46"/>
                    <a:pt x="346" y="43"/>
                    <a:pt x="395" y="43"/>
                  </a:cubicBezTo>
                  <a:cubicBezTo>
                    <a:pt x="415" y="43"/>
                    <a:pt x="432" y="44"/>
                    <a:pt x="447" y="44"/>
                  </a:cubicBezTo>
                  <a:cubicBezTo>
                    <a:pt x="414" y="22"/>
                    <a:pt x="351" y="0"/>
                    <a:pt x="2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1"/>
            <p:cNvSpPr/>
            <p:nvPr/>
          </p:nvSpPr>
          <p:spPr>
            <a:xfrm>
              <a:off x="7495912" y="4193081"/>
              <a:ext cx="15384" cy="3737"/>
            </a:xfrm>
            <a:custGeom>
              <a:avLst/>
              <a:gdLst/>
              <a:ahLst/>
              <a:cxnLst/>
              <a:rect l="l" t="t" r="r" b="b"/>
              <a:pathLst>
                <a:path w="457" h="111" extrusionOk="0">
                  <a:moveTo>
                    <a:pt x="255" y="1"/>
                  </a:moveTo>
                  <a:cubicBezTo>
                    <a:pt x="244" y="1"/>
                    <a:pt x="233" y="1"/>
                    <a:pt x="221" y="2"/>
                  </a:cubicBezTo>
                  <a:cubicBezTo>
                    <a:pt x="113" y="16"/>
                    <a:pt x="33" y="73"/>
                    <a:pt x="0" y="110"/>
                  </a:cubicBezTo>
                  <a:cubicBezTo>
                    <a:pt x="52" y="96"/>
                    <a:pt x="132" y="68"/>
                    <a:pt x="226" y="59"/>
                  </a:cubicBezTo>
                  <a:cubicBezTo>
                    <a:pt x="255" y="56"/>
                    <a:pt x="283" y="55"/>
                    <a:pt x="310" y="55"/>
                  </a:cubicBezTo>
                  <a:cubicBezTo>
                    <a:pt x="369" y="55"/>
                    <a:pt x="421" y="60"/>
                    <a:pt x="457" y="63"/>
                  </a:cubicBezTo>
                  <a:cubicBezTo>
                    <a:pt x="423" y="34"/>
                    <a:pt x="348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1"/>
            <p:cNvSpPr/>
            <p:nvPr/>
          </p:nvSpPr>
          <p:spPr>
            <a:xfrm>
              <a:off x="7475311" y="4234620"/>
              <a:ext cx="15081" cy="6261"/>
            </a:xfrm>
            <a:custGeom>
              <a:avLst/>
              <a:gdLst/>
              <a:ahLst/>
              <a:cxnLst/>
              <a:rect l="l" t="t" r="r" b="b"/>
              <a:pathLst>
                <a:path w="448" h="186" extrusionOk="0">
                  <a:moveTo>
                    <a:pt x="448" y="0"/>
                  </a:moveTo>
                  <a:cubicBezTo>
                    <a:pt x="401" y="29"/>
                    <a:pt x="330" y="80"/>
                    <a:pt x="241" y="99"/>
                  </a:cubicBezTo>
                  <a:cubicBezTo>
                    <a:pt x="200" y="107"/>
                    <a:pt x="160" y="109"/>
                    <a:pt x="123" y="109"/>
                  </a:cubicBezTo>
                  <a:cubicBezTo>
                    <a:pt x="89" y="109"/>
                    <a:pt x="57" y="108"/>
                    <a:pt x="30" y="108"/>
                  </a:cubicBezTo>
                  <a:cubicBezTo>
                    <a:pt x="20" y="108"/>
                    <a:pt x="10" y="108"/>
                    <a:pt x="1" y="109"/>
                  </a:cubicBezTo>
                  <a:cubicBezTo>
                    <a:pt x="32" y="144"/>
                    <a:pt x="102" y="185"/>
                    <a:pt x="194" y="185"/>
                  </a:cubicBezTo>
                  <a:cubicBezTo>
                    <a:pt x="213" y="185"/>
                    <a:pt x="234" y="183"/>
                    <a:pt x="255" y="179"/>
                  </a:cubicBezTo>
                  <a:cubicBezTo>
                    <a:pt x="311" y="165"/>
                    <a:pt x="368" y="137"/>
                    <a:pt x="396" y="99"/>
                  </a:cubicBezTo>
                  <a:cubicBezTo>
                    <a:pt x="429" y="66"/>
                    <a:pt x="443" y="29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6" name="Google Shape;1746;p51"/>
            <p:cNvGrpSpPr/>
            <p:nvPr/>
          </p:nvGrpSpPr>
          <p:grpSpPr>
            <a:xfrm>
              <a:off x="7409130" y="4189984"/>
              <a:ext cx="111187" cy="41977"/>
              <a:chOff x="7409130" y="4189984"/>
              <a:chExt cx="111187" cy="41977"/>
            </a:xfrm>
          </p:grpSpPr>
          <p:sp>
            <p:nvSpPr>
              <p:cNvPr id="1747" name="Google Shape;1747;p51"/>
              <p:cNvSpPr/>
              <p:nvPr/>
            </p:nvSpPr>
            <p:spPr>
              <a:xfrm>
                <a:off x="7435589" y="4197558"/>
                <a:ext cx="34235" cy="34403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22" fill="none" extrusionOk="0">
                    <a:moveTo>
                      <a:pt x="974" y="438"/>
                    </a:moveTo>
                    <a:cubicBezTo>
                      <a:pt x="1016" y="697"/>
                      <a:pt x="837" y="942"/>
                      <a:pt x="579" y="979"/>
                    </a:cubicBezTo>
                    <a:cubicBezTo>
                      <a:pt x="320" y="1022"/>
                      <a:pt x="80" y="843"/>
                      <a:pt x="38" y="584"/>
                    </a:cubicBezTo>
                    <a:cubicBezTo>
                      <a:pt x="0" y="325"/>
                      <a:pt x="174" y="81"/>
                      <a:pt x="433" y="43"/>
                    </a:cubicBezTo>
                    <a:cubicBezTo>
                      <a:pt x="696" y="1"/>
                      <a:pt x="936" y="180"/>
                      <a:pt x="974" y="438"/>
                    </a:cubicBezTo>
                    <a:close/>
                  </a:path>
                </a:pathLst>
              </a:custGeom>
              <a:noFill/>
              <a:ln w="1400" cap="flat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1"/>
              <p:cNvSpPr/>
              <p:nvPr/>
            </p:nvSpPr>
            <p:spPr>
              <a:xfrm>
                <a:off x="7486083" y="4189984"/>
                <a:ext cx="34235" cy="3423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17" fill="none" extrusionOk="0">
                    <a:moveTo>
                      <a:pt x="974" y="433"/>
                    </a:moveTo>
                    <a:cubicBezTo>
                      <a:pt x="1017" y="691"/>
                      <a:pt x="838" y="936"/>
                      <a:pt x="579" y="974"/>
                    </a:cubicBezTo>
                    <a:cubicBezTo>
                      <a:pt x="320" y="1016"/>
                      <a:pt x="81" y="837"/>
                      <a:pt x="38" y="579"/>
                    </a:cubicBezTo>
                    <a:cubicBezTo>
                      <a:pt x="1" y="320"/>
                      <a:pt x="179" y="80"/>
                      <a:pt x="438" y="38"/>
                    </a:cubicBezTo>
                    <a:cubicBezTo>
                      <a:pt x="697" y="0"/>
                      <a:pt x="937" y="174"/>
                      <a:pt x="974" y="433"/>
                    </a:cubicBezTo>
                    <a:close/>
                  </a:path>
                </a:pathLst>
              </a:custGeom>
              <a:noFill/>
              <a:ln w="1400" cap="flat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1"/>
              <p:cNvSpPr/>
              <p:nvPr/>
            </p:nvSpPr>
            <p:spPr>
              <a:xfrm>
                <a:off x="7468342" y="4209441"/>
                <a:ext cx="19053" cy="2895"/>
              </a:xfrm>
              <a:custGeom>
                <a:avLst/>
                <a:gdLst/>
                <a:ahLst/>
                <a:cxnLst/>
                <a:rect l="l" t="t" r="r" b="b"/>
                <a:pathLst>
                  <a:path w="566" h="86" fill="none" extrusionOk="0">
                    <a:moveTo>
                      <a:pt x="1" y="85"/>
                    </a:moveTo>
                    <a:lnTo>
                      <a:pt x="565" y="1"/>
                    </a:lnTo>
                  </a:path>
                </a:pathLst>
              </a:custGeom>
              <a:noFill/>
              <a:ln w="1400" cap="flat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1"/>
              <p:cNvSpPr/>
              <p:nvPr/>
            </p:nvSpPr>
            <p:spPr>
              <a:xfrm>
                <a:off x="7409130" y="4214187"/>
                <a:ext cx="27738" cy="3063"/>
              </a:xfrm>
              <a:custGeom>
                <a:avLst/>
                <a:gdLst/>
                <a:ahLst/>
                <a:cxnLst/>
                <a:rect l="l" t="t" r="r" b="b"/>
                <a:pathLst>
                  <a:path w="824" h="91" fill="none" extrusionOk="0">
                    <a:moveTo>
                      <a:pt x="824" y="90"/>
                    </a:moveTo>
                    <a:lnTo>
                      <a:pt x="1" y="1"/>
                    </a:lnTo>
                  </a:path>
                </a:pathLst>
              </a:custGeom>
              <a:noFill/>
              <a:ln w="14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1" name="Google Shape;1751;p51"/>
            <p:cNvSpPr/>
            <p:nvPr/>
          </p:nvSpPr>
          <p:spPr>
            <a:xfrm>
              <a:off x="7852969" y="4099735"/>
              <a:ext cx="105633" cy="78703"/>
            </a:xfrm>
            <a:custGeom>
              <a:avLst/>
              <a:gdLst/>
              <a:ahLst/>
              <a:cxnLst/>
              <a:rect l="l" t="t" r="r" b="b"/>
              <a:pathLst>
                <a:path w="3138" h="2338" extrusionOk="0">
                  <a:moveTo>
                    <a:pt x="1029" y="1"/>
                  </a:moveTo>
                  <a:cubicBezTo>
                    <a:pt x="1020" y="1"/>
                    <a:pt x="1012" y="4"/>
                    <a:pt x="1007" y="9"/>
                  </a:cubicBezTo>
                  <a:cubicBezTo>
                    <a:pt x="781" y="292"/>
                    <a:pt x="376" y="626"/>
                    <a:pt x="329" y="715"/>
                  </a:cubicBezTo>
                  <a:cubicBezTo>
                    <a:pt x="240" y="880"/>
                    <a:pt x="0" y="1529"/>
                    <a:pt x="0" y="1529"/>
                  </a:cubicBezTo>
                  <a:cubicBezTo>
                    <a:pt x="85" y="1764"/>
                    <a:pt x="851" y="2300"/>
                    <a:pt x="851" y="2300"/>
                  </a:cubicBezTo>
                  <a:cubicBezTo>
                    <a:pt x="851" y="2300"/>
                    <a:pt x="1060" y="2337"/>
                    <a:pt x="1287" y="2337"/>
                  </a:cubicBezTo>
                  <a:cubicBezTo>
                    <a:pt x="1394" y="2337"/>
                    <a:pt x="1505" y="2329"/>
                    <a:pt x="1599" y="2305"/>
                  </a:cubicBezTo>
                  <a:cubicBezTo>
                    <a:pt x="1599" y="2305"/>
                    <a:pt x="2263" y="2055"/>
                    <a:pt x="2512" y="1891"/>
                  </a:cubicBezTo>
                  <a:cubicBezTo>
                    <a:pt x="2705" y="1740"/>
                    <a:pt x="3137" y="1265"/>
                    <a:pt x="3114" y="1204"/>
                  </a:cubicBezTo>
                  <a:cubicBezTo>
                    <a:pt x="3095" y="1158"/>
                    <a:pt x="3045" y="1140"/>
                    <a:pt x="3011" y="1140"/>
                  </a:cubicBezTo>
                  <a:cubicBezTo>
                    <a:pt x="3004" y="1140"/>
                    <a:pt x="2997" y="1141"/>
                    <a:pt x="2992" y="1143"/>
                  </a:cubicBezTo>
                  <a:cubicBezTo>
                    <a:pt x="2968" y="1152"/>
                    <a:pt x="2935" y="1166"/>
                    <a:pt x="2898" y="1185"/>
                  </a:cubicBezTo>
                  <a:cubicBezTo>
                    <a:pt x="3020" y="1054"/>
                    <a:pt x="3105" y="945"/>
                    <a:pt x="3095" y="917"/>
                  </a:cubicBezTo>
                  <a:cubicBezTo>
                    <a:pt x="3077" y="873"/>
                    <a:pt x="3026" y="852"/>
                    <a:pt x="2989" y="852"/>
                  </a:cubicBezTo>
                  <a:cubicBezTo>
                    <a:pt x="2979" y="852"/>
                    <a:pt x="2970" y="853"/>
                    <a:pt x="2963" y="856"/>
                  </a:cubicBezTo>
                  <a:cubicBezTo>
                    <a:pt x="2921" y="870"/>
                    <a:pt x="2865" y="903"/>
                    <a:pt x="2794" y="941"/>
                  </a:cubicBezTo>
                  <a:cubicBezTo>
                    <a:pt x="2926" y="804"/>
                    <a:pt x="3010" y="691"/>
                    <a:pt x="3001" y="663"/>
                  </a:cubicBezTo>
                  <a:cubicBezTo>
                    <a:pt x="2982" y="619"/>
                    <a:pt x="2932" y="598"/>
                    <a:pt x="2895" y="598"/>
                  </a:cubicBezTo>
                  <a:cubicBezTo>
                    <a:pt x="2885" y="598"/>
                    <a:pt x="2876" y="599"/>
                    <a:pt x="2869" y="602"/>
                  </a:cubicBezTo>
                  <a:cubicBezTo>
                    <a:pt x="2803" y="621"/>
                    <a:pt x="2695" y="691"/>
                    <a:pt x="2568" y="767"/>
                  </a:cubicBezTo>
                  <a:cubicBezTo>
                    <a:pt x="2648" y="677"/>
                    <a:pt x="2700" y="607"/>
                    <a:pt x="2691" y="583"/>
                  </a:cubicBezTo>
                  <a:cubicBezTo>
                    <a:pt x="2677" y="543"/>
                    <a:pt x="2630" y="503"/>
                    <a:pt x="2569" y="503"/>
                  </a:cubicBezTo>
                  <a:cubicBezTo>
                    <a:pt x="2566" y="503"/>
                    <a:pt x="2562" y="503"/>
                    <a:pt x="2559" y="503"/>
                  </a:cubicBezTo>
                  <a:cubicBezTo>
                    <a:pt x="2470" y="513"/>
                    <a:pt x="1980" y="847"/>
                    <a:pt x="1858" y="912"/>
                  </a:cubicBezTo>
                  <a:cubicBezTo>
                    <a:pt x="1705" y="993"/>
                    <a:pt x="1452" y="1070"/>
                    <a:pt x="1335" y="1070"/>
                  </a:cubicBezTo>
                  <a:cubicBezTo>
                    <a:pt x="1323" y="1070"/>
                    <a:pt x="1312" y="1069"/>
                    <a:pt x="1303" y="1068"/>
                  </a:cubicBezTo>
                  <a:cubicBezTo>
                    <a:pt x="1200" y="1039"/>
                    <a:pt x="936" y="950"/>
                    <a:pt x="936" y="889"/>
                  </a:cubicBezTo>
                  <a:cubicBezTo>
                    <a:pt x="931" y="790"/>
                    <a:pt x="1124" y="494"/>
                    <a:pt x="1152" y="404"/>
                  </a:cubicBezTo>
                  <a:cubicBezTo>
                    <a:pt x="1247" y="145"/>
                    <a:pt x="1096" y="1"/>
                    <a:pt x="10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2" name="Google Shape;1752;p51"/>
            <p:cNvGrpSpPr/>
            <p:nvPr/>
          </p:nvGrpSpPr>
          <p:grpSpPr>
            <a:xfrm>
              <a:off x="7903463" y="4125521"/>
              <a:ext cx="47060" cy="40900"/>
              <a:chOff x="7903463" y="4125521"/>
              <a:chExt cx="47060" cy="40900"/>
            </a:xfrm>
          </p:grpSpPr>
          <p:sp>
            <p:nvSpPr>
              <p:cNvPr id="1753" name="Google Shape;1753;p51"/>
              <p:cNvSpPr/>
              <p:nvPr/>
            </p:nvSpPr>
            <p:spPr>
              <a:xfrm>
                <a:off x="7903463" y="4125521"/>
                <a:ext cx="35985" cy="2077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617" extrusionOk="0">
                    <a:moveTo>
                      <a:pt x="1068" y="1"/>
                    </a:moveTo>
                    <a:lnTo>
                      <a:pt x="1068" y="1"/>
                    </a:lnTo>
                    <a:cubicBezTo>
                      <a:pt x="965" y="71"/>
                      <a:pt x="781" y="217"/>
                      <a:pt x="565" y="363"/>
                    </a:cubicBezTo>
                    <a:cubicBezTo>
                      <a:pt x="457" y="438"/>
                      <a:pt x="339" y="476"/>
                      <a:pt x="240" y="518"/>
                    </a:cubicBezTo>
                    <a:cubicBezTo>
                      <a:pt x="142" y="560"/>
                      <a:pt x="62" y="593"/>
                      <a:pt x="1" y="617"/>
                    </a:cubicBezTo>
                    <a:cubicBezTo>
                      <a:pt x="62" y="598"/>
                      <a:pt x="146" y="574"/>
                      <a:pt x="245" y="537"/>
                    </a:cubicBezTo>
                    <a:cubicBezTo>
                      <a:pt x="349" y="499"/>
                      <a:pt x="466" y="462"/>
                      <a:pt x="579" y="386"/>
                    </a:cubicBezTo>
                    <a:cubicBezTo>
                      <a:pt x="800" y="236"/>
                      <a:pt x="974" y="85"/>
                      <a:pt x="1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1"/>
              <p:cNvSpPr/>
              <p:nvPr/>
            </p:nvSpPr>
            <p:spPr>
              <a:xfrm>
                <a:off x="7906964" y="4131378"/>
                <a:ext cx="40092" cy="25684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763" extrusionOk="0">
                    <a:moveTo>
                      <a:pt x="1190" y="1"/>
                    </a:moveTo>
                    <a:cubicBezTo>
                      <a:pt x="1077" y="90"/>
                      <a:pt x="875" y="259"/>
                      <a:pt x="635" y="448"/>
                    </a:cubicBezTo>
                    <a:cubicBezTo>
                      <a:pt x="513" y="532"/>
                      <a:pt x="381" y="589"/>
                      <a:pt x="273" y="640"/>
                    </a:cubicBezTo>
                    <a:cubicBezTo>
                      <a:pt x="160" y="692"/>
                      <a:pt x="66" y="734"/>
                      <a:pt x="0" y="763"/>
                    </a:cubicBezTo>
                    <a:cubicBezTo>
                      <a:pt x="71" y="739"/>
                      <a:pt x="165" y="706"/>
                      <a:pt x="278" y="659"/>
                    </a:cubicBezTo>
                    <a:cubicBezTo>
                      <a:pt x="390" y="612"/>
                      <a:pt x="527" y="560"/>
                      <a:pt x="654" y="466"/>
                    </a:cubicBezTo>
                    <a:cubicBezTo>
                      <a:pt x="894" y="283"/>
                      <a:pt x="1087" y="99"/>
                      <a:pt x="11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1"/>
              <p:cNvSpPr/>
              <p:nvPr/>
            </p:nvSpPr>
            <p:spPr>
              <a:xfrm>
                <a:off x="7911710" y="4139625"/>
                <a:ext cx="38813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796" extrusionOk="0">
                    <a:moveTo>
                      <a:pt x="1153" y="0"/>
                    </a:moveTo>
                    <a:lnTo>
                      <a:pt x="1153" y="0"/>
                    </a:lnTo>
                    <a:cubicBezTo>
                      <a:pt x="1101" y="52"/>
                      <a:pt x="1026" y="123"/>
                      <a:pt x="941" y="207"/>
                    </a:cubicBezTo>
                    <a:cubicBezTo>
                      <a:pt x="852" y="287"/>
                      <a:pt x="753" y="391"/>
                      <a:pt x="630" y="475"/>
                    </a:cubicBezTo>
                    <a:cubicBezTo>
                      <a:pt x="367" y="621"/>
                      <a:pt x="127" y="739"/>
                      <a:pt x="0" y="795"/>
                    </a:cubicBezTo>
                    <a:cubicBezTo>
                      <a:pt x="137" y="753"/>
                      <a:pt x="376" y="649"/>
                      <a:pt x="645" y="499"/>
                    </a:cubicBezTo>
                    <a:cubicBezTo>
                      <a:pt x="772" y="409"/>
                      <a:pt x="870" y="306"/>
                      <a:pt x="955" y="221"/>
                    </a:cubicBezTo>
                    <a:cubicBezTo>
                      <a:pt x="1040" y="132"/>
                      <a:pt x="1106" y="57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6" name="Google Shape;1756;p51"/>
            <p:cNvSpPr/>
            <p:nvPr/>
          </p:nvSpPr>
          <p:spPr>
            <a:xfrm>
              <a:off x="7370015" y="4309990"/>
              <a:ext cx="68604" cy="194771"/>
            </a:xfrm>
            <a:custGeom>
              <a:avLst/>
              <a:gdLst/>
              <a:ahLst/>
              <a:cxnLst/>
              <a:rect l="l" t="t" r="r" b="b"/>
              <a:pathLst>
                <a:path w="2038" h="5786" extrusionOk="0">
                  <a:moveTo>
                    <a:pt x="2038" y="0"/>
                  </a:moveTo>
                  <a:lnTo>
                    <a:pt x="2038" y="0"/>
                  </a:lnTo>
                  <a:cubicBezTo>
                    <a:pt x="1812" y="90"/>
                    <a:pt x="1530" y="212"/>
                    <a:pt x="1200" y="353"/>
                  </a:cubicBezTo>
                  <a:cubicBezTo>
                    <a:pt x="1036" y="424"/>
                    <a:pt x="862" y="499"/>
                    <a:pt x="673" y="579"/>
                  </a:cubicBezTo>
                  <a:cubicBezTo>
                    <a:pt x="462" y="673"/>
                    <a:pt x="236" y="772"/>
                    <a:pt x="1" y="875"/>
                  </a:cubicBezTo>
                  <a:cubicBezTo>
                    <a:pt x="325" y="1045"/>
                    <a:pt x="678" y="1228"/>
                    <a:pt x="1050" y="1426"/>
                  </a:cubicBezTo>
                  <a:cubicBezTo>
                    <a:pt x="880" y="1576"/>
                    <a:pt x="702" y="1731"/>
                    <a:pt x="518" y="1891"/>
                  </a:cubicBezTo>
                  <a:cubicBezTo>
                    <a:pt x="523" y="1910"/>
                    <a:pt x="532" y="1934"/>
                    <a:pt x="542" y="1952"/>
                  </a:cubicBezTo>
                  <a:cubicBezTo>
                    <a:pt x="1120" y="3603"/>
                    <a:pt x="1642" y="5024"/>
                    <a:pt x="1943" y="5786"/>
                  </a:cubicBezTo>
                  <a:cubicBezTo>
                    <a:pt x="1704" y="5005"/>
                    <a:pt x="1219" y="3561"/>
                    <a:pt x="645" y="1924"/>
                  </a:cubicBezTo>
                  <a:cubicBezTo>
                    <a:pt x="848" y="1746"/>
                    <a:pt x="1050" y="1571"/>
                    <a:pt x="1238" y="1402"/>
                  </a:cubicBezTo>
                  <a:cubicBezTo>
                    <a:pt x="1031" y="1294"/>
                    <a:pt x="824" y="1190"/>
                    <a:pt x="626" y="1092"/>
                  </a:cubicBezTo>
                  <a:cubicBezTo>
                    <a:pt x="542" y="1049"/>
                    <a:pt x="457" y="1007"/>
                    <a:pt x="372" y="965"/>
                  </a:cubicBezTo>
                  <a:cubicBezTo>
                    <a:pt x="330" y="941"/>
                    <a:pt x="288" y="922"/>
                    <a:pt x="245" y="899"/>
                  </a:cubicBezTo>
                  <a:cubicBezTo>
                    <a:pt x="217" y="885"/>
                    <a:pt x="222" y="889"/>
                    <a:pt x="217" y="885"/>
                  </a:cubicBezTo>
                  <a:lnTo>
                    <a:pt x="208" y="880"/>
                  </a:lnTo>
                  <a:cubicBezTo>
                    <a:pt x="584" y="701"/>
                    <a:pt x="923" y="541"/>
                    <a:pt x="1224" y="400"/>
                  </a:cubicBezTo>
                  <a:cubicBezTo>
                    <a:pt x="1544" y="245"/>
                    <a:pt x="1821" y="109"/>
                    <a:pt x="2038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1"/>
            <p:cNvSpPr/>
            <p:nvPr/>
          </p:nvSpPr>
          <p:spPr>
            <a:xfrm>
              <a:off x="7497023" y="4310933"/>
              <a:ext cx="71432" cy="192247"/>
            </a:xfrm>
            <a:custGeom>
              <a:avLst/>
              <a:gdLst/>
              <a:ahLst/>
              <a:cxnLst/>
              <a:rect l="l" t="t" r="r" b="b"/>
              <a:pathLst>
                <a:path w="2122" h="5711" extrusionOk="0">
                  <a:moveTo>
                    <a:pt x="0" y="1"/>
                  </a:moveTo>
                  <a:lnTo>
                    <a:pt x="0" y="1"/>
                  </a:lnTo>
                  <a:cubicBezTo>
                    <a:pt x="226" y="118"/>
                    <a:pt x="513" y="259"/>
                    <a:pt x="847" y="424"/>
                  </a:cubicBezTo>
                  <a:cubicBezTo>
                    <a:pt x="1162" y="575"/>
                    <a:pt x="1519" y="744"/>
                    <a:pt x="1915" y="937"/>
                  </a:cubicBezTo>
                  <a:lnTo>
                    <a:pt x="1900" y="941"/>
                  </a:lnTo>
                  <a:lnTo>
                    <a:pt x="1896" y="941"/>
                  </a:lnTo>
                  <a:lnTo>
                    <a:pt x="1863" y="960"/>
                  </a:lnTo>
                  <a:cubicBezTo>
                    <a:pt x="1821" y="984"/>
                    <a:pt x="1773" y="1007"/>
                    <a:pt x="1726" y="1031"/>
                  </a:cubicBezTo>
                  <a:cubicBezTo>
                    <a:pt x="1637" y="1073"/>
                    <a:pt x="1543" y="1120"/>
                    <a:pt x="1449" y="1172"/>
                  </a:cubicBezTo>
                  <a:cubicBezTo>
                    <a:pt x="1237" y="1280"/>
                    <a:pt x="1016" y="1388"/>
                    <a:pt x="790" y="1506"/>
                  </a:cubicBezTo>
                  <a:cubicBezTo>
                    <a:pt x="932" y="1647"/>
                    <a:pt x="1073" y="1797"/>
                    <a:pt x="1218" y="1948"/>
                  </a:cubicBezTo>
                  <a:cubicBezTo>
                    <a:pt x="1256" y="1986"/>
                    <a:pt x="1289" y="2023"/>
                    <a:pt x="1322" y="2056"/>
                  </a:cubicBezTo>
                  <a:cubicBezTo>
                    <a:pt x="1200" y="2442"/>
                    <a:pt x="1082" y="2809"/>
                    <a:pt x="974" y="3162"/>
                  </a:cubicBezTo>
                  <a:cubicBezTo>
                    <a:pt x="861" y="3524"/>
                    <a:pt x="753" y="3862"/>
                    <a:pt x="654" y="4178"/>
                  </a:cubicBezTo>
                  <a:cubicBezTo>
                    <a:pt x="461" y="4808"/>
                    <a:pt x="306" y="5339"/>
                    <a:pt x="198" y="5711"/>
                  </a:cubicBezTo>
                  <a:cubicBezTo>
                    <a:pt x="334" y="5349"/>
                    <a:pt x="518" y="4827"/>
                    <a:pt x="729" y="4201"/>
                  </a:cubicBezTo>
                  <a:cubicBezTo>
                    <a:pt x="833" y="3891"/>
                    <a:pt x="946" y="3552"/>
                    <a:pt x="1068" y="3190"/>
                  </a:cubicBezTo>
                  <a:cubicBezTo>
                    <a:pt x="1186" y="2823"/>
                    <a:pt x="1317" y="2432"/>
                    <a:pt x="1449" y="2028"/>
                  </a:cubicBezTo>
                  <a:cubicBezTo>
                    <a:pt x="1402" y="1981"/>
                    <a:pt x="1350" y="1924"/>
                    <a:pt x="1294" y="1873"/>
                  </a:cubicBezTo>
                  <a:cubicBezTo>
                    <a:pt x="1186" y="1755"/>
                    <a:pt x="1077" y="1642"/>
                    <a:pt x="969" y="1534"/>
                  </a:cubicBezTo>
                  <a:cubicBezTo>
                    <a:pt x="1378" y="1318"/>
                    <a:pt x="1769" y="1115"/>
                    <a:pt x="2122" y="932"/>
                  </a:cubicBezTo>
                  <a:cubicBezTo>
                    <a:pt x="1877" y="819"/>
                    <a:pt x="1642" y="716"/>
                    <a:pt x="1421" y="617"/>
                  </a:cubicBezTo>
                  <a:cubicBezTo>
                    <a:pt x="1223" y="532"/>
                    <a:pt x="1040" y="448"/>
                    <a:pt x="870" y="372"/>
                  </a:cubicBezTo>
                  <a:cubicBezTo>
                    <a:pt x="527" y="222"/>
                    <a:pt x="235" y="99"/>
                    <a:pt x="0" y="1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1"/>
            <p:cNvSpPr/>
            <p:nvPr/>
          </p:nvSpPr>
          <p:spPr>
            <a:xfrm>
              <a:off x="7373516" y="4349409"/>
              <a:ext cx="144446" cy="738050"/>
            </a:xfrm>
            <a:custGeom>
              <a:avLst/>
              <a:gdLst/>
              <a:ahLst/>
              <a:cxnLst/>
              <a:rect l="l" t="t" r="r" b="b"/>
              <a:pathLst>
                <a:path w="4291" h="21925" extrusionOk="0">
                  <a:moveTo>
                    <a:pt x="1962" y="1"/>
                  </a:moveTo>
                  <a:cubicBezTo>
                    <a:pt x="1919" y="10758"/>
                    <a:pt x="0" y="21863"/>
                    <a:pt x="0" y="21863"/>
                  </a:cubicBezTo>
                  <a:lnTo>
                    <a:pt x="3048" y="21925"/>
                  </a:lnTo>
                  <a:cubicBezTo>
                    <a:pt x="3048" y="21925"/>
                    <a:pt x="4290" y="8006"/>
                    <a:pt x="3716" y="1"/>
                  </a:cubicBezTo>
                  <a:lnTo>
                    <a:pt x="3716" y="1"/>
                  </a:lnTo>
                  <a:cubicBezTo>
                    <a:pt x="3479" y="128"/>
                    <a:pt x="3206" y="170"/>
                    <a:pt x="2946" y="170"/>
                  </a:cubicBezTo>
                  <a:cubicBezTo>
                    <a:pt x="2426" y="170"/>
                    <a:pt x="1962" y="1"/>
                    <a:pt x="1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1"/>
            <p:cNvSpPr/>
            <p:nvPr/>
          </p:nvSpPr>
          <p:spPr>
            <a:xfrm>
              <a:off x="7864044" y="4099735"/>
              <a:ext cx="30936" cy="29926"/>
            </a:xfrm>
            <a:custGeom>
              <a:avLst/>
              <a:gdLst/>
              <a:ahLst/>
              <a:cxnLst/>
              <a:rect l="l" t="t" r="r" b="b"/>
              <a:pathLst>
                <a:path w="919" h="889" extrusionOk="0">
                  <a:moveTo>
                    <a:pt x="700" y="1"/>
                  </a:moveTo>
                  <a:cubicBezTo>
                    <a:pt x="691" y="1"/>
                    <a:pt x="683" y="4"/>
                    <a:pt x="678" y="9"/>
                  </a:cubicBezTo>
                  <a:cubicBezTo>
                    <a:pt x="452" y="292"/>
                    <a:pt x="47" y="626"/>
                    <a:pt x="0" y="715"/>
                  </a:cubicBezTo>
                  <a:lnTo>
                    <a:pt x="607" y="889"/>
                  </a:lnTo>
                  <a:cubicBezTo>
                    <a:pt x="602" y="790"/>
                    <a:pt x="795" y="494"/>
                    <a:pt x="823" y="404"/>
                  </a:cubicBezTo>
                  <a:cubicBezTo>
                    <a:pt x="918" y="145"/>
                    <a:pt x="767" y="1"/>
                    <a:pt x="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1"/>
            <p:cNvSpPr/>
            <p:nvPr/>
          </p:nvSpPr>
          <p:spPr>
            <a:xfrm>
              <a:off x="7449996" y="4210316"/>
              <a:ext cx="9695" cy="9022"/>
            </a:xfrm>
            <a:custGeom>
              <a:avLst/>
              <a:gdLst/>
              <a:ahLst/>
              <a:cxnLst/>
              <a:rect l="l" t="t" r="r" b="b"/>
              <a:pathLst>
                <a:path w="288" h="268" extrusionOk="0">
                  <a:moveTo>
                    <a:pt x="146" y="0"/>
                  </a:moveTo>
                  <a:cubicBezTo>
                    <a:pt x="138" y="0"/>
                    <a:pt x="130" y="1"/>
                    <a:pt x="123" y="3"/>
                  </a:cubicBezTo>
                  <a:cubicBezTo>
                    <a:pt x="47" y="12"/>
                    <a:pt x="0" y="83"/>
                    <a:pt x="10" y="153"/>
                  </a:cubicBezTo>
                  <a:cubicBezTo>
                    <a:pt x="23" y="222"/>
                    <a:pt x="79" y="267"/>
                    <a:pt x="146" y="267"/>
                  </a:cubicBezTo>
                  <a:cubicBezTo>
                    <a:pt x="152" y="267"/>
                    <a:pt x="158" y="267"/>
                    <a:pt x="165" y="266"/>
                  </a:cubicBezTo>
                  <a:cubicBezTo>
                    <a:pt x="235" y="252"/>
                    <a:pt x="287" y="186"/>
                    <a:pt x="273" y="111"/>
                  </a:cubicBezTo>
                  <a:cubicBezTo>
                    <a:pt x="265" y="48"/>
                    <a:pt x="208" y="0"/>
                    <a:pt x="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1" name="Google Shape;1761;p51"/>
            <p:cNvGrpSpPr/>
            <p:nvPr/>
          </p:nvGrpSpPr>
          <p:grpSpPr>
            <a:xfrm>
              <a:off x="8343969" y="4173186"/>
              <a:ext cx="59885" cy="13667"/>
              <a:chOff x="8343969" y="4173186"/>
              <a:chExt cx="59885" cy="13667"/>
            </a:xfrm>
          </p:grpSpPr>
          <p:sp>
            <p:nvSpPr>
              <p:cNvPr id="1762" name="Google Shape;1762;p51"/>
              <p:cNvSpPr/>
              <p:nvPr/>
            </p:nvSpPr>
            <p:spPr>
              <a:xfrm>
                <a:off x="8394328" y="4177765"/>
                <a:ext cx="9526" cy="908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70" extrusionOk="0">
                    <a:moveTo>
                      <a:pt x="146" y="1"/>
                    </a:moveTo>
                    <a:cubicBezTo>
                      <a:pt x="75" y="1"/>
                      <a:pt x="14" y="51"/>
                      <a:pt x="5" y="123"/>
                    </a:cubicBezTo>
                    <a:cubicBezTo>
                      <a:pt x="0" y="198"/>
                      <a:pt x="52" y="264"/>
                      <a:pt x="127" y="269"/>
                    </a:cubicBezTo>
                    <a:cubicBezTo>
                      <a:pt x="133" y="270"/>
                      <a:pt x="138" y="270"/>
                      <a:pt x="143" y="270"/>
                    </a:cubicBezTo>
                    <a:cubicBezTo>
                      <a:pt x="212" y="270"/>
                      <a:pt x="268" y="216"/>
                      <a:pt x="273" y="147"/>
                    </a:cubicBezTo>
                    <a:cubicBezTo>
                      <a:pt x="282" y="76"/>
                      <a:pt x="226" y="10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1"/>
              <p:cNvSpPr/>
              <p:nvPr/>
            </p:nvSpPr>
            <p:spPr>
              <a:xfrm>
                <a:off x="8343969" y="4173186"/>
                <a:ext cx="9526" cy="908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70" extrusionOk="0">
                    <a:moveTo>
                      <a:pt x="146" y="0"/>
                    </a:moveTo>
                    <a:cubicBezTo>
                      <a:pt x="75" y="0"/>
                      <a:pt x="14" y="51"/>
                      <a:pt x="10" y="123"/>
                    </a:cubicBezTo>
                    <a:cubicBezTo>
                      <a:pt x="0" y="198"/>
                      <a:pt x="57" y="264"/>
                      <a:pt x="127" y="269"/>
                    </a:cubicBezTo>
                    <a:cubicBezTo>
                      <a:pt x="133" y="269"/>
                      <a:pt x="138" y="270"/>
                      <a:pt x="144" y="270"/>
                    </a:cubicBezTo>
                    <a:cubicBezTo>
                      <a:pt x="212" y="270"/>
                      <a:pt x="269" y="216"/>
                      <a:pt x="278" y="151"/>
                    </a:cubicBezTo>
                    <a:cubicBezTo>
                      <a:pt x="282" y="76"/>
                      <a:pt x="231" y="10"/>
                      <a:pt x="155" y="0"/>
                    </a:cubicBezTo>
                    <a:cubicBezTo>
                      <a:pt x="152" y="0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4" name="Google Shape;1764;p51"/>
            <p:cNvGrpSpPr/>
            <p:nvPr/>
          </p:nvGrpSpPr>
          <p:grpSpPr>
            <a:xfrm>
              <a:off x="7739751" y="3701523"/>
              <a:ext cx="458110" cy="709403"/>
              <a:chOff x="7554003" y="2113754"/>
              <a:chExt cx="371330" cy="575021"/>
            </a:xfrm>
          </p:grpSpPr>
          <p:grpSp>
            <p:nvGrpSpPr>
              <p:cNvPr id="1765" name="Google Shape;1765;p51"/>
              <p:cNvGrpSpPr/>
              <p:nvPr/>
            </p:nvGrpSpPr>
            <p:grpSpPr>
              <a:xfrm>
                <a:off x="7650277" y="2113754"/>
                <a:ext cx="186558" cy="544556"/>
                <a:chOff x="7650277" y="2113754"/>
                <a:chExt cx="186558" cy="544556"/>
              </a:xfrm>
            </p:grpSpPr>
            <p:sp>
              <p:nvSpPr>
                <p:cNvPr id="1766" name="Google Shape;1766;p51"/>
                <p:cNvSpPr/>
                <p:nvPr/>
              </p:nvSpPr>
              <p:spPr>
                <a:xfrm>
                  <a:off x="7673235" y="2596371"/>
                  <a:ext cx="70321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1840" extrusionOk="0">
                      <a:moveTo>
                        <a:pt x="1336" y="0"/>
                      </a:moveTo>
                      <a:lnTo>
                        <a:pt x="1" y="1106"/>
                      </a:lnTo>
                      <a:lnTo>
                        <a:pt x="607" y="1839"/>
                      </a:lnTo>
                      <a:lnTo>
                        <a:pt x="2089" y="616"/>
                      </a:lnTo>
                      <a:lnTo>
                        <a:pt x="133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51"/>
                <p:cNvSpPr/>
                <p:nvPr/>
              </p:nvSpPr>
              <p:spPr>
                <a:xfrm>
                  <a:off x="7650277" y="2175659"/>
                  <a:ext cx="186558" cy="42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12499" extrusionOk="0">
                      <a:moveTo>
                        <a:pt x="2018" y="0"/>
                      </a:moveTo>
                      <a:lnTo>
                        <a:pt x="1238" y="650"/>
                      </a:lnTo>
                      <a:cubicBezTo>
                        <a:pt x="438" y="1303"/>
                        <a:pt x="1" y="2183"/>
                        <a:pt x="1" y="3124"/>
                      </a:cubicBezTo>
                      <a:cubicBezTo>
                        <a:pt x="1" y="4069"/>
                        <a:pt x="438" y="4949"/>
                        <a:pt x="1238" y="5603"/>
                      </a:cubicBezTo>
                      <a:lnTo>
                        <a:pt x="1600" y="5904"/>
                      </a:lnTo>
                      <a:lnTo>
                        <a:pt x="2018" y="6252"/>
                      </a:lnTo>
                      <a:lnTo>
                        <a:pt x="2771" y="6868"/>
                      </a:lnTo>
                      <a:lnTo>
                        <a:pt x="3698" y="7635"/>
                      </a:lnTo>
                      <a:cubicBezTo>
                        <a:pt x="3796" y="7715"/>
                        <a:pt x="3886" y="7799"/>
                        <a:pt x="3966" y="7884"/>
                      </a:cubicBezTo>
                      <a:cubicBezTo>
                        <a:pt x="4069" y="7992"/>
                        <a:pt x="4154" y="8105"/>
                        <a:pt x="4234" y="8218"/>
                      </a:cubicBezTo>
                      <a:cubicBezTo>
                        <a:pt x="4431" y="8524"/>
                        <a:pt x="4549" y="8858"/>
                        <a:pt x="4582" y="9206"/>
                      </a:cubicBezTo>
                      <a:cubicBezTo>
                        <a:pt x="4587" y="9262"/>
                        <a:pt x="4587" y="9319"/>
                        <a:pt x="4587" y="9375"/>
                      </a:cubicBezTo>
                      <a:cubicBezTo>
                        <a:pt x="4587" y="9431"/>
                        <a:pt x="4587" y="9488"/>
                        <a:pt x="4582" y="9540"/>
                      </a:cubicBezTo>
                      <a:cubicBezTo>
                        <a:pt x="4549" y="9888"/>
                        <a:pt x="4431" y="10226"/>
                        <a:pt x="4234" y="10527"/>
                      </a:cubicBezTo>
                      <a:cubicBezTo>
                        <a:pt x="4154" y="10645"/>
                        <a:pt x="4069" y="10758"/>
                        <a:pt x="3966" y="10861"/>
                      </a:cubicBezTo>
                      <a:cubicBezTo>
                        <a:pt x="3886" y="10951"/>
                        <a:pt x="3796" y="11035"/>
                        <a:pt x="3698" y="11115"/>
                      </a:cubicBezTo>
                      <a:lnTo>
                        <a:pt x="2771" y="11882"/>
                      </a:lnTo>
                      <a:lnTo>
                        <a:pt x="3519" y="12498"/>
                      </a:lnTo>
                      <a:lnTo>
                        <a:pt x="4304" y="11854"/>
                      </a:lnTo>
                      <a:cubicBezTo>
                        <a:pt x="5099" y="11195"/>
                        <a:pt x="5541" y="10316"/>
                        <a:pt x="5541" y="9375"/>
                      </a:cubicBezTo>
                      <a:cubicBezTo>
                        <a:pt x="5541" y="8434"/>
                        <a:pt x="5099" y="7550"/>
                        <a:pt x="4304" y="6896"/>
                      </a:cubicBezTo>
                      <a:lnTo>
                        <a:pt x="3942" y="6595"/>
                      </a:lnTo>
                      <a:lnTo>
                        <a:pt x="3519" y="6252"/>
                      </a:lnTo>
                      <a:lnTo>
                        <a:pt x="2771" y="5631"/>
                      </a:lnTo>
                      <a:lnTo>
                        <a:pt x="1840" y="4869"/>
                      </a:lnTo>
                      <a:cubicBezTo>
                        <a:pt x="1746" y="4789"/>
                        <a:pt x="1656" y="4704"/>
                        <a:pt x="1572" y="4615"/>
                      </a:cubicBezTo>
                      <a:cubicBezTo>
                        <a:pt x="1473" y="4507"/>
                        <a:pt x="1383" y="4398"/>
                        <a:pt x="1308" y="4281"/>
                      </a:cubicBezTo>
                      <a:cubicBezTo>
                        <a:pt x="1111" y="3975"/>
                        <a:pt x="988" y="3641"/>
                        <a:pt x="960" y="3293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72"/>
                        <a:pt x="955" y="3016"/>
                        <a:pt x="960" y="2959"/>
                      </a:cubicBezTo>
                      <a:cubicBezTo>
                        <a:pt x="988" y="2611"/>
                        <a:pt x="1111" y="2277"/>
                        <a:pt x="1308" y="1971"/>
                      </a:cubicBezTo>
                      <a:cubicBezTo>
                        <a:pt x="1383" y="1854"/>
                        <a:pt x="1473" y="1746"/>
                        <a:pt x="1572" y="1637"/>
                      </a:cubicBezTo>
                      <a:cubicBezTo>
                        <a:pt x="1656" y="1548"/>
                        <a:pt x="1746" y="1463"/>
                        <a:pt x="1840" y="1383"/>
                      </a:cubicBezTo>
                      <a:lnTo>
                        <a:pt x="2771" y="621"/>
                      </a:lnTo>
                      <a:lnTo>
                        <a:pt x="20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51"/>
                <p:cNvSpPr/>
                <p:nvPr/>
              </p:nvSpPr>
              <p:spPr>
                <a:xfrm>
                  <a:off x="7743522" y="2113754"/>
                  <a:ext cx="70355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" h="1840" extrusionOk="0">
                      <a:moveTo>
                        <a:pt x="1483" y="0"/>
                      </a:moveTo>
                      <a:lnTo>
                        <a:pt x="1" y="1223"/>
                      </a:lnTo>
                      <a:lnTo>
                        <a:pt x="749" y="1839"/>
                      </a:lnTo>
                      <a:lnTo>
                        <a:pt x="2089" y="739"/>
                      </a:lnTo>
                      <a:lnTo>
                        <a:pt x="14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69" name="Google Shape;1769;p51"/>
              <p:cNvGrpSpPr/>
              <p:nvPr/>
            </p:nvGrpSpPr>
            <p:grpSpPr>
              <a:xfrm>
                <a:off x="7682425" y="2230764"/>
                <a:ext cx="122262" cy="310535"/>
                <a:chOff x="7682425" y="2230764"/>
                <a:chExt cx="122262" cy="310535"/>
              </a:xfrm>
            </p:grpSpPr>
            <p:sp>
              <p:nvSpPr>
                <p:cNvPr id="1770" name="Google Shape;1770;p51"/>
                <p:cNvSpPr/>
                <p:nvPr/>
              </p:nvSpPr>
              <p:spPr>
                <a:xfrm>
                  <a:off x="7682425" y="2275266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3627" y="334"/>
                      </a:lnTo>
                      <a:cubicBezTo>
                        <a:pt x="3632" y="278"/>
                        <a:pt x="3632" y="221"/>
                        <a:pt x="3632" y="165"/>
                      </a:cubicBezTo>
                      <a:cubicBezTo>
                        <a:pt x="3632" y="113"/>
                        <a:pt x="3632" y="57"/>
                        <a:pt x="36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51"/>
                <p:cNvSpPr/>
                <p:nvPr/>
              </p:nvSpPr>
              <p:spPr>
                <a:xfrm>
                  <a:off x="7694308" y="223076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0"/>
                      </a:moveTo>
                      <a:cubicBezTo>
                        <a:pt x="165" y="109"/>
                        <a:pt x="75" y="217"/>
                        <a:pt x="0" y="334"/>
                      </a:cubicBezTo>
                      <a:lnTo>
                        <a:pt x="2926" y="334"/>
                      </a:lnTo>
                      <a:cubicBezTo>
                        <a:pt x="2846" y="217"/>
                        <a:pt x="2761" y="109"/>
                        <a:pt x="26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2" name="Google Shape;1772;p51"/>
                <p:cNvSpPr/>
                <p:nvPr/>
              </p:nvSpPr>
              <p:spPr>
                <a:xfrm>
                  <a:off x="7694308" y="231973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1"/>
                      </a:moveTo>
                      <a:cubicBezTo>
                        <a:pt x="75" y="118"/>
                        <a:pt x="165" y="227"/>
                        <a:pt x="264" y="335"/>
                      </a:cubicBezTo>
                      <a:lnTo>
                        <a:pt x="2662" y="335"/>
                      </a:lnTo>
                      <a:cubicBezTo>
                        <a:pt x="2761" y="227"/>
                        <a:pt x="2846" y="118"/>
                        <a:pt x="29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3" name="Google Shape;1773;p51"/>
                <p:cNvSpPr/>
                <p:nvPr/>
              </p:nvSpPr>
              <p:spPr>
                <a:xfrm>
                  <a:off x="7682425" y="2485521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3627" y="335"/>
                      </a:lnTo>
                      <a:cubicBezTo>
                        <a:pt x="3632" y="283"/>
                        <a:pt x="3632" y="226"/>
                        <a:pt x="3632" y="170"/>
                      </a:cubicBezTo>
                      <a:cubicBezTo>
                        <a:pt x="3632" y="114"/>
                        <a:pt x="3632" y="57"/>
                        <a:pt x="362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4" name="Google Shape;1774;p51"/>
                <p:cNvSpPr/>
                <p:nvPr/>
              </p:nvSpPr>
              <p:spPr>
                <a:xfrm>
                  <a:off x="7694308" y="2441019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1"/>
                      </a:moveTo>
                      <a:cubicBezTo>
                        <a:pt x="165" y="109"/>
                        <a:pt x="75" y="222"/>
                        <a:pt x="0" y="335"/>
                      </a:cubicBezTo>
                      <a:lnTo>
                        <a:pt x="2926" y="335"/>
                      </a:lnTo>
                      <a:cubicBezTo>
                        <a:pt x="2846" y="222"/>
                        <a:pt x="2761" y="109"/>
                        <a:pt x="26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51"/>
                <p:cNvSpPr/>
                <p:nvPr/>
              </p:nvSpPr>
              <p:spPr>
                <a:xfrm>
                  <a:off x="7694308" y="2530022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0"/>
                      </a:moveTo>
                      <a:cubicBezTo>
                        <a:pt x="75" y="118"/>
                        <a:pt x="165" y="231"/>
                        <a:pt x="264" y="334"/>
                      </a:cubicBezTo>
                      <a:lnTo>
                        <a:pt x="2658" y="334"/>
                      </a:lnTo>
                      <a:cubicBezTo>
                        <a:pt x="2761" y="231"/>
                        <a:pt x="2846" y="118"/>
                        <a:pt x="29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76" name="Google Shape;1776;p51"/>
              <p:cNvGrpSpPr/>
              <p:nvPr/>
            </p:nvGrpSpPr>
            <p:grpSpPr>
              <a:xfrm>
                <a:off x="7682425" y="2230764"/>
                <a:ext cx="110379" cy="310535"/>
                <a:chOff x="7682425" y="2230764"/>
                <a:chExt cx="110379" cy="310535"/>
              </a:xfrm>
            </p:grpSpPr>
            <p:sp>
              <p:nvSpPr>
                <p:cNvPr id="1777" name="Google Shape;1777;p51"/>
                <p:cNvSpPr/>
                <p:nvPr/>
              </p:nvSpPr>
              <p:spPr>
                <a:xfrm>
                  <a:off x="7682425" y="2275266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1816" y="334"/>
                      </a:lnTo>
                      <a:lnTo>
                        <a:pt x="18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8" name="Google Shape;1778;p51"/>
                <p:cNvSpPr/>
                <p:nvPr/>
              </p:nvSpPr>
              <p:spPr>
                <a:xfrm>
                  <a:off x="7743522" y="223076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464" y="334"/>
                      </a:lnTo>
                      <a:cubicBezTo>
                        <a:pt x="1384" y="217"/>
                        <a:pt x="1299" y="109"/>
                        <a:pt x="12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9" name="Google Shape;1779;p51"/>
                <p:cNvSpPr/>
                <p:nvPr/>
              </p:nvSpPr>
              <p:spPr>
                <a:xfrm>
                  <a:off x="7743522" y="231973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200" y="335"/>
                      </a:lnTo>
                      <a:cubicBezTo>
                        <a:pt x="1299" y="227"/>
                        <a:pt x="1384" y="118"/>
                        <a:pt x="14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0" name="Google Shape;1780;p51"/>
                <p:cNvSpPr/>
                <p:nvPr/>
              </p:nvSpPr>
              <p:spPr>
                <a:xfrm>
                  <a:off x="7682425" y="2485521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1816" y="335"/>
                      </a:lnTo>
                      <a:lnTo>
                        <a:pt x="181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1" name="Google Shape;1781;p51"/>
                <p:cNvSpPr/>
                <p:nvPr/>
              </p:nvSpPr>
              <p:spPr>
                <a:xfrm>
                  <a:off x="7743522" y="2441019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464" y="335"/>
                      </a:lnTo>
                      <a:cubicBezTo>
                        <a:pt x="1384" y="222"/>
                        <a:pt x="1299" y="109"/>
                        <a:pt x="11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2" name="Google Shape;1782;p51"/>
                <p:cNvSpPr/>
                <p:nvPr/>
              </p:nvSpPr>
              <p:spPr>
                <a:xfrm>
                  <a:off x="7743522" y="2530022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196" y="334"/>
                      </a:lnTo>
                      <a:cubicBezTo>
                        <a:pt x="1299" y="231"/>
                        <a:pt x="1384" y="118"/>
                        <a:pt x="14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83" name="Google Shape;1783;p51"/>
              <p:cNvGrpSpPr/>
              <p:nvPr/>
            </p:nvGrpSpPr>
            <p:grpSpPr>
              <a:xfrm>
                <a:off x="7650277" y="2113754"/>
                <a:ext cx="186558" cy="544557"/>
                <a:chOff x="7650277" y="2113754"/>
                <a:chExt cx="186558" cy="544557"/>
              </a:xfrm>
            </p:grpSpPr>
            <p:sp>
              <p:nvSpPr>
                <p:cNvPr id="1784" name="Google Shape;1784;p51"/>
                <p:cNvSpPr/>
                <p:nvPr/>
              </p:nvSpPr>
              <p:spPr>
                <a:xfrm>
                  <a:off x="7673235" y="2113754"/>
                  <a:ext cx="163600" cy="272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91" extrusionOk="0">
                      <a:moveTo>
                        <a:pt x="607" y="0"/>
                      </a:moveTo>
                      <a:lnTo>
                        <a:pt x="1" y="739"/>
                      </a:lnTo>
                      <a:lnTo>
                        <a:pt x="1336" y="1839"/>
                      </a:lnTo>
                      <a:lnTo>
                        <a:pt x="2089" y="2460"/>
                      </a:lnTo>
                      <a:lnTo>
                        <a:pt x="3016" y="3222"/>
                      </a:lnTo>
                      <a:cubicBezTo>
                        <a:pt x="3114" y="3302"/>
                        <a:pt x="3204" y="3387"/>
                        <a:pt x="3288" y="3476"/>
                      </a:cubicBezTo>
                      <a:cubicBezTo>
                        <a:pt x="3387" y="3585"/>
                        <a:pt x="3472" y="3693"/>
                        <a:pt x="3552" y="3810"/>
                      </a:cubicBezTo>
                      <a:cubicBezTo>
                        <a:pt x="3749" y="4116"/>
                        <a:pt x="3867" y="4450"/>
                        <a:pt x="3900" y="4798"/>
                      </a:cubicBezTo>
                      <a:cubicBezTo>
                        <a:pt x="3905" y="4855"/>
                        <a:pt x="3905" y="4911"/>
                        <a:pt x="3905" y="4963"/>
                      </a:cubicBezTo>
                      <a:cubicBezTo>
                        <a:pt x="3905" y="5019"/>
                        <a:pt x="3905" y="5076"/>
                        <a:pt x="3900" y="5132"/>
                      </a:cubicBezTo>
                      <a:cubicBezTo>
                        <a:pt x="3867" y="5480"/>
                        <a:pt x="3749" y="5814"/>
                        <a:pt x="3552" y="6120"/>
                      </a:cubicBezTo>
                      <a:cubicBezTo>
                        <a:pt x="3472" y="6237"/>
                        <a:pt x="3387" y="6346"/>
                        <a:pt x="3288" y="6454"/>
                      </a:cubicBezTo>
                      <a:cubicBezTo>
                        <a:pt x="3204" y="6543"/>
                        <a:pt x="3114" y="6628"/>
                        <a:pt x="3016" y="6708"/>
                      </a:cubicBezTo>
                      <a:lnTo>
                        <a:pt x="2089" y="7470"/>
                      </a:lnTo>
                      <a:lnTo>
                        <a:pt x="2837" y="8091"/>
                      </a:lnTo>
                      <a:lnTo>
                        <a:pt x="3260" y="7743"/>
                      </a:lnTo>
                      <a:lnTo>
                        <a:pt x="3622" y="7442"/>
                      </a:lnTo>
                      <a:cubicBezTo>
                        <a:pt x="4417" y="6788"/>
                        <a:pt x="4859" y="5908"/>
                        <a:pt x="4859" y="4963"/>
                      </a:cubicBezTo>
                      <a:cubicBezTo>
                        <a:pt x="4859" y="4022"/>
                        <a:pt x="4417" y="3142"/>
                        <a:pt x="3622" y="2489"/>
                      </a:cubicBezTo>
                      <a:lnTo>
                        <a:pt x="2837" y="1839"/>
                      </a:lnTo>
                      <a:lnTo>
                        <a:pt x="2089" y="1223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51"/>
                <p:cNvSpPr/>
                <p:nvPr/>
              </p:nvSpPr>
              <p:spPr>
                <a:xfrm>
                  <a:off x="7650277" y="2386082"/>
                  <a:ext cx="163600" cy="272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87" extrusionOk="0">
                      <a:moveTo>
                        <a:pt x="2018" y="1"/>
                      </a:moveTo>
                      <a:lnTo>
                        <a:pt x="1600" y="344"/>
                      </a:lnTo>
                      <a:lnTo>
                        <a:pt x="1238" y="645"/>
                      </a:lnTo>
                      <a:cubicBezTo>
                        <a:pt x="438" y="1299"/>
                        <a:pt x="1" y="2183"/>
                        <a:pt x="1" y="3124"/>
                      </a:cubicBezTo>
                      <a:cubicBezTo>
                        <a:pt x="1" y="4065"/>
                        <a:pt x="438" y="4944"/>
                        <a:pt x="1238" y="5603"/>
                      </a:cubicBezTo>
                      <a:lnTo>
                        <a:pt x="2018" y="6247"/>
                      </a:lnTo>
                      <a:lnTo>
                        <a:pt x="2771" y="6863"/>
                      </a:lnTo>
                      <a:lnTo>
                        <a:pt x="4253" y="8086"/>
                      </a:lnTo>
                      <a:lnTo>
                        <a:pt x="4859" y="7353"/>
                      </a:lnTo>
                      <a:lnTo>
                        <a:pt x="3519" y="6247"/>
                      </a:lnTo>
                      <a:lnTo>
                        <a:pt x="2771" y="5631"/>
                      </a:lnTo>
                      <a:lnTo>
                        <a:pt x="1840" y="4864"/>
                      </a:lnTo>
                      <a:cubicBezTo>
                        <a:pt x="1746" y="4784"/>
                        <a:pt x="1656" y="4700"/>
                        <a:pt x="1572" y="4610"/>
                      </a:cubicBezTo>
                      <a:cubicBezTo>
                        <a:pt x="1473" y="4507"/>
                        <a:pt x="1383" y="4394"/>
                        <a:pt x="1308" y="4276"/>
                      </a:cubicBezTo>
                      <a:cubicBezTo>
                        <a:pt x="1106" y="3975"/>
                        <a:pt x="988" y="3637"/>
                        <a:pt x="960" y="3289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68"/>
                        <a:pt x="955" y="3011"/>
                        <a:pt x="960" y="2955"/>
                      </a:cubicBezTo>
                      <a:cubicBezTo>
                        <a:pt x="988" y="2607"/>
                        <a:pt x="1106" y="2273"/>
                        <a:pt x="1308" y="1967"/>
                      </a:cubicBezTo>
                      <a:cubicBezTo>
                        <a:pt x="1383" y="1854"/>
                        <a:pt x="1473" y="1741"/>
                        <a:pt x="1572" y="1633"/>
                      </a:cubicBezTo>
                      <a:cubicBezTo>
                        <a:pt x="1656" y="1548"/>
                        <a:pt x="1746" y="1464"/>
                        <a:pt x="1840" y="1384"/>
                      </a:cubicBezTo>
                      <a:lnTo>
                        <a:pt x="2771" y="617"/>
                      </a:lnTo>
                      <a:lnTo>
                        <a:pt x="201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86" name="Google Shape;1786;p51"/>
              <p:cNvGrpSpPr/>
              <p:nvPr/>
            </p:nvGrpSpPr>
            <p:grpSpPr>
              <a:xfrm>
                <a:off x="7554003" y="2175659"/>
                <a:ext cx="371330" cy="513115"/>
                <a:chOff x="7554003" y="2175659"/>
                <a:chExt cx="371330" cy="513115"/>
              </a:xfrm>
            </p:grpSpPr>
            <p:sp>
              <p:nvSpPr>
                <p:cNvPr id="1787" name="Google Shape;1787;p51"/>
                <p:cNvSpPr/>
                <p:nvPr/>
              </p:nvSpPr>
              <p:spPr>
                <a:xfrm>
                  <a:off x="7911228" y="2340604"/>
                  <a:ext cx="14105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" h="398" extrusionOk="0">
                      <a:moveTo>
                        <a:pt x="214" y="0"/>
                      </a:moveTo>
                      <a:cubicBezTo>
                        <a:pt x="206" y="0"/>
                        <a:pt x="197" y="1"/>
                        <a:pt x="188" y="2"/>
                      </a:cubicBezTo>
                      <a:cubicBezTo>
                        <a:pt x="80" y="11"/>
                        <a:pt x="0" y="110"/>
                        <a:pt x="14" y="218"/>
                      </a:cubicBezTo>
                      <a:cubicBezTo>
                        <a:pt x="23" y="320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39" y="387"/>
                        <a:pt x="419" y="289"/>
                        <a:pt x="409" y="176"/>
                      </a:cubicBezTo>
                      <a:cubicBezTo>
                        <a:pt x="396" y="76"/>
                        <a:pt x="315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8" name="Google Shape;1788;p51"/>
                <p:cNvSpPr/>
                <p:nvPr/>
              </p:nvSpPr>
              <p:spPr>
                <a:xfrm>
                  <a:off x="7839494" y="2460644"/>
                  <a:ext cx="14138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398" extrusionOk="0">
                      <a:moveTo>
                        <a:pt x="206" y="0"/>
                      </a:moveTo>
                      <a:cubicBezTo>
                        <a:pt x="200" y="0"/>
                        <a:pt x="194" y="1"/>
                        <a:pt x="189" y="1"/>
                      </a:cubicBezTo>
                      <a:cubicBezTo>
                        <a:pt x="80" y="15"/>
                        <a:pt x="0" y="109"/>
                        <a:pt x="10" y="222"/>
                      </a:cubicBezTo>
                      <a:cubicBezTo>
                        <a:pt x="23" y="322"/>
                        <a:pt x="108" y="398"/>
                        <a:pt x="206" y="398"/>
                      </a:cubicBezTo>
                      <a:cubicBezTo>
                        <a:pt x="214" y="398"/>
                        <a:pt x="223" y="397"/>
                        <a:pt x="231" y="396"/>
                      </a:cubicBezTo>
                      <a:cubicBezTo>
                        <a:pt x="339" y="387"/>
                        <a:pt x="419" y="288"/>
                        <a:pt x="410" y="180"/>
                      </a:cubicBezTo>
                      <a:cubicBezTo>
                        <a:pt x="396" y="78"/>
                        <a:pt x="307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9" name="Google Shape;1789;p51"/>
                <p:cNvSpPr/>
                <p:nvPr/>
              </p:nvSpPr>
              <p:spPr>
                <a:xfrm>
                  <a:off x="7579654" y="2508916"/>
                  <a:ext cx="14273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398" extrusionOk="0">
                      <a:moveTo>
                        <a:pt x="218" y="0"/>
                      </a:moveTo>
                      <a:cubicBezTo>
                        <a:pt x="210" y="0"/>
                        <a:pt x="202" y="1"/>
                        <a:pt x="194" y="2"/>
                      </a:cubicBezTo>
                      <a:cubicBezTo>
                        <a:pt x="81" y="11"/>
                        <a:pt x="1" y="110"/>
                        <a:pt x="15" y="218"/>
                      </a:cubicBezTo>
                      <a:cubicBezTo>
                        <a:pt x="24" y="325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44" y="387"/>
                        <a:pt x="424" y="289"/>
                        <a:pt x="410" y="181"/>
                      </a:cubicBezTo>
                      <a:cubicBezTo>
                        <a:pt x="401" y="76"/>
                        <a:pt x="316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0" name="Google Shape;1790;p51"/>
                <p:cNvSpPr/>
                <p:nvPr/>
              </p:nvSpPr>
              <p:spPr>
                <a:xfrm>
                  <a:off x="7636038" y="2179530"/>
                  <a:ext cx="15081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00" extrusionOk="0">
                      <a:moveTo>
                        <a:pt x="223" y="1"/>
                      </a:moveTo>
                      <a:cubicBezTo>
                        <a:pt x="175" y="1"/>
                        <a:pt x="127" y="17"/>
                        <a:pt x="90" y="50"/>
                      </a:cubicBezTo>
                      <a:cubicBezTo>
                        <a:pt x="10" y="125"/>
                        <a:pt x="0" y="252"/>
                        <a:pt x="75" y="332"/>
                      </a:cubicBezTo>
                      <a:cubicBezTo>
                        <a:pt x="115" y="377"/>
                        <a:pt x="170" y="400"/>
                        <a:pt x="224" y="400"/>
                      </a:cubicBezTo>
                      <a:cubicBezTo>
                        <a:pt x="272" y="400"/>
                        <a:pt x="320" y="382"/>
                        <a:pt x="358" y="346"/>
                      </a:cubicBezTo>
                      <a:cubicBezTo>
                        <a:pt x="438" y="271"/>
                        <a:pt x="447" y="144"/>
                        <a:pt x="372" y="64"/>
                      </a:cubicBezTo>
                      <a:cubicBezTo>
                        <a:pt x="332" y="22"/>
                        <a:pt x="277" y="1"/>
                        <a:pt x="2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1" name="Google Shape;1791;p51"/>
                <p:cNvSpPr/>
                <p:nvPr/>
              </p:nvSpPr>
              <p:spPr>
                <a:xfrm>
                  <a:off x="7642838" y="2642118"/>
                  <a:ext cx="14912" cy="1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399" extrusionOk="0">
                      <a:moveTo>
                        <a:pt x="216" y="1"/>
                      </a:moveTo>
                      <a:cubicBezTo>
                        <a:pt x="169" y="1"/>
                        <a:pt x="122" y="18"/>
                        <a:pt x="85" y="52"/>
                      </a:cubicBezTo>
                      <a:cubicBezTo>
                        <a:pt x="5" y="128"/>
                        <a:pt x="0" y="255"/>
                        <a:pt x="76" y="335"/>
                      </a:cubicBezTo>
                      <a:cubicBezTo>
                        <a:pt x="116" y="377"/>
                        <a:pt x="169" y="398"/>
                        <a:pt x="223" y="398"/>
                      </a:cubicBezTo>
                      <a:cubicBezTo>
                        <a:pt x="270" y="398"/>
                        <a:pt x="318" y="382"/>
                        <a:pt x="358" y="349"/>
                      </a:cubicBezTo>
                      <a:cubicBezTo>
                        <a:pt x="438" y="273"/>
                        <a:pt x="443" y="146"/>
                        <a:pt x="367" y="66"/>
                      </a:cubicBezTo>
                      <a:cubicBezTo>
                        <a:pt x="327" y="23"/>
                        <a:pt x="271" y="1"/>
                        <a:pt x="21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2" name="Google Shape;1792;p51"/>
                <p:cNvSpPr/>
                <p:nvPr/>
              </p:nvSpPr>
              <p:spPr>
                <a:xfrm>
                  <a:off x="7754631" y="2675309"/>
                  <a:ext cx="14912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400" extrusionOk="0">
                      <a:moveTo>
                        <a:pt x="221" y="0"/>
                      </a:moveTo>
                      <a:cubicBezTo>
                        <a:pt x="172" y="0"/>
                        <a:pt x="123" y="18"/>
                        <a:pt x="85" y="54"/>
                      </a:cubicBezTo>
                      <a:cubicBezTo>
                        <a:pt x="5" y="129"/>
                        <a:pt x="0" y="256"/>
                        <a:pt x="76" y="336"/>
                      </a:cubicBezTo>
                      <a:cubicBezTo>
                        <a:pt x="115" y="378"/>
                        <a:pt x="168" y="399"/>
                        <a:pt x="222" y="399"/>
                      </a:cubicBezTo>
                      <a:cubicBezTo>
                        <a:pt x="271" y="399"/>
                        <a:pt x="320" y="382"/>
                        <a:pt x="358" y="346"/>
                      </a:cubicBezTo>
                      <a:cubicBezTo>
                        <a:pt x="438" y="270"/>
                        <a:pt x="442" y="143"/>
                        <a:pt x="367" y="64"/>
                      </a:cubicBezTo>
                      <a:cubicBezTo>
                        <a:pt x="328" y="22"/>
                        <a:pt x="274" y="0"/>
                        <a:pt x="22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3" name="Google Shape;1793;p51"/>
                <p:cNvSpPr/>
                <p:nvPr/>
              </p:nvSpPr>
              <p:spPr>
                <a:xfrm>
                  <a:off x="7554003" y="2265874"/>
                  <a:ext cx="7170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200" extrusionOk="0">
                      <a:moveTo>
                        <a:pt x="106" y="0"/>
                      </a:moveTo>
                      <a:cubicBezTo>
                        <a:pt x="56" y="0"/>
                        <a:pt x="14" y="35"/>
                        <a:pt x="5" y="82"/>
                      </a:cubicBezTo>
                      <a:cubicBezTo>
                        <a:pt x="1" y="138"/>
                        <a:pt x="38" y="190"/>
                        <a:pt x="90" y="199"/>
                      </a:cubicBezTo>
                      <a:cubicBezTo>
                        <a:pt x="93" y="199"/>
                        <a:pt x="96" y="200"/>
                        <a:pt x="100" y="200"/>
                      </a:cubicBezTo>
                      <a:cubicBezTo>
                        <a:pt x="152" y="200"/>
                        <a:pt x="199" y="163"/>
                        <a:pt x="203" y="114"/>
                      </a:cubicBezTo>
                      <a:cubicBezTo>
                        <a:pt x="212" y="58"/>
                        <a:pt x="175" y="6"/>
                        <a:pt x="123" y="2"/>
                      </a:cubicBezTo>
                      <a:cubicBezTo>
                        <a:pt x="117" y="1"/>
                        <a:pt x="111" y="0"/>
                        <a:pt x="1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4" name="Google Shape;1794;p51"/>
                <p:cNvSpPr/>
                <p:nvPr/>
              </p:nvSpPr>
              <p:spPr>
                <a:xfrm>
                  <a:off x="7618601" y="2452397"/>
                  <a:ext cx="7338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200" extrusionOk="0">
                      <a:moveTo>
                        <a:pt x="107" y="0"/>
                      </a:moveTo>
                      <a:cubicBezTo>
                        <a:pt x="61" y="0"/>
                        <a:pt x="19" y="35"/>
                        <a:pt x="10" y="82"/>
                      </a:cubicBezTo>
                      <a:cubicBezTo>
                        <a:pt x="1" y="138"/>
                        <a:pt x="38" y="190"/>
                        <a:pt x="95" y="199"/>
                      </a:cubicBezTo>
                      <a:cubicBezTo>
                        <a:pt x="98" y="199"/>
                        <a:pt x="101" y="200"/>
                        <a:pt x="104" y="200"/>
                      </a:cubicBezTo>
                      <a:cubicBezTo>
                        <a:pt x="152" y="200"/>
                        <a:pt x="199" y="163"/>
                        <a:pt x="208" y="114"/>
                      </a:cubicBezTo>
                      <a:cubicBezTo>
                        <a:pt x="217" y="58"/>
                        <a:pt x="180" y="6"/>
                        <a:pt x="123" y="2"/>
                      </a:cubicBezTo>
                      <a:cubicBezTo>
                        <a:pt x="118" y="1"/>
                        <a:pt x="112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5" name="Google Shape;1795;p51"/>
                <p:cNvSpPr/>
                <p:nvPr/>
              </p:nvSpPr>
              <p:spPr>
                <a:xfrm>
                  <a:off x="7833165" y="2595832"/>
                  <a:ext cx="7136" cy="6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201" extrusionOk="0">
                      <a:moveTo>
                        <a:pt x="105" y="1"/>
                      </a:moveTo>
                      <a:cubicBezTo>
                        <a:pt x="57" y="1"/>
                        <a:pt x="18" y="36"/>
                        <a:pt x="10" y="87"/>
                      </a:cubicBezTo>
                      <a:cubicBezTo>
                        <a:pt x="0" y="139"/>
                        <a:pt x="38" y="190"/>
                        <a:pt x="94" y="200"/>
                      </a:cubicBezTo>
                      <a:cubicBezTo>
                        <a:pt x="98" y="200"/>
                        <a:pt x="101" y="200"/>
                        <a:pt x="104" y="200"/>
                      </a:cubicBezTo>
                      <a:cubicBezTo>
                        <a:pt x="152" y="200"/>
                        <a:pt x="198" y="168"/>
                        <a:pt x="207" y="115"/>
                      </a:cubicBezTo>
                      <a:cubicBezTo>
                        <a:pt x="212" y="59"/>
                        <a:pt x="179" y="12"/>
                        <a:pt x="123" y="2"/>
                      </a:cubicBezTo>
                      <a:cubicBezTo>
                        <a:pt x="117" y="1"/>
                        <a:pt x="111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51"/>
                <p:cNvSpPr/>
                <p:nvPr/>
              </p:nvSpPr>
              <p:spPr>
                <a:xfrm>
                  <a:off x="7868140" y="2269240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3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3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7" name="Google Shape;1797;p51"/>
                <p:cNvSpPr/>
                <p:nvPr/>
              </p:nvSpPr>
              <p:spPr>
                <a:xfrm>
                  <a:off x="7869722" y="2388001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2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2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8" name="Google Shape;1798;p51"/>
                <p:cNvSpPr/>
                <p:nvPr/>
              </p:nvSpPr>
              <p:spPr>
                <a:xfrm>
                  <a:off x="7646945" y="2571494"/>
                  <a:ext cx="6699" cy="6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9" extrusionOk="0">
                      <a:moveTo>
                        <a:pt x="100" y="1"/>
                      </a:moveTo>
                      <a:cubicBezTo>
                        <a:pt x="43" y="1"/>
                        <a:pt x="1" y="43"/>
                        <a:pt x="1" y="100"/>
                      </a:cubicBezTo>
                      <a:cubicBezTo>
                        <a:pt x="1" y="156"/>
                        <a:pt x="43" y="198"/>
                        <a:pt x="100" y="198"/>
                      </a:cubicBezTo>
                      <a:cubicBezTo>
                        <a:pt x="156" y="198"/>
                        <a:pt x="198" y="156"/>
                        <a:pt x="198" y="100"/>
                      </a:cubicBezTo>
                      <a:cubicBezTo>
                        <a:pt x="198" y="43"/>
                        <a:pt x="156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51"/>
                <p:cNvSpPr/>
                <p:nvPr/>
              </p:nvSpPr>
              <p:spPr>
                <a:xfrm>
                  <a:off x="7590728" y="2368207"/>
                  <a:ext cx="21106" cy="21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626" extrusionOk="0">
                      <a:moveTo>
                        <a:pt x="316" y="0"/>
                      </a:moveTo>
                      <a:cubicBezTo>
                        <a:pt x="142" y="0"/>
                        <a:pt x="1" y="141"/>
                        <a:pt x="1" y="315"/>
                      </a:cubicBezTo>
                      <a:cubicBezTo>
                        <a:pt x="1" y="485"/>
                        <a:pt x="142" y="626"/>
                        <a:pt x="316" y="626"/>
                      </a:cubicBezTo>
                      <a:cubicBezTo>
                        <a:pt x="485" y="626"/>
                        <a:pt x="627" y="485"/>
                        <a:pt x="627" y="315"/>
                      </a:cubicBezTo>
                      <a:cubicBezTo>
                        <a:pt x="627" y="141"/>
                        <a:pt x="485" y="0"/>
                        <a:pt x="3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51"/>
                <p:cNvSpPr/>
                <p:nvPr/>
              </p:nvSpPr>
              <p:spPr>
                <a:xfrm>
                  <a:off x="7873055" y="253412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1"/>
                      </a:moveTo>
                      <a:cubicBezTo>
                        <a:pt x="142" y="1"/>
                        <a:pt x="1" y="142"/>
                        <a:pt x="1" y="316"/>
                      </a:cubicBezTo>
                      <a:cubicBezTo>
                        <a:pt x="1" y="485"/>
                        <a:pt x="142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1" name="Google Shape;1801;p51"/>
                <p:cNvSpPr/>
                <p:nvPr/>
              </p:nvSpPr>
              <p:spPr>
                <a:xfrm>
                  <a:off x="7857705" y="217565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0"/>
                      </a:moveTo>
                      <a:cubicBezTo>
                        <a:pt x="137" y="0"/>
                        <a:pt x="0" y="142"/>
                        <a:pt x="0" y="316"/>
                      </a:cubicBezTo>
                      <a:cubicBezTo>
                        <a:pt x="0" y="485"/>
                        <a:pt x="137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802" name="Google Shape;1802;p51"/>
          <p:cNvSpPr/>
          <p:nvPr/>
        </p:nvSpPr>
        <p:spPr>
          <a:xfrm rot="8100000">
            <a:off x="6597584" y="287651"/>
            <a:ext cx="494702" cy="494702"/>
          </a:xfrm>
          <a:custGeom>
            <a:avLst/>
            <a:gdLst/>
            <a:ahLst/>
            <a:cxnLst/>
            <a:rect l="l" t="t" r="r" b="b"/>
            <a:pathLst>
              <a:path w="7654" h="7654" extrusionOk="0">
                <a:moveTo>
                  <a:pt x="5254" y="1503"/>
                </a:moveTo>
                <a:cubicBezTo>
                  <a:pt x="5303" y="1503"/>
                  <a:pt x="5350" y="1507"/>
                  <a:pt x="5400" y="1510"/>
                </a:cubicBezTo>
                <a:lnTo>
                  <a:pt x="6078" y="1576"/>
                </a:lnTo>
                <a:lnTo>
                  <a:pt x="6143" y="2253"/>
                </a:lnTo>
                <a:cubicBezTo>
                  <a:pt x="6153" y="2324"/>
                  <a:pt x="6153" y="2394"/>
                  <a:pt x="6153" y="2465"/>
                </a:cubicBezTo>
                <a:lnTo>
                  <a:pt x="5673" y="1985"/>
                </a:lnTo>
                <a:lnTo>
                  <a:pt x="5193" y="1505"/>
                </a:lnTo>
                <a:cubicBezTo>
                  <a:pt x="5214" y="1504"/>
                  <a:pt x="5234" y="1503"/>
                  <a:pt x="5254" y="1503"/>
                </a:cubicBezTo>
                <a:close/>
                <a:moveTo>
                  <a:pt x="4953" y="1534"/>
                </a:moveTo>
                <a:lnTo>
                  <a:pt x="5537" y="2117"/>
                </a:lnTo>
                <a:lnTo>
                  <a:pt x="6125" y="2700"/>
                </a:lnTo>
                <a:cubicBezTo>
                  <a:pt x="6082" y="2902"/>
                  <a:pt x="5993" y="3086"/>
                  <a:pt x="5866" y="3236"/>
                </a:cubicBezTo>
                <a:lnTo>
                  <a:pt x="5142" y="2512"/>
                </a:lnTo>
                <a:lnTo>
                  <a:pt x="4422" y="1788"/>
                </a:lnTo>
                <a:cubicBezTo>
                  <a:pt x="4572" y="1661"/>
                  <a:pt x="4751" y="1576"/>
                  <a:pt x="4953" y="1534"/>
                </a:cubicBezTo>
                <a:close/>
                <a:moveTo>
                  <a:pt x="4285" y="1924"/>
                </a:moveTo>
                <a:lnTo>
                  <a:pt x="5010" y="2644"/>
                </a:lnTo>
                <a:lnTo>
                  <a:pt x="5734" y="3368"/>
                </a:lnTo>
                <a:cubicBezTo>
                  <a:pt x="5584" y="3495"/>
                  <a:pt x="5400" y="3584"/>
                  <a:pt x="5198" y="3627"/>
                </a:cubicBezTo>
                <a:lnTo>
                  <a:pt x="4615" y="3039"/>
                </a:lnTo>
                <a:lnTo>
                  <a:pt x="4031" y="2455"/>
                </a:lnTo>
                <a:cubicBezTo>
                  <a:pt x="4074" y="2253"/>
                  <a:pt x="4158" y="2074"/>
                  <a:pt x="4285" y="1924"/>
                </a:cubicBezTo>
                <a:close/>
                <a:moveTo>
                  <a:pt x="4003" y="2695"/>
                </a:moveTo>
                <a:lnTo>
                  <a:pt x="4483" y="3175"/>
                </a:lnTo>
                <a:lnTo>
                  <a:pt x="4963" y="3655"/>
                </a:lnTo>
                <a:cubicBezTo>
                  <a:pt x="4892" y="3655"/>
                  <a:pt x="4822" y="3655"/>
                  <a:pt x="4751" y="3646"/>
                </a:cubicBezTo>
                <a:lnTo>
                  <a:pt x="4074" y="3580"/>
                </a:lnTo>
                <a:lnTo>
                  <a:pt x="4008" y="2902"/>
                </a:lnTo>
                <a:cubicBezTo>
                  <a:pt x="4003" y="2832"/>
                  <a:pt x="4003" y="2766"/>
                  <a:pt x="4003" y="2695"/>
                </a:cubicBezTo>
                <a:close/>
                <a:moveTo>
                  <a:pt x="2696" y="4003"/>
                </a:moveTo>
                <a:cubicBezTo>
                  <a:pt x="2766" y="4003"/>
                  <a:pt x="2832" y="4003"/>
                  <a:pt x="2903" y="4008"/>
                </a:cubicBezTo>
                <a:lnTo>
                  <a:pt x="3580" y="4074"/>
                </a:lnTo>
                <a:lnTo>
                  <a:pt x="3646" y="4751"/>
                </a:lnTo>
                <a:cubicBezTo>
                  <a:pt x="3655" y="4821"/>
                  <a:pt x="3655" y="4892"/>
                  <a:pt x="3655" y="4963"/>
                </a:cubicBezTo>
                <a:lnTo>
                  <a:pt x="3175" y="4483"/>
                </a:lnTo>
                <a:lnTo>
                  <a:pt x="2696" y="4003"/>
                </a:lnTo>
                <a:close/>
                <a:moveTo>
                  <a:pt x="2456" y="4031"/>
                </a:moveTo>
                <a:lnTo>
                  <a:pt x="3039" y="4614"/>
                </a:lnTo>
                <a:lnTo>
                  <a:pt x="3627" y="5198"/>
                </a:lnTo>
                <a:cubicBezTo>
                  <a:pt x="3585" y="5400"/>
                  <a:pt x="3495" y="5583"/>
                  <a:pt x="3368" y="5734"/>
                </a:cubicBezTo>
                <a:lnTo>
                  <a:pt x="2644" y="5010"/>
                </a:lnTo>
                <a:lnTo>
                  <a:pt x="1924" y="4285"/>
                </a:lnTo>
                <a:cubicBezTo>
                  <a:pt x="2075" y="4158"/>
                  <a:pt x="2253" y="4074"/>
                  <a:pt x="2456" y="4031"/>
                </a:cubicBezTo>
                <a:close/>
                <a:moveTo>
                  <a:pt x="1788" y="4422"/>
                </a:moveTo>
                <a:lnTo>
                  <a:pt x="2512" y="5146"/>
                </a:lnTo>
                <a:lnTo>
                  <a:pt x="3237" y="5866"/>
                </a:lnTo>
                <a:cubicBezTo>
                  <a:pt x="3086" y="5993"/>
                  <a:pt x="2903" y="6082"/>
                  <a:pt x="2700" y="6124"/>
                </a:cubicBezTo>
                <a:lnTo>
                  <a:pt x="2117" y="5536"/>
                </a:lnTo>
                <a:lnTo>
                  <a:pt x="1534" y="4953"/>
                </a:lnTo>
                <a:cubicBezTo>
                  <a:pt x="1576" y="4751"/>
                  <a:pt x="1661" y="4572"/>
                  <a:pt x="1788" y="4422"/>
                </a:cubicBezTo>
                <a:close/>
                <a:moveTo>
                  <a:pt x="1506" y="5193"/>
                </a:moveTo>
                <a:lnTo>
                  <a:pt x="1985" y="5673"/>
                </a:lnTo>
                <a:lnTo>
                  <a:pt x="2465" y="6153"/>
                </a:lnTo>
                <a:cubicBezTo>
                  <a:pt x="2395" y="6153"/>
                  <a:pt x="2324" y="6153"/>
                  <a:pt x="2253" y="6143"/>
                </a:cubicBezTo>
                <a:lnTo>
                  <a:pt x="1576" y="6077"/>
                </a:lnTo>
                <a:lnTo>
                  <a:pt x="1510" y="5400"/>
                </a:lnTo>
                <a:cubicBezTo>
                  <a:pt x="1506" y="5329"/>
                  <a:pt x="1501" y="5264"/>
                  <a:pt x="1506" y="5193"/>
                </a:cubicBezTo>
                <a:close/>
                <a:moveTo>
                  <a:pt x="6468" y="0"/>
                </a:moveTo>
                <a:lnTo>
                  <a:pt x="5932" y="52"/>
                </a:lnTo>
                <a:lnTo>
                  <a:pt x="6026" y="1030"/>
                </a:lnTo>
                <a:lnTo>
                  <a:pt x="5457" y="974"/>
                </a:lnTo>
                <a:cubicBezTo>
                  <a:pt x="5386" y="967"/>
                  <a:pt x="5316" y="964"/>
                  <a:pt x="5247" y="964"/>
                </a:cubicBezTo>
                <a:cubicBezTo>
                  <a:pt x="4748" y="964"/>
                  <a:pt x="4301" y="1142"/>
                  <a:pt x="3970" y="1472"/>
                </a:cubicBezTo>
                <a:cubicBezTo>
                  <a:pt x="3594" y="1849"/>
                  <a:pt x="3415" y="2376"/>
                  <a:pt x="3472" y="2959"/>
                </a:cubicBezTo>
                <a:lnTo>
                  <a:pt x="3500" y="3222"/>
                </a:lnTo>
                <a:lnTo>
                  <a:pt x="3528" y="3528"/>
                </a:lnTo>
                <a:lnTo>
                  <a:pt x="3222" y="3500"/>
                </a:lnTo>
                <a:lnTo>
                  <a:pt x="2954" y="3471"/>
                </a:lnTo>
                <a:cubicBezTo>
                  <a:pt x="2884" y="3465"/>
                  <a:pt x="2815" y="3461"/>
                  <a:pt x="2746" y="3461"/>
                </a:cubicBezTo>
                <a:cubicBezTo>
                  <a:pt x="2250" y="3461"/>
                  <a:pt x="1803" y="3639"/>
                  <a:pt x="1473" y="3970"/>
                </a:cubicBezTo>
                <a:cubicBezTo>
                  <a:pt x="1096" y="4346"/>
                  <a:pt x="918" y="4873"/>
                  <a:pt x="974" y="5456"/>
                </a:cubicBezTo>
                <a:lnTo>
                  <a:pt x="1030" y="6026"/>
                </a:lnTo>
                <a:lnTo>
                  <a:pt x="52" y="5932"/>
                </a:lnTo>
                <a:lnTo>
                  <a:pt x="0" y="6468"/>
                </a:lnTo>
                <a:lnTo>
                  <a:pt x="1082" y="6571"/>
                </a:lnTo>
                <a:lnTo>
                  <a:pt x="1190" y="7653"/>
                </a:lnTo>
                <a:lnTo>
                  <a:pt x="1727" y="7601"/>
                </a:lnTo>
                <a:lnTo>
                  <a:pt x="1633" y="6628"/>
                </a:lnTo>
                <a:lnTo>
                  <a:pt x="1633" y="6628"/>
                </a:lnTo>
                <a:lnTo>
                  <a:pt x="2202" y="6679"/>
                </a:lnTo>
                <a:cubicBezTo>
                  <a:pt x="2274" y="6686"/>
                  <a:pt x="2345" y="6690"/>
                  <a:pt x="2415" y="6690"/>
                </a:cubicBezTo>
                <a:cubicBezTo>
                  <a:pt x="2913" y="6690"/>
                  <a:pt x="3358" y="6515"/>
                  <a:pt x="3688" y="6186"/>
                </a:cubicBezTo>
                <a:cubicBezTo>
                  <a:pt x="4064" y="5809"/>
                  <a:pt x="4238" y="5282"/>
                  <a:pt x="4182" y="4699"/>
                </a:cubicBezTo>
                <a:lnTo>
                  <a:pt x="4158" y="4436"/>
                </a:lnTo>
                <a:lnTo>
                  <a:pt x="4130" y="4130"/>
                </a:lnTo>
                <a:lnTo>
                  <a:pt x="4436" y="4158"/>
                </a:lnTo>
                <a:lnTo>
                  <a:pt x="4699" y="4182"/>
                </a:lnTo>
                <a:cubicBezTo>
                  <a:pt x="4771" y="4189"/>
                  <a:pt x="4842" y="4192"/>
                  <a:pt x="4912" y="4192"/>
                </a:cubicBezTo>
                <a:cubicBezTo>
                  <a:pt x="5410" y="4192"/>
                  <a:pt x="5856" y="4018"/>
                  <a:pt x="6186" y="3688"/>
                </a:cubicBezTo>
                <a:cubicBezTo>
                  <a:pt x="6562" y="3312"/>
                  <a:pt x="6736" y="2785"/>
                  <a:pt x="6680" y="2201"/>
                </a:cubicBezTo>
                <a:lnTo>
                  <a:pt x="6628" y="1632"/>
                </a:lnTo>
                <a:lnTo>
                  <a:pt x="7602" y="1726"/>
                </a:lnTo>
                <a:lnTo>
                  <a:pt x="7653" y="1190"/>
                </a:lnTo>
                <a:lnTo>
                  <a:pt x="6571" y="1082"/>
                </a:lnTo>
                <a:lnTo>
                  <a:pt x="6468" y="0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51"/>
          <p:cNvSpPr/>
          <p:nvPr/>
        </p:nvSpPr>
        <p:spPr>
          <a:xfrm rot="8100000">
            <a:off x="5827024" y="323886"/>
            <a:ext cx="494702" cy="494702"/>
          </a:xfrm>
          <a:custGeom>
            <a:avLst/>
            <a:gdLst/>
            <a:ahLst/>
            <a:cxnLst/>
            <a:rect l="l" t="t" r="r" b="b"/>
            <a:pathLst>
              <a:path w="7654" h="7654" extrusionOk="0">
                <a:moveTo>
                  <a:pt x="5252" y="1504"/>
                </a:moveTo>
                <a:cubicBezTo>
                  <a:pt x="5300" y="1504"/>
                  <a:pt x="5350" y="1507"/>
                  <a:pt x="5400" y="1511"/>
                </a:cubicBezTo>
                <a:lnTo>
                  <a:pt x="6077" y="1577"/>
                </a:lnTo>
                <a:lnTo>
                  <a:pt x="6143" y="2254"/>
                </a:lnTo>
                <a:cubicBezTo>
                  <a:pt x="6153" y="2324"/>
                  <a:pt x="6153" y="2395"/>
                  <a:pt x="6148" y="2461"/>
                </a:cubicBezTo>
                <a:lnTo>
                  <a:pt x="5673" y="1986"/>
                </a:lnTo>
                <a:lnTo>
                  <a:pt x="5193" y="1506"/>
                </a:lnTo>
                <a:cubicBezTo>
                  <a:pt x="5212" y="1505"/>
                  <a:pt x="5232" y="1504"/>
                  <a:pt x="5252" y="1504"/>
                </a:cubicBezTo>
                <a:close/>
                <a:moveTo>
                  <a:pt x="4953" y="1534"/>
                </a:moveTo>
                <a:lnTo>
                  <a:pt x="5536" y="2117"/>
                </a:lnTo>
                <a:lnTo>
                  <a:pt x="6120" y="2701"/>
                </a:lnTo>
                <a:cubicBezTo>
                  <a:pt x="6082" y="2903"/>
                  <a:pt x="5993" y="3086"/>
                  <a:pt x="5866" y="3237"/>
                </a:cubicBezTo>
                <a:lnTo>
                  <a:pt x="5141" y="2513"/>
                </a:lnTo>
                <a:lnTo>
                  <a:pt x="4422" y="1788"/>
                </a:lnTo>
                <a:cubicBezTo>
                  <a:pt x="4572" y="1661"/>
                  <a:pt x="4751" y="1577"/>
                  <a:pt x="4953" y="1534"/>
                </a:cubicBezTo>
                <a:close/>
                <a:moveTo>
                  <a:pt x="4285" y="1925"/>
                </a:moveTo>
                <a:lnTo>
                  <a:pt x="5010" y="2644"/>
                </a:lnTo>
                <a:lnTo>
                  <a:pt x="5734" y="3369"/>
                </a:lnTo>
                <a:cubicBezTo>
                  <a:pt x="5584" y="3496"/>
                  <a:pt x="5400" y="3585"/>
                  <a:pt x="5198" y="3623"/>
                </a:cubicBezTo>
                <a:lnTo>
                  <a:pt x="4615" y="3039"/>
                </a:lnTo>
                <a:lnTo>
                  <a:pt x="4031" y="2456"/>
                </a:lnTo>
                <a:cubicBezTo>
                  <a:pt x="4074" y="2254"/>
                  <a:pt x="4158" y="2075"/>
                  <a:pt x="4285" y="1925"/>
                </a:cubicBezTo>
                <a:close/>
                <a:moveTo>
                  <a:pt x="4003" y="2696"/>
                </a:moveTo>
                <a:lnTo>
                  <a:pt x="4483" y="3176"/>
                </a:lnTo>
                <a:lnTo>
                  <a:pt x="4958" y="3651"/>
                </a:lnTo>
                <a:cubicBezTo>
                  <a:pt x="4931" y="3653"/>
                  <a:pt x="4903" y="3654"/>
                  <a:pt x="4874" y="3654"/>
                </a:cubicBezTo>
                <a:cubicBezTo>
                  <a:pt x="4834" y="3654"/>
                  <a:pt x="4792" y="3652"/>
                  <a:pt x="4751" y="3646"/>
                </a:cubicBezTo>
                <a:lnTo>
                  <a:pt x="4074" y="3580"/>
                </a:lnTo>
                <a:lnTo>
                  <a:pt x="4008" y="2903"/>
                </a:lnTo>
                <a:cubicBezTo>
                  <a:pt x="4003" y="2832"/>
                  <a:pt x="3998" y="2762"/>
                  <a:pt x="4003" y="2696"/>
                </a:cubicBezTo>
                <a:close/>
                <a:moveTo>
                  <a:pt x="2754" y="4002"/>
                </a:moveTo>
                <a:cubicBezTo>
                  <a:pt x="2803" y="4002"/>
                  <a:pt x="2853" y="4005"/>
                  <a:pt x="2902" y="4008"/>
                </a:cubicBezTo>
                <a:lnTo>
                  <a:pt x="3580" y="4074"/>
                </a:lnTo>
                <a:lnTo>
                  <a:pt x="3646" y="4752"/>
                </a:lnTo>
                <a:cubicBezTo>
                  <a:pt x="3650" y="4822"/>
                  <a:pt x="3655" y="4893"/>
                  <a:pt x="3650" y="4958"/>
                </a:cubicBezTo>
                <a:lnTo>
                  <a:pt x="3175" y="4483"/>
                </a:lnTo>
                <a:lnTo>
                  <a:pt x="2695" y="4004"/>
                </a:lnTo>
                <a:cubicBezTo>
                  <a:pt x="2715" y="4002"/>
                  <a:pt x="2734" y="4002"/>
                  <a:pt x="2754" y="4002"/>
                </a:cubicBezTo>
                <a:close/>
                <a:moveTo>
                  <a:pt x="2456" y="4032"/>
                </a:moveTo>
                <a:lnTo>
                  <a:pt x="3039" y="4615"/>
                </a:lnTo>
                <a:lnTo>
                  <a:pt x="3622" y="5198"/>
                </a:lnTo>
                <a:cubicBezTo>
                  <a:pt x="3580" y="5401"/>
                  <a:pt x="3495" y="5584"/>
                  <a:pt x="3368" y="5735"/>
                </a:cubicBezTo>
                <a:lnTo>
                  <a:pt x="2644" y="5010"/>
                </a:lnTo>
                <a:lnTo>
                  <a:pt x="1919" y="4286"/>
                </a:lnTo>
                <a:cubicBezTo>
                  <a:pt x="2075" y="4159"/>
                  <a:pt x="2253" y="4074"/>
                  <a:pt x="2456" y="4032"/>
                </a:cubicBezTo>
                <a:close/>
                <a:moveTo>
                  <a:pt x="1788" y="4422"/>
                </a:moveTo>
                <a:lnTo>
                  <a:pt x="2512" y="5142"/>
                </a:lnTo>
                <a:lnTo>
                  <a:pt x="3236" y="5866"/>
                </a:lnTo>
                <a:cubicBezTo>
                  <a:pt x="3086" y="5993"/>
                  <a:pt x="2902" y="6083"/>
                  <a:pt x="2700" y="6125"/>
                </a:cubicBezTo>
                <a:lnTo>
                  <a:pt x="2117" y="5537"/>
                </a:lnTo>
                <a:lnTo>
                  <a:pt x="1534" y="4954"/>
                </a:lnTo>
                <a:cubicBezTo>
                  <a:pt x="1576" y="4752"/>
                  <a:pt x="1661" y="4573"/>
                  <a:pt x="1788" y="4422"/>
                </a:cubicBezTo>
                <a:close/>
                <a:moveTo>
                  <a:pt x="1505" y="5194"/>
                </a:moveTo>
                <a:lnTo>
                  <a:pt x="1985" y="5673"/>
                </a:lnTo>
                <a:lnTo>
                  <a:pt x="2460" y="6149"/>
                </a:lnTo>
                <a:cubicBezTo>
                  <a:pt x="2433" y="6150"/>
                  <a:pt x="2405" y="6152"/>
                  <a:pt x="2376" y="6152"/>
                </a:cubicBezTo>
                <a:cubicBezTo>
                  <a:pt x="2336" y="6152"/>
                  <a:pt x="2295" y="6149"/>
                  <a:pt x="2253" y="6144"/>
                </a:cubicBezTo>
                <a:lnTo>
                  <a:pt x="1576" y="6078"/>
                </a:lnTo>
                <a:lnTo>
                  <a:pt x="1510" y="5401"/>
                </a:lnTo>
                <a:cubicBezTo>
                  <a:pt x="1505" y="5330"/>
                  <a:pt x="1501" y="5260"/>
                  <a:pt x="1505" y="5194"/>
                </a:cubicBezTo>
                <a:close/>
                <a:moveTo>
                  <a:pt x="6468" y="1"/>
                </a:moveTo>
                <a:lnTo>
                  <a:pt x="5932" y="53"/>
                </a:lnTo>
                <a:lnTo>
                  <a:pt x="6026" y="1031"/>
                </a:lnTo>
                <a:lnTo>
                  <a:pt x="6026" y="1031"/>
                </a:lnTo>
                <a:lnTo>
                  <a:pt x="5452" y="974"/>
                </a:lnTo>
                <a:cubicBezTo>
                  <a:pt x="5382" y="968"/>
                  <a:pt x="5312" y="964"/>
                  <a:pt x="5244" y="964"/>
                </a:cubicBezTo>
                <a:cubicBezTo>
                  <a:pt x="4748" y="964"/>
                  <a:pt x="4301" y="1142"/>
                  <a:pt x="3970" y="1473"/>
                </a:cubicBezTo>
                <a:cubicBezTo>
                  <a:pt x="3594" y="1849"/>
                  <a:pt x="3415" y="2376"/>
                  <a:pt x="3472" y="2955"/>
                </a:cubicBezTo>
                <a:lnTo>
                  <a:pt x="3495" y="3223"/>
                </a:lnTo>
                <a:lnTo>
                  <a:pt x="3528" y="3529"/>
                </a:lnTo>
                <a:lnTo>
                  <a:pt x="3528" y="3529"/>
                </a:lnTo>
                <a:lnTo>
                  <a:pt x="3222" y="3496"/>
                </a:lnTo>
                <a:lnTo>
                  <a:pt x="3222" y="3500"/>
                </a:lnTo>
                <a:lnTo>
                  <a:pt x="2954" y="3472"/>
                </a:lnTo>
                <a:cubicBezTo>
                  <a:pt x="2884" y="3465"/>
                  <a:pt x="2815" y="3462"/>
                  <a:pt x="2746" y="3462"/>
                </a:cubicBezTo>
                <a:cubicBezTo>
                  <a:pt x="2250" y="3462"/>
                  <a:pt x="1803" y="3640"/>
                  <a:pt x="1473" y="3971"/>
                </a:cubicBezTo>
                <a:cubicBezTo>
                  <a:pt x="1096" y="4347"/>
                  <a:pt x="917" y="4874"/>
                  <a:pt x="974" y="5452"/>
                </a:cubicBezTo>
                <a:lnTo>
                  <a:pt x="1030" y="6026"/>
                </a:lnTo>
                <a:lnTo>
                  <a:pt x="52" y="5932"/>
                </a:lnTo>
                <a:lnTo>
                  <a:pt x="0" y="6468"/>
                </a:lnTo>
                <a:lnTo>
                  <a:pt x="1082" y="6572"/>
                </a:lnTo>
                <a:lnTo>
                  <a:pt x="1186" y="7654"/>
                </a:lnTo>
                <a:lnTo>
                  <a:pt x="1722" y="7602"/>
                </a:lnTo>
                <a:lnTo>
                  <a:pt x="1628" y="6624"/>
                </a:lnTo>
                <a:lnTo>
                  <a:pt x="2202" y="6680"/>
                </a:lnTo>
                <a:cubicBezTo>
                  <a:pt x="2273" y="6687"/>
                  <a:pt x="2344" y="6690"/>
                  <a:pt x="2413" y="6690"/>
                </a:cubicBezTo>
                <a:cubicBezTo>
                  <a:pt x="2908" y="6690"/>
                  <a:pt x="3353" y="6516"/>
                  <a:pt x="3683" y="6186"/>
                </a:cubicBezTo>
                <a:cubicBezTo>
                  <a:pt x="4064" y="5805"/>
                  <a:pt x="4238" y="5278"/>
                  <a:pt x="4182" y="4700"/>
                </a:cubicBezTo>
                <a:lnTo>
                  <a:pt x="4158" y="4436"/>
                </a:lnTo>
                <a:lnTo>
                  <a:pt x="4125" y="4126"/>
                </a:lnTo>
                <a:lnTo>
                  <a:pt x="4436" y="4159"/>
                </a:lnTo>
                <a:lnTo>
                  <a:pt x="4699" y="4182"/>
                </a:lnTo>
                <a:cubicBezTo>
                  <a:pt x="4771" y="4189"/>
                  <a:pt x="4841" y="4193"/>
                  <a:pt x="4911" y="4193"/>
                </a:cubicBezTo>
                <a:cubicBezTo>
                  <a:pt x="5406" y="4193"/>
                  <a:pt x="5852" y="4018"/>
                  <a:pt x="6186" y="3688"/>
                </a:cubicBezTo>
                <a:cubicBezTo>
                  <a:pt x="6562" y="3307"/>
                  <a:pt x="6736" y="2781"/>
                  <a:pt x="6679" y="2202"/>
                </a:cubicBezTo>
                <a:lnTo>
                  <a:pt x="6623" y="1628"/>
                </a:lnTo>
                <a:lnTo>
                  <a:pt x="7601" y="1722"/>
                </a:lnTo>
                <a:lnTo>
                  <a:pt x="7653" y="1186"/>
                </a:lnTo>
                <a:lnTo>
                  <a:pt x="6571" y="1083"/>
                </a:lnTo>
                <a:lnTo>
                  <a:pt x="6468" y="1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51"/>
          <p:cNvSpPr/>
          <p:nvPr/>
        </p:nvSpPr>
        <p:spPr>
          <a:xfrm rot="8100000">
            <a:off x="6437299" y="1327345"/>
            <a:ext cx="297700" cy="297700"/>
          </a:xfrm>
          <a:custGeom>
            <a:avLst/>
            <a:gdLst/>
            <a:ahLst/>
            <a:cxnLst/>
            <a:rect l="l" t="t" r="r" b="b"/>
            <a:pathLst>
              <a:path w="4606" h="4606" extrusionOk="0">
                <a:moveTo>
                  <a:pt x="3124" y="904"/>
                </a:moveTo>
                <a:cubicBezTo>
                  <a:pt x="3166" y="904"/>
                  <a:pt x="3209" y="904"/>
                  <a:pt x="3251" y="908"/>
                </a:cubicBezTo>
                <a:lnTo>
                  <a:pt x="3660" y="951"/>
                </a:lnTo>
                <a:lnTo>
                  <a:pt x="3698" y="1355"/>
                </a:lnTo>
                <a:cubicBezTo>
                  <a:pt x="3703" y="1398"/>
                  <a:pt x="3703" y="1440"/>
                  <a:pt x="3703" y="1482"/>
                </a:cubicBezTo>
                <a:lnTo>
                  <a:pt x="3416" y="1195"/>
                </a:lnTo>
                <a:lnTo>
                  <a:pt x="3124" y="904"/>
                </a:lnTo>
                <a:close/>
                <a:moveTo>
                  <a:pt x="2983" y="923"/>
                </a:moveTo>
                <a:lnTo>
                  <a:pt x="3336" y="1275"/>
                </a:lnTo>
                <a:lnTo>
                  <a:pt x="3684" y="1623"/>
                </a:lnTo>
                <a:cubicBezTo>
                  <a:pt x="3660" y="1746"/>
                  <a:pt x="3609" y="1854"/>
                  <a:pt x="3529" y="1948"/>
                </a:cubicBezTo>
                <a:lnTo>
                  <a:pt x="3096" y="1511"/>
                </a:lnTo>
                <a:lnTo>
                  <a:pt x="2658" y="1078"/>
                </a:lnTo>
                <a:cubicBezTo>
                  <a:pt x="2752" y="998"/>
                  <a:pt x="2861" y="946"/>
                  <a:pt x="2983" y="923"/>
                </a:cubicBezTo>
                <a:close/>
                <a:moveTo>
                  <a:pt x="2578" y="1158"/>
                </a:moveTo>
                <a:lnTo>
                  <a:pt x="3016" y="1591"/>
                </a:lnTo>
                <a:lnTo>
                  <a:pt x="3449" y="2028"/>
                </a:lnTo>
                <a:cubicBezTo>
                  <a:pt x="3359" y="2103"/>
                  <a:pt x="3251" y="2155"/>
                  <a:pt x="3129" y="2183"/>
                </a:cubicBezTo>
                <a:lnTo>
                  <a:pt x="2776" y="1830"/>
                </a:lnTo>
                <a:lnTo>
                  <a:pt x="2428" y="1478"/>
                </a:lnTo>
                <a:cubicBezTo>
                  <a:pt x="2451" y="1355"/>
                  <a:pt x="2503" y="1247"/>
                  <a:pt x="2578" y="1158"/>
                </a:cubicBezTo>
                <a:close/>
                <a:moveTo>
                  <a:pt x="2409" y="1623"/>
                </a:moveTo>
                <a:lnTo>
                  <a:pt x="2696" y="1910"/>
                </a:lnTo>
                <a:lnTo>
                  <a:pt x="2988" y="2197"/>
                </a:lnTo>
                <a:cubicBezTo>
                  <a:pt x="2945" y="2197"/>
                  <a:pt x="2903" y="2197"/>
                  <a:pt x="2861" y="2193"/>
                </a:cubicBezTo>
                <a:lnTo>
                  <a:pt x="2451" y="2155"/>
                </a:lnTo>
                <a:lnTo>
                  <a:pt x="2414" y="1746"/>
                </a:lnTo>
                <a:cubicBezTo>
                  <a:pt x="2409" y="1703"/>
                  <a:pt x="2409" y="1661"/>
                  <a:pt x="2409" y="1623"/>
                </a:cubicBezTo>
                <a:close/>
                <a:moveTo>
                  <a:pt x="1624" y="2409"/>
                </a:moveTo>
                <a:cubicBezTo>
                  <a:pt x="1666" y="2409"/>
                  <a:pt x="1704" y="2409"/>
                  <a:pt x="1751" y="2414"/>
                </a:cubicBezTo>
                <a:lnTo>
                  <a:pt x="2155" y="2451"/>
                </a:lnTo>
                <a:lnTo>
                  <a:pt x="2193" y="2861"/>
                </a:lnTo>
                <a:cubicBezTo>
                  <a:pt x="2197" y="2903"/>
                  <a:pt x="2202" y="2945"/>
                  <a:pt x="2197" y="2983"/>
                </a:cubicBezTo>
                <a:lnTo>
                  <a:pt x="1911" y="2696"/>
                </a:lnTo>
                <a:lnTo>
                  <a:pt x="1624" y="2409"/>
                </a:lnTo>
                <a:close/>
                <a:moveTo>
                  <a:pt x="1478" y="2428"/>
                </a:moveTo>
                <a:lnTo>
                  <a:pt x="1831" y="2776"/>
                </a:lnTo>
                <a:lnTo>
                  <a:pt x="2183" y="3129"/>
                </a:lnTo>
                <a:cubicBezTo>
                  <a:pt x="2155" y="3251"/>
                  <a:pt x="2103" y="3359"/>
                  <a:pt x="2028" y="3448"/>
                </a:cubicBezTo>
                <a:lnTo>
                  <a:pt x="1591" y="3016"/>
                </a:lnTo>
                <a:lnTo>
                  <a:pt x="1158" y="2578"/>
                </a:lnTo>
                <a:cubicBezTo>
                  <a:pt x="1247" y="2503"/>
                  <a:pt x="1355" y="2451"/>
                  <a:pt x="1478" y="2428"/>
                </a:cubicBezTo>
                <a:close/>
                <a:moveTo>
                  <a:pt x="1078" y="2658"/>
                </a:moveTo>
                <a:lnTo>
                  <a:pt x="1511" y="3096"/>
                </a:lnTo>
                <a:lnTo>
                  <a:pt x="1948" y="3528"/>
                </a:lnTo>
                <a:cubicBezTo>
                  <a:pt x="1859" y="3608"/>
                  <a:pt x="1746" y="3660"/>
                  <a:pt x="1628" y="3684"/>
                </a:cubicBezTo>
                <a:lnTo>
                  <a:pt x="1276" y="3331"/>
                </a:lnTo>
                <a:lnTo>
                  <a:pt x="923" y="2983"/>
                </a:lnTo>
                <a:cubicBezTo>
                  <a:pt x="946" y="2861"/>
                  <a:pt x="1003" y="2752"/>
                  <a:pt x="1078" y="2658"/>
                </a:cubicBezTo>
                <a:close/>
                <a:moveTo>
                  <a:pt x="909" y="3124"/>
                </a:moveTo>
                <a:lnTo>
                  <a:pt x="1196" y="3411"/>
                </a:lnTo>
                <a:lnTo>
                  <a:pt x="1482" y="3702"/>
                </a:lnTo>
                <a:cubicBezTo>
                  <a:pt x="1440" y="3702"/>
                  <a:pt x="1398" y="3702"/>
                  <a:pt x="1355" y="3698"/>
                </a:cubicBezTo>
                <a:lnTo>
                  <a:pt x="951" y="3655"/>
                </a:lnTo>
                <a:lnTo>
                  <a:pt x="909" y="3251"/>
                </a:lnTo>
                <a:cubicBezTo>
                  <a:pt x="904" y="3209"/>
                  <a:pt x="904" y="3166"/>
                  <a:pt x="909" y="3124"/>
                </a:cubicBezTo>
                <a:close/>
                <a:moveTo>
                  <a:pt x="3891" y="1"/>
                </a:moveTo>
                <a:lnTo>
                  <a:pt x="3571" y="34"/>
                </a:lnTo>
                <a:lnTo>
                  <a:pt x="3627" y="622"/>
                </a:lnTo>
                <a:lnTo>
                  <a:pt x="3284" y="589"/>
                </a:lnTo>
                <a:cubicBezTo>
                  <a:pt x="3238" y="584"/>
                  <a:pt x="3192" y="581"/>
                  <a:pt x="3148" y="581"/>
                </a:cubicBezTo>
                <a:cubicBezTo>
                  <a:pt x="2850" y="581"/>
                  <a:pt x="2587" y="689"/>
                  <a:pt x="2390" y="885"/>
                </a:cubicBezTo>
                <a:cubicBezTo>
                  <a:pt x="2165" y="1111"/>
                  <a:pt x="2056" y="1431"/>
                  <a:pt x="2089" y="1779"/>
                </a:cubicBezTo>
                <a:lnTo>
                  <a:pt x="2103" y="1939"/>
                </a:lnTo>
                <a:lnTo>
                  <a:pt x="2122" y="2122"/>
                </a:lnTo>
                <a:lnTo>
                  <a:pt x="2122" y="2122"/>
                </a:lnTo>
                <a:lnTo>
                  <a:pt x="1939" y="2103"/>
                </a:lnTo>
                <a:lnTo>
                  <a:pt x="1779" y="2089"/>
                </a:lnTo>
                <a:cubicBezTo>
                  <a:pt x="1737" y="2085"/>
                  <a:pt x="1695" y="2083"/>
                  <a:pt x="1654" y="2083"/>
                </a:cubicBezTo>
                <a:cubicBezTo>
                  <a:pt x="1355" y="2083"/>
                  <a:pt x="1084" y="2188"/>
                  <a:pt x="885" y="2390"/>
                </a:cubicBezTo>
                <a:cubicBezTo>
                  <a:pt x="659" y="2616"/>
                  <a:pt x="551" y="2931"/>
                  <a:pt x="589" y="3284"/>
                </a:cubicBezTo>
                <a:lnTo>
                  <a:pt x="622" y="3627"/>
                </a:lnTo>
                <a:lnTo>
                  <a:pt x="34" y="3571"/>
                </a:lnTo>
                <a:lnTo>
                  <a:pt x="1" y="3891"/>
                </a:lnTo>
                <a:lnTo>
                  <a:pt x="655" y="3956"/>
                </a:lnTo>
                <a:lnTo>
                  <a:pt x="716" y="4606"/>
                </a:lnTo>
                <a:lnTo>
                  <a:pt x="1040" y="4573"/>
                </a:lnTo>
                <a:lnTo>
                  <a:pt x="979" y="3985"/>
                </a:lnTo>
                <a:lnTo>
                  <a:pt x="1327" y="4022"/>
                </a:lnTo>
                <a:cubicBezTo>
                  <a:pt x="1368" y="4026"/>
                  <a:pt x="1409" y="4028"/>
                  <a:pt x="1449" y="4028"/>
                </a:cubicBezTo>
                <a:cubicBezTo>
                  <a:pt x="1748" y="4028"/>
                  <a:pt x="2018" y="3920"/>
                  <a:pt x="2221" y="3721"/>
                </a:cubicBezTo>
                <a:cubicBezTo>
                  <a:pt x="2447" y="3496"/>
                  <a:pt x="2550" y="3176"/>
                  <a:pt x="2517" y="2828"/>
                </a:cubicBezTo>
                <a:lnTo>
                  <a:pt x="2503" y="2668"/>
                </a:lnTo>
                <a:lnTo>
                  <a:pt x="2484" y="2484"/>
                </a:lnTo>
                <a:lnTo>
                  <a:pt x="2668" y="2503"/>
                </a:lnTo>
                <a:lnTo>
                  <a:pt x="2828" y="2517"/>
                </a:lnTo>
                <a:cubicBezTo>
                  <a:pt x="2870" y="2521"/>
                  <a:pt x="2912" y="2523"/>
                  <a:pt x="2953" y="2523"/>
                </a:cubicBezTo>
                <a:cubicBezTo>
                  <a:pt x="3252" y="2523"/>
                  <a:pt x="3523" y="2419"/>
                  <a:pt x="3721" y="2216"/>
                </a:cubicBezTo>
                <a:cubicBezTo>
                  <a:pt x="3947" y="1990"/>
                  <a:pt x="4055" y="1675"/>
                  <a:pt x="4022" y="1322"/>
                </a:cubicBezTo>
                <a:lnTo>
                  <a:pt x="3990" y="979"/>
                </a:lnTo>
                <a:lnTo>
                  <a:pt x="4573" y="1035"/>
                </a:lnTo>
                <a:lnTo>
                  <a:pt x="4606" y="716"/>
                </a:lnTo>
                <a:lnTo>
                  <a:pt x="3957" y="650"/>
                </a:lnTo>
                <a:lnTo>
                  <a:pt x="3891" y="1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51"/>
          <p:cNvSpPr/>
          <p:nvPr/>
        </p:nvSpPr>
        <p:spPr>
          <a:xfrm rot="8100000">
            <a:off x="7547414" y="1463317"/>
            <a:ext cx="297700" cy="297700"/>
          </a:xfrm>
          <a:custGeom>
            <a:avLst/>
            <a:gdLst/>
            <a:ahLst/>
            <a:cxnLst/>
            <a:rect l="l" t="t" r="r" b="b"/>
            <a:pathLst>
              <a:path w="4606" h="4606" extrusionOk="0">
                <a:moveTo>
                  <a:pt x="3123" y="904"/>
                </a:moveTo>
                <a:cubicBezTo>
                  <a:pt x="3166" y="904"/>
                  <a:pt x="3208" y="904"/>
                  <a:pt x="3250" y="909"/>
                </a:cubicBezTo>
                <a:lnTo>
                  <a:pt x="3660" y="946"/>
                </a:lnTo>
                <a:lnTo>
                  <a:pt x="3697" y="1356"/>
                </a:lnTo>
                <a:cubicBezTo>
                  <a:pt x="3702" y="1398"/>
                  <a:pt x="3702" y="1440"/>
                  <a:pt x="3702" y="1483"/>
                </a:cubicBezTo>
                <a:lnTo>
                  <a:pt x="3415" y="1191"/>
                </a:lnTo>
                <a:lnTo>
                  <a:pt x="3123" y="904"/>
                </a:lnTo>
                <a:close/>
                <a:moveTo>
                  <a:pt x="2982" y="923"/>
                </a:moveTo>
                <a:lnTo>
                  <a:pt x="3330" y="1271"/>
                </a:lnTo>
                <a:lnTo>
                  <a:pt x="3683" y="1624"/>
                </a:lnTo>
                <a:cubicBezTo>
                  <a:pt x="3660" y="1746"/>
                  <a:pt x="3608" y="1854"/>
                  <a:pt x="3528" y="1944"/>
                </a:cubicBezTo>
                <a:lnTo>
                  <a:pt x="3095" y="1511"/>
                </a:lnTo>
                <a:lnTo>
                  <a:pt x="2658" y="1073"/>
                </a:lnTo>
                <a:cubicBezTo>
                  <a:pt x="2752" y="998"/>
                  <a:pt x="2860" y="946"/>
                  <a:pt x="2982" y="923"/>
                </a:cubicBezTo>
                <a:close/>
                <a:moveTo>
                  <a:pt x="2578" y="1153"/>
                </a:moveTo>
                <a:lnTo>
                  <a:pt x="3015" y="1591"/>
                </a:lnTo>
                <a:lnTo>
                  <a:pt x="3448" y="2024"/>
                </a:lnTo>
                <a:cubicBezTo>
                  <a:pt x="3359" y="2103"/>
                  <a:pt x="3250" y="2155"/>
                  <a:pt x="3128" y="2179"/>
                </a:cubicBezTo>
                <a:lnTo>
                  <a:pt x="2775" y="1826"/>
                </a:lnTo>
                <a:lnTo>
                  <a:pt x="2427" y="1478"/>
                </a:lnTo>
                <a:cubicBezTo>
                  <a:pt x="2451" y="1356"/>
                  <a:pt x="2503" y="1247"/>
                  <a:pt x="2578" y="1153"/>
                </a:cubicBezTo>
                <a:close/>
                <a:moveTo>
                  <a:pt x="2408" y="1619"/>
                </a:moveTo>
                <a:lnTo>
                  <a:pt x="2695" y="1911"/>
                </a:lnTo>
                <a:lnTo>
                  <a:pt x="2987" y="2198"/>
                </a:lnTo>
                <a:cubicBezTo>
                  <a:pt x="2945" y="2198"/>
                  <a:pt x="2902" y="2198"/>
                  <a:pt x="2860" y="2193"/>
                </a:cubicBezTo>
                <a:lnTo>
                  <a:pt x="2451" y="2155"/>
                </a:lnTo>
                <a:lnTo>
                  <a:pt x="2413" y="1746"/>
                </a:lnTo>
                <a:cubicBezTo>
                  <a:pt x="2408" y="1704"/>
                  <a:pt x="2408" y="1661"/>
                  <a:pt x="2408" y="1619"/>
                </a:cubicBezTo>
                <a:close/>
                <a:moveTo>
                  <a:pt x="1682" y="2406"/>
                </a:moveTo>
                <a:cubicBezTo>
                  <a:pt x="1703" y="2406"/>
                  <a:pt x="1724" y="2407"/>
                  <a:pt x="1745" y="2409"/>
                </a:cubicBezTo>
                <a:lnTo>
                  <a:pt x="2154" y="2452"/>
                </a:lnTo>
                <a:lnTo>
                  <a:pt x="2192" y="2856"/>
                </a:lnTo>
                <a:cubicBezTo>
                  <a:pt x="2197" y="2898"/>
                  <a:pt x="2202" y="2941"/>
                  <a:pt x="2197" y="2983"/>
                </a:cubicBezTo>
                <a:lnTo>
                  <a:pt x="1910" y="2696"/>
                </a:lnTo>
                <a:lnTo>
                  <a:pt x="1623" y="2409"/>
                </a:lnTo>
                <a:cubicBezTo>
                  <a:pt x="1642" y="2407"/>
                  <a:pt x="1662" y="2406"/>
                  <a:pt x="1682" y="2406"/>
                </a:cubicBezTo>
                <a:close/>
                <a:moveTo>
                  <a:pt x="1477" y="2423"/>
                </a:moveTo>
                <a:lnTo>
                  <a:pt x="1830" y="2776"/>
                </a:lnTo>
                <a:lnTo>
                  <a:pt x="2183" y="3129"/>
                </a:lnTo>
                <a:cubicBezTo>
                  <a:pt x="2154" y="3246"/>
                  <a:pt x="2103" y="3359"/>
                  <a:pt x="2027" y="3449"/>
                </a:cubicBezTo>
                <a:lnTo>
                  <a:pt x="1590" y="3011"/>
                </a:lnTo>
                <a:lnTo>
                  <a:pt x="1157" y="2579"/>
                </a:lnTo>
                <a:cubicBezTo>
                  <a:pt x="1247" y="2503"/>
                  <a:pt x="1355" y="2452"/>
                  <a:pt x="1477" y="2423"/>
                </a:cubicBezTo>
                <a:close/>
                <a:moveTo>
                  <a:pt x="1077" y="2659"/>
                </a:moveTo>
                <a:lnTo>
                  <a:pt x="1510" y="3091"/>
                </a:lnTo>
                <a:lnTo>
                  <a:pt x="1948" y="3529"/>
                </a:lnTo>
                <a:cubicBezTo>
                  <a:pt x="1858" y="3604"/>
                  <a:pt x="1745" y="3656"/>
                  <a:pt x="1628" y="3684"/>
                </a:cubicBezTo>
                <a:lnTo>
                  <a:pt x="1275" y="3331"/>
                </a:lnTo>
                <a:lnTo>
                  <a:pt x="922" y="2978"/>
                </a:lnTo>
                <a:cubicBezTo>
                  <a:pt x="946" y="2856"/>
                  <a:pt x="1002" y="2748"/>
                  <a:pt x="1077" y="2659"/>
                </a:cubicBezTo>
                <a:close/>
                <a:moveTo>
                  <a:pt x="903" y="3124"/>
                </a:moveTo>
                <a:lnTo>
                  <a:pt x="1195" y="3411"/>
                </a:lnTo>
                <a:lnTo>
                  <a:pt x="1482" y="3698"/>
                </a:lnTo>
                <a:cubicBezTo>
                  <a:pt x="1468" y="3700"/>
                  <a:pt x="1454" y="3700"/>
                  <a:pt x="1440" y="3700"/>
                </a:cubicBezTo>
                <a:cubicBezTo>
                  <a:pt x="1411" y="3700"/>
                  <a:pt x="1383" y="3698"/>
                  <a:pt x="1355" y="3698"/>
                </a:cubicBezTo>
                <a:lnTo>
                  <a:pt x="950" y="3656"/>
                </a:lnTo>
                <a:lnTo>
                  <a:pt x="908" y="3251"/>
                </a:lnTo>
                <a:cubicBezTo>
                  <a:pt x="903" y="3204"/>
                  <a:pt x="903" y="3167"/>
                  <a:pt x="903" y="3124"/>
                </a:cubicBezTo>
                <a:close/>
                <a:moveTo>
                  <a:pt x="3890" y="1"/>
                </a:moveTo>
                <a:lnTo>
                  <a:pt x="3570" y="29"/>
                </a:lnTo>
                <a:lnTo>
                  <a:pt x="3627" y="617"/>
                </a:lnTo>
                <a:lnTo>
                  <a:pt x="3283" y="584"/>
                </a:lnTo>
                <a:cubicBezTo>
                  <a:pt x="3242" y="580"/>
                  <a:pt x="3201" y="578"/>
                  <a:pt x="3160" y="578"/>
                </a:cubicBezTo>
                <a:cubicBezTo>
                  <a:pt x="2858" y="578"/>
                  <a:pt x="2589" y="686"/>
                  <a:pt x="2390" y="885"/>
                </a:cubicBezTo>
                <a:cubicBezTo>
                  <a:pt x="2164" y="1111"/>
                  <a:pt x="2056" y="1426"/>
                  <a:pt x="2089" y="1779"/>
                </a:cubicBezTo>
                <a:lnTo>
                  <a:pt x="2103" y="1939"/>
                </a:lnTo>
                <a:lnTo>
                  <a:pt x="2122" y="2122"/>
                </a:lnTo>
                <a:lnTo>
                  <a:pt x="2122" y="2122"/>
                </a:lnTo>
                <a:lnTo>
                  <a:pt x="1938" y="2103"/>
                </a:lnTo>
                <a:lnTo>
                  <a:pt x="1778" y="2089"/>
                </a:lnTo>
                <a:cubicBezTo>
                  <a:pt x="1736" y="2085"/>
                  <a:pt x="1694" y="2083"/>
                  <a:pt x="1653" y="2083"/>
                </a:cubicBezTo>
                <a:cubicBezTo>
                  <a:pt x="1354" y="2083"/>
                  <a:pt x="1083" y="2187"/>
                  <a:pt x="885" y="2386"/>
                </a:cubicBezTo>
                <a:cubicBezTo>
                  <a:pt x="659" y="2611"/>
                  <a:pt x="551" y="2931"/>
                  <a:pt x="588" y="3279"/>
                </a:cubicBezTo>
                <a:lnTo>
                  <a:pt x="621" y="3623"/>
                </a:lnTo>
                <a:lnTo>
                  <a:pt x="33" y="3566"/>
                </a:lnTo>
                <a:lnTo>
                  <a:pt x="0" y="3891"/>
                </a:lnTo>
                <a:lnTo>
                  <a:pt x="649" y="3952"/>
                </a:lnTo>
                <a:lnTo>
                  <a:pt x="715" y="4606"/>
                </a:lnTo>
                <a:lnTo>
                  <a:pt x="1040" y="4573"/>
                </a:lnTo>
                <a:lnTo>
                  <a:pt x="979" y="3985"/>
                </a:lnTo>
                <a:lnTo>
                  <a:pt x="1327" y="4018"/>
                </a:lnTo>
                <a:cubicBezTo>
                  <a:pt x="1369" y="4022"/>
                  <a:pt x="1411" y="4024"/>
                  <a:pt x="1452" y="4024"/>
                </a:cubicBezTo>
                <a:cubicBezTo>
                  <a:pt x="1750" y="4024"/>
                  <a:pt x="2018" y="3920"/>
                  <a:pt x="2220" y="3722"/>
                </a:cubicBezTo>
                <a:cubicBezTo>
                  <a:pt x="2446" y="3491"/>
                  <a:pt x="2550" y="3176"/>
                  <a:pt x="2517" y="2828"/>
                </a:cubicBezTo>
                <a:lnTo>
                  <a:pt x="2503" y="2668"/>
                </a:lnTo>
                <a:lnTo>
                  <a:pt x="2484" y="2484"/>
                </a:lnTo>
                <a:lnTo>
                  <a:pt x="2667" y="2499"/>
                </a:lnTo>
                <a:lnTo>
                  <a:pt x="2827" y="2517"/>
                </a:lnTo>
                <a:cubicBezTo>
                  <a:pt x="2868" y="2521"/>
                  <a:pt x="2909" y="2523"/>
                  <a:pt x="2949" y="2523"/>
                </a:cubicBezTo>
                <a:cubicBezTo>
                  <a:pt x="3249" y="2523"/>
                  <a:pt x="3522" y="2416"/>
                  <a:pt x="3721" y="2216"/>
                </a:cubicBezTo>
                <a:cubicBezTo>
                  <a:pt x="3947" y="1991"/>
                  <a:pt x="4055" y="1671"/>
                  <a:pt x="4022" y="1323"/>
                </a:cubicBezTo>
                <a:lnTo>
                  <a:pt x="3989" y="979"/>
                </a:lnTo>
                <a:lnTo>
                  <a:pt x="4572" y="1036"/>
                </a:lnTo>
                <a:lnTo>
                  <a:pt x="4605" y="711"/>
                </a:lnTo>
                <a:lnTo>
                  <a:pt x="3956" y="650"/>
                </a:lnTo>
                <a:lnTo>
                  <a:pt x="3890" y="1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51"/>
          <p:cNvSpPr/>
          <p:nvPr/>
        </p:nvSpPr>
        <p:spPr>
          <a:xfrm rot="8100000">
            <a:off x="7713582" y="561694"/>
            <a:ext cx="297700" cy="297700"/>
          </a:xfrm>
          <a:custGeom>
            <a:avLst/>
            <a:gdLst/>
            <a:ahLst/>
            <a:cxnLst/>
            <a:rect l="l" t="t" r="r" b="b"/>
            <a:pathLst>
              <a:path w="4606" h="4606" extrusionOk="0">
                <a:moveTo>
                  <a:pt x="3123" y="903"/>
                </a:moveTo>
                <a:cubicBezTo>
                  <a:pt x="3161" y="903"/>
                  <a:pt x="3203" y="903"/>
                  <a:pt x="3246" y="908"/>
                </a:cubicBezTo>
                <a:lnTo>
                  <a:pt x="3655" y="946"/>
                </a:lnTo>
                <a:lnTo>
                  <a:pt x="3693" y="1355"/>
                </a:lnTo>
                <a:cubicBezTo>
                  <a:pt x="3697" y="1397"/>
                  <a:pt x="3702" y="1440"/>
                  <a:pt x="3697" y="1477"/>
                </a:cubicBezTo>
                <a:lnTo>
                  <a:pt x="3410" y="1190"/>
                </a:lnTo>
                <a:lnTo>
                  <a:pt x="3123" y="903"/>
                </a:lnTo>
                <a:close/>
                <a:moveTo>
                  <a:pt x="2978" y="922"/>
                </a:moveTo>
                <a:lnTo>
                  <a:pt x="3330" y="1270"/>
                </a:lnTo>
                <a:lnTo>
                  <a:pt x="3683" y="1623"/>
                </a:lnTo>
                <a:cubicBezTo>
                  <a:pt x="3655" y="1745"/>
                  <a:pt x="3603" y="1853"/>
                  <a:pt x="3528" y="1943"/>
                </a:cubicBezTo>
                <a:lnTo>
                  <a:pt x="3091" y="1510"/>
                </a:lnTo>
                <a:lnTo>
                  <a:pt x="2658" y="1073"/>
                </a:lnTo>
                <a:cubicBezTo>
                  <a:pt x="2747" y="997"/>
                  <a:pt x="2855" y="946"/>
                  <a:pt x="2978" y="922"/>
                </a:cubicBezTo>
                <a:close/>
                <a:moveTo>
                  <a:pt x="2578" y="1153"/>
                </a:moveTo>
                <a:lnTo>
                  <a:pt x="3011" y="1590"/>
                </a:lnTo>
                <a:lnTo>
                  <a:pt x="3448" y="2023"/>
                </a:lnTo>
                <a:cubicBezTo>
                  <a:pt x="3359" y="2103"/>
                  <a:pt x="3246" y="2154"/>
                  <a:pt x="3123" y="2178"/>
                </a:cubicBezTo>
                <a:lnTo>
                  <a:pt x="2775" y="1825"/>
                </a:lnTo>
                <a:lnTo>
                  <a:pt x="2423" y="1477"/>
                </a:lnTo>
                <a:cubicBezTo>
                  <a:pt x="2446" y="1355"/>
                  <a:pt x="2503" y="1247"/>
                  <a:pt x="2578" y="1153"/>
                </a:cubicBezTo>
                <a:close/>
                <a:moveTo>
                  <a:pt x="2404" y="1618"/>
                </a:moveTo>
                <a:lnTo>
                  <a:pt x="2695" y="1905"/>
                </a:lnTo>
                <a:lnTo>
                  <a:pt x="2982" y="2197"/>
                </a:lnTo>
                <a:cubicBezTo>
                  <a:pt x="2940" y="2197"/>
                  <a:pt x="2898" y="2197"/>
                  <a:pt x="2855" y="2192"/>
                </a:cubicBezTo>
                <a:lnTo>
                  <a:pt x="2451" y="2154"/>
                </a:lnTo>
                <a:lnTo>
                  <a:pt x="2409" y="1745"/>
                </a:lnTo>
                <a:cubicBezTo>
                  <a:pt x="2404" y="1703"/>
                  <a:pt x="2404" y="1661"/>
                  <a:pt x="2404" y="1618"/>
                </a:cubicBezTo>
                <a:close/>
                <a:moveTo>
                  <a:pt x="1682" y="2405"/>
                </a:moveTo>
                <a:cubicBezTo>
                  <a:pt x="1703" y="2405"/>
                  <a:pt x="1724" y="2406"/>
                  <a:pt x="1745" y="2408"/>
                </a:cubicBezTo>
                <a:lnTo>
                  <a:pt x="2150" y="2451"/>
                </a:lnTo>
                <a:lnTo>
                  <a:pt x="2192" y="2855"/>
                </a:lnTo>
                <a:cubicBezTo>
                  <a:pt x="2197" y="2898"/>
                  <a:pt x="2197" y="2940"/>
                  <a:pt x="2197" y="2982"/>
                </a:cubicBezTo>
                <a:lnTo>
                  <a:pt x="1905" y="2695"/>
                </a:lnTo>
                <a:lnTo>
                  <a:pt x="1618" y="2408"/>
                </a:lnTo>
                <a:cubicBezTo>
                  <a:pt x="1639" y="2406"/>
                  <a:pt x="1661" y="2405"/>
                  <a:pt x="1682" y="2405"/>
                </a:cubicBezTo>
                <a:close/>
                <a:moveTo>
                  <a:pt x="1477" y="2423"/>
                </a:moveTo>
                <a:lnTo>
                  <a:pt x="1825" y="2775"/>
                </a:lnTo>
                <a:lnTo>
                  <a:pt x="2178" y="3128"/>
                </a:lnTo>
                <a:cubicBezTo>
                  <a:pt x="2155" y="3246"/>
                  <a:pt x="2103" y="3359"/>
                  <a:pt x="2023" y="3448"/>
                </a:cubicBezTo>
                <a:lnTo>
                  <a:pt x="1590" y="3011"/>
                </a:lnTo>
                <a:lnTo>
                  <a:pt x="1153" y="2578"/>
                </a:lnTo>
                <a:cubicBezTo>
                  <a:pt x="1247" y="2503"/>
                  <a:pt x="1355" y="2446"/>
                  <a:pt x="1477" y="2423"/>
                </a:cubicBezTo>
                <a:close/>
                <a:moveTo>
                  <a:pt x="1073" y="2658"/>
                </a:moveTo>
                <a:lnTo>
                  <a:pt x="1510" y="3091"/>
                </a:lnTo>
                <a:lnTo>
                  <a:pt x="1943" y="3528"/>
                </a:lnTo>
                <a:cubicBezTo>
                  <a:pt x="1853" y="3603"/>
                  <a:pt x="1745" y="3655"/>
                  <a:pt x="1623" y="3683"/>
                </a:cubicBezTo>
                <a:lnTo>
                  <a:pt x="1270" y="3330"/>
                </a:lnTo>
                <a:lnTo>
                  <a:pt x="917" y="2978"/>
                </a:lnTo>
                <a:cubicBezTo>
                  <a:pt x="946" y="2855"/>
                  <a:pt x="997" y="2747"/>
                  <a:pt x="1073" y="2658"/>
                </a:cubicBezTo>
                <a:close/>
                <a:moveTo>
                  <a:pt x="903" y="3123"/>
                </a:moveTo>
                <a:lnTo>
                  <a:pt x="1190" y="3410"/>
                </a:lnTo>
                <a:lnTo>
                  <a:pt x="1477" y="3697"/>
                </a:lnTo>
                <a:cubicBezTo>
                  <a:pt x="1466" y="3699"/>
                  <a:pt x="1455" y="3699"/>
                  <a:pt x="1443" y="3699"/>
                </a:cubicBezTo>
                <a:cubicBezTo>
                  <a:pt x="1415" y="3699"/>
                  <a:pt x="1385" y="3696"/>
                  <a:pt x="1355" y="3693"/>
                </a:cubicBezTo>
                <a:lnTo>
                  <a:pt x="946" y="3655"/>
                </a:lnTo>
                <a:lnTo>
                  <a:pt x="908" y="3250"/>
                </a:lnTo>
                <a:cubicBezTo>
                  <a:pt x="903" y="3203"/>
                  <a:pt x="903" y="3166"/>
                  <a:pt x="903" y="3123"/>
                </a:cubicBezTo>
                <a:close/>
                <a:moveTo>
                  <a:pt x="3890" y="0"/>
                </a:moveTo>
                <a:lnTo>
                  <a:pt x="3566" y="28"/>
                </a:lnTo>
                <a:lnTo>
                  <a:pt x="3622" y="616"/>
                </a:lnTo>
                <a:lnTo>
                  <a:pt x="3279" y="583"/>
                </a:lnTo>
                <a:cubicBezTo>
                  <a:pt x="3237" y="579"/>
                  <a:pt x="3195" y="577"/>
                  <a:pt x="3154" y="577"/>
                </a:cubicBezTo>
                <a:cubicBezTo>
                  <a:pt x="2854" y="577"/>
                  <a:pt x="2583" y="682"/>
                  <a:pt x="2385" y="884"/>
                </a:cubicBezTo>
                <a:cubicBezTo>
                  <a:pt x="2159" y="1110"/>
                  <a:pt x="2051" y="1425"/>
                  <a:pt x="2089" y="1778"/>
                </a:cubicBezTo>
                <a:lnTo>
                  <a:pt x="2103" y="1938"/>
                </a:lnTo>
                <a:lnTo>
                  <a:pt x="2122" y="2122"/>
                </a:lnTo>
                <a:lnTo>
                  <a:pt x="2122" y="2122"/>
                </a:lnTo>
                <a:lnTo>
                  <a:pt x="1933" y="2103"/>
                </a:lnTo>
                <a:lnTo>
                  <a:pt x="1778" y="2089"/>
                </a:lnTo>
                <a:cubicBezTo>
                  <a:pt x="1732" y="2084"/>
                  <a:pt x="1687" y="2081"/>
                  <a:pt x="1642" y="2081"/>
                </a:cubicBezTo>
                <a:cubicBezTo>
                  <a:pt x="1345" y="2081"/>
                  <a:pt x="1081" y="2189"/>
                  <a:pt x="885" y="2385"/>
                </a:cubicBezTo>
                <a:cubicBezTo>
                  <a:pt x="654" y="2611"/>
                  <a:pt x="551" y="2931"/>
                  <a:pt x="583" y="3279"/>
                </a:cubicBezTo>
                <a:lnTo>
                  <a:pt x="616" y="3622"/>
                </a:lnTo>
                <a:lnTo>
                  <a:pt x="28" y="3566"/>
                </a:lnTo>
                <a:lnTo>
                  <a:pt x="0" y="3890"/>
                </a:lnTo>
                <a:lnTo>
                  <a:pt x="649" y="3951"/>
                </a:lnTo>
                <a:lnTo>
                  <a:pt x="710" y="4605"/>
                </a:lnTo>
                <a:lnTo>
                  <a:pt x="1035" y="4572"/>
                </a:lnTo>
                <a:lnTo>
                  <a:pt x="979" y="3984"/>
                </a:lnTo>
                <a:lnTo>
                  <a:pt x="1322" y="4017"/>
                </a:lnTo>
                <a:cubicBezTo>
                  <a:pt x="1364" y="4021"/>
                  <a:pt x="1406" y="4023"/>
                  <a:pt x="1447" y="4023"/>
                </a:cubicBezTo>
                <a:cubicBezTo>
                  <a:pt x="1746" y="4023"/>
                  <a:pt x="2017" y="3919"/>
                  <a:pt x="2216" y="3721"/>
                </a:cubicBezTo>
                <a:cubicBezTo>
                  <a:pt x="2441" y="3490"/>
                  <a:pt x="2550" y="3175"/>
                  <a:pt x="2517" y="2827"/>
                </a:cubicBezTo>
                <a:lnTo>
                  <a:pt x="2498" y="2667"/>
                </a:lnTo>
                <a:lnTo>
                  <a:pt x="2479" y="2479"/>
                </a:lnTo>
                <a:lnTo>
                  <a:pt x="2667" y="2498"/>
                </a:lnTo>
                <a:lnTo>
                  <a:pt x="2827" y="2517"/>
                </a:lnTo>
                <a:cubicBezTo>
                  <a:pt x="2868" y="2521"/>
                  <a:pt x="2909" y="2522"/>
                  <a:pt x="2949" y="2522"/>
                </a:cubicBezTo>
                <a:cubicBezTo>
                  <a:pt x="3248" y="2522"/>
                  <a:pt x="3518" y="2415"/>
                  <a:pt x="3721" y="2216"/>
                </a:cubicBezTo>
                <a:cubicBezTo>
                  <a:pt x="3947" y="1990"/>
                  <a:pt x="4050" y="1670"/>
                  <a:pt x="4017" y="1322"/>
                </a:cubicBezTo>
                <a:lnTo>
                  <a:pt x="3984" y="979"/>
                </a:lnTo>
                <a:lnTo>
                  <a:pt x="3984" y="979"/>
                </a:lnTo>
                <a:lnTo>
                  <a:pt x="4572" y="1035"/>
                </a:lnTo>
                <a:lnTo>
                  <a:pt x="4605" y="710"/>
                </a:lnTo>
                <a:lnTo>
                  <a:pt x="3951" y="649"/>
                </a:lnTo>
                <a:lnTo>
                  <a:pt x="3890" y="0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51"/>
          <p:cNvSpPr/>
          <p:nvPr/>
        </p:nvSpPr>
        <p:spPr>
          <a:xfrm rot="8100000">
            <a:off x="5975677" y="1976023"/>
            <a:ext cx="197389" cy="195192"/>
          </a:xfrm>
          <a:custGeom>
            <a:avLst/>
            <a:gdLst/>
            <a:ahLst/>
            <a:cxnLst/>
            <a:rect l="l" t="t" r="r" b="b"/>
            <a:pathLst>
              <a:path w="3054" h="3020" extrusionOk="0">
                <a:moveTo>
                  <a:pt x="2882" y="1"/>
                </a:moveTo>
                <a:cubicBezTo>
                  <a:pt x="2842" y="1"/>
                  <a:pt x="2802" y="16"/>
                  <a:pt x="2771" y="46"/>
                </a:cubicBezTo>
                <a:lnTo>
                  <a:pt x="62" y="2751"/>
                </a:lnTo>
                <a:cubicBezTo>
                  <a:pt x="1" y="2812"/>
                  <a:pt x="1" y="2911"/>
                  <a:pt x="62" y="2972"/>
                </a:cubicBezTo>
                <a:cubicBezTo>
                  <a:pt x="95" y="3005"/>
                  <a:pt x="132" y="3019"/>
                  <a:pt x="175" y="3019"/>
                </a:cubicBezTo>
                <a:cubicBezTo>
                  <a:pt x="212" y="3019"/>
                  <a:pt x="255" y="3005"/>
                  <a:pt x="283" y="2972"/>
                </a:cubicBezTo>
                <a:lnTo>
                  <a:pt x="2992" y="268"/>
                </a:lnTo>
                <a:cubicBezTo>
                  <a:pt x="3053" y="206"/>
                  <a:pt x="3053" y="108"/>
                  <a:pt x="2992" y="46"/>
                </a:cubicBezTo>
                <a:cubicBezTo>
                  <a:pt x="2962" y="16"/>
                  <a:pt x="2922" y="1"/>
                  <a:pt x="2882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51"/>
          <p:cNvSpPr/>
          <p:nvPr/>
        </p:nvSpPr>
        <p:spPr>
          <a:xfrm rot="8100000">
            <a:off x="6786023" y="1769751"/>
            <a:ext cx="197325" cy="195192"/>
          </a:xfrm>
          <a:custGeom>
            <a:avLst/>
            <a:gdLst/>
            <a:ahLst/>
            <a:cxnLst/>
            <a:rect l="l" t="t" r="r" b="b"/>
            <a:pathLst>
              <a:path w="3053" h="3020" extrusionOk="0">
                <a:moveTo>
                  <a:pt x="2879" y="1"/>
                </a:moveTo>
                <a:cubicBezTo>
                  <a:pt x="2838" y="1"/>
                  <a:pt x="2796" y="16"/>
                  <a:pt x="2766" y="47"/>
                </a:cubicBezTo>
                <a:lnTo>
                  <a:pt x="61" y="2751"/>
                </a:lnTo>
                <a:cubicBezTo>
                  <a:pt x="0" y="2812"/>
                  <a:pt x="0" y="2911"/>
                  <a:pt x="61" y="2972"/>
                </a:cubicBezTo>
                <a:cubicBezTo>
                  <a:pt x="94" y="3005"/>
                  <a:pt x="132" y="3019"/>
                  <a:pt x="174" y="3019"/>
                </a:cubicBezTo>
                <a:cubicBezTo>
                  <a:pt x="212" y="3019"/>
                  <a:pt x="254" y="3005"/>
                  <a:pt x="282" y="2972"/>
                </a:cubicBezTo>
                <a:lnTo>
                  <a:pt x="2992" y="268"/>
                </a:lnTo>
                <a:cubicBezTo>
                  <a:pt x="3053" y="207"/>
                  <a:pt x="3053" y="108"/>
                  <a:pt x="2992" y="47"/>
                </a:cubicBezTo>
                <a:cubicBezTo>
                  <a:pt x="2961" y="16"/>
                  <a:pt x="2920" y="1"/>
                  <a:pt x="2879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51"/>
          <p:cNvSpPr/>
          <p:nvPr/>
        </p:nvSpPr>
        <p:spPr>
          <a:xfrm rot="8100000">
            <a:off x="8113095" y="1306777"/>
            <a:ext cx="197066" cy="195192"/>
          </a:xfrm>
          <a:custGeom>
            <a:avLst/>
            <a:gdLst/>
            <a:ahLst/>
            <a:cxnLst/>
            <a:rect l="l" t="t" r="r" b="b"/>
            <a:pathLst>
              <a:path w="3049" h="3020" extrusionOk="0">
                <a:moveTo>
                  <a:pt x="2877" y="0"/>
                </a:moveTo>
                <a:cubicBezTo>
                  <a:pt x="2837" y="0"/>
                  <a:pt x="2797" y="16"/>
                  <a:pt x="2766" y="46"/>
                </a:cubicBezTo>
                <a:lnTo>
                  <a:pt x="62" y="2751"/>
                </a:lnTo>
                <a:cubicBezTo>
                  <a:pt x="0" y="2812"/>
                  <a:pt x="0" y="2911"/>
                  <a:pt x="62" y="2972"/>
                </a:cubicBezTo>
                <a:cubicBezTo>
                  <a:pt x="90" y="3005"/>
                  <a:pt x="132" y="3019"/>
                  <a:pt x="170" y="3019"/>
                </a:cubicBezTo>
                <a:cubicBezTo>
                  <a:pt x="212" y="3019"/>
                  <a:pt x="250" y="3005"/>
                  <a:pt x="283" y="2972"/>
                </a:cubicBezTo>
                <a:lnTo>
                  <a:pt x="2987" y="267"/>
                </a:lnTo>
                <a:cubicBezTo>
                  <a:pt x="3048" y="206"/>
                  <a:pt x="3048" y="107"/>
                  <a:pt x="2987" y="46"/>
                </a:cubicBezTo>
                <a:cubicBezTo>
                  <a:pt x="2957" y="16"/>
                  <a:pt x="2917" y="0"/>
                  <a:pt x="287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51"/>
          <p:cNvSpPr/>
          <p:nvPr/>
        </p:nvSpPr>
        <p:spPr>
          <a:xfrm rot="8100000">
            <a:off x="7063666" y="902796"/>
            <a:ext cx="197066" cy="195386"/>
          </a:xfrm>
          <a:custGeom>
            <a:avLst/>
            <a:gdLst/>
            <a:ahLst/>
            <a:cxnLst/>
            <a:rect l="l" t="t" r="r" b="b"/>
            <a:pathLst>
              <a:path w="3049" h="3023" extrusionOk="0">
                <a:moveTo>
                  <a:pt x="2877" y="0"/>
                </a:moveTo>
                <a:cubicBezTo>
                  <a:pt x="2837" y="0"/>
                  <a:pt x="2797" y="17"/>
                  <a:pt x="2766" y="50"/>
                </a:cubicBezTo>
                <a:lnTo>
                  <a:pt x="62" y="2754"/>
                </a:lnTo>
                <a:cubicBezTo>
                  <a:pt x="0" y="2815"/>
                  <a:pt x="0" y="2914"/>
                  <a:pt x="62" y="2975"/>
                </a:cubicBezTo>
                <a:cubicBezTo>
                  <a:pt x="90" y="3008"/>
                  <a:pt x="132" y="3022"/>
                  <a:pt x="170" y="3022"/>
                </a:cubicBezTo>
                <a:cubicBezTo>
                  <a:pt x="212" y="3022"/>
                  <a:pt x="250" y="3008"/>
                  <a:pt x="283" y="2975"/>
                </a:cubicBezTo>
                <a:lnTo>
                  <a:pt x="2987" y="271"/>
                </a:lnTo>
                <a:cubicBezTo>
                  <a:pt x="3048" y="210"/>
                  <a:pt x="3048" y="111"/>
                  <a:pt x="2987" y="50"/>
                </a:cubicBezTo>
                <a:cubicBezTo>
                  <a:pt x="2957" y="17"/>
                  <a:pt x="2917" y="0"/>
                  <a:pt x="287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905;p26">
            <a:extLst>
              <a:ext uri="{FF2B5EF4-FFF2-40B4-BE49-F238E27FC236}">
                <a16:creationId xmlns:a16="http://schemas.microsoft.com/office/drawing/2014/main" id="{A0331230-B01B-E217-6EE9-0BD1944E2AD5}"/>
              </a:ext>
            </a:extLst>
          </p:cNvPr>
          <p:cNvSpPr/>
          <p:nvPr/>
        </p:nvSpPr>
        <p:spPr>
          <a:xfrm>
            <a:off x="2243107" y="800449"/>
            <a:ext cx="1100219" cy="951900"/>
          </a:xfrm>
          <a:prstGeom prst="rect">
            <a:avLst/>
          </a:prstGeom>
          <a:solidFill>
            <a:srgbClr val="FC83A0"/>
          </a:solidFill>
          <a:ln w="28575">
            <a:solidFill>
              <a:srgbClr val="FC83A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+mj-lt"/>
                <a:ea typeface="Lato"/>
                <a:cs typeface="Lato"/>
                <a:sym typeface="Lato"/>
              </a:rPr>
              <a:t>02</a:t>
            </a:r>
            <a:endParaRPr sz="6000" b="1">
              <a:solidFill>
                <a:srgbClr val="FFFFFF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38819-10DC-24A9-09E7-ABA5D2BAC5CE}"/>
              </a:ext>
            </a:extLst>
          </p:cNvPr>
          <p:cNvSpPr txBox="1"/>
          <p:nvPr/>
        </p:nvSpPr>
        <p:spPr>
          <a:xfrm>
            <a:off x="535111" y="1711010"/>
            <a:ext cx="4202177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000" b="1">
                <a:solidFill>
                  <a:srgbClr val="152F63"/>
                </a:solidFill>
              </a:rPr>
              <a:t>VỊ TRÍ CỦA GENE TRONG DI TRUYỀN HỌC</a:t>
            </a:r>
            <a:endParaRPr lang="en-US" sz="4000" b="1">
              <a:solidFill>
                <a:srgbClr val="152F63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9FF334-1789-CC1F-CC0C-62F69F2C55B0}"/>
              </a:ext>
            </a:extLst>
          </p:cNvPr>
          <p:cNvSpPr txBox="1"/>
          <p:nvPr/>
        </p:nvSpPr>
        <p:spPr>
          <a:xfrm>
            <a:off x="541020" y="1114658"/>
            <a:ext cx="4138865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35.2 - SGK tr.151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 là gì?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CC592CC3-3491-3186-6850-9E34894ADCFE}"/>
              </a:ext>
            </a:extLst>
          </p:cNvPr>
          <p:cNvSpPr/>
          <p:nvPr/>
        </p:nvSpPr>
        <p:spPr>
          <a:xfrm>
            <a:off x="1" y="452967"/>
            <a:ext cx="3690256" cy="57150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THẢO</a:t>
            </a:r>
            <a:r>
              <a:rPr kumimoji="0" lang="en-US" sz="2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LUẬN NHÓM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7C20750-808A-E3E3-E00E-FED1500C0A14}"/>
              </a:ext>
            </a:extLst>
          </p:cNvPr>
          <p:cNvSpPr/>
          <p:nvPr/>
        </p:nvSpPr>
        <p:spPr>
          <a:xfrm>
            <a:off x="0" y="3483429"/>
            <a:ext cx="1420808" cy="1660071"/>
          </a:xfrm>
          <a:custGeom>
            <a:avLst/>
            <a:gdLst/>
            <a:ahLst/>
            <a:cxnLst/>
            <a:rect l="l" t="t" r="r" b="b"/>
            <a:pathLst>
              <a:path w="2559162" h="3193962">
                <a:moveTo>
                  <a:pt x="0" y="0"/>
                </a:moveTo>
                <a:lnTo>
                  <a:pt x="2559162" y="0"/>
                </a:lnTo>
                <a:lnTo>
                  <a:pt x="2559162" y="3193962"/>
                </a:lnTo>
                <a:lnTo>
                  <a:pt x="0" y="3193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diagram of a dna strand&#10;&#10;Description automatically generated">
            <a:extLst>
              <a:ext uri="{FF2B5EF4-FFF2-40B4-BE49-F238E27FC236}">
                <a16:creationId xmlns:a16="http://schemas.microsoft.com/office/drawing/2014/main" id="{E8E60A46-90AA-090C-2673-D152C7C12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080" y="226483"/>
            <a:ext cx="3784029" cy="4690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E68A7-704F-D564-4905-963EF6C5D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2488BEA-D573-E322-A590-58381CE2049D}"/>
              </a:ext>
            </a:extLst>
          </p:cNvPr>
          <p:cNvSpPr/>
          <p:nvPr/>
        </p:nvSpPr>
        <p:spPr>
          <a:xfrm>
            <a:off x="1" y="567267"/>
            <a:ext cx="1903141" cy="571500"/>
          </a:xfrm>
          <a:prstGeom prst="homePlate">
            <a:avLst/>
          </a:prstGeom>
          <a:solidFill>
            <a:srgbClr val="E54E5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Khái</a:t>
            </a:r>
            <a:r>
              <a:rPr kumimoji="0" lang="en-US" sz="2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niệm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CD3B6E-FB54-181C-6736-F74CE8C20DEE}"/>
              </a:ext>
            </a:extLst>
          </p:cNvPr>
          <p:cNvSpPr txBox="1"/>
          <p:nvPr/>
        </p:nvSpPr>
        <p:spPr>
          <a:xfrm>
            <a:off x="2121336" y="373687"/>
            <a:ext cx="603397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/>
              <a:t>Gene là đoạn DNA mang thông tin di truyền mã hóa cho một sản phẩm nhất định nào đó.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4AF1EC8C-3526-3255-4115-7A622220807A}"/>
              </a:ext>
            </a:extLst>
          </p:cNvPr>
          <p:cNvSpPr/>
          <p:nvPr/>
        </p:nvSpPr>
        <p:spPr>
          <a:xfrm>
            <a:off x="0" y="2400300"/>
            <a:ext cx="1903141" cy="571500"/>
          </a:xfrm>
          <a:prstGeom prst="homePlate">
            <a:avLst/>
          </a:prstGeom>
          <a:solidFill>
            <a:srgbClr val="E54E5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200" b="1" kern="120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Đặc điểm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12576D6D-D7D8-B42F-4F6F-76D75A9F7936}"/>
              </a:ext>
            </a:extLst>
          </p:cNvPr>
          <p:cNvSpPr/>
          <p:nvPr/>
        </p:nvSpPr>
        <p:spPr>
          <a:xfrm>
            <a:off x="1" y="4186097"/>
            <a:ext cx="1903141" cy="571500"/>
          </a:xfrm>
          <a:prstGeom prst="homePlate">
            <a:avLst/>
          </a:prstGeom>
          <a:solidFill>
            <a:srgbClr val="E54E5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b="1" kern="1200">
                <a:solidFill>
                  <a:prstClr val="white"/>
                </a:solidFill>
                <a:cs typeface="Arial" panose="020B0604020202020204" pitchFamily="34" charset="0"/>
              </a:rPr>
              <a:t>Vị trí:</a:t>
            </a:r>
            <a:endParaRPr lang="en-US" sz="2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322A820-AB93-B817-4073-7E6913F79E18}"/>
              </a:ext>
            </a:extLst>
          </p:cNvPr>
          <p:cNvSpPr/>
          <p:nvPr/>
        </p:nvSpPr>
        <p:spPr>
          <a:xfrm>
            <a:off x="2121336" y="1495728"/>
            <a:ext cx="2214445" cy="2380644"/>
          </a:xfrm>
          <a:prstGeom prst="roundRect">
            <a:avLst>
              <a:gd name="adj" fmla="val 6565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solidFill>
                  <a:srgbClr val="000000"/>
                </a:solidFill>
                <a:ea typeface="Calibri" panose="020F0502020204030204" pitchFamily="34" charset="0"/>
              </a:rPr>
              <a:t>Ở sinh vật sinh sản vô tính: các cá thể con là những bản sao y hệt mẹ chúng.</a:t>
            </a:r>
            <a:endParaRPr lang="en-US" sz="200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9B6E49-FA8A-B9D8-0350-5D3340E111E7}"/>
              </a:ext>
            </a:extLst>
          </p:cNvPr>
          <p:cNvSpPr/>
          <p:nvPr/>
        </p:nvSpPr>
        <p:spPr>
          <a:xfrm>
            <a:off x="4411982" y="1495728"/>
            <a:ext cx="2689859" cy="2380644"/>
          </a:xfrm>
          <a:prstGeom prst="roundRect">
            <a:avLst>
              <a:gd name="adj" fmla="val 6565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solidFill>
                  <a:srgbClr val="000000"/>
                </a:solidFill>
                <a:ea typeface="Calibri" panose="020F0502020204030204" pitchFamily="34" charset="0"/>
              </a:rPr>
              <a:t>Ở sinh vật sinh sản hữu tính: sự tổ hợp lại gene của bố, mẹ và quá trình di truyền sẽ tạo ra biến dị.</a:t>
            </a:r>
            <a:endParaRPr lang="en-US" sz="200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32C781-D7B7-F18A-1ECE-36D60D353569}"/>
              </a:ext>
            </a:extLst>
          </p:cNvPr>
          <p:cNvSpPr txBox="1"/>
          <p:nvPr/>
        </p:nvSpPr>
        <p:spPr>
          <a:xfrm>
            <a:off x="2121336" y="4223349"/>
            <a:ext cx="6698164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/>
              <a:t>Gene được xem là trung tâm của di truyền học.</a:t>
            </a:r>
            <a:endParaRPr lang="en-US" sz="20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A11BEF0-5EED-60CF-2D7D-F8394AE2D785}"/>
              </a:ext>
            </a:extLst>
          </p:cNvPr>
          <p:cNvSpPr/>
          <p:nvPr/>
        </p:nvSpPr>
        <p:spPr>
          <a:xfrm>
            <a:off x="7178042" y="1495728"/>
            <a:ext cx="1691639" cy="2380644"/>
          </a:xfrm>
          <a:prstGeom prst="roundRect">
            <a:avLst>
              <a:gd name="adj" fmla="val 6565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>
                <a:solidFill>
                  <a:srgbClr val="000000"/>
                </a:solidFill>
                <a:ea typeface="Calibri" panose="020F0502020204030204" pitchFamily="34" charset="0"/>
              </a:rPr>
              <a:t>Những biến dị có khả năng di truyền cho đời sau.</a:t>
            </a:r>
            <a:endParaRPr lang="en-US" sz="200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4" grpId="0" animBg="1"/>
      <p:bldP spid="17" grpId="0" animBg="1"/>
      <p:bldP spid="18" grpId="0" animBg="1"/>
      <p:bldP spid="20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>
          <a:extLst>
            <a:ext uri="{FF2B5EF4-FFF2-40B4-BE49-F238E27FC236}">
              <a16:creationId xmlns:a16="http://schemas.microsoft.com/office/drawing/2014/main" id="{9754BCA5-5851-B84D-7FD2-F9D556300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709897-1F0A-3B79-F397-1A1925123FE2}"/>
              </a:ext>
            </a:extLst>
          </p:cNvPr>
          <p:cNvSpPr/>
          <p:nvPr/>
        </p:nvSpPr>
        <p:spPr>
          <a:xfrm>
            <a:off x="0" y="269720"/>
            <a:ext cx="91440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Ví dụ về sinh sản vô tính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BC4918-9628-D4E1-4ED0-0C009FADF4E0}"/>
              </a:ext>
            </a:extLst>
          </p:cNvPr>
          <p:cNvGrpSpPr/>
          <p:nvPr/>
        </p:nvGrpSpPr>
        <p:grpSpPr>
          <a:xfrm>
            <a:off x="538319" y="1119962"/>
            <a:ext cx="3678725" cy="3178648"/>
            <a:chOff x="396407" y="253267"/>
            <a:chExt cx="3678725" cy="31786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CFD539-7D54-58BD-5A90-0B33CC162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407" y="253267"/>
              <a:ext cx="3678725" cy="276263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42FF94-286B-7054-A222-FBA12DE83362}"/>
                </a:ext>
              </a:extLst>
            </p:cNvPr>
            <p:cNvSpPr txBox="1"/>
            <p:nvPr/>
          </p:nvSpPr>
          <p:spPr>
            <a:xfrm>
              <a:off x="828929" y="3015904"/>
              <a:ext cx="2813680" cy="416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Sinh sản vô tính ở thủy tức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40C852-E111-6273-E411-78920333EFD3}"/>
              </a:ext>
            </a:extLst>
          </p:cNvPr>
          <p:cNvGrpSpPr/>
          <p:nvPr/>
        </p:nvGrpSpPr>
        <p:grpSpPr>
          <a:xfrm>
            <a:off x="4649566" y="1985939"/>
            <a:ext cx="4135877" cy="3000934"/>
            <a:chOff x="-3034240" y="1914433"/>
            <a:chExt cx="4135877" cy="30009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1F28CA-24CE-FB9E-BA0C-928B3DD9F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-3034240" y="1914433"/>
              <a:ext cx="4135877" cy="25849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D6F3D6-B83D-BFD5-DECE-856EED59723D}"/>
                </a:ext>
              </a:extLst>
            </p:cNvPr>
            <p:cNvSpPr txBox="1"/>
            <p:nvPr/>
          </p:nvSpPr>
          <p:spPr>
            <a:xfrm>
              <a:off x="-2612507" y="4499356"/>
              <a:ext cx="3292409" cy="416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Sinh sản vô tính ở cây thuốc bỏng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960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>
          <a:extLst>
            <a:ext uri="{FF2B5EF4-FFF2-40B4-BE49-F238E27FC236}">
              <a16:creationId xmlns:a16="http://schemas.microsoft.com/office/drawing/2014/main" id="{547339B6-839B-E43A-8748-863681AD7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16;p86">
            <a:extLst>
              <a:ext uri="{FF2B5EF4-FFF2-40B4-BE49-F238E27FC236}">
                <a16:creationId xmlns:a16="http://schemas.microsoft.com/office/drawing/2014/main" id="{4BD708A7-DAD2-6873-A93E-641B104008C7}"/>
              </a:ext>
            </a:extLst>
          </p:cNvPr>
          <p:cNvSpPr txBox="1">
            <a:spLocks/>
          </p:cNvSpPr>
          <p:nvPr/>
        </p:nvSpPr>
        <p:spPr>
          <a:xfrm>
            <a:off x="712787" y="183120"/>
            <a:ext cx="771842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indent="0" algn="ctr">
              <a:buFont typeface="Lexend Medium"/>
              <a:buNone/>
            </a:pPr>
            <a:r>
              <a:rPr lang="en-US" sz="2400">
                <a:latin typeface="+mn-lt"/>
              </a:rPr>
              <a:t>Sinh sản vô tính mọc chồi ở thủy tức</a:t>
            </a:r>
            <a:endParaRPr lang="vi-VN" sz="2400">
              <a:latin typeface="+mn-lt"/>
            </a:endParaRPr>
          </a:p>
        </p:txBody>
      </p:sp>
      <p:pic>
        <p:nvPicPr>
          <p:cNvPr id="2" name="Sinh sản vô tính mọc chồi ở Thuỷ t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093" y="891837"/>
            <a:ext cx="7224786" cy="40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>
          <a:extLst>
            <a:ext uri="{FF2B5EF4-FFF2-40B4-BE49-F238E27FC236}">
              <a16:creationId xmlns:a16="http://schemas.microsoft.com/office/drawing/2014/main" id="{CA944416-AD86-C82A-DF54-E47C23EB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A98D31-C979-4E19-E0D4-64386411846C}"/>
              </a:ext>
            </a:extLst>
          </p:cNvPr>
          <p:cNvSpPr/>
          <p:nvPr/>
        </p:nvSpPr>
        <p:spPr>
          <a:xfrm>
            <a:off x="0" y="269720"/>
            <a:ext cx="91440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Ví dụ về sinh sản hữu tính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005CC4-C2FB-7E45-184B-E89B063403E9}"/>
              </a:ext>
            </a:extLst>
          </p:cNvPr>
          <p:cNvGrpSpPr/>
          <p:nvPr/>
        </p:nvGrpSpPr>
        <p:grpSpPr>
          <a:xfrm>
            <a:off x="538319" y="1299564"/>
            <a:ext cx="3678725" cy="2819444"/>
            <a:chOff x="396407" y="432869"/>
            <a:chExt cx="3678725" cy="28194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C80DA2-3D84-B105-F0D4-0FB851073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6407" y="432869"/>
              <a:ext cx="3678725" cy="24034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8E9AF9-4FEA-D533-DA4A-A2D4B6E1C233}"/>
                </a:ext>
              </a:extLst>
            </p:cNvPr>
            <p:cNvSpPr txBox="1"/>
            <p:nvPr/>
          </p:nvSpPr>
          <p:spPr>
            <a:xfrm>
              <a:off x="795745" y="2836302"/>
              <a:ext cx="2880047" cy="416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Sinh sản hữu tính ở động vật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05D8B3-43E6-C87C-5D44-C25EE3BF4C7F}"/>
              </a:ext>
            </a:extLst>
          </p:cNvPr>
          <p:cNvGrpSpPr/>
          <p:nvPr/>
        </p:nvGrpSpPr>
        <p:grpSpPr>
          <a:xfrm>
            <a:off x="4616382" y="2131339"/>
            <a:ext cx="4135877" cy="2742441"/>
            <a:chOff x="-3034242" y="2172926"/>
            <a:chExt cx="4135877" cy="2742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1E6BC7-1C09-1023-826D-92F482ADD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-3034242" y="2172926"/>
              <a:ext cx="4135877" cy="23264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FC92AD-6BB6-5042-773A-162760FA53F7}"/>
                </a:ext>
              </a:extLst>
            </p:cNvPr>
            <p:cNvSpPr txBox="1"/>
            <p:nvPr/>
          </p:nvSpPr>
          <p:spPr>
            <a:xfrm>
              <a:off x="-2612507" y="4499356"/>
              <a:ext cx="3292409" cy="416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Sinh sản hữu tính ở thực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88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44"/>
          <p:cNvSpPr/>
          <p:nvPr/>
        </p:nvSpPr>
        <p:spPr>
          <a:xfrm rot="-5400000">
            <a:off x="8818613" y="3000863"/>
            <a:ext cx="69430" cy="61641"/>
          </a:xfrm>
          <a:custGeom>
            <a:avLst/>
            <a:gdLst/>
            <a:ahLst/>
            <a:cxnLst/>
            <a:rect l="l" t="t" r="r" b="b"/>
            <a:pathLst>
              <a:path w="927" h="823" extrusionOk="0">
                <a:moveTo>
                  <a:pt x="467" y="0"/>
                </a:moveTo>
                <a:cubicBezTo>
                  <a:pt x="299" y="0"/>
                  <a:pt x="139" y="106"/>
                  <a:pt x="76" y="273"/>
                </a:cubicBezTo>
                <a:cubicBezTo>
                  <a:pt x="0" y="484"/>
                  <a:pt x="113" y="720"/>
                  <a:pt x="325" y="800"/>
                </a:cubicBezTo>
                <a:cubicBezTo>
                  <a:pt x="370" y="815"/>
                  <a:pt x="417" y="823"/>
                  <a:pt x="462" y="823"/>
                </a:cubicBezTo>
                <a:cubicBezTo>
                  <a:pt x="633" y="823"/>
                  <a:pt x="792" y="717"/>
                  <a:pt x="852" y="550"/>
                </a:cubicBezTo>
                <a:cubicBezTo>
                  <a:pt x="927" y="334"/>
                  <a:pt x="814" y="99"/>
                  <a:pt x="602" y="23"/>
                </a:cubicBezTo>
                <a:cubicBezTo>
                  <a:pt x="558" y="8"/>
                  <a:pt x="512" y="0"/>
                  <a:pt x="46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44"/>
          <p:cNvSpPr/>
          <p:nvPr/>
        </p:nvSpPr>
        <p:spPr>
          <a:xfrm rot="-5400000">
            <a:off x="6967322" y="1942876"/>
            <a:ext cx="56098" cy="56098"/>
          </a:xfrm>
          <a:custGeom>
            <a:avLst/>
            <a:gdLst/>
            <a:ahLst/>
            <a:cxnLst/>
            <a:rect l="l" t="t" r="r" b="b"/>
            <a:pathLst>
              <a:path w="749" h="749" extrusionOk="0">
                <a:moveTo>
                  <a:pt x="372" y="0"/>
                </a:moveTo>
                <a:cubicBezTo>
                  <a:pt x="170" y="0"/>
                  <a:pt x="1" y="170"/>
                  <a:pt x="1" y="377"/>
                </a:cubicBezTo>
                <a:cubicBezTo>
                  <a:pt x="1" y="583"/>
                  <a:pt x="170" y="748"/>
                  <a:pt x="372" y="748"/>
                </a:cubicBezTo>
                <a:cubicBezTo>
                  <a:pt x="579" y="748"/>
                  <a:pt x="748" y="583"/>
                  <a:pt x="748" y="377"/>
                </a:cubicBezTo>
                <a:cubicBezTo>
                  <a:pt x="748" y="170"/>
                  <a:pt x="579" y="0"/>
                  <a:pt x="372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7" name="Google Shape;1287;p44"/>
          <p:cNvSpPr/>
          <p:nvPr/>
        </p:nvSpPr>
        <p:spPr>
          <a:xfrm rot="-5400000">
            <a:off x="8399904" y="3352240"/>
            <a:ext cx="36026" cy="35651"/>
          </a:xfrm>
          <a:custGeom>
            <a:avLst/>
            <a:gdLst/>
            <a:ahLst/>
            <a:cxnLst/>
            <a:rect l="l" t="t" r="r" b="b"/>
            <a:pathLst>
              <a:path w="481" h="476" extrusionOk="0">
                <a:moveTo>
                  <a:pt x="241" y="0"/>
                </a:moveTo>
                <a:cubicBezTo>
                  <a:pt x="109" y="0"/>
                  <a:pt x="1" y="104"/>
                  <a:pt x="1" y="235"/>
                </a:cubicBezTo>
                <a:cubicBezTo>
                  <a:pt x="1" y="372"/>
                  <a:pt x="109" y="475"/>
                  <a:pt x="241" y="475"/>
                </a:cubicBezTo>
                <a:cubicBezTo>
                  <a:pt x="373" y="475"/>
                  <a:pt x="481" y="372"/>
                  <a:pt x="481" y="235"/>
                </a:cubicBezTo>
                <a:cubicBezTo>
                  <a:pt x="481" y="104"/>
                  <a:pt x="373" y="0"/>
                  <a:pt x="241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44"/>
          <p:cNvSpPr/>
          <p:nvPr/>
        </p:nvSpPr>
        <p:spPr>
          <a:xfrm rot="-5400000">
            <a:off x="7301098" y="2790666"/>
            <a:ext cx="36026" cy="35651"/>
          </a:xfrm>
          <a:custGeom>
            <a:avLst/>
            <a:gdLst/>
            <a:ahLst/>
            <a:cxnLst/>
            <a:rect l="l" t="t" r="r" b="b"/>
            <a:pathLst>
              <a:path w="481" h="476" extrusionOk="0">
                <a:moveTo>
                  <a:pt x="240" y="0"/>
                </a:moveTo>
                <a:cubicBezTo>
                  <a:pt x="109" y="0"/>
                  <a:pt x="1" y="104"/>
                  <a:pt x="1" y="236"/>
                </a:cubicBezTo>
                <a:cubicBezTo>
                  <a:pt x="1" y="372"/>
                  <a:pt x="109" y="475"/>
                  <a:pt x="240" y="475"/>
                </a:cubicBezTo>
                <a:cubicBezTo>
                  <a:pt x="372" y="475"/>
                  <a:pt x="480" y="372"/>
                  <a:pt x="480" y="236"/>
                </a:cubicBezTo>
                <a:cubicBezTo>
                  <a:pt x="480" y="104"/>
                  <a:pt x="372" y="0"/>
                  <a:pt x="240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9" name="Google Shape;1289;p44"/>
          <p:cNvSpPr/>
          <p:nvPr/>
        </p:nvSpPr>
        <p:spPr>
          <a:xfrm rot="-5400000">
            <a:off x="7884317" y="1430621"/>
            <a:ext cx="61716" cy="61790"/>
          </a:xfrm>
          <a:custGeom>
            <a:avLst/>
            <a:gdLst/>
            <a:ahLst/>
            <a:cxnLst/>
            <a:rect l="l" t="t" r="r" b="b"/>
            <a:pathLst>
              <a:path w="824" h="825" extrusionOk="0">
                <a:moveTo>
                  <a:pt x="414" y="1"/>
                </a:moveTo>
                <a:cubicBezTo>
                  <a:pt x="184" y="1"/>
                  <a:pt x="0" y="184"/>
                  <a:pt x="0" y="415"/>
                </a:cubicBezTo>
                <a:cubicBezTo>
                  <a:pt x="0" y="641"/>
                  <a:pt x="184" y="824"/>
                  <a:pt x="414" y="824"/>
                </a:cubicBezTo>
                <a:cubicBezTo>
                  <a:pt x="640" y="824"/>
                  <a:pt x="824" y="641"/>
                  <a:pt x="824" y="415"/>
                </a:cubicBezTo>
                <a:cubicBezTo>
                  <a:pt x="824" y="184"/>
                  <a:pt x="640" y="1"/>
                  <a:pt x="414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0" name="Google Shape;1290;p44"/>
          <p:cNvSpPr/>
          <p:nvPr/>
        </p:nvSpPr>
        <p:spPr>
          <a:xfrm rot="-5400000">
            <a:off x="6220641" y="2808267"/>
            <a:ext cx="61341" cy="61716"/>
          </a:xfrm>
          <a:custGeom>
            <a:avLst/>
            <a:gdLst/>
            <a:ahLst/>
            <a:cxnLst/>
            <a:rect l="l" t="t" r="r" b="b"/>
            <a:pathLst>
              <a:path w="819" h="824" extrusionOk="0">
                <a:moveTo>
                  <a:pt x="409" y="0"/>
                </a:moveTo>
                <a:cubicBezTo>
                  <a:pt x="183" y="0"/>
                  <a:pt x="0" y="184"/>
                  <a:pt x="0" y="410"/>
                </a:cubicBezTo>
                <a:cubicBezTo>
                  <a:pt x="0" y="640"/>
                  <a:pt x="183" y="824"/>
                  <a:pt x="409" y="824"/>
                </a:cubicBezTo>
                <a:cubicBezTo>
                  <a:pt x="635" y="824"/>
                  <a:pt x="818" y="640"/>
                  <a:pt x="818" y="410"/>
                </a:cubicBezTo>
                <a:cubicBezTo>
                  <a:pt x="818" y="184"/>
                  <a:pt x="635" y="0"/>
                  <a:pt x="409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44"/>
          <p:cNvSpPr/>
          <p:nvPr/>
        </p:nvSpPr>
        <p:spPr>
          <a:xfrm rot="-5400000">
            <a:off x="6933843" y="2839086"/>
            <a:ext cx="61716" cy="61716"/>
          </a:xfrm>
          <a:custGeom>
            <a:avLst/>
            <a:gdLst/>
            <a:ahLst/>
            <a:cxnLst/>
            <a:rect l="l" t="t" r="r" b="b"/>
            <a:pathLst>
              <a:path w="824" h="824" extrusionOk="0">
                <a:moveTo>
                  <a:pt x="414" y="0"/>
                </a:moveTo>
                <a:cubicBezTo>
                  <a:pt x="184" y="0"/>
                  <a:pt x="0" y="184"/>
                  <a:pt x="0" y="414"/>
                </a:cubicBezTo>
                <a:cubicBezTo>
                  <a:pt x="0" y="640"/>
                  <a:pt x="184" y="824"/>
                  <a:pt x="414" y="824"/>
                </a:cubicBezTo>
                <a:cubicBezTo>
                  <a:pt x="640" y="824"/>
                  <a:pt x="823" y="640"/>
                  <a:pt x="823" y="414"/>
                </a:cubicBezTo>
                <a:cubicBezTo>
                  <a:pt x="823" y="184"/>
                  <a:pt x="640" y="0"/>
                  <a:pt x="414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44"/>
          <p:cNvSpPr/>
          <p:nvPr/>
        </p:nvSpPr>
        <p:spPr>
          <a:xfrm rot="-5400000">
            <a:off x="7507588" y="1840904"/>
            <a:ext cx="61341" cy="61716"/>
          </a:xfrm>
          <a:custGeom>
            <a:avLst/>
            <a:gdLst/>
            <a:ahLst/>
            <a:cxnLst/>
            <a:rect l="l" t="t" r="r" b="b"/>
            <a:pathLst>
              <a:path w="819" h="824" extrusionOk="0">
                <a:moveTo>
                  <a:pt x="410" y="0"/>
                </a:moveTo>
                <a:cubicBezTo>
                  <a:pt x="184" y="0"/>
                  <a:pt x="0" y="183"/>
                  <a:pt x="0" y="409"/>
                </a:cubicBezTo>
                <a:cubicBezTo>
                  <a:pt x="0" y="640"/>
                  <a:pt x="184" y="823"/>
                  <a:pt x="410" y="823"/>
                </a:cubicBezTo>
                <a:cubicBezTo>
                  <a:pt x="635" y="823"/>
                  <a:pt x="819" y="640"/>
                  <a:pt x="819" y="409"/>
                </a:cubicBezTo>
                <a:cubicBezTo>
                  <a:pt x="819" y="183"/>
                  <a:pt x="635" y="0"/>
                  <a:pt x="410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3" name="Google Shape;1293;p44"/>
          <p:cNvSpPr/>
          <p:nvPr/>
        </p:nvSpPr>
        <p:spPr>
          <a:xfrm rot="-5400000">
            <a:off x="7709771" y="1116543"/>
            <a:ext cx="61341" cy="61790"/>
          </a:xfrm>
          <a:custGeom>
            <a:avLst/>
            <a:gdLst/>
            <a:ahLst/>
            <a:cxnLst/>
            <a:rect l="l" t="t" r="r" b="b"/>
            <a:pathLst>
              <a:path w="819" h="825" extrusionOk="0">
                <a:moveTo>
                  <a:pt x="409" y="1"/>
                </a:moveTo>
                <a:cubicBezTo>
                  <a:pt x="184" y="1"/>
                  <a:pt x="0" y="184"/>
                  <a:pt x="0" y="415"/>
                </a:cubicBezTo>
                <a:cubicBezTo>
                  <a:pt x="0" y="641"/>
                  <a:pt x="184" y="824"/>
                  <a:pt x="409" y="824"/>
                </a:cubicBezTo>
                <a:cubicBezTo>
                  <a:pt x="635" y="824"/>
                  <a:pt x="819" y="641"/>
                  <a:pt x="819" y="415"/>
                </a:cubicBezTo>
                <a:cubicBezTo>
                  <a:pt x="819" y="184"/>
                  <a:pt x="635" y="1"/>
                  <a:pt x="409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5" name="Google Shape;1295;p44"/>
          <p:cNvSpPr/>
          <p:nvPr/>
        </p:nvSpPr>
        <p:spPr>
          <a:xfrm rot="-5400000">
            <a:off x="7382248" y="1530945"/>
            <a:ext cx="67707" cy="59469"/>
          </a:xfrm>
          <a:custGeom>
            <a:avLst/>
            <a:gdLst/>
            <a:ahLst/>
            <a:cxnLst/>
            <a:rect l="l" t="t" r="r" b="b"/>
            <a:pathLst>
              <a:path w="904" h="794" extrusionOk="0">
                <a:moveTo>
                  <a:pt x="452" y="0"/>
                </a:moveTo>
                <a:cubicBezTo>
                  <a:pt x="376" y="0"/>
                  <a:pt x="298" y="22"/>
                  <a:pt x="231" y="68"/>
                </a:cubicBezTo>
                <a:cubicBezTo>
                  <a:pt x="47" y="191"/>
                  <a:pt x="0" y="440"/>
                  <a:pt x="123" y="619"/>
                </a:cubicBezTo>
                <a:cubicBezTo>
                  <a:pt x="201" y="732"/>
                  <a:pt x="325" y="794"/>
                  <a:pt x="450" y="794"/>
                </a:cubicBezTo>
                <a:cubicBezTo>
                  <a:pt x="527" y="794"/>
                  <a:pt x="605" y="771"/>
                  <a:pt x="673" y="722"/>
                </a:cubicBezTo>
                <a:cubicBezTo>
                  <a:pt x="856" y="600"/>
                  <a:pt x="903" y="355"/>
                  <a:pt x="781" y="172"/>
                </a:cubicBezTo>
                <a:cubicBezTo>
                  <a:pt x="705" y="61"/>
                  <a:pt x="579" y="0"/>
                  <a:pt x="452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6" name="Google Shape;1296;p44"/>
          <p:cNvSpPr/>
          <p:nvPr/>
        </p:nvSpPr>
        <p:spPr>
          <a:xfrm rot="-5400000">
            <a:off x="7253351" y="1391185"/>
            <a:ext cx="325280" cy="338612"/>
          </a:xfrm>
          <a:custGeom>
            <a:avLst/>
            <a:gdLst/>
            <a:ahLst/>
            <a:cxnLst/>
            <a:rect l="l" t="t" r="r" b="b"/>
            <a:pathLst>
              <a:path w="4343" h="4521" extrusionOk="0">
                <a:moveTo>
                  <a:pt x="2090" y="61"/>
                </a:moveTo>
                <a:cubicBezTo>
                  <a:pt x="2305" y="61"/>
                  <a:pt x="2518" y="548"/>
                  <a:pt x="2639" y="1251"/>
                </a:cubicBezTo>
                <a:cubicBezTo>
                  <a:pt x="2470" y="1336"/>
                  <a:pt x="2291" y="1440"/>
                  <a:pt x="2103" y="1552"/>
                </a:cubicBezTo>
                <a:cubicBezTo>
                  <a:pt x="1934" y="1487"/>
                  <a:pt x="1769" y="1425"/>
                  <a:pt x="1614" y="1378"/>
                </a:cubicBezTo>
                <a:cubicBezTo>
                  <a:pt x="1675" y="616"/>
                  <a:pt x="1854" y="66"/>
                  <a:pt x="2084" y="61"/>
                </a:cubicBezTo>
                <a:cubicBezTo>
                  <a:pt x="2086" y="61"/>
                  <a:pt x="2088" y="61"/>
                  <a:pt x="2090" y="61"/>
                </a:cubicBezTo>
                <a:close/>
                <a:moveTo>
                  <a:pt x="2649" y="1308"/>
                </a:moveTo>
                <a:cubicBezTo>
                  <a:pt x="2677" y="1473"/>
                  <a:pt x="2700" y="1642"/>
                  <a:pt x="2715" y="1821"/>
                </a:cubicBezTo>
                <a:cubicBezTo>
                  <a:pt x="2620" y="1774"/>
                  <a:pt x="2526" y="1727"/>
                  <a:pt x="2423" y="1684"/>
                </a:cubicBezTo>
                <a:cubicBezTo>
                  <a:pt x="2338" y="1647"/>
                  <a:pt x="2254" y="1614"/>
                  <a:pt x="2174" y="1581"/>
                </a:cubicBezTo>
                <a:cubicBezTo>
                  <a:pt x="2334" y="1477"/>
                  <a:pt x="2493" y="1388"/>
                  <a:pt x="2649" y="1308"/>
                </a:cubicBezTo>
                <a:close/>
                <a:moveTo>
                  <a:pt x="1609" y="1435"/>
                </a:moveTo>
                <a:cubicBezTo>
                  <a:pt x="1750" y="1482"/>
                  <a:pt x="1896" y="1534"/>
                  <a:pt x="2042" y="1590"/>
                </a:cubicBezTo>
                <a:cubicBezTo>
                  <a:pt x="1967" y="1637"/>
                  <a:pt x="1891" y="1689"/>
                  <a:pt x="1816" y="1741"/>
                </a:cubicBezTo>
                <a:cubicBezTo>
                  <a:pt x="1736" y="1792"/>
                  <a:pt x="1666" y="1844"/>
                  <a:pt x="1590" y="1896"/>
                </a:cubicBezTo>
                <a:cubicBezTo>
                  <a:pt x="1590" y="1741"/>
                  <a:pt x="1600" y="1585"/>
                  <a:pt x="1609" y="1435"/>
                </a:cubicBezTo>
                <a:close/>
                <a:moveTo>
                  <a:pt x="3768" y="938"/>
                </a:moveTo>
                <a:cubicBezTo>
                  <a:pt x="3877" y="938"/>
                  <a:pt x="3956" y="965"/>
                  <a:pt x="3994" y="1021"/>
                </a:cubicBezTo>
                <a:cubicBezTo>
                  <a:pt x="4116" y="1204"/>
                  <a:pt x="3811" y="1647"/>
                  <a:pt x="3279" y="2126"/>
                </a:cubicBezTo>
                <a:cubicBezTo>
                  <a:pt x="3124" y="2032"/>
                  <a:pt x="2954" y="1938"/>
                  <a:pt x="2776" y="1849"/>
                </a:cubicBezTo>
                <a:cubicBezTo>
                  <a:pt x="2757" y="1651"/>
                  <a:pt x="2733" y="1458"/>
                  <a:pt x="2705" y="1284"/>
                </a:cubicBezTo>
                <a:cubicBezTo>
                  <a:pt x="3144" y="1065"/>
                  <a:pt x="3530" y="938"/>
                  <a:pt x="3768" y="938"/>
                </a:cubicBezTo>
                <a:close/>
                <a:moveTo>
                  <a:pt x="542" y="1233"/>
                </a:moveTo>
                <a:cubicBezTo>
                  <a:pt x="796" y="1233"/>
                  <a:pt x="1150" y="1300"/>
                  <a:pt x="1553" y="1421"/>
                </a:cubicBezTo>
                <a:cubicBezTo>
                  <a:pt x="1539" y="1585"/>
                  <a:pt x="1534" y="1759"/>
                  <a:pt x="1534" y="1943"/>
                </a:cubicBezTo>
                <a:cubicBezTo>
                  <a:pt x="1360" y="2070"/>
                  <a:pt x="1200" y="2202"/>
                  <a:pt x="1054" y="2329"/>
                </a:cubicBezTo>
                <a:cubicBezTo>
                  <a:pt x="443" y="1952"/>
                  <a:pt x="66" y="1571"/>
                  <a:pt x="151" y="1374"/>
                </a:cubicBezTo>
                <a:cubicBezTo>
                  <a:pt x="194" y="1278"/>
                  <a:pt x="334" y="1233"/>
                  <a:pt x="542" y="1233"/>
                </a:cubicBezTo>
                <a:close/>
                <a:moveTo>
                  <a:pt x="2780" y="1919"/>
                </a:moveTo>
                <a:cubicBezTo>
                  <a:pt x="2940" y="1999"/>
                  <a:pt x="3091" y="2079"/>
                  <a:pt x="3232" y="2164"/>
                </a:cubicBezTo>
                <a:cubicBezTo>
                  <a:pt x="3100" y="2282"/>
                  <a:pt x="2959" y="2394"/>
                  <a:pt x="2804" y="2512"/>
                </a:cubicBezTo>
                <a:cubicBezTo>
                  <a:pt x="2804" y="2423"/>
                  <a:pt x="2804" y="2329"/>
                  <a:pt x="2799" y="2239"/>
                </a:cubicBezTo>
                <a:cubicBezTo>
                  <a:pt x="2795" y="2126"/>
                  <a:pt x="2790" y="2023"/>
                  <a:pt x="2780" y="1919"/>
                </a:cubicBezTo>
                <a:close/>
                <a:moveTo>
                  <a:pt x="1534" y="2013"/>
                </a:moveTo>
                <a:cubicBezTo>
                  <a:pt x="1534" y="2103"/>
                  <a:pt x="1534" y="2192"/>
                  <a:pt x="1539" y="2286"/>
                </a:cubicBezTo>
                <a:cubicBezTo>
                  <a:pt x="1543" y="2394"/>
                  <a:pt x="1548" y="2503"/>
                  <a:pt x="1557" y="2606"/>
                </a:cubicBezTo>
                <a:cubicBezTo>
                  <a:pt x="1398" y="2526"/>
                  <a:pt x="1247" y="2441"/>
                  <a:pt x="1106" y="2357"/>
                </a:cubicBezTo>
                <a:cubicBezTo>
                  <a:pt x="1238" y="2244"/>
                  <a:pt x="1379" y="2126"/>
                  <a:pt x="1534" y="2013"/>
                </a:cubicBezTo>
                <a:close/>
                <a:moveTo>
                  <a:pt x="2112" y="1618"/>
                </a:moveTo>
                <a:cubicBezTo>
                  <a:pt x="2207" y="1656"/>
                  <a:pt x="2305" y="1694"/>
                  <a:pt x="2399" y="1736"/>
                </a:cubicBezTo>
                <a:cubicBezTo>
                  <a:pt x="2512" y="1788"/>
                  <a:pt x="2616" y="1835"/>
                  <a:pt x="2719" y="1886"/>
                </a:cubicBezTo>
                <a:cubicBezTo>
                  <a:pt x="2729" y="2004"/>
                  <a:pt x="2738" y="2122"/>
                  <a:pt x="2743" y="2239"/>
                </a:cubicBezTo>
                <a:cubicBezTo>
                  <a:pt x="2747" y="2347"/>
                  <a:pt x="2747" y="2451"/>
                  <a:pt x="2747" y="2554"/>
                </a:cubicBezTo>
                <a:cubicBezTo>
                  <a:pt x="2663" y="2616"/>
                  <a:pt x="2578" y="2677"/>
                  <a:pt x="2493" y="2738"/>
                </a:cubicBezTo>
                <a:cubicBezTo>
                  <a:pt x="2404" y="2794"/>
                  <a:pt x="2315" y="2851"/>
                  <a:pt x="2230" y="2907"/>
                </a:cubicBezTo>
                <a:cubicBezTo>
                  <a:pt x="2131" y="2870"/>
                  <a:pt x="2037" y="2832"/>
                  <a:pt x="1938" y="2785"/>
                </a:cubicBezTo>
                <a:cubicBezTo>
                  <a:pt x="1830" y="2738"/>
                  <a:pt x="1722" y="2686"/>
                  <a:pt x="1619" y="2634"/>
                </a:cubicBezTo>
                <a:cubicBezTo>
                  <a:pt x="1609" y="2521"/>
                  <a:pt x="1600" y="2404"/>
                  <a:pt x="1595" y="2286"/>
                </a:cubicBezTo>
                <a:cubicBezTo>
                  <a:pt x="1590" y="2178"/>
                  <a:pt x="1590" y="2075"/>
                  <a:pt x="1590" y="1971"/>
                </a:cubicBezTo>
                <a:cubicBezTo>
                  <a:pt x="1675" y="1910"/>
                  <a:pt x="1760" y="1849"/>
                  <a:pt x="1849" y="1788"/>
                </a:cubicBezTo>
                <a:cubicBezTo>
                  <a:pt x="1934" y="1727"/>
                  <a:pt x="2023" y="1670"/>
                  <a:pt x="2112" y="1618"/>
                </a:cubicBezTo>
                <a:close/>
                <a:moveTo>
                  <a:pt x="2747" y="2625"/>
                </a:moveTo>
                <a:cubicBezTo>
                  <a:pt x="2747" y="2785"/>
                  <a:pt x="2743" y="2940"/>
                  <a:pt x="2729" y="3086"/>
                </a:cubicBezTo>
                <a:cubicBezTo>
                  <a:pt x="2588" y="3044"/>
                  <a:pt x="2442" y="2992"/>
                  <a:pt x="2296" y="2935"/>
                </a:cubicBezTo>
                <a:cubicBezTo>
                  <a:pt x="2371" y="2884"/>
                  <a:pt x="2446" y="2837"/>
                  <a:pt x="2526" y="2785"/>
                </a:cubicBezTo>
                <a:cubicBezTo>
                  <a:pt x="2602" y="2733"/>
                  <a:pt x="2677" y="2677"/>
                  <a:pt x="2747" y="2625"/>
                </a:cubicBezTo>
                <a:close/>
                <a:moveTo>
                  <a:pt x="1623" y="2705"/>
                </a:moveTo>
                <a:lnTo>
                  <a:pt x="1623" y="2705"/>
                </a:lnTo>
                <a:cubicBezTo>
                  <a:pt x="1717" y="2752"/>
                  <a:pt x="1816" y="2794"/>
                  <a:pt x="1915" y="2841"/>
                </a:cubicBezTo>
                <a:cubicBezTo>
                  <a:pt x="2000" y="2879"/>
                  <a:pt x="2084" y="2912"/>
                  <a:pt x="2169" y="2945"/>
                </a:cubicBezTo>
                <a:cubicBezTo>
                  <a:pt x="2004" y="3044"/>
                  <a:pt x="1844" y="3133"/>
                  <a:pt x="1689" y="3213"/>
                </a:cubicBezTo>
                <a:cubicBezTo>
                  <a:pt x="1661" y="3053"/>
                  <a:pt x="1642" y="2884"/>
                  <a:pt x="1623" y="2705"/>
                </a:cubicBezTo>
                <a:close/>
                <a:moveTo>
                  <a:pt x="3284" y="2197"/>
                </a:moveTo>
                <a:cubicBezTo>
                  <a:pt x="3895" y="2573"/>
                  <a:pt x="4276" y="2954"/>
                  <a:pt x="4187" y="3152"/>
                </a:cubicBezTo>
                <a:cubicBezTo>
                  <a:pt x="4144" y="3246"/>
                  <a:pt x="4003" y="3290"/>
                  <a:pt x="3793" y="3290"/>
                </a:cubicBezTo>
                <a:cubicBezTo>
                  <a:pt x="3539" y="3290"/>
                  <a:pt x="3186" y="3226"/>
                  <a:pt x="2785" y="3105"/>
                </a:cubicBezTo>
                <a:cubicBezTo>
                  <a:pt x="2799" y="2940"/>
                  <a:pt x="2804" y="2766"/>
                  <a:pt x="2804" y="2583"/>
                </a:cubicBezTo>
                <a:cubicBezTo>
                  <a:pt x="2978" y="2456"/>
                  <a:pt x="3138" y="2324"/>
                  <a:pt x="3284" y="2197"/>
                </a:cubicBezTo>
                <a:close/>
                <a:moveTo>
                  <a:pt x="1064" y="2399"/>
                </a:moveTo>
                <a:cubicBezTo>
                  <a:pt x="1214" y="2493"/>
                  <a:pt x="1383" y="2583"/>
                  <a:pt x="1562" y="2672"/>
                </a:cubicBezTo>
                <a:cubicBezTo>
                  <a:pt x="1581" y="2874"/>
                  <a:pt x="1605" y="3062"/>
                  <a:pt x="1633" y="3241"/>
                </a:cubicBezTo>
                <a:cubicBezTo>
                  <a:pt x="1196" y="3459"/>
                  <a:pt x="815" y="3586"/>
                  <a:pt x="577" y="3586"/>
                </a:cubicBezTo>
                <a:cubicBezTo>
                  <a:pt x="467" y="3586"/>
                  <a:pt x="387" y="3558"/>
                  <a:pt x="349" y="3500"/>
                </a:cubicBezTo>
                <a:cubicBezTo>
                  <a:pt x="222" y="3321"/>
                  <a:pt x="527" y="2879"/>
                  <a:pt x="1064" y="2399"/>
                </a:cubicBezTo>
                <a:close/>
                <a:moveTo>
                  <a:pt x="2235" y="2973"/>
                </a:moveTo>
                <a:cubicBezTo>
                  <a:pt x="2404" y="3039"/>
                  <a:pt x="2569" y="3095"/>
                  <a:pt x="2724" y="3147"/>
                </a:cubicBezTo>
                <a:cubicBezTo>
                  <a:pt x="2663" y="3909"/>
                  <a:pt x="2484" y="4455"/>
                  <a:pt x="2254" y="4464"/>
                </a:cubicBezTo>
                <a:cubicBezTo>
                  <a:pt x="2252" y="4464"/>
                  <a:pt x="2250" y="4464"/>
                  <a:pt x="2248" y="4464"/>
                </a:cubicBezTo>
                <a:cubicBezTo>
                  <a:pt x="2033" y="4464"/>
                  <a:pt x="1824" y="3973"/>
                  <a:pt x="1699" y="3274"/>
                </a:cubicBezTo>
                <a:cubicBezTo>
                  <a:pt x="1873" y="3189"/>
                  <a:pt x="2051" y="3086"/>
                  <a:pt x="2235" y="2973"/>
                </a:cubicBezTo>
                <a:close/>
                <a:moveTo>
                  <a:pt x="2087" y="0"/>
                </a:moveTo>
                <a:cubicBezTo>
                  <a:pt x="2084" y="0"/>
                  <a:pt x="2082" y="0"/>
                  <a:pt x="2080" y="0"/>
                </a:cubicBezTo>
                <a:cubicBezTo>
                  <a:pt x="1821" y="14"/>
                  <a:pt x="1623" y="565"/>
                  <a:pt x="1557" y="1360"/>
                </a:cubicBezTo>
                <a:cubicBezTo>
                  <a:pt x="1163" y="1241"/>
                  <a:pt x="816" y="1178"/>
                  <a:pt x="559" y="1178"/>
                </a:cubicBezTo>
                <a:cubicBezTo>
                  <a:pt x="316" y="1178"/>
                  <a:pt x="152" y="1234"/>
                  <a:pt x="99" y="1350"/>
                </a:cubicBezTo>
                <a:cubicBezTo>
                  <a:pt x="1" y="1576"/>
                  <a:pt x="372" y="1976"/>
                  <a:pt x="1007" y="2366"/>
                </a:cubicBezTo>
                <a:cubicBezTo>
                  <a:pt x="452" y="2870"/>
                  <a:pt x="156" y="3326"/>
                  <a:pt x="297" y="3533"/>
                </a:cubicBezTo>
                <a:cubicBezTo>
                  <a:pt x="346" y="3605"/>
                  <a:pt x="444" y="3639"/>
                  <a:pt x="578" y="3639"/>
                </a:cubicBezTo>
                <a:cubicBezTo>
                  <a:pt x="829" y="3639"/>
                  <a:pt x="1209" y="3520"/>
                  <a:pt x="1647" y="3302"/>
                </a:cubicBezTo>
                <a:cubicBezTo>
                  <a:pt x="1773" y="4034"/>
                  <a:pt x="2005" y="4521"/>
                  <a:pt x="2251" y="4521"/>
                </a:cubicBezTo>
                <a:cubicBezTo>
                  <a:pt x="2254" y="4521"/>
                  <a:pt x="2256" y="4521"/>
                  <a:pt x="2258" y="4521"/>
                </a:cubicBezTo>
                <a:cubicBezTo>
                  <a:pt x="2517" y="4511"/>
                  <a:pt x="2715" y="3961"/>
                  <a:pt x="2780" y="3166"/>
                </a:cubicBezTo>
                <a:cubicBezTo>
                  <a:pt x="3175" y="3285"/>
                  <a:pt x="3523" y="3347"/>
                  <a:pt x="3781" y="3347"/>
                </a:cubicBezTo>
                <a:cubicBezTo>
                  <a:pt x="4024" y="3347"/>
                  <a:pt x="4188" y="3292"/>
                  <a:pt x="4239" y="3175"/>
                </a:cubicBezTo>
                <a:cubicBezTo>
                  <a:pt x="4342" y="2945"/>
                  <a:pt x="3966" y="2550"/>
                  <a:pt x="3331" y="2155"/>
                </a:cubicBezTo>
                <a:cubicBezTo>
                  <a:pt x="3886" y="1656"/>
                  <a:pt x="4182" y="1200"/>
                  <a:pt x="4041" y="993"/>
                </a:cubicBezTo>
                <a:cubicBezTo>
                  <a:pt x="3992" y="919"/>
                  <a:pt x="3895" y="884"/>
                  <a:pt x="3760" y="884"/>
                </a:cubicBezTo>
                <a:cubicBezTo>
                  <a:pt x="3510" y="884"/>
                  <a:pt x="3131" y="1006"/>
                  <a:pt x="2696" y="1223"/>
                </a:cubicBezTo>
                <a:cubicBezTo>
                  <a:pt x="2565" y="492"/>
                  <a:pt x="2338" y="0"/>
                  <a:pt x="208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7" name="Google Shape;1297;p44"/>
          <p:cNvSpPr/>
          <p:nvPr/>
        </p:nvSpPr>
        <p:spPr>
          <a:xfrm rot="-5400000">
            <a:off x="6435332" y="1559700"/>
            <a:ext cx="444292" cy="428563"/>
          </a:xfrm>
          <a:custGeom>
            <a:avLst/>
            <a:gdLst/>
            <a:ahLst/>
            <a:cxnLst/>
            <a:rect l="l" t="t" r="r" b="b"/>
            <a:pathLst>
              <a:path w="5932" h="5722" extrusionOk="0">
                <a:moveTo>
                  <a:pt x="2107" y="0"/>
                </a:moveTo>
                <a:cubicBezTo>
                  <a:pt x="2046" y="0"/>
                  <a:pt x="1985" y="15"/>
                  <a:pt x="1929" y="46"/>
                </a:cubicBezTo>
                <a:cubicBezTo>
                  <a:pt x="1750" y="145"/>
                  <a:pt x="1689" y="371"/>
                  <a:pt x="1788" y="549"/>
                </a:cubicBezTo>
                <a:cubicBezTo>
                  <a:pt x="1854" y="671"/>
                  <a:pt x="1979" y="737"/>
                  <a:pt x="2108" y="737"/>
                </a:cubicBezTo>
                <a:cubicBezTo>
                  <a:pt x="2135" y="737"/>
                  <a:pt x="2161" y="734"/>
                  <a:pt x="2187" y="728"/>
                </a:cubicBezTo>
                <a:lnTo>
                  <a:pt x="2695" y="2003"/>
                </a:lnTo>
                <a:cubicBezTo>
                  <a:pt x="2686" y="2008"/>
                  <a:pt x="2677" y="2012"/>
                  <a:pt x="2667" y="2017"/>
                </a:cubicBezTo>
                <a:cubicBezTo>
                  <a:pt x="2451" y="2139"/>
                  <a:pt x="2314" y="2356"/>
                  <a:pt x="2291" y="2591"/>
                </a:cubicBezTo>
                <a:lnTo>
                  <a:pt x="837" y="2572"/>
                </a:lnTo>
                <a:cubicBezTo>
                  <a:pt x="833" y="2525"/>
                  <a:pt x="819" y="2483"/>
                  <a:pt x="795" y="2440"/>
                </a:cubicBezTo>
                <a:cubicBezTo>
                  <a:pt x="721" y="2309"/>
                  <a:pt x="589" y="2236"/>
                  <a:pt x="450" y="2236"/>
                </a:cubicBezTo>
                <a:cubicBezTo>
                  <a:pt x="386" y="2236"/>
                  <a:pt x="320" y="2252"/>
                  <a:pt x="259" y="2285"/>
                </a:cubicBezTo>
                <a:cubicBezTo>
                  <a:pt x="71" y="2389"/>
                  <a:pt x="0" y="2628"/>
                  <a:pt x="108" y="2821"/>
                </a:cubicBezTo>
                <a:cubicBezTo>
                  <a:pt x="179" y="2949"/>
                  <a:pt x="312" y="3023"/>
                  <a:pt x="449" y="3023"/>
                </a:cubicBezTo>
                <a:cubicBezTo>
                  <a:pt x="514" y="3023"/>
                  <a:pt x="580" y="3006"/>
                  <a:pt x="640" y="2972"/>
                </a:cubicBezTo>
                <a:cubicBezTo>
                  <a:pt x="748" y="2911"/>
                  <a:pt x="814" y="2807"/>
                  <a:pt x="837" y="2699"/>
                </a:cubicBezTo>
                <a:lnTo>
                  <a:pt x="2291" y="2718"/>
                </a:lnTo>
                <a:cubicBezTo>
                  <a:pt x="2300" y="2821"/>
                  <a:pt x="2329" y="2925"/>
                  <a:pt x="2380" y="3019"/>
                </a:cubicBezTo>
                <a:cubicBezTo>
                  <a:pt x="2479" y="3193"/>
                  <a:pt x="2630" y="3311"/>
                  <a:pt x="2804" y="3367"/>
                </a:cubicBezTo>
                <a:lnTo>
                  <a:pt x="2488" y="4773"/>
                </a:lnTo>
                <a:cubicBezTo>
                  <a:pt x="2473" y="4772"/>
                  <a:pt x="2457" y="4771"/>
                  <a:pt x="2441" y="4771"/>
                </a:cubicBezTo>
                <a:cubicBezTo>
                  <a:pt x="2363" y="4771"/>
                  <a:pt x="2286" y="4791"/>
                  <a:pt x="2216" y="4830"/>
                </a:cubicBezTo>
                <a:cubicBezTo>
                  <a:pt x="1985" y="4957"/>
                  <a:pt x="1905" y="5244"/>
                  <a:pt x="2032" y="5474"/>
                </a:cubicBezTo>
                <a:cubicBezTo>
                  <a:pt x="2119" y="5632"/>
                  <a:pt x="2281" y="5721"/>
                  <a:pt x="2448" y="5721"/>
                </a:cubicBezTo>
                <a:cubicBezTo>
                  <a:pt x="2526" y="5721"/>
                  <a:pt x="2604" y="5702"/>
                  <a:pt x="2677" y="5662"/>
                </a:cubicBezTo>
                <a:cubicBezTo>
                  <a:pt x="2907" y="5535"/>
                  <a:pt x="2987" y="5244"/>
                  <a:pt x="2860" y="5013"/>
                </a:cubicBezTo>
                <a:cubicBezTo>
                  <a:pt x="2804" y="4910"/>
                  <a:pt x="2714" y="4839"/>
                  <a:pt x="2611" y="4802"/>
                </a:cubicBezTo>
                <a:lnTo>
                  <a:pt x="2926" y="3395"/>
                </a:lnTo>
                <a:cubicBezTo>
                  <a:pt x="2959" y="3399"/>
                  <a:pt x="2992" y="3401"/>
                  <a:pt x="3025" y="3401"/>
                </a:cubicBezTo>
                <a:cubicBezTo>
                  <a:pt x="3148" y="3401"/>
                  <a:pt x="3272" y="3373"/>
                  <a:pt x="3387" y="3306"/>
                </a:cubicBezTo>
                <a:cubicBezTo>
                  <a:pt x="3509" y="3240"/>
                  <a:pt x="3608" y="3141"/>
                  <a:pt x="3669" y="3024"/>
                </a:cubicBezTo>
                <a:lnTo>
                  <a:pt x="5151" y="3696"/>
                </a:lnTo>
                <a:cubicBezTo>
                  <a:pt x="5127" y="3781"/>
                  <a:pt x="5137" y="3880"/>
                  <a:pt x="5188" y="3964"/>
                </a:cubicBezTo>
                <a:cubicBezTo>
                  <a:pt x="5256" y="4087"/>
                  <a:pt x="5381" y="4156"/>
                  <a:pt x="5510" y="4156"/>
                </a:cubicBezTo>
                <a:cubicBezTo>
                  <a:pt x="5570" y="4156"/>
                  <a:pt x="5631" y="4141"/>
                  <a:pt x="5687" y="4110"/>
                </a:cubicBezTo>
                <a:cubicBezTo>
                  <a:pt x="5866" y="4011"/>
                  <a:pt x="5932" y="3786"/>
                  <a:pt x="5833" y="3607"/>
                </a:cubicBezTo>
                <a:cubicBezTo>
                  <a:pt x="5766" y="3486"/>
                  <a:pt x="5641" y="3419"/>
                  <a:pt x="5511" y="3419"/>
                </a:cubicBezTo>
                <a:cubicBezTo>
                  <a:pt x="5450" y="3419"/>
                  <a:pt x="5387" y="3434"/>
                  <a:pt x="5329" y="3466"/>
                </a:cubicBezTo>
                <a:cubicBezTo>
                  <a:pt x="5278" y="3494"/>
                  <a:pt x="5235" y="3536"/>
                  <a:pt x="5207" y="3579"/>
                </a:cubicBezTo>
                <a:lnTo>
                  <a:pt x="3721" y="2911"/>
                </a:lnTo>
                <a:cubicBezTo>
                  <a:pt x="3791" y="2718"/>
                  <a:pt x="3782" y="2497"/>
                  <a:pt x="3674" y="2304"/>
                </a:cubicBezTo>
                <a:cubicBezTo>
                  <a:pt x="3636" y="2238"/>
                  <a:pt x="3594" y="2182"/>
                  <a:pt x="3542" y="2135"/>
                </a:cubicBezTo>
                <a:lnTo>
                  <a:pt x="4488" y="973"/>
                </a:lnTo>
                <a:cubicBezTo>
                  <a:pt x="4566" y="1021"/>
                  <a:pt x="4657" y="1047"/>
                  <a:pt x="4749" y="1047"/>
                </a:cubicBezTo>
                <a:cubicBezTo>
                  <a:pt x="4828" y="1047"/>
                  <a:pt x="4908" y="1028"/>
                  <a:pt x="4981" y="987"/>
                </a:cubicBezTo>
                <a:cubicBezTo>
                  <a:pt x="5217" y="855"/>
                  <a:pt x="5301" y="559"/>
                  <a:pt x="5170" y="324"/>
                </a:cubicBezTo>
                <a:cubicBezTo>
                  <a:pt x="5080" y="164"/>
                  <a:pt x="4914" y="73"/>
                  <a:pt x="4743" y="73"/>
                </a:cubicBezTo>
                <a:cubicBezTo>
                  <a:pt x="4663" y="73"/>
                  <a:pt x="4582" y="93"/>
                  <a:pt x="4506" y="136"/>
                </a:cubicBezTo>
                <a:cubicBezTo>
                  <a:pt x="4271" y="267"/>
                  <a:pt x="4186" y="564"/>
                  <a:pt x="4318" y="799"/>
                </a:cubicBezTo>
                <a:cubicBezTo>
                  <a:pt x="4337" y="836"/>
                  <a:pt x="4365" y="865"/>
                  <a:pt x="4389" y="893"/>
                </a:cubicBezTo>
                <a:lnTo>
                  <a:pt x="3443" y="2055"/>
                </a:lnTo>
                <a:cubicBezTo>
                  <a:pt x="3320" y="1969"/>
                  <a:pt x="3174" y="1924"/>
                  <a:pt x="3027" y="1924"/>
                </a:cubicBezTo>
                <a:cubicBezTo>
                  <a:pt x="2955" y="1924"/>
                  <a:pt x="2883" y="1934"/>
                  <a:pt x="2813" y="1956"/>
                </a:cubicBezTo>
                <a:lnTo>
                  <a:pt x="2300" y="681"/>
                </a:lnTo>
                <a:cubicBezTo>
                  <a:pt x="2470" y="578"/>
                  <a:pt x="2526" y="361"/>
                  <a:pt x="2432" y="192"/>
                </a:cubicBezTo>
                <a:cubicBezTo>
                  <a:pt x="2364" y="70"/>
                  <a:pt x="2237" y="0"/>
                  <a:pt x="210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8" name="Google Shape;1298;p44"/>
          <p:cNvSpPr/>
          <p:nvPr/>
        </p:nvSpPr>
        <p:spPr>
          <a:xfrm rot="-5400000">
            <a:off x="7483733" y="2425503"/>
            <a:ext cx="422497" cy="406319"/>
          </a:xfrm>
          <a:custGeom>
            <a:avLst/>
            <a:gdLst/>
            <a:ahLst/>
            <a:cxnLst/>
            <a:rect l="l" t="t" r="r" b="b"/>
            <a:pathLst>
              <a:path w="5641" h="5425" extrusionOk="0">
                <a:moveTo>
                  <a:pt x="2994" y="1"/>
                </a:moveTo>
                <a:cubicBezTo>
                  <a:pt x="2799" y="1"/>
                  <a:pt x="2635" y="157"/>
                  <a:pt x="2626" y="354"/>
                </a:cubicBezTo>
                <a:cubicBezTo>
                  <a:pt x="2621" y="518"/>
                  <a:pt x="2724" y="664"/>
                  <a:pt x="2875" y="716"/>
                </a:cubicBezTo>
                <a:lnTo>
                  <a:pt x="2644" y="2071"/>
                </a:lnTo>
                <a:cubicBezTo>
                  <a:pt x="2635" y="2071"/>
                  <a:pt x="2626" y="2066"/>
                  <a:pt x="2616" y="2066"/>
                </a:cubicBezTo>
                <a:cubicBezTo>
                  <a:pt x="2607" y="2066"/>
                  <a:pt x="2597" y="2065"/>
                  <a:pt x="2588" y="2065"/>
                </a:cubicBezTo>
                <a:cubicBezTo>
                  <a:pt x="2345" y="2065"/>
                  <a:pt x="2131" y="2181"/>
                  <a:pt x="1995" y="2362"/>
                </a:cubicBezTo>
                <a:lnTo>
                  <a:pt x="763" y="1586"/>
                </a:lnTo>
                <a:cubicBezTo>
                  <a:pt x="782" y="1544"/>
                  <a:pt x="791" y="1502"/>
                  <a:pt x="796" y="1450"/>
                </a:cubicBezTo>
                <a:cubicBezTo>
                  <a:pt x="805" y="1233"/>
                  <a:pt x="636" y="1050"/>
                  <a:pt x="419" y="1041"/>
                </a:cubicBezTo>
                <a:cubicBezTo>
                  <a:pt x="414" y="1040"/>
                  <a:pt x="408" y="1040"/>
                  <a:pt x="402" y="1040"/>
                </a:cubicBezTo>
                <a:cubicBezTo>
                  <a:pt x="193" y="1040"/>
                  <a:pt x="19" y="1206"/>
                  <a:pt x="10" y="1417"/>
                </a:cubicBezTo>
                <a:cubicBezTo>
                  <a:pt x="1" y="1633"/>
                  <a:pt x="170" y="1817"/>
                  <a:pt x="387" y="1826"/>
                </a:cubicBezTo>
                <a:cubicBezTo>
                  <a:pt x="392" y="1826"/>
                  <a:pt x="397" y="1826"/>
                  <a:pt x="402" y="1826"/>
                </a:cubicBezTo>
                <a:cubicBezTo>
                  <a:pt x="518" y="1826"/>
                  <a:pt x="625" y="1775"/>
                  <a:pt x="697" y="1694"/>
                </a:cubicBezTo>
                <a:lnTo>
                  <a:pt x="1929" y="2466"/>
                </a:lnTo>
                <a:cubicBezTo>
                  <a:pt x="1882" y="2560"/>
                  <a:pt x="1854" y="2663"/>
                  <a:pt x="1849" y="2776"/>
                </a:cubicBezTo>
                <a:cubicBezTo>
                  <a:pt x="1840" y="2969"/>
                  <a:pt x="1911" y="3153"/>
                  <a:pt x="2028" y="3289"/>
                </a:cubicBezTo>
                <a:lnTo>
                  <a:pt x="1026" y="4324"/>
                </a:lnTo>
                <a:cubicBezTo>
                  <a:pt x="951" y="4272"/>
                  <a:pt x="862" y="4234"/>
                  <a:pt x="763" y="4234"/>
                </a:cubicBezTo>
                <a:cubicBezTo>
                  <a:pt x="754" y="4234"/>
                  <a:pt x="746" y="4234"/>
                  <a:pt x="737" y="4234"/>
                </a:cubicBezTo>
                <a:cubicBezTo>
                  <a:pt x="485" y="4234"/>
                  <a:pt x="278" y="4436"/>
                  <a:pt x="269" y="4686"/>
                </a:cubicBezTo>
                <a:cubicBezTo>
                  <a:pt x="260" y="4949"/>
                  <a:pt x="462" y="5170"/>
                  <a:pt x="725" y="5180"/>
                </a:cubicBezTo>
                <a:cubicBezTo>
                  <a:pt x="734" y="5180"/>
                  <a:pt x="742" y="5181"/>
                  <a:pt x="751" y="5181"/>
                </a:cubicBezTo>
                <a:cubicBezTo>
                  <a:pt x="1003" y="5181"/>
                  <a:pt x="1210" y="4979"/>
                  <a:pt x="1219" y="4728"/>
                </a:cubicBezTo>
                <a:cubicBezTo>
                  <a:pt x="1224" y="4606"/>
                  <a:pt x="1181" y="4498"/>
                  <a:pt x="1116" y="4413"/>
                </a:cubicBezTo>
                <a:lnTo>
                  <a:pt x="2118" y="3378"/>
                </a:lnTo>
                <a:cubicBezTo>
                  <a:pt x="2240" y="3472"/>
                  <a:pt x="2390" y="3534"/>
                  <a:pt x="2555" y="3543"/>
                </a:cubicBezTo>
                <a:cubicBezTo>
                  <a:pt x="2564" y="3543"/>
                  <a:pt x="2573" y="3543"/>
                  <a:pt x="2581" y="3543"/>
                </a:cubicBezTo>
                <a:cubicBezTo>
                  <a:pt x="2713" y="3543"/>
                  <a:pt x="2840" y="3511"/>
                  <a:pt x="2945" y="3449"/>
                </a:cubicBezTo>
                <a:lnTo>
                  <a:pt x="3863" y="4794"/>
                </a:lnTo>
                <a:cubicBezTo>
                  <a:pt x="3797" y="4855"/>
                  <a:pt x="3754" y="4945"/>
                  <a:pt x="3750" y="5043"/>
                </a:cubicBezTo>
                <a:cubicBezTo>
                  <a:pt x="3740" y="5246"/>
                  <a:pt x="3900" y="5420"/>
                  <a:pt x="4102" y="5424"/>
                </a:cubicBezTo>
                <a:cubicBezTo>
                  <a:pt x="4108" y="5425"/>
                  <a:pt x="4114" y="5425"/>
                  <a:pt x="4119" y="5425"/>
                </a:cubicBezTo>
                <a:cubicBezTo>
                  <a:pt x="4314" y="5425"/>
                  <a:pt x="4479" y="5268"/>
                  <a:pt x="4488" y="5072"/>
                </a:cubicBezTo>
                <a:cubicBezTo>
                  <a:pt x="4498" y="4869"/>
                  <a:pt x="4338" y="4695"/>
                  <a:pt x="4135" y="4691"/>
                </a:cubicBezTo>
                <a:cubicBezTo>
                  <a:pt x="4127" y="4690"/>
                  <a:pt x="4120" y="4690"/>
                  <a:pt x="4112" y="4690"/>
                </a:cubicBezTo>
                <a:cubicBezTo>
                  <a:pt x="4060" y="4690"/>
                  <a:pt x="4011" y="4703"/>
                  <a:pt x="3966" y="4724"/>
                </a:cubicBezTo>
                <a:lnTo>
                  <a:pt x="3049" y="3378"/>
                </a:lnTo>
                <a:cubicBezTo>
                  <a:pt x="3209" y="3247"/>
                  <a:pt x="3312" y="3054"/>
                  <a:pt x="3322" y="2837"/>
                </a:cubicBezTo>
                <a:cubicBezTo>
                  <a:pt x="3326" y="2762"/>
                  <a:pt x="3317" y="2687"/>
                  <a:pt x="3298" y="2621"/>
                </a:cubicBezTo>
                <a:lnTo>
                  <a:pt x="4714" y="2122"/>
                </a:lnTo>
                <a:cubicBezTo>
                  <a:pt x="4789" y="2278"/>
                  <a:pt x="4940" y="2386"/>
                  <a:pt x="5123" y="2391"/>
                </a:cubicBezTo>
                <a:cubicBezTo>
                  <a:pt x="5129" y="2391"/>
                  <a:pt x="5135" y="2391"/>
                  <a:pt x="5141" y="2391"/>
                </a:cubicBezTo>
                <a:cubicBezTo>
                  <a:pt x="5401" y="2391"/>
                  <a:pt x="5622" y="2187"/>
                  <a:pt x="5631" y="1925"/>
                </a:cubicBezTo>
                <a:cubicBezTo>
                  <a:pt x="5641" y="1657"/>
                  <a:pt x="5434" y="1431"/>
                  <a:pt x="5166" y="1417"/>
                </a:cubicBezTo>
                <a:cubicBezTo>
                  <a:pt x="5160" y="1417"/>
                  <a:pt x="5154" y="1417"/>
                  <a:pt x="5148" y="1417"/>
                </a:cubicBezTo>
                <a:cubicBezTo>
                  <a:pt x="4887" y="1417"/>
                  <a:pt x="4667" y="1620"/>
                  <a:pt x="4658" y="1883"/>
                </a:cubicBezTo>
                <a:cubicBezTo>
                  <a:pt x="4658" y="1925"/>
                  <a:pt x="4662" y="1967"/>
                  <a:pt x="4672" y="2005"/>
                </a:cubicBezTo>
                <a:lnTo>
                  <a:pt x="3256" y="2503"/>
                </a:lnTo>
                <a:cubicBezTo>
                  <a:pt x="3166" y="2301"/>
                  <a:pt x="2988" y="2146"/>
                  <a:pt x="2771" y="2089"/>
                </a:cubicBezTo>
                <a:lnTo>
                  <a:pt x="2997" y="735"/>
                </a:lnTo>
                <a:cubicBezTo>
                  <a:pt x="3195" y="735"/>
                  <a:pt x="3355" y="584"/>
                  <a:pt x="3364" y="382"/>
                </a:cubicBezTo>
                <a:cubicBezTo>
                  <a:pt x="3373" y="180"/>
                  <a:pt x="3213" y="10"/>
                  <a:pt x="3011" y="1"/>
                </a:cubicBezTo>
                <a:cubicBezTo>
                  <a:pt x="3006" y="1"/>
                  <a:pt x="3000" y="1"/>
                  <a:pt x="2994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9" name="Google Shape;1299;p44"/>
          <p:cNvSpPr/>
          <p:nvPr/>
        </p:nvSpPr>
        <p:spPr>
          <a:xfrm rot="-5400000">
            <a:off x="8526517" y="2690792"/>
            <a:ext cx="36026" cy="36026"/>
          </a:xfrm>
          <a:custGeom>
            <a:avLst/>
            <a:gdLst/>
            <a:ahLst/>
            <a:cxnLst/>
            <a:rect l="l" t="t" r="r" b="b"/>
            <a:pathLst>
              <a:path w="481" h="481" extrusionOk="0">
                <a:moveTo>
                  <a:pt x="241" y="1"/>
                </a:moveTo>
                <a:cubicBezTo>
                  <a:pt x="109" y="1"/>
                  <a:pt x="1" y="109"/>
                  <a:pt x="1" y="241"/>
                </a:cubicBezTo>
                <a:cubicBezTo>
                  <a:pt x="1" y="372"/>
                  <a:pt x="109" y="481"/>
                  <a:pt x="241" y="481"/>
                </a:cubicBezTo>
                <a:cubicBezTo>
                  <a:pt x="372" y="481"/>
                  <a:pt x="481" y="372"/>
                  <a:pt x="481" y="241"/>
                </a:cubicBezTo>
                <a:cubicBezTo>
                  <a:pt x="481" y="109"/>
                  <a:pt x="372" y="1"/>
                  <a:pt x="241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44"/>
          <p:cNvSpPr/>
          <p:nvPr/>
        </p:nvSpPr>
        <p:spPr>
          <a:xfrm rot="-5400000">
            <a:off x="7050831" y="1214733"/>
            <a:ext cx="35951" cy="35951"/>
          </a:xfrm>
          <a:custGeom>
            <a:avLst/>
            <a:gdLst/>
            <a:ahLst/>
            <a:cxnLst/>
            <a:rect l="l" t="t" r="r" b="b"/>
            <a:pathLst>
              <a:path w="480" h="480" extrusionOk="0">
                <a:moveTo>
                  <a:pt x="240" y="0"/>
                </a:moveTo>
                <a:cubicBezTo>
                  <a:pt x="108" y="0"/>
                  <a:pt x="0" y="108"/>
                  <a:pt x="0" y="240"/>
                </a:cubicBezTo>
                <a:cubicBezTo>
                  <a:pt x="0" y="372"/>
                  <a:pt x="108" y="480"/>
                  <a:pt x="240" y="480"/>
                </a:cubicBezTo>
                <a:cubicBezTo>
                  <a:pt x="372" y="480"/>
                  <a:pt x="480" y="372"/>
                  <a:pt x="480" y="240"/>
                </a:cubicBezTo>
                <a:cubicBezTo>
                  <a:pt x="480" y="108"/>
                  <a:pt x="372" y="0"/>
                  <a:pt x="240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44"/>
          <p:cNvSpPr/>
          <p:nvPr/>
        </p:nvSpPr>
        <p:spPr>
          <a:xfrm rot="-5400000">
            <a:off x="8399904" y="2825568"/>
            <a:ext cx="36026" cy="35651"/>
          </a:xfrm>
          <a:custGeom>
            <a:avLst/>
            <a:gdLst/>
            <a:ahLst/>
            <a:cxnLst/>
            <a:rect l="l" t="t" r="r" b="b"/>
            <a:pathLst>
              <a:path w="481" h="476" extrusionOk="0">
                <a:moveTo>
                  <a:pt x="241" y="0"/>
                </a:moveTo>
                <a:cubicBezTo>
                  <a:pt x="109" y="0"/>
                  <a:pt x="1" y="104"/>
                  <a:pt x="1" y="235"/>
                </a:cubicBezTo>
                <a:cubicBezTo>
                  <a:pt x="1" y="372"/>
                  <a:pt x="109" y="475"/>
                  <a:pt x="241" y="475"/>
                </a:cubicBezTo>
                <a:cubicBezTo>
                  <a:pt x="373" y="475"/>
                  <a:pt x="481" y="372"/>
                  <a:pt x="481" y="235"/>
                </a:cubicBezTo>
                <a:cubicBezTo>
                  <a:pt x="481" y="104"/>
                  <a:pt x="373" y="0"/>
                  <a:pt x="241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44"/>
          <p:cNvSpPr/>
          <p:nvPr/>
        </p:nvSpPr>
        <p:spPr>
          <a:xfrm rot="-5400000">
            <a:off x="6812136" y="2227707"/>
            <a:ext cx="35951" cy="35651"/>
          </a:xfrm>
          <a:custGeom>
            <a:avLst/>
            <a:gdLst/>
            <a:ahLst/>
            <a:cxnLst/>
            <a:rect l="l" t="t" r="r" b="b"/>
            <a:pathLst>
              <a:path w="480" h="476" extrusionOk="0">
                <a:moveTo>
                  <a:pt x="240" y="1"/>
                </a:moveTo>
                <a:cubicBezTo>
                  <a:pt x="108" y="1"/>
                  <a:pt x="0" y="104"/>
                  <a:pt x="0" y="236"/>
                </a:cubicBezTo>
                <a:cubicBezTo>
                  <a:pt x="0" y="372"/>
                  <a:pt x="108" y="476"/>
                  <a:pt x="240" y="476"/>
                </a:cubicBezTo>
                <a:cubicBezTo>
                  <a:pt x="372" y="476"/>
                  <a:pt x="480" y="372"/>
                  <a:pt x="480" y="236"/>
                </a:cubicBezTo>
                <a:cubicBezTo>
                  <a:pt x="480" y="104"/>
                  <a:pt x="372" y="1"/>
                  <a:pt x="240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44"/>
          <p:cNvSpPr/>
          <p:nvPr/>
        </p:nvSpPr>
        <p:spPr>
          <a:xfrm rot="-5400000">
            <a:off x="6405373" y="2203590"/>
            <a:ext cx="36026" cy="36026"/>
          </a:xfrm>
          <a:custGeom>
            <a:avLst/>
            <a:gdLst/>
            <a:ahLst/>
            <a:cxnLst/>
            <a:rect l="l" t="t" r="r" b="b"/>
            <a:pathLst>
              <a:path w="481" h="481" extrusionOk="0">
                <a:moveTo>
                  <a:pt x="241" y="1"/>
                </a:moveTo>
                <a:cubicBezTo>
                  <a:pt x="109" y="1"/>
                  <a:pt x="1" y="109"/>
                  <a:pt x="1" y="241"/>
                </a:cubicBezTo>
                <a:cubicBezTo>
                  <a:pt x="1" y="372"/>
                  <a:pt x="109" y="481"/>
                  <a:pt x="241" y="481"/>
                </a:cubicBezTo>
                <a:cubicBezTo>
                  <a:pt x="373" y="481"/>
                  <a:pt x="481" y="372"/>
                  <a:pt x="481" y="241"/>
                </a:cubicBezTo>
                <a:cubicBezTo>
                  <a:pt x="481" y="109"/>
                  <a:pt x="373" y="1"/>
                  <a:pt x="241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4" name="Google Shape;1304;p44"/>
          <p:cNvSpPr/>
          <p:nvPr/>
        </p:nvSpPr>
        <p:spPr>
          <a:xfrm rot="-5400000">
            <a:off x="8860143" y="3403843"/>
            <a:ext cx="36026" cy="35951"/>
          </a:xfrm>
          <a:custGeom>
            <a:avLst/>
            <a:gdLst/>
            <a:ahLst/>
            <a:cxnLst/>
            <a:rect l="l" t="t" r="r" b="b"/>
            <a:pathLst>
              <a:path w="481" h="480" extrusionOk="0">
                <a:moveTo>
                  <a:pt x="240" y="0"/>
                </a:moveTo>
                <a:cubicBezTo>
                  <a:pt x="109" y="0"/>
                  <a:pt x="0" y="108"/>
                  <a:pt x="0" y="240"/>
                </a:cubicBezTo>
                <a:cubicBezTo>
                  <a:pt x="0" y="372"/>
                  <a:pt x="109" y="480"/>
                  <a:pt x="240" y="480"/>
                </a:cubicBezTo>
                <a:cubicBezTo>
                  <a:pt x="372" y="480"/>
                  <a:pt x="480" y="372"/>
                  <a:pt x="480" y="240"/>
                </a:cubicBezTo>
                <a:cubicBezTo>
                  <a:pt x="480" y="108"/>
                  <a:pt x="372" y="0"/>
                  <a:pt x="240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44"/>
          <p:cNvSpPr/>
          <p:nvPr/>
        </p:nvSpPr>
        <p:spPr>
          <a:xfrm rot="-5400000">
            <a:off x="6441136" y="3232106"/>
            <a:ext cx="35651" cy="36026"/>
          </a:xfrm>
          <a:custGeom>
            <a:avLst/>
            <a:gdLst/>
            <a:ahLst/>
            <a:cxnLst/>
            <a:rect l="l" t="t" r="r" b="b"/>
            <a:pathLst>
              <a:path w="476" h="481" extrusionOk="0">
                <a:moveTo>
                  <a:pt x="236" y="1"/>
                </a:moveTo>
                <a:cubicBezTo>
                  <a:pt x="104" y="1"/>
                  <a:pt x="1" y="109"/>
                  <a:pt x="1" y="241"/>
                </a:cubicBezTo>
                <a:cubicBezTo>
                  <a:pt x="1" y="372"/>
                  <a:pt x="104" y="481"/>
                  <a:pt x="236" y="481"/>
                </a:cubicBezTo>
                <a:cubicBezTo>
                  <a:pt x="368" y="481"/>
                  <a:pt x="476" y="372"/>
                  <a:pt x="476" y="241"/>
                </a:cubicBezTo>
                <a:cubicBezTo>
                  <a:pt x="476" y="109"/>
                  <a:pt x="368" y="1"/>
                  <a:pt x="236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6" name="Google Shape;1306;p44"/>
          <p:cNvSpPr/>
          <p:nvPr/>
        </p:nvSpPr>
        <p:spPr>
          <a:xfrm rot="-5400000">
            <a:off x="8023999" y="1261730"/>
            <a:ext cx="35651" cy="36026"/>
          </a:xfrm>
          <a:custGeom>
            <a:avLst/>
            <a:gdLst/>
            <a:ahLst/>
            <a:cxnLst/>
            <a:rect l="l" t="t" r="r" b="b"/>
            <a:pathLst>
              <a:path w="476" h="481" extrusionOk="0">
                <a:moveTo>
                  <a:pt x="236" y="1"/>
                </a:moveTo>
                <a:cubicBezTo>
                  <a:pt x="104" y="1"/>
                  <a:pt x="1" y="109"/>
                  <a:pt x="1" y="241"/>
                </a:cubicBezTo>
                <a:cubicBezTo>
                  <a:pt x="1" y="372"/>
                  <a:pt x="104" y="480"/>
                  <a:pt x="236" y="480"/>
                </a:cubicBezTo>
                <a:cubicBezTo>
                  <a:pt x="372" y="480"/>
                  <a:pt x="476" y="372"/>
                  <a:pt x="476" y="241"/>
                </a:cubicBezTo>
                <a:cubicBezTo>
                  <a:pt x="476" y="109"/>
                  <a:pt x="372" y="1"/>
                  <a:pt x="236" y="1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8" name="Google Shape;1308;p44"/>
          <p:cNvSpPr/>
          <p:nvPr/>
        </p:nvSpPr>
        <p:spPr>
          <a:xfrm rot="-5400000">
            <a:off x="6339502" y="1232670"/>
            <a:ext cx="61416" cy="61341"/>
          </a:xfrm>
          <a:custGeom>
            <a:avLst/>
            <a:gdLst/>
            <a:ahLst/>
            <a:cxnLst/>
            <a:rect l="l" t="t" r="r" b="b"/>
            <a:pathLst>
              <a:path w="820" h="819" extrusionOk="0">
                <a:moveTo>
                  <a:pt x="410" y="0"/>
                </a:moveTo>
                <a:cubicBezTo>
                  <a:pt x="184" y="0"/>
                  <a:pt x="1" y="184"/>
                  <a:pt x="1" y="409"/>
                </a:cubicBezTo>
                <a:cubicBezTo>
                  <a:pt x="1" y="635"/>
                  <a:pt x="184" y="819"/>
                  <a:pt x="410" y="819"/>
                </a:cubicBezTo>
                <a:cubicBezTo>
                  <a:pt x="636" y="819"/>
                  <a:pt x="819" y="635"/>
                  <a:pt x="819" y="409"/>
                </a:cubicBezTo>
                <a:cubicBezTo>
                  <a:pt x="819" y="184"/>
                  <a:pt x="636" y="0"/>
                  <a:pt x="410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9" name="Google Shape;1309;p44"/>
          <p:cNvSpPr/>
          <p:nvPr/>
        </p:nvSpPr>
        <p:spPr>
          <a:xfrm rot="19028430">
            <a:off x="4704154" y="2243680"/>
            <a:ext cx="6404181" cy="3747085"/>
          </a:xfrm>
          <a:custGeom>
            <a:avLst/>
            <a:gdLst/>
            <a:ahLst/>
            <a:cxnLst/>
            <a:rect l="l" t="t" r="r" b="b"/>
            <a:pathLst>
              <a:path w="50749" h="28701" extrusionOk="0">
                <a:moveTo>
                  <a:pt x="17710" y="0"/>
                </a:moveTo>
                <a:cubicBezTo>
                  <a:pt x="17627" y="0"/>
                  <a:pt x="17544" y="2"/>
                  <a:pt x="17461" y="5"/>
                </a:cubicBezTo>
                <a:cubicBezTo>
                  <a:pt x="15066" y="104"/>
                  <a:pt x="12912" y="1680"/>
                  <a:pt x="11501" y="3665"/>
                </a:cubicBezTo>
                <a:cubicBezTo>
                  <a:pt x="10415" y="5189"/>
                  <a:pt x="9681" y="6967"/>
                  <a:pt x="8505" y="8420"/>
                </a:cubicBezTo>
                <a:cubicBezTo>
                  <a:pt x="7070" y="10203"/>
                  <a:pt x="5066" y="11388"/>
                  <a:pt x="3453" y="13002"/>
                </a:cubicBezTo>
                <a:cubicBezTo>
                  <a:pt x="1238" y="15217"/>
                  <a:pt x="1" y="18500"/>
                  <a:pt x="664" y="21614"/>
                </a:cubicBezTo>
                <a:cubicBezTo>
                  <a:pt x="1414" y="25125"/>
                  <a:pt x="5567" y="28700"/>
                  <a:pt x="12333" y="28700"/>
                </a:cubicBezTo>
                <a:cubicBezTo>
                  <a:pt x="13880" y="28700"/>
                  <a:pt x="15565" y="28513"/>
                  <a:pt x="17376" y="28096"/>
                </a:cubicBezTo>
                <a:cubicBezTo>
                  <a:pt x="19761" y="27546"/>
                  <a:pt x="22091" y="27347"/>
                  <a:pt x="24344" y="27347"/>
                </a:cubicBezTo>
                <a:cubicBezTo>
                  <a:pt x="30199" y="27347"/>
                  <a:pt x="35531" y="28688"/>
                  <a:pt x="39943" y="28688"/>
                </a:cubicBezTo>
                <a:cubicBezTo>
                  <a:pt x="40237" y="28688"/>
                  <a:pt x="40528" y="28682"/>
                  <a:pt x="40814" y="28670"/>
                </a:cubicBezTo>
                <a:cubicBezTo>
                  <a:pt x="47042" y="28387"/>
                  <a:pt x="50749" y="23453"/>
                  <a:pt x="47259" y="17922"/>
                </a:cubicBezTo>
                <a:cubicBezTo>
                  <a:pt x="46257" y="16332"/>
                  <a:pt x="44709" y="15048"/>
                  <a:pt x="44262" y="13213"/>
                </a:cubicBezTo>
                <a:cubicBezTo>
                  <a:pt x="43905" y="11741"/>
                  <a:pt x="44173" y="10184"/>
                  <a:pt x="43994" y="8679"/>
                </a:cubicBezTo>
                <a:cubicBezTo>
                  <a:pt x="43698" y="6177"/>
                  <a:pt x="42061" y="3881"/>
                  <a:pt x="39831" y="2832"/>
                </a:cubicBezTo>
                <a:cubicBezTo>
                  <a:pt x="38573" y="2240"/>
                  <a:pt x="37247" y="2048"/>
                  <a:pt x="35885" y="2048"/>
                </a:cubicBezTo>
                <a:cubicBezTo>
                  <a:pt x="33361" y="2048"/>
                  <a:pt x="30712" y="2708"/>
                  <a:pt x="28137" y="2708"/>
                </a:cubicBezTo>
                <a:cubicBezTo>
                  <a:pt x="27333" y="2708"/>
                  <a:pt x="26537" y="2644"/>
                  <a:pt x="25753" y="2475"/>
                </a:cubicBezTo>
                <a:cubicBezTo>
                  <a:pt x="23003" y="1876"/>
                  <a:pt x="20502" y="0"/>
                  <a:pt x="177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12" name="Google Shape;1312;p44"/>
          <p:cNvGrpSpPr/>
          <p:nvPr/>
        </p:nvGrpSpPr>
        <p:grpSpPr>
          <a:xfrm>
            <a:off x="5576752" y="2360816"/>
            <a:ext cx="3297939" cy="2874803"/>
            <a:chOff x="6964523" y="2113754"/>
            <a:chExt cx="1602108" cy="1396553"/>
          </a:xfrm>
        </p:grpSpPr>
        <p:sp>
          <p:nvSpPr>
            <p:cNvPr id="1313" name="Google Shape;1313;p44"/>
            <p:cNvSpPr/>
            <p:nvPr/>
          </p:nvSpPr>
          <p:spPr>
            <a:xfrm>
              <a:off x="6994433" y="2726240"/>
              <a:ext cx="134650" cy="92033"/>
            </a:xfrm>
            <a:custGeom>
              <a:avLst/>
              <a:gdLst/>
              <a:ahLst/>
              <a:cxnLst/>
              <a:rect l="l" t="t" r="r" b="b"/>
              <a:pathLst>
                <a:path w="4000" h="2734" extrusionOk="0">
                  <a:moveTo>
                    <a:pt x="2466" y="1"/>
                  </a:moveTo>
                  <a:cubicBezTo>
                    <a:pt x="2374" y="1"/>
                    <a:pt x="2222" y="203"/>
                    <a:pt x="2484" y="545"/>
                  </a:cubicBezTo>
                  <a:cubicBezTo>
                    <a:pt x="2593" y="686"/>
                    <a:pt x="2658" y="808"/>
                    <a:pt x="2701" y="912"/>
                  </a:cubicBezTo>
                  <a:cubicBezTo>
                    <a:pt x="2515" y="930"/>
                    <a:pt x="2294" y="949"/>
                    <a:pt x="2042" y="949"/>
                  </a:cubicBezTo>
                  <a:cubicBezTo>
                    <a:pt x="1975" y="949"/>
                    <a:pt x="1906" y="948"/>
                    <a:pt x="1835" y="945"/>
                  </a:cubicBezTo>
                  <a:cubicBezTo>
                    <a:pt x="1468" y="926"/>
                    <a:pt x="862" y="752"/>
                    <a:pt x="659" y="752"/>
                  </a:cubicBezTo>
                  <a:cubicBezTo>
                    <a:pt x="612" y="752"/>
                    <a:pt x="528" y="804"/>
                    <a:pt x="518" y="888"/>
                  </a:cubicBezTo>
                  <a:cubicBezTo>
                    <a:pt x="430" y="876"/>
                    <a:pt x="357" y="869"/>
                    <a:pt x="307" y="869"/>
                  </a:cubicBezTo>
                  <a:cubicBezTo>
                    <a:pt x="282" y="869"/>
                    <a:pt x="263" y="871"/>
                    <a:pt x="250" y="874"/>
                  </a:cubicBezTo>
                  <a:cubicBezTo>
                    <a:pt x="194" y="888"/>
                    <a:pt x="114" y="978"/>
                    <a:pt x="114" y="1043"/>
                  </a:cubicBezTo>
                  <a:cubicBezTo>
                    <a:pt x="114" y="1053"/>
                    <a:pt x="133" y="1072"/>
                    <a:pt x="161" y="1091"/>
                  </a:cubicBezTo>
                  <a:cubicBezTo>
                    <a:pt x="137" y="1091"/>
                    <a:pt x="123" y="1095"/>
                    <a:pt x="109" y="1100"/>
                  </a:cubicBezTo>
                  <a:cubicBezTo>
                    <a:pt x="57" y="1114"/>
                    <a:pt x="1" y="1241"/>
                    <a:pt x="6" y="1302"/>
                  </a:cubicBezTo>
                  <a:cubicBezTo>
                    <a:pt x="6" y="1326"/>
                    <a:pt x="57" y="1363"/>
                    <a:pt x="142" y="1410"/>
                  </a:cubicBezTo>
                  <a:cubicBezTo>
                    <a:pt x="90" y="1434"/>
                    <a:pt x="38" y="1528"/>
                    <a:pt x="38" y="1589"/>
                  </a:cubicBezTo>
                  <a:cubicBezTo>
                    <a:pt x="38" y="1688"/>
                    <a:pt x="904" y="2121"/>
                    <a:pt x="1271" y="2276"/>
                  </a:cubicBezTo>
                  <a:cubicBezTo>
                    <a:pt x="1647" y="2393"/>
                    <a:pt x="3322" y="2690"/>
                    <a:pt x="3322" y="2690"/>
                  </a:cubicBezTo>
                  <a:cubicBezTo>
                    <a:pt x="3394" y="2720"/>
                    <a:pt x="3457" y="2734"/>
                    <a:pt x="3510" y="2734"/>
                  </a:cubicBezTo>
                  <a:cubicBezTo>
                    <a:pt x="3999" y="2734"/>
                    <a:pt x="3736" y="1599"/>
                    <a:pt x="3736" y="1599"/>
                  </a:cubicBezTo>
                  <a:cubicBezTo>
                    <a:pt x="3736" y="1599"/>
                    <a:pt x="3533" y="1011"/>
                    <a:pt x="3392" y="813"/>
                  </a:cubicBezTo>
                  <a:cubicBezTo>
                    <a:pt x="3336" y="728"/>
                    <a:pt x="2917" y="281"/>
                    <a:pt x="2494" y="9"/>
                  </a:cubicBezTo>
                  <a:cubicBezTo>
                    <a:pt x="2486" y="3"/>
                    <a:pt x="2476" y="1"/>
                    <a:pt x="2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4"/>
            <p:cNvSpPr/>
            <p:nvPr/>
          </p:nvSpPr>
          <p:spPr>
            <a:xfrm>
              <a:off x="7725950" y="3273893"/>
              <a:ext cx="75404" cy="111187"/>
            </a:xfrm>
            <a:custGeom>
              <a:avLst/>
              <a:gdLst/>
              <a:ahLst/>
              <a:cxnLst/>
              <a:rect l="l" t="t" r="r" b="b"/>
              <a:pathLst>
                <a:path w="2240" h="3303" extrusionOk="0">
                  <a:moveTo>
                    <a:pt x="1069" y="0"/>
                  </a:moveTo>
                  <a:cubicBezTo>
                    <a:pt x="1069" y="0"/>
                    <a:pt x="683" y="325"/>
                    <a:pt x="570" y="499"/>
                  </a:cubicBezTo>
                  <a:cubicBezTo>
                    <a:pt x="429" y="711"/>
                    <a:pt x="260" y="1092"/>
                    <a:pt x="222" y="1195"/>
                  </a:cubicBezTo>
                  <a:cubicBezTo>
                    <a:pt x="194" y="1275"/>
                    <a:pt x="1" y="1675"/>
                    <a:pt x="53" y="1727"/>
                  </a:cubicBezTo>
                  <a:cubicBezTo>
                    <a:pt x="67" y="1742"/>
                    <a:pt x="98" y="1754"/>
                    <a:pt x="140" y="1754"/>
                  </a:cubicBezTo>
                  <a:cubicBezTo>
                    <a:pt x="248" y="1754"/>
                    <a:pt x="427" y="1677"/>
                    <a:pt x="570" y="1402"/>
                  </a:cubicBezTo>
                  <a:cubicBezTo>
                    <a:pt x="641" y="1261"/>
                    <a:pt x="772" y="1106"/>
                    <a:pt x="772" y="1106"/>
                  </a:cubicBezTo>
                  <a:lnTo>
                    <a:pt x="772" y="1106"/>
                  </a:lnTo>
                  <a:cubicBezTo>
                    <a:pt x="815" y="1205"/>
                    <a:pt x="824" y="1731"/>
                    <a:pt x="763" y="1943"/>
                  </a:cubicBezTo>
                  <a:cubicBezTo>
                    <a:pt x="721" y="2094"/>
                    <a:pt x="467" y="2710"/>
                    <a:pt x="476" y="2808"/>
                  </a:cubicBezTo>
                  <a:cubicBezTo>
                    <a:pt x="485" y="2879"/>
                    <a:pt x="547" y="2931"/>
                    <a:pt x="594" y="2935"/>
                  </a:cubicBezTo>
                  <a:cubicBezTo>
                    <a:pt x="622" y="2935"/>
                    <a:pt x="688" y="2865"/>
                    <a:pt x="768" y="2757"/>
                  </a:cubicBezTo>
                  <a:lnTo>
                    <a:pt x="768" y="2757"/>
                  </a:lnTo>
                  <a:cubicBezTo>
                    <a:pt x="711" y="2912"/>
                    <a:pt x="664" y="3053"/>
                    <a:pt x="655" y="3124"/>
                  </a:cubicBezTo>
                  <a:cubicBezTo>
                    <a:pt x="645" y="3166"/>
                    <a:pt x="683" y="3241"/>
                    <a:pt x="753" y="3255"/>
                  </a:cubicBezTo>
                  <a:cubicBezTo>
                    <a:pt x="754" y="3256"/>
                    <a:pt x="756" y="3256"/>
                    <a:pt x="757" y="3256"/>
                  </a:cubicBezTo>
                  <a:cubicBezTo>
                    <a:pt x="789" y="3256"/>
                    <a:pt x="890" y="3136"/>
                    <a:pt x="1007" y="2964"/>
                  </a:cubicBezTo>
                  <a:lnTo>
                    <a:pt x="1007" y="2964"/>
                  </a:lnTo>
                  <a:cubicBezTo>
                    <a:pt x="979" y="3053"/>
                    <a:pt x="956" y="3124"/>
                    <a:pt x="951" y="3171"/>
                  </a:cubicBezTo>
                  <a:cubicBezTo>
                    <a:pt x="946" y="3208"/>
                    <a:pt x="984" y="3288"/>
                    <a:pt x="1055" y="3302"/>
                  </a:cubicBezTo>
                  <a:cubicBezTo>
                    <a:pt x="1055" y="3302"/>
                    <a:pt x="1056" y="3303"/>
                    <a:pt x="1056" y="3303"/>
                  </a:cubicBezTo>
                  <a:cubicBezTo>
                    <a:pt x="1087" y="3303"/>
                    <a:pt x="1184" y="3186"/>
                    <a:pt x="1299" y="3020"/>
                  </a:cubicBezTo>
                  <a:lnTo>
                    <a:pt x="1299" y="3020"/>
                  </a:lnTo>
                  <a:cubicBezTo>
                    <a:pt x="1285" y="3067"/>
                    <a:pt x="1276" y="3105"/>
                    <a:pt x="1276" y="3133"/>
                  </a:cubicBezTo>
                  <a:cubicBezTo>
                    <a:pt x="1271" y="3171"/>
                    <a:pt x="1304" y="3241"/>
                    <a:pt x="1370" y="3255"/>
                  </a:cubicBezTo>
                  <a:cubicBezTo>
                    <a:pt x="1370" y="3256"/>
                    <a:pt x="1371" y="3256"/>
                    <a:pt x="1372" y="3256"/>
                  </a:cubicBezTo>
                  <a:cubicBezTo>
                    <a:pt x="1450" y="3256"/>
                    <a:pt x="1865" y="2679"/>
                    <a:pt x="1981" y="2437"/>
                  </a:cubicBezTo>
                  <a:cubicBezTo>
                    <a:pt x="2103" y="2122"/>
                    <a:pt x="2226" y="1332"/>
                    <a:pt x="2226" y="1332"/>
                  </a:cubicBezTo>
                  <a:cubicBezTo>
                    <a:pt x="2240" y="988"/>
                    <a:pt x="2028" y="419"/>
                    <a:pt x="2028" y="419"/>
                  </a:cubicBezTo>
                  <a:cubicBezTo>
                    <a:pt x="2028" y="419"/>
                    <a:pt x="1341" y="43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4"/>
            <p:cNvSpPr/>
            <p:nvPr/>
          </p:nvSpPr>
          <p:spPr>
            <a:xfrm>
              <a:off x="7442547" y="2469026"/>
              <a:ext cx="189385" cy="184874"/>
            </a:xfrm>
            <a:custGeom>
              <a:avLst/>
              <a:gdLst/>
              <a:ahLst/>
              <a:cxnLst/>
              <a:rect l="l" t="t" r="r" b="b"/>
              <a:pathLst>
                <a:path w="5626" h="5492" extrusionOk="0">
                  <a:moveTo>
                    <a:pt x="2644" y="0"/>
                  </a:moveTo>
                  <a:cubicBezTo>
                    <a:pt x="1818" y="0"/>
                    <a:pt x="785" y="352"/>
                    <a:pt x="466" y="1328"/>
                  </a:cubicBezTo>
                  <a:cubicBezTo>
                    <a:pt x="0" y="2744"/>
                    <a:pt x="870" y="3445"/>
                    <a:pt x="870" y="3445"/>
                  </a:cubicBezTo>
                  <a:cubicBezTo>
                    <a:pt x="870" y="3445"/>
                    <a:pt x="1912" y="5492"/>
                    <a:pt x="3475" y="5492"/>
                  </a:cubicBezTo>
                  <a:cubicBezTo>
                    <a:pt x="3616" y="5492"/>
                    <a:pt x="3760" y="5475"/>
                    <a:pt x="3909" y="5439"/>
                  </a:cubicBezTo>
                  <a:cubicBezTo>
                    <a:pt x="5334" y="5091"/>
                    <a:pt x="5626" y="2664"/>
                    <a:pt x="5527" y="2452"/>
                  </a:cubicBezTo>
                  <a:cubicBezTo>
                    <a:pt x="5442" y="2264"/>
                    <a:pt x="5170" y="2132"/>
                    <a:pt x="5170" y="2132"/>
                  </a:cubicBezTo>
                  <a:cubicBezTo>
                    <a:pt x="5339" y="1168"/>
                    <a:pt x="3467" y="1826"/>
                    <a:pt x="3763" y="533"/>
                  </a:cubicBezTo>
                  <a:cubicBezTo>
                    <a:pt x="3832" y="224"/>
                    <a:pt x="3304" y="0"/>
                    <a:pt x="2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4"/>
            <p:cNvSpPr/>
            <p:nvPr/>
          </p:nvSpPr>
          <p:spPr>
            <a:xfrm>
              <a:off x="7083604" y="2719912"/>
              <a:ext cx="735189" cy="784134"/>
            </a:xfrm>
            <a:custGeom>
              <a:avLst/>
              <a:gdLst/>
              <a:ahLst/>
              <a:cxnLst/>
              <a:rect l="l" t="t" r="r" b="b"/>
              <a:pathLst>
                <a:path w="21840" h="23294" extrusionOk="0">
                  <a:moveTo>
                    <a:pt x="13069" y="1"/>
                  </a:moveTo>
                  <a:cubicBezTo>
                    <a:pt x="10706" y="1"/>
                    <a:pt x="9404" y="356"/>
                    <a:pt x="8570" y="860"/>
                  </a:cubicBezTo>
                  <a:cubicBezTo>
                    <a:pt x="7841" y="1302"/>
                    <a:pt x="4671" y="6504"/>
                    <a:pt x="4671" y="6504"/>
                  </a:cubicBezTo>
                  <a:lnTo>
                    <a:pt x="1124" y="1984"/>
                  </a:lnTo>
                  <a:lnTo>
                    <a:pt x="0" y="2755"/>
                  </a:lnTo>
                  <a:cubicBezTo>
                    <a:pt x="0" y="2755"/>
                    <a:pt x="3005" y="10254"/>
                    <a:pt x="4549" y="10254"/>
                  </a:cubicBezTo>
                  <a:cubicBezTo>
                    <a:pt x="4560" y="10254"/>
                    <a:pt x="4571" y="10254"/>
                    <a:pt x="4581" y="10253"/>
                  </a:cubicBezTo>
                  <a:cubicBezTo>
                    <a:pt x="5762" y="10164"/>
                    <a:pt x="8349" y="6801"/>
                    <a:pt x="8349" y="6801"/>
                  </a:cubicBezTo>
                  <a:lnTo>
                    <a:pt x="8349" y="6801"/>
                  </a:lnTo>
                  <a:cubicBezTo>
                    <a:pt x="7342" y="13635"/>
                    <a:pt x="8612" y="22756"/>
                    <a:pt x="8612" y="22756"/>
                  </a:cubicBezTo>
                  <a:cubicBezTo>
                    <a:pt x="10294" y="23157"/>
                    <a:pt x="12008" y="23294"/>
                    <a:pt x="13562" y="23294"/>
                  </a:cubicBezTo>
                  <a:cubicBezTo>
                    <a:pt x="16868" y="23294"/>
                    <a:pt x="19450" y="22676"/>
                    <a:pt x="19450" y="22676"/>
                  </a:cubicBezTo>
                  <a:cubicBezTo>
                    <a:pt x="17587" y="14167"/>
                    <a:pt x="18067" y="7709"/>
                    <a:pt x="18067" y="7708"/>
                  </a:cubicBezTo>
                  <a:lnTo>
                    <a:pt x="18067" y="7708"/>
                  </a:lnTo>
                  <a:cubicBezTo>
                    <a:pt x="18137" y="7765"/>
                    <a:pt x="19064" y="9185"/>
                    <a:pt x="19309" y="10239"/>
                  </a:cubicBezTo>
                  <a:cubicBezTo>
                    <a:pt x="19492" y="11448"/>
                    <a:pt x="19948" y="16636"/>
                    <a:pt x="19948" y="16636"/>
                  </a:cubicBezTo>
                  <a:lnTo>
                    <a:pt x="21110" y="16876"/>
                  </a:lnTo>
                  <a:cubicBezTo>
                    <a:pt x="21110" y="16876"/>
                    <a:pt x="21839" y="10879"/>
                    <a:pt x="21740" y="9618"/>
                  </a:cubicBezTo>
                  <a:cubicBezTo>
                    <a:pt x="21736" y="8936"/>
                    <a:pt x="19186" y="1787"/>
                    <a:pt x="18062" y="865"/>
                  </a:cubicBezTo>
                  <a:cubicBezTo>
                    <a:pt x="17272" y="371"/>
                    <a:pt x="15160" y="46"/>
                    <a:pt x="13683" y="9"/>
                  </a:cubicBezTo>
                  <a:cubicBezTo>
                    <a:pt x="13471" y="3"/>
                    <a:pt x="13266" y="1"/>
                    <a:pt x="1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44"/>
            <p:cNvSpPr/>
            <p:nvPr/>
          </p:nvSpPr>
          <p:spPr>
            <a:xfrm>
              <a:off x="7521721" y="2721460"/>
              <a:ext cx="103411" cy="278389"/>
            </a:xfrm>
            <a:custGeom>
              <a:avLst/>
              <a:gdLst/>
              <a:ahLst/>
              <a:cxnLst/>
              <a:rect l="l" t="t" r="r" b="b"/>
              <a:pathLst>
                <a:path w="3072" h="8270" extrusionOk="0">
                  <a:moveTo>
                    <a:pt x="1063" y="0"/>
                  </a:moveTo>
                  <a:cubicBezTo>
                    <a:pt x="1294" y="122"/>
                    <a:pt x="1571" y="273"/>
                    <a:pt x="1891" y="442"/>
                  </a:cubicBezTo>
                  <a:cubicBezTo>
                    <a:pt x="2192" y="598"/>
                    <a:pt x="2531" y="776"/>
                    <a:pt x="2902" y="969"/>
                  </a:cubicBezTo>
                  <a:lnTo>
                    <a:pt x="2879" y="983"/>
                  </a:lnTo>
                  <a:lnTo>
                    <a:pt x="2822" y="1011"/>
                  </a:lnTo>
                  <a:cubicBezTo>
                    <a:pt x="2771" y="1035"/>
                    <a:pt x="2719" y="1063"/>
                    <a:pt x="2667" y="1087"/>
                  </a:cubicBezTo>
                  <a:cubicBezTo>
                    <a:pt x="2564" y="1138"/>
                    <a:pt x="2460" y="1190"/>
                    <a:pt x="2352" y="1247"/>
                  </a:cubicBezTo>
                  <a:cubicBezTo>
                    <a:pt x="2117" y="1364"/>
                    <a:pt x="1872" y="1487"/>
                    <a:pt x="1623" y="1609"/>
                  </a:cubicBezTo>
                  <a:cubicBezTo>
                    <a:pt x="1825" y="1797"/>
                    <a:pt x="2032" y="1995"/>
                    <a:pt x="2248" y="2192"/>
                  </a:cubicBezTo>
                  <a:cubicBezTo>
                    <a:pt x="2131" y="2503"/>
                    <a:pt x="2009" y="2818"/>
                    <a:pt x="1886" y="3142"/>
                  </a:cubicBezTo>
                  <a:cubicBezTo>
                    <a:pt x="1058" y="5325"/>
                    <a:pt x="358" y="7234"/>
                    <a:pt x="0" y="8269"/>
                  </a:cubicBezTo>
                  <a:cubicBezTo>
                    <a:pt x="419" y="7258"/>
                    <a:pt x="1162" y="5367"/>
                    <a:pt x="1990" y="3180"/>
                  </a:cubicBezTo>
                  <a:cubicBezTo>
                    <a:pt x="2121" y="2832"/>
                    <a:pt x="2248" y="2493"/>
                    <a:pt x="2375" y="2164"/>
                  </a:cubicBezTo>
                  <a:cubicBezTo>
                    <a:pt x="2173" y="1980"/>
                    <a:pt x="1980" y="1806"/>
                    <a:pt x="1792" y="1632"/>
                  </a:cubicBezTo>
                  <a:cubicBezTo>
                    <a:pt x="2253" y="1397"/>
                    <a:pt x="2681" y="1176"/>
                    <a:pt x="3072" y="969"/>
                  </a:cubicBezTo>
                  <a:cubicBezTo>
                    <a:pt x="2851" y="861"/>
                    <a:pt x="2634" y="753"/>
                    <a:pt x="2432" y="654"/>
                  </a:cubicBezTo>
                  <a:cubicBezTo>
                    <a:pt x="2248" y="565"/>
                    <a:pt x="2074" y="485"/>
                    <a:pt x="1910" y="405"/>
                  </a:cubicBezTo>
                  <a:cubicBezTo>
                    <a:pt x="1585" y="245"/>
                    <a:pt x="1303" y="113"/>
                    <a:pt x="1063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44"/>
            <p:cNvSpPr/>
            <p:nvPr/>
          </p:nvSpPr>
          <p:spPr>
            <a:xfrm>
              <a:off x="7424335" y="2721460"/>
              <a:ext cx="97419" cy="278389"/>
            </a:xfrm>
            <a:custGeom>
              <a:avLst/>
              <a:gdLst/>
              <a:ahLst/>
              <a:cxnLst/>
              <a:rect l="l" t="t" r="r" b="b"/>
              <a:pathLst>
                <a:path w="2894" h="8270" extrusionOk="0">
                  <a:moveTo>
                    <a:pt x="2131" y="0"/>
                  </a:moveTo>
                  <a:cubicBezTo>
                    <a:pt x="1882" y="141"/>
                    <a:pt x="1586" y="315"/>
                    <a:pt x="1242" y="513"/>
                  </a:cubicBezTo>
                  <a:cubicBezTo>
                    <a:pt x="1073" y="616"/>
                    <a:pt x="889" y="725"/>
                    <a:pt x="697" y="837"/>
                  </a:cubicBezTo>
                  <a:cubicBezTo>
                    <a:pt x="475" y="969"/>
                    <a:pt x="245" y="1106"/>
                    <a:pt x="0" y="1251"/>
                  </a:cubicBezTo>
                  <a:cubicBezTo>
                    <a:pt x="381" y="1322"/>
                    <a:pt x="791" y="1402"/>
                    <a:pt x="1223" y="1487"/>
                  </a:cubicBezTo>
                  <a:cubicBezTo>
                    <a:pt x="988" y="1703"/>
                    <a:pt x="744" y="1929"/>
                    <a:pt x="490" y="2164"/>
                  </a:cubicBezTo>
                  <a:cubicBezTo>
                    <a:pt x="602" y="2455"/>
                    <a:pt x="720" y="2761"/>
                    <a:pt x="838" y="3067"/>
                  </a:cubicBezTo>
                  <a:cubicBezTo>
                    <a:pt x="1694" y="5301"/>
                    <a:pt x="2460" y="7234"/>
                    <a:pt x="2893" y="8269"/>
                  </a:cubicBezTo>
                  <a:cubicBezTo>
                    <a:pt x="2522" y="7211"/>
                    <a:pt x="1797" y="5259"/>
                    <a:pt x="941" y="3029"/>
                  </a:cubicBezTo>
                  <a:cubicBezTo>
                    <a:pt x="828" y="2742"/>
                    <a:pt x="720" y="2465"/>
                    <a:pt x="617" y="2192"/>
                  </a:cubicBezTo>
                  <a:cubicBezTo>
                    <a:pt x="899" y="1929"/>
                    <a:pt x="1172" y="1670"/>
                    <a:pt x="1435" y="1421"/>
                  </a:cubicBezTo>
                  <a:cubicBezTo>
                    <a:pt x="1186" y="1378"/>
                    <a:pt x="946" y="1336"/>
                    <a:pt x="711" y="1294"/>
                  </a:cubicBezTo>
                  <a:cubicBezTo>
                    <a:pt x="607" y="1275"/>
                    <a:pt x="508" y="1261"/>
                    <a:pt x="410" y="1242"/>
                  </a:cubicBezTo>
                  <a:cubicBezTo>
                    <a:pt x="358" y="1233"/>
                    <a:pt x="311" y="1223"/>
                    <a:pt x="264" y="1214"/>
                  </a:cubicBezTo>
                  <a:lnTo>
                    <a:pt x="221" y="1209"/>
                  </a:lnTo>
                  <a:cubicBezTo>
                    <a:pt x="602" y="969"/>
                    <a:pt x="955" y="748"/>
                    <a:pt x="1266" y="555"/>
                  </a:cubicBezTo>
                  <a:cubicBezTo>
                    <a:pt x="1600" y="339"/>
                    <a:pt x="1891" y="155"/>
                    <a:pt x="2131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4"/>
            <p:cNvSpPr/>
            <p:nvPr/>
          </p:nvSpPr>
          <p:spPr>
            <a:xfrm>
              <a:off x="7499066" y="2754382"/>
              <a:ext cx="54331" cy="245467"/>
            </a:xfrm>
            <a:custGeom>
              <a:avLst/>
              <a:gdLst/>
              <a:ahLst/>
              <a:cxnLst/>
              <a:rect l="l" t="t" r="r" b="b"/>
              <a:pathLst>
                <a:path w="1614" h="7292" extrusionOk="0">
                  <a:moveTo>
                    <a:pt x="0" y="1"/>
                  </a:moveTo>
                  <a:lnTo>
                    <a:pt x="673" y="7291"/>
                  </a:lnTo>
                  <a:lnTo>
                    <a:pt x="1614" y="1"/>
                  </a:lnTo>
                  <a:lnTo>
                    <a:pt x="1614" y="1"/>
                  </a:lnTo>
                  <a:cubicBezTo>
                    <a:pt x="1614" y="1"/>
                    <a:pt x="1265" y="270"/>
                    <a:pt x="787" y="270"/>
                  </a:cubicBezTo>
                  <a:cubicBezTo>
                    <a:pt x="548" y="270"/>
                    <a:pt x="276" y="20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4"/>
            <p:cNvSpPr/>
            <p:nvPr/>
          </p:nvSpPr>
          <p:spPr>
            <a:xfrm>
              <a:off x="7456315" y="2553923"/>
              <a:ext cx="146869" cy="209583"/>
            </a:xfrm>
            <a:custGeom>
              <a:avLst/>
              <a:gdLst/>
              <a:ahLst/>
              <a:cxnLst/>
              <a:rect l="l" t="t" r="r" b="b"/>
              <a:pathLst>
                <a:path w="4363" h="6226" extrusionOk="0">
                  <a:moveTo>
                    <a:pt x="588" y="1"/>
                  </a:moveTo>
                  <a:cubicBezTo>
                    <a:pt x="588" y="1"/>
                    <a:pt x="419" y="278"/>
                    <a:pt x="306" y="833"/>
                  </a:cubicBezTo>
                  <a:cubicBezTo>
                    <a:pt x="306" y="833"/>
                    <a:pt x="0" y="3166"/>
                    <a:pt x="1191" y="3914"/>
                  </a:cubicBezTo>
                  <a:lnTo>
                    <a:pt x="1181" y="4977"/>
                  </a:lnTo>
                  <a:lnTo>
                    <a:pt x="1270" y="5956"/>
                  </a:lnTo>
                  <a:cubicBezTo>
                    <a:pt x="1546" y="6158"/>
                    <a:pt x="1818" y="6225"/>
                    <a:pt x="2057" y="6225"/>
                  </a:cubicBezTo>
                  <a:cubicBezTo>
                    <a:pt x="2535" y="6225"/>
                    <a:pt x="2884" y="5956"/>
                    <a:pt x="2884" y="5956"/>
                  </a:cubicBezTo>
                  <a:lnTo>
                    <a:pt x="3006" y="4977"/>
                  </a:lnTo>
                  <a:lnTo>
                    <a:pt x="2954" y="3844"/>
                  </a:lnTo>
                  <a:cubicBezTo>
                    <a:pt x="3636" y="3336"/>
                    <a:pt x="3806" y="2371"/>
                    <a:pt x="3806" y="2371"/>
                  </a:cubicBezTo>
                  <a:cubicBezTo>
                    <a:pt x="3806" y="2371"/>
                    <a:pt x="3806" y="2371"/>
                    <a:pt x="3806" y="2371"/>
                  </a:cubicBezTo>
                  <a:cubicBezTo>
                    <a:pt x="3815" y="2371"/>
                    <a:pt x="4059" y="2367"/>
                    <a:pt x="4267" y="1887"/>
                  </a:cubicBezTo>
                  <a:cubicBezTo>
                    <a:pt x="4363" y="1664"/>
                    <a:pt x="4279" y="1417"/>
                    <a:pt x="4105" y="1417"/>
                  </a:cubicBezTo>
                  <a:cubicBezTo>
                    <a:pt x="4040" y="1417"/>
                    <a:pt x="3962" y="1451"/>
                    <a:pt x="3876" y="1534"/>
                  </a:cubicBezTo>
                  <a:cubicBezTo>
                    <a:pt x="3876" y="1534"/>
                    <a:pt x="3707" y="1511"/>
                    <a:pt x="3622" y="1407"/>
                  </a:cubicBezTo>
                  <a:cubicBezTo>
                    <a:pt x="3622" y="1407"/>
                    <a:pt x="3759" y="1040"/>
                    <a:pt x="3707" y="683"/>
                  </a:cubicBezTo>
                  <a:cubicBezTo>
                    <a:pt x="3655" y="320"/>
                    <a:pt x="1078" y="86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21" name="Google Shape;1321;p44"/>
            <p:cNvGrpSpPr/>
            <p:nvPr/>
          </p:nvGrpSpPr>
          <p:grpSpPr>
            <a:xfrm>
              <a:off x="6999684" y="2599199"/>
              <a:ext cx="791706" cy="776389"/>
              <a:chOff x="6999684" y="2599199"/>
              <a:chExt cx="791706" cy="776389"/>
            </a:xfrm>
          </p:grpSpPr>
          <p:sp>
            <p:nvSpPr>
              <p:cNvPr id="1322" name="Google Shape;1322;p44"/>
              <p:cNvSpPr/>
              <p:nvPr/>
            </p:nvSpPr>
            <p:spPr>
              <a:xfrm>
                <a:off x="6999684" y="2773368"/>
                <a:ext cx="56856" cy="13566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60" y="72"/>
                      <a:pt x="466" y="184"/>
                      <a:pt x="819" y="307"/>
                    </a:cubicBezTo>
                    <a:cubicBezTo>
                      <a:pt x="866" y="321"/>
                      <a:pt x="908" y="335"/>
                      <a:pt x="950" y="349"/>
                    </a:cubicBezTo>
                    <a:cubicBezTo>
                      <a:pt x="993" y="363"/>
                      <a:pt x="1035" y="377"/>
                      <a:pt x="1082" y="382"/>
                    </a:cubicBezTo>
                    <a:cubicBezTo>
                      <a:pt x="1167" y="396"/>
                      <a:pt x="1251" y="401"/>
                      <a:pt x="1327" y="401"/>
                    </a:cubicBezTo>
                    <a:cubicBezTo>
                      <a:pt x="1371" y="402"/>
                      <a:pt x="1412" y="403"/>
                      <a:pt x="1451" y="403"/>
                    </a:cubicBezTo>
                    <a:cubicBezTo>
                      <a:pt x="1546" y="403"/>
                      <a:pt x="1625" y="399"/>
                      <a:pt x="1689" y="396"/>
                    </a:cubicBezTo>
                    <a:cubicBezTo>
                      <a:pt x="1599" y="387"/>
                      <a:pt x="1477" y="377"/>
                      <a:pt x="1327" y="363"/>
                    </a:cubicBezTo>
                    <a:cubicBezTo>
                      <a:pt x="1251" y="354"/>
                      <a:pt x="1171" y="349"/>
                      <a:pt x="1091" y="335"/>
                    </a:cubicBezTo>
                    <a:cubicBezTo>
                      <a:pt x="1049" y="330"/>
                      <a:pt x="1011" y="311"/>
                      <a:pt x="964" y="297"/>
                    </a:cubicBezTo>
                    <a:cubicBezTo>
                      <a:pt x="922" y="283"/>
                      <a:pt x="880" y="269"/>
                      <a:pt x="837" y="255"/>
                    </a:cubicBezTo>
                    <a:cubicBezTo>
                      <a:pt x="485" y="133"/>
                      <a:pt x="169" y="43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44"/>
              <p:cNvSpPr/>
              <p:nvPr/>
            </p:nvSpPr>
            <p:spPr>
              <a:xfrm>
                <a:off x="6999819" y="2762932"/>
                <a:ext cx="58775" cy="12758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37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5" y="76"/>
                      <a:pt x="476" y="198"/>
                      <a:pt x="847" y="297"/>
                    </a:cubicBezTo>
                    <a:cubicBezTo>
                      <a:pt x="1036" y="353"/>
                      <a:pt x="1219" y="372"/>
                      <a:pt x="1370" y="377"/>
                    </a:cubicBezTo>
                    <a:cubicBezTo>
                      <a:pt x="1408" y="378"/>
                      <a:pt x="1446" y="379"/>
                      <a:pt x="1481" y="379"/>
                    </a:cubicBezTo>
                    <a:cubicBezTo>
                      <a:pt x="1588" y="379"/>
                      <a:pt x="1679" y="373"/>
                      <a:pt x="1746" y="363"/>
                    </a:cubicBezTo>
                    <a:cubicBezTo>
                      <a:pt x="1656" y="358"/>
                      <a:pt x="1525" y="349"/>
                      <a:pt x="1374" y="334"/>
                    </a:cubicBezTo>
                    <a:cubicBezTo>
                      <a:pt x="1219" y="320"/>
                      <a:pt x="1045" y="297"/>
                      <a:pt x="862" y="245"/>
                    </a:cubicBezTo>
                    <a:cubicBezTo>
                      <a:pt x="495" y="146"/>
                      <a:pt x="175" y="43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44"/>
              <p:cNvSpPr/>
              <p:nvPr/>
            </p:nvSpPr>
            <p:spPr>
              <a:xfrm>
                <a:off x="7011702" y="2756435"/>
                <a:ext cx="50561" cy="8651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7" extrusionOk="0">
                    <a:moveTo>
                      <a:pt x="1" y="1"/>
                    </a:moveTo>
                    <a:cubicBezTo>
                      <a:pt x="146" y="57"/>
                      <a:pt x="414" y="146"/>
                      <a:pt x="734" y="217"/>
                    </a:cubicBezTo>
                    <a:cubicBezTo>
                      <a:pt x="899" y="250"/>
                      <a:pt x="1054" y="250"/>
                      <a:pt x="1186" y="255"/>
                    </a:cubicBezTo>
                    <a:cubicBezTo>
                      <a:pt x="1224" y="256"/>
                      <a:pt x="1261" y="257"/>
                      <a:pt x="1295" y="257"/>
                    </a:cubicBezTo>
                    <a:cubicBezTo>
                      <a:pt x="1378" y="257"/>
                      <a:pt x="1448" y="253"/>
                      <a:pt x="1501" y="250"/>
                    </a:cubicBezTo>
                    <a:cubicBezTo>
                      <a:pt x="1426" y="241"/>
                      <a:pt x="1318" y="231"/>
                      <a:pt x="1186" y="217"/>
                    </a:cubicBezTo>
                    <a:cubicBezTo>
                      <a:pt x="1059" y="203"/>
                      <a:pt x="904" y="198"/>
                      <a:pt x="748" y="165"/>
                    </a:cubicBezTo>
                    <a:cubicBezTo>
                      <a:pt x="429" y="95"/>
                      <a:pt x="156" y="2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44"/>
              <p:cNvSpPr/>
              <p:nvPr/>
            </p:nvSpPr>
            <p:spPr>
              <a:xfrm>
                <a:off x="7751769" y="3310956"/>
                <a:ext cx="18077" cy="5574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656" extrusionOk="0">
                    <a:moveTo>
                      <a:pt x="537" y="0"/>
                    </a:moveTo>
                    <a:lnTo>
                      <a:pt x="537" y="0"/>
                    </a:lnTo>
                    <a:cubicBezTo>
                      <a:pt x="494" y="174"/>
                      <a:pt x="438" y="499"/>
                      <a:pt x="372" y="870"/>
                    </a:cubicBezTo>
                    <a:cubicBezTo>
                      <a:pt x="363" y="913"/>
                      <a:pt x="353" y="960"/>
                      <a:pt x="339" y="1002"/>
                    </a:cubicBezTo>
                    <a:cubicBezTo>
                      <a:pt x="330" y="1044"/>
                      <a:pt x="311" y="1082"/>
                      <a:pt x="297" y="1124"/>
                    </a:cubicBezTo>
                    <a:cubicBezTo>
                      <a:pt x="259" y="1199"/>
                      <a:pt x="217" y="1270"/>
                      <a:pt x="179" y="1336"/>
                    </a:cubicBezTo>
                    <a:cubicBezTo>
                      <a:pt x="109" y="1468"/>
                      <a:pt x="43" y="1580"/>
                      <a:pt x="1" y="1656"/>
                    </a:cubicBezTo>
                    <a:cubicBezTo>
                      <a:pt x="57" y="1585"/>
                      <a:pt x="132" y="1486"/>
                      <a:pt x="217" y="1359"/>
                    </a:cubicBezTo>
                    <a:cubicBezTo>
                      <a:pt x="255" y="1294"/>
                      <a:pt x="302" y="1223"/>
                      <a:pt x="339" y="1143"/>
                    </a:cubicBezTo>
                    <a:cubicBezTo>
                      <a:pt x="358" y="1105"/>
                      <a:pt x="382" y="1063"/>
                      <a:pt x="391" y="1016"/>
                    </a:cubicBezTo>
                    <a:cubicBezTo>
                      <a:pt x="405" y="974"/>
                      <a:pt x="415" y="927"/>
                      <a:pt x="424" y="880"/>
                    </a:cubicBezTo>
                    <a:cubicBezTo>
                      <a:pt x="494" y="508"/>
                      <a:pt x="527" y="179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44"/>
              <p:cNvSpPr/>
              <p:nvPr/>
            </p:nvSpPr>
            <p:spPr>
              <a:xfrm>
                <a:off x="7759848" y="3314120"/>
                <a:ext cx="20467" cy="59549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769" extrusionOk="0">
                    <a:moveTo>
                      <a:pt x="607" y="0"/>
                    </a:moveTo>
                    <a:lnTo>
                      <a:pt x="607" y="0"/>
                    </a:lnTo>
                    <a:cubicBezTo>
                      <a:pt x="560" y="184"/>
                      <a:pt x="504" y="532"/>
                      <a:pt x="410" y="927"/>
                    </a:cubicBezTo>
                    <a:cubicBezTo>
                      <a:pt x="400" y="974"/>
                      <a:pt x="386" y="1021"/>
                      <a:pt x="367" y="1063"/>
                    </a:cubicBezTo>
                    <a:cubicBezTo>
                      <a:pt x="353" y="1110"/>
                      <a:pt x="330" y="1153"/>
                      <a:pt x="311" y="1190"/>
                    </a:cubicBezTo>
                    <a:cubicBezTo>
                      <a:pt x="269" y="1275"/>
                      <a:pt x="226" y="1350"/>
                      <a:pt x="189" y="1425"/>
                    </a:cubicBezTo>
                    <a:cubicBezTo>
                      <a:pt x="109" y="1566"/>
                      <a:pt x="43" y="1684"/>
                      <a:pt x="0" y="1769"/>
                    </a:cubicBezTo>
                    <a:cubicBezTo>
                      <a:pt x="57" y="1693"/>
                      <a:pt x="137" y="1581"/>
                      <a:pt x="222" y="1444"/>
                    </a:cubicBezTo>
                    <a:cubicBezTo>
                      <a:pt x="264" y="1374"/>
                      <a:pt x="311" y="1298"/>
                      <a:pt x="353" y="1214"/>
                    </a:cubicBezTo>
                    <a:cubicBezTo>
                      <a:pt x="377" y="1176"/>
                      <a:pt x="400" y="1129"/>
                      <a:pt x="419" y="1087"/>
                    </a:cubicBezTo>
                    <a:cubicBezTo>
                      <a:pt x="438" y="1035"/>
                      <a:pt x="452" y="988"/>
                      <a:pt x="466" y="936"/>
                    </a:cubicBezTo>
                    <a:cubicBezTo>
                      <a:pt x="560" y="541"/>
                      <a:pt x="593" y="188"/>
                      <a:pt x="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44"/>
              <p:cNvSpPr/>
              <p:nvPr/>
            </p:nvSpPr>
            <p:spPr>
              <a:xfrm>
                <a:off x="7769678" y="3319169"/>
                <a:ext cx="21712" cy="56418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676" extrusionOk="0">
                    <a:moveTo>
                      <a:pt x="645" y="1"/>
                    </a:moveTo>
                    <a:cubicBezTo>
                      <a:pt x="612" y="179"/>
                      <a:pt x="522" y="509"/>
                      <a:pt x="423" y="880"/>
                    </a:cubicBezTo>
                    <a:cubicBezTo>
                      <a:pt x="409" y="927"/>
                      <a:pt x="395" y="974"/>
                      <a:pt x="381" y="1017"/>
                    </a:cubicBezTo>
                    <a:cubicBezTo>
                      <a:pt x="362" y="1054"/>
                      <a:pt x="339" y="1097"/>
                      <a:pt x="320" y="1134"/>
                    </a:cubicBezTo>
                    <a:cubicBezTo>
                      <a:pt x="278" y="1214"/>
                      <a:pt x="235" y="1285"/>
                      <a:pt x="193" y="1351"/>
                    </a:cubicBezTo>
                    <a:cubicBezTo>
                      <a:pt x="113" y="1487"/>
                      <a:pt x="47" y="1595"/>
                      <a:pt x="0" y="1675"/>
                    </a:cubicBezTo>
                    <a:cubicBezTo>
                      <a:pt x="61" y="1605"/>
                      <a:pt x="141" y="1501"/>
                      <a:pt x="226" y="1374"/>
                    </a:cubicBezTo>
                    <a:cubicBezTo>
                      <a:pt x="273" y="1308"/>
                      <a:pt x="320" y="1238"/>
                      <a:pt x="362" y="1158"/>
                    </a:cubicBezTo>
                    <a:cubicBezTo>
                      <a:pt x="386" y="1120"/>
                      <a:pt x="409" y="1082"/>
                      <a:pt x="428" y="1035"/>
                    </a:cubicBezTo>
                    <a:cubicBezTo>
                      <a:pt x="447" y="988"/>
                      <a:pt x="461" y="941"/>
                      <a:pt x="475" y="894"/>
                    </a:cubicBezTo>
                    <a:cubicBezTo>
                      <a:pt x="579" y="523"/>
                      <a:pt x="645" y="184"/>
                      <a:pt x="6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44"/>
              <p:cNvSpPr/>
              <p:nvPr/>
            </p:nvSpPr>
            <p:spPr>
              <a:xfrm>
                <a:off x="7498258" y="2599199"/>
                <a:ext cx="16360" cy="24944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41" extrusionOk="0">
                    <a:moveTo>
                      <a:pt x="448" y="1"/>
                    </a:moveTo>
                    <a:cubicBezTo>
                      <a:pt x="368" y="90"/>
                      <a:pt x="236" y="278"/>
                      <a:pt x="109" y="499"/>
                    </a:cubicBezTo>
                    <a:cubicBezTo>
                      <a:pt x="90" y="528"/>
                      <a:pt x="76" y="556"/>
                      <a:pt x="62" y="579"/>
                    </a:cubicBezTo>
                    <a:cubicBezTo>
                      <a:pt x="48" y="603"/>
                      <a:pt x="39" y="622"/>
                      <a:pt x="29" y="641"/>
                    </a:cubicBezTo>
                    <a:lnTo>
                      <a:pt x="6" y="678"/>
                    </a:lnTo>
                    <a:cubicBezTo>
                      <a:pt x="1" y="688"/>
                      <a:pt x="10" y="688"/>
                      <a:pt x="20" y="688"/>
                    </a:cubicBezTo>
                    <a:lnTo>
                      <a:pt x="39" y="697"/>
                    </a:lnTo>
                    <a:lnTo>
                      <a:pt x="76" y="711"/>
                    </a:lnTo>
                    <a:lnTo>
                      <a:pt x="109" y="721"/>
                    </a:lnTo>
                    <a:cubicBezTo>
                      <a:pt x="123" y="721"/>
                      <a:pt x="137" y="725"/>
                      <a:pt x="151" y="730"/>
                    </a:cubicBezTo>
                    <a:cubicBezTo>
                      <a:pt x="180" y="735"/>
                      <a:pt x="208" y="735"/>
                      <a:pt x="236" y="739"/>
                    </a:cubicBezTo>
                    <a:cubicBezTo>
                      <a:pt x="254" y="740"/>
                      <a:pt x="272" y="741"/>
                      <a:pt x="290" y="741"/>
                    </a:cubicBezTo>
                    <a:cubicBezTo>
                      <a:pt x="370" y="741"/>
                      <a:pt x="439" y="732"/>
                      <a:pt x="485" y="721"/>
                    </a:cubicBezTo>
                    <a:cubicBezTo>
                      <a:pt x="429" y="711"/>
                      <a:pt x="340" y="697"/>
                      <a:pt x="241" y="678"/>
                    </a:cubicBezTo>
                    <a:cubicBezTo>
                      <a:pt x="217" y="674"/>
                      <a:pt x="194" y="669"/>
                      <a:pt x="166" y="659"/>
                    </a:cubicBezTo>
                    <a:cubicBezTo>
                      <a:pt x="156" y="655"/>
                      <a:pt x="142" y="655"/>
                      <a:pt x="128" y="650"/>
                    </a:cubicBezTo>
                    <a:lnTo>
                      <a:pt x="119" y="645"/>
                    </a:lnTo>
                    <a:cubicBezTo>
                      <a:pt x="114" y="645"/>
                      <a:pt x="119" y="641"/>
                      <a:pt x="119" y="641"/>
                    </a:cubicBezTo>
                    <a:lnTo>
                      <a:pt x="133" y="622"/>
                    </a:lnTo>
                    <a:cubicBezTo>
                      <a:pt x="147" y="594"/>
                      <a:pt x="161" y="570"/>
                      <a:pt x="180" y="542"/>
                    </a:cubicBezTo>
                    <a:cubicBezTo>
                      <a:pt x="311" y="316"/>
                      <a:pt x="410" y="114"/>
                      <a:pt x="4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9" name="Google Shape;1329;p44"/>
            <p:cNvSpPr/>
            <p:nvPr/>
          </p:nvSpPr>
          <p:spPr>
            <a:xfrm>
              <a:off x="7535152" y="2601521"/>
              <a:ext cx="17942" cy="16798"/>
            </a:xfrm>
            <a:custGeom>
              <a:avLst/>
              <a:gdLst/>
              <a:ahLst/>
              <a:cxnLst/>
              <a:rect l="l" t="t" r="r" b="b"/>
              <a:pathLst>
                <a:path w="533" h="499" extrusionOk="0">
                  <a:moveTo>
                    <a:pt x="269" y="0"/>
                  </a:moveTo>
                  <a:cubicBezTo>
                    <a:pt x="145" y="0"/>
                    <a:pt x="37" y="94"/>
                    <a:pt x="20" y="219"/>
                  </a:cubicBezTo>
                  <a:cubicBezTo>
                    <a:pt x="1" y="355"/>
                    <a:pt x="95" y="478"/>
                    <a:pt x="231" y="496"/>
                  </a:cubicBezTo>
                  <a:cubicBezTo>
                    <a:pt x="243" y="498"/>
                    <a:pt x="255" y="499"/>
                    <a:pt x="266" y="499"/>
                  </a:cubicBezTo>
                  <a:cubicBezTo>
                    <a:pt x="389" y="499"/>
                    <a:pt x="496" y="409"/>
                    <a:pt x="514" y="285"/>
                  </a:cubicBezTo>
                  <a:cubicBezTo>
                    <a:pt x="532" y="148"/>
                    <a:pt x="438" y="21"/>
                    <a:pt x="302" y="2"/>
                  </a:cubicBezTo>
                  <a:cubicBezTo>
                    <a:pt x="291" y="1"/>
                    <a:pt x="280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4"/>
            <p:cNvSpPr/>
            <p:nvPr/>
          </p:nvSpPr>
          <p:spPr>
            <a:xfrm>
              <a:off x="7537239" y="2605359"/>
              <a:ext cx="9998" cy="9426"/>
            </a:xfrm>
            <a:custGeom>
              <a:avLst/>
              <a:gdLst/>
              <a:ahLst/>
              <a:cxnLst/>
              <a:rect l="l" t="t" r="r" b="b"/>
              <a:pathLst>
                <a:path w="297" h="280" extrusionOk="0">
                  <a:moveTo>
                    <a:pt x="151" y="0"/>
                  </a:moveTo>
                  <a:cubicBezTo>
                    <a:pt x="79" y="0"/>
                    <a:pt x="18" y="50"/>
                    <a:pt x="9" y="119"/>
                  </a:cubicBezTo>
                  <a:cubicBezTo>
                    <a:pt x="0" y="199"/>
                    <a:pt x="52" y="269"/>
                    <a:pt x="132" y="279"/>
                  </a:cubicBezTo>
                  <a:cubicBezTo>
                    <a:pt x="138" y="280"/>
                    <a:pt x="144" y="280"/>
                    <a:pt x="149" y="280"/>
                  </a:cubicBezTo>
                  <a:cubicBezTo>
                    <a:pt x="218" y="280"/>
                    <a:pt x="278" y="230"/>
                    <a:pt x="287" y="157"/>
                  </a:cubicBezTo>
                  <a:cubicBezTo>
                    <a:pt x="296" y="81"/>
                    <a:pt x="245" y="11"/>
                    <a:pt x="169" y="1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4"/>
            <p:cNvSpPr/>
            <p:nvPr/>
          </p:nvSpPr>
          <p:spPr>
            <a:xfrm>
              <a:off x="7478161" y="2593914"/>
              <a:ext cx="17942" cy="16798"/>
            </a:xfrm>
            <a:custGeom>
              <a:avLst/>
              <a:gdLst/>
              <a:ahLst/>
              <a:cxnLst/>
              <a:rect l="l" t="t" r="r" b="b"/>
              <a:pathLst>
                <a:path w="533" h="499" extrusionOk="0">
                  <a:moveTo>
                    <a:pt x="267" y="0"/>
                  </a:moveTo>
                  <a:cubicBezTo>
                    <a:pt x="144" y="0"/>
                    <a:pt x="37" y="90"/>
                    <a:pt x="19" y="214"/>
                  </a:cubicBezTo>
                  <a:cubicBezTo>
                    <a:pt x="1" y="351"/>
                    <a:pt x="99" y="478"/>
                    <a:pt x="236" y="497"/>
                  </a:cubicBezTo>
                  <a:cubicBezTo>
                    <a:pt x="247" y="498"/>
                    <a:pt x="258" y="499"/>
                    <a:pt x="269" y="499"/>
                  </a:cubicBezTo>
                  <a:cubicBezTo>
                    <a:pt x="392" y="499"/>
                    <a:pt x="496" y="405"/>
                    <a:pt x="513" y="280"/>
                  </a:cubicBezTo>
                  <a:cubicBezTo>
                    <a:pt x="532" y="144"/>
                    <a:pt x="438" y="21"/>
                    <a:pt x="302" y="3"/>
                  </a:cubicBezTo>
                  <a:cubicBezTo>
                    <a:pt x="290" y="1"/>
                    <a:pt x="278" y="0"/>
                    <a:pt x="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4"/>
            <p:cNvSpPr/>
            <p:nvPr/>
          </p:nvSpPr>
          <p:spPr>
            <a:xfrm>
              <a:off x="7480215" y="2597717"/>
              <a:ext cx="10166" cy="9358"/>
            </a:xfrm>
            <a:custGeom>
              <a:avLst/>
              <a:gdLst/>
              <a:ahLst/>
              <a:cxnLst/>
              <a:rect l="l" t="t" r="r" b="b"/>
              <a:pathLst>
                <a:path w="302" h="278" extrusionOk="0">
                  <a:moveTo>
                    <a:pt x="147" y="0"/>
                  </a:moveTo>
                  <a:cubicBezTo>
                    <a:pt x="81" y="0"/>
                    <a:pt x="23" y="53"/>
                    <a:pt x="15" y="120"/>
                  </a:cubicBezTo>
                  <a:cubicBezTo>
                    <a:pt x="1" y="195"/>
                    <a:pt x="57" y="266"/>
                    <a:pt x="132" y="275"/>
                  </a:cubicBezTo>
                  <a:cubicBezTo>
                    <a:pt x="140" y="277"/>
                    <a:pt x="148" y="278"/>
                    <a:pt x="156" y="278"/>
                  </a:cubicBezTo>
                  <a:cubicBezTo>
                    <a:pt x="222" y="278"/>
                    <a:pt x="279" y="225"/>
                    <a:pt x="288" y="158"/>
                  </a:cubicBezTo>
                  <a:cubicBezTo>
                    <a:pt x="302" y="83"/>
                    <a:pt x="245" y="12"/>
                    <a:pt x="170" y="3"/>
                  </a:cubicBezTo>
                  <a:cubicBezTo>
                    <a:pt x="162" y="1"/>
                    <a:pt x="154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4"/>
            <p:cNvSpPr/>
            <p:nvPr/>
          </p:nvSpPr>
          <p:spPr>
            <a:xfrm>
              <a:off x="7538821" y="2594789"/>
              <a:ext cx="15855" cy="5723"/>
            </a:xfrm>
            <a:custGeom>
              <a:avLst/>
              <a:gdLst/>
              <a:ahLst/>
              <a:cxnLst/>
              <a:rect l="l" t="t" r="r" b="b"/>
              <a:pathLst>
                <a:path w="471" h="170" fill="none" extrusionOk="0">
                  <a:moveTo>
                    <a:pt x="470" y="170"/>
                  </a:moveTo>
                  <a:cubicBezTo>
                    <a:pt x="470" y="170"/>
                    <a:pt x="282" y="0"/>
                    <a:pt x="0" y="80"/>
                  </a:cubicBezTo>
                </a:path>
              </a:pathLst>
            </a:custGeom>
            <a:noFill/>
            <a:ln w="2000" cap="rnd" cmpd="sng">
              <a:solidFill>
                <a:schemeClr val="accent1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4"/>
            <p:cNvSpPr/>
            <p:nvPr/>
          </p:nvSpPr>
          <p:spPr>
            <a:xfrm>
              <a:off x="7478801" y="2586373"/>
              <a:ext cx="16192" cy="5285"/>
            </a:xfrm>
            <a:custGeom>
              <a:avLst/>
              <a:gdLst/>
              <a:ahLst/>
              <a:cxnLst/>
              <a:rect l="l" t="t" r="r" b="b"/>
              <a:pathLst>
                <a:path w="481" h="157" fill="none" extrusionOk="0">
                  <a:moveTo>
                    <a:pt x="0" y="118"/>
                  </a:moveTo>
                  <a:cubicBezTo>
                    <a:pt x="0" y="118"/>
                    <a:pt x="226" y="1"/>
                    <a:pt x="480" y="156"/>
                  </a:cubicBezTo>
                </a:path>
              </a:pathLst>
            </a:custGeom>
            <a:noFill/>
            <a:ln w="2000" cap="rnd" cmpd="sng">
              <a:solidFill>
                <a:schemeClr val="accent1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4"/>
            <p:cNvSpPr/>
            <p:nvPr/>
          </p:nvSpPr>
          <p:spPr>
            <a:xfrm>
              <a:off x="7498595" y="2633904"/>
              <a:ext cx="19827" cy="9325"/>
            </a:xfrm>
            <a:custGeom>
              <a:avLst/>
              <a:gdLst/>
              <a:ahLst/>
              <a:cxnLst/>
              <a:rect l="l" t="t" r="r" b="b"/>
              <a:pathLst>
                <a:path w="589" h="277" extrusionOk="0">
                  <a:moveTo>
                    <a:pt x="0" y="0"/>
                  </a:moveTo>
                  <a:cubicBezTo>
                    <a:pt x="0" y="0"/>
                    <a:pt x="15" y="240"/>
                    <a:pt x="264" y="273"/>
                  </a:cubicBezTo>
                  <a:cubicBezTo>
                    <a:pt x="280" y="275"/>
                    <a:pt x="296" y="276"/>
                    <a:pt x="311" y="276"/>
                  </a:cubicBezTo>
                  <a:cubicBezTo>
                    <a:pt x="519" y="276"/>
                    <a:pt x="588" y="80"/>
                    <a:pt x="588" y="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44"/>
            <p:cNvSpPr/>
            <p:nvPr/>
          </p:nvSpPr>
          <p:spPr>
            <a:xfrm>
              <a:off x="7526299" y="2592230"/>
              <a:ext cx="36625" cy="36625"/>
            </a:xfrm>
            <a:custGeom>
              <a:avLst/>
              <a:gdLst/>
              <a:ahLst/>
              <a:cxnLst/>
              <a:rect l="l" t="t" r="r" b="b"/>
              <a:pathLst>
                <a:path w="1088" h="1088" fill="none" extrusionOk="0">
                  <a:moveTo>
                    <a:pt x="38" y="476"/>
                  </a:moveTo>
                  <a:cubicBezTo>
                    <a:pt x="1" y="754"/>
                    <a:pt x="193" y="1008"/>
                    <a:pt x="471" y="1045"/>
                  </a:cubicBezTo>
                  <a:cubicBezTo>
                    <a:pt x="748" y="1087"/>
                    <a:pt x="1007" y="890"/>
                    <a:pt x="1045" y="612"/>
                  </a:cubicBezTo>
                  <a:cubicBezTo>
                    <a:pt x="1087" y="335"/>
                    <a:pt x="890" y="81"/>
                    <a:pt x="612" y="39"/>
                  </a:cubicBezTo>
                  <a:cubicBezTo>
                    <a:pt x="334" y="1"/>
                    <a:pt x="76" y="194"/>
                    <a:pt x="38" y="476"/>
                  </a:cubicBezTo>
                  <a:close/>
                </a:path>
              </a:pathLst>
            </a:custGeom>
            <a:noFill/>
            <a:ln w="2000" cap="flat" cmpd="sng">
              <a:solidFill>
                <a:schemeClr val="dk1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44"/>
            <p:cNvSpPr/>
            <p:nvPr/>
          </p:nvSpPr>
          <p:spPr>
            <a:xfrm>
              <a:off x="7468500" y="2584185"/>
              <a:ext cx="36456" cy="36591"/>
            </a:xfrm>
            <a:custGeom>
              <a:avLst/>
              <a:gdLst/>
              <a:ahLst/>
              <a:cxnLst/>
              <a:rect l="l" t="t" r="r" b="b"/>
              <a:pathLst>
                <a:path w="1083" h="1087" fill="none" extrusionOk="0">
                  <a:moveTo>
                    <a:pt x="38" y="470"/>
                  </a:moveTo>
                  <a:cubicBezTo>
                    <a:pt x="1" y="753"/>
                    <a:pt x="194" y="1007"/>
                    <a:pt x="471" y="1044"/>
                  </a:cubicBezTo>
                  <a:cubicBezTo>
                    <a:pt x="749" y="1087"/>
                    <a:pt x="1007" y="889"/>
                    <a:pt x="1045" y="612"/>
                  </a:cubicBezTo>
                  <a:cubicBezTo>
                    <a:pt x="1083" y="334"/>
                    <a:pt x="890" y="75"/>
                    <a:pt x="612" y="38"/>
                  </a:cubicBezTo>
                  <a:cubicBezTo>
                    <a:pt x="335" y="0"/>
                    <a:pt x="76" y="193"/>
                    <a:pt x="38" y="470"/>
                  </a:cubicBezTo>
                  <a:close/>
                </a:path>
              </a:pathLst>
            </a:custGeom>
            <a:noFill/>
            <a:ln w="2000" cap="flat" cmpd="sng">
              <a:solidFill>
                <a:schemeClr val="dk1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4"/>
            <p:cNvSpPr/>
            <p:nvPr/>
          </p:nvSpPr>
          <p:spPr>
            <a:xfrm>
              <a:off x="7503644" y="2604753"/>
              <a:ext cx="23968" cy="3501"/>
            </a:xfrm>
            <a:custGeom>
              <a:avLst/>
              <a:gdLst/>
              <a:ahLst/>
              <a:cxnLst/>
              <a:rect l="l" t="t" r="r" b="b"/>
              <a:pathLst>
                <a:path w="712" h="104" fill="none" extrusionOk="0">
                  <a:moveTo>
                    <a:pt x="711" y="104"/>
                  </a:moveTo>
                  <a:lnTo>
                    <a:pt x="1" y="1"/>
                  </a:lnTo>
                </a:path>
              </a:pathLst>
            </a:custGeom>
            <a:noFill/>
            <a:ln w="2000" cap="flat" cmpd="sng">
              <a:solidFill>
                <a:schemeClr val="dk1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4"/>
            <p:cNvSpPr/>
            <p:nvPr/>
          </p:nvSpPr>
          <p:spPr>
            <a:xfrm>
              <a:off x="7561442" y="2605561"/>
              <a:ext cx="25382" cy="7305"/>
            </a:xfrm>
            <a:custGeom>
              <a:avLst/>
              <a:gdLst/>
              <a:ahLst/>
              <a:cxnLst/>
              <a:rect l="l" t="t" r="r" b="b"/>
              <a:pathLst>
                <a:path w="754" h="217" fill="none" extrusionOk="0">
                  <a:moveTo>
                    <a:pt x="1" y="216"/>
                  </a:moveTo>
                  <a:lnTo>
                    <a:pt x="753" y="0"/>
                  </a:lnTo>
                </a:path>
              </a:pathLst>
            </a:custGeom>
            <a:noFill/>
            <a:ln w="2000" cap="rnd" cmpd="sng">
              <a:solidFill>
                <a:schemeClr val="dk1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4"/>
            <p:cNvSpPr/>
            <p:nvPr/>
          </p:nvSpPr>
          <p:spPr>
            <a:xfrm>
              <a:off x="7521249" y="2999814"/>
              <a:ext cx="33427" cy="510492"/>
            </a:xfrm>
            <a:custGeom>
              <a:avLst/>
              <a:gdLst/>
              <a:ahLst/>
              <a:cxnLst/>
              <a:rect l="l" t="t" r="r" b="b"/>
              <a:pathLst>
                <a:path w="993" h="15165" extrusionOk="0">
                  <a:moveTo>
                    <a:pt x="14" y="0"/>
                  </a:moveTo>
                  <a:cubicBezTo>
                    <a:pt x="9" y="381"/>
                    <a:pt x="5" y="842"/>
                    <a:pt x="0" y="1374"/>
                  </a:cubicBezTo>
                  <a:cubicBezTo>
                    <a:pt x="0" y="1901"/>
                    <a:pt x="9" y="2503"/>
                    <a:pt x="19" y="3152"/>
                  </a:cubicBezTo>
                  <a:cubicBezTo>
                    <a:pt x="52" y="4459"/>
                    <a:pt x="113" y="5979"/>
                    <a:pt x="216" y="7601"/>
                  </a:cubicBezTo>
                  <a:cubicBezTo>
                    <a:pt x="428" y="10847"/>
                    <a:pt x="757" y="13660"/>
                    <a:pt x="992" y="15165"/>
                  </a:cubicBezTo>
                  <a:cubicBezTo>
                    <a:pt x="823" y="13650"/>
                    <a:pt x="536" y="10838"/>
                    <a:pt x="325" y="7592"/>
                  </a:cubicBezTo>
                  <a:cubicBezTo>
                    <a:pt x="221" y="5974"/>
                    <a:pt x="146" y="4455"/>
                    <a:pt x="99" y="3152"/>
                  </a:cubicBezTo>
                  <a:cubicBezTo>
                    <a:pt x="80" y="2498"/>
                    <a:pt x="61" y="1901"/>
                    <a:pt x="47" y="1374"/>
                  </a:cubicBezTo>
                  <a:cubicBezTo>
                    <a:pt x="33" y="842"/>
                    <a:pt x="24" y="381"/>
                    <a:pt x="14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4"/>
            <p:cNvSpPr/>
            <p:nvPr/>
          </p:nvSpPr>
          <p:spPr>
            <a:xfrm>
              <a:off x="7710600" y="2916062"/>
              <a:ext cx="106138" cy="167841"/>
            </a:xfrm>
            <a:custGeom>
              <a:avLst/>
              <a:gdLst/>
              <a:ahLst/>
              <a:cxnLst/>
              <a:rect l="l" t="t" r="r" b="b"/>
              <a:pathLst>
                <a:path w="3153" h="4986" extrusionOk="0">
                  <a:moveTo>
                    <a:pt x="1887" y="0"/>
                  </a:moveTo>
                  <a:cubicBezTo>
                    <a:pt x="673" y="1355"/>
                    <a:pt x="1" y="2780"/>
                    <a:pt x="1" y="2780"/>
                  </a:cubicBezTo>
                  <a:cubicBezTo>
                    <a:pt x="132" y="3024"/>
                    <a:pt x="273" y="3297"/>
                    <a:pt x="391" y="3575"/>
                  </a:cubicBezTo>
                  <a:cubicBezTo>
                    <a:pt x="391" y="3575"/>
                    <a:pt x="1520" y="4506"/>
                    <a:pt x="3091" y="4986"/>
                  </a:cubicBezTo>
                  <a:cubicBezTo>
                    <a:pt x="3152" y="4182"/>
                    <a:pt x="3138" y="4125"/>
                    <a:pt x="3114" y="3791"/>
                  </a:cubicBezTo>
                  <a:cubicBezTo>
                    <a:pt x="3114" y="3443"/>
                    <a:pt x="2691" y="2037"/>
                    <a:pt x="1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4"/>
            <p:cNvSpPr/>
            <p:nvPr/>
          </p:nvSpPr>
          <p:spPr>
            <a:xfrm>
              <a:off x="8403473" y="2615491"/>
              <a:ext cx="118660" cy="88398"/>
            </a:xfrm>
            <a:custGeom>
              <a:avLst/>
              <a:gdLst/>
              <a:ahLst/>
              <a:cxnLst/>
              <a:rect l="l" t="t" r="r" b="b"/>
              <a:pathLst>
                <a:path w="3525" h="2626" extrusionOk="0">
                  <a:moveTo>
                    <a:pt x="1098" y="1"/>
                  </a:moveTo>
                  <a:cubicBezTo>
                    <a:pt x="1083" y="1"/>
                    <a:pt x="1069" y="6"/>
                    <a:pt x="1059" y="15"/>
                  </a:cubicBezTo>
                  <a:cubicBezTo>
                    <a:pt x="730" y="331"/>
                    <a:pt x="396" y="782"/>
                    <a:pt x="344" y="853"/>
                  </a:cubicBezTo>
                  <a:cubicBezTo>
                    <a:pt x="180" y="1069"/>
                    <a:pt x="1" y="1873"/>
                    <a:pt x="1" y="1873"/>
                  </a:cubicBezTo>
                  <a:cubicBezTo>
                    <a:pt x="1" y="1873"/>
                    <a:pt x="125" y="2625"/>
                    <a:pt x="524" y="2625"/>
                  </a:cubicBezTo>
                  <a:cubicBezTo>
                    <a:pt x="598" y="2625"/>
                    <a:pt x="682" y="2599"/>
                    <a:pt x="777" y="2537"/>
                  </a:cubicBezTo>
                  <a:cubicBezTo>
                    <a:pt x="777" y="2537"/>
                    <a:pt x="2221" y="1991"/>
                    <a:pt x="2532" y="1817"/>
                  </a:cubicBezTo>
                  <a:cubicBezTo>
                    <a:pt x="2833" y="1619"/>
                    <a:pt x="3524" y="1088"/>
                    <a:pt x="3510" y="999"/>
                  </a:cubicBezTo>
                  <a:cubicBezTo>
                    <a:pt x="3501" y="947"/>
                    <a:pt x="3435" y="872"/>
                    <a:pt x="3388" y="857"/>
                  </a:cubicBezTo>
                  <a:cubicBezTo>
                    <a:pt x="3453" y="801"/>
                    <a:pt x="3496" y="759"/>
                    <a:pt x="3491" y="740"/>
                  </a:cubicBezTo>
                  <a:cubicBezTo>
                    <a:pt x="3482" y="683"/>
                    <a:pt x="3411" y="580"/>
                    <a:pt x="3359" y="575"/>
                  </a:cubicBezTo>
                  <a:lnTo>
                    <a:pt x="3317" y="575"/>
                  </a:lnTo>
                  <a:cubicBezTo>
                    <a:pt x="3341" y="552"/>
                    <a:pt x="3350" y="533"/>
                    <a:pt x="3350" y="523"/>
                  </a:cubicBezTo>
                  <a:cubicBezTo>
                    <a:pt x="3336" y="467"/>
                    <a:pt x="3251" y="401"/>
                    <a:pt x="3199" y="396"/>
                  </a:cubicBezTo>
                  <a:cubicBezTo>
                    <a:pt x="3162" y="396"/>
                    <a:pt x="3077" y="420"/>
                    <a:pt x="2964" y="458"/>
                  </a:cubicBezTo>
                  <a:cubicBezTo>
                    <a:pt x="2942" y="391"/>
                    <a:pt x="2866" y="358"/>
                    <a:pt x="2822" y="358"/>
                  </a:cubicBezTo>
                  <a:cubicBezTo>
                    <a:pt x="2819" y="358"/>
                    <a:pt x="2816" y="359"/>
                    <a:pt x="2814" y="359"/>
                  </a:cubicBezTo>
                  <a:cubicBezTo>
                    <a:pt x="2635" y="396"/>
                    <a:pt x="2127" y="655"/>
                    <a:pt x="1802" y="730"/>
                  </a:cubicBezTo>
                  <a:cubicBezTo>
                    <a:pt x="1506" y="801"/>
                    <a:pt x="1135" y="829"/>
                    <a:pt x="918" y="853"/>
                  </a:cubicBezTo>
                  <a:cubicBezTo>
                    <a:pt x="937" y="749"/>
                    <a:pt x="1055" y="603"/>
                    <a:pt x="1130" y="462"/>
                  </a:cubicBezTo>
                  <a:cubicBezTo>
                    <a:pt x="1292" y="139"/>
                    <a:pt x="1175" y="1"/>
                    <a:pt x="1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4"/>
            <p:cNvSpPr/>
            <p:nvPr/>
          </p:nvSpPr>
          <p:spPr>
            <a:xfrm>
              <a:off x="8468711" y="2644172"/>
              <a:ext cx="48339" cy="21578"/>
            </a:xfrm>
            <a:custGeom>
              <a:avLst/>
              <a:gdLst/>
              <a:ahLst/>
              <a:cxnLst/>
              <a:rect l="l" t="t" r="r" b="b"/>
              <a:pathLst>
                <a:path w="1436" h="641" extrusionOk="0">
                  <a:moveTo>
                    <a:pt x="1436" y="1"/>
                  </a:moveTo>
                  <a:cubicBezTo>
                    <a:pt x="1290" y="62"/>
                    <a:pt x="1026" y="198"/>
                    <a:pt x="735" y="363"/>
                  </a:cubicBezTo>
                  <a:cubicBezTo>
                    <a:pt x="697" y="386"/>
                    <a:pt x="659" y="405"/>
                    <a:pt x="626" y="424"/>
                  </a:cubicBezTo>
                  <a:cubicBezTo>
                    <a:pt x="589" y="443"/>
                    <a:pt x="556" y="466"/>
                    <a:pt x="523" y="481"/>
                  </a:cubicBezTo>
                  <a:cubicBezTo>
                    <a:pt x="452" y="504"/>
                    <a:pt x="382" y="528"/>
                    <a:pt x="316" y="546"/>
                  </a:cubicBezTo>
                  <a:cubicBezTo>
                    <a:pt x="189" y="584"/>
                    <a:pt x="76" y="612"/>
                    <a:pt x="1" y="640"/>
                  </a:cubicBezTo>
                  <a:cubicBezTo>
                    <a:pt x="81" y="631"/>
                    <a:pt x="194" y="612"/>
                    <a:pt x="325" y="584"/>
                  </a:cubicBezTo>
                  <a:cubicBezTo>
                    <a:pt x="391" y="570"/>
                    <a:pt x="467" y="551"/>
                    <a:pt x="542" y="528"/>
                  </a:cubicBezTo>
                  <a:cubicBezTo>
                    <a:pt x="579" y="513"/>
                    <a:pt x="612" y="490"/>
                    <a:pt x="650" y="471"/>
                  </a:cubicBezTo>
                  <a:cubicBezTo>
                    <a:pt x="688" y="452"/>
                    <a:pt x="721" y="433"/>
                    <a:pt x="758" y="410"/>
                  </a:cubicBezTo>
                  <a:cubicBezTo>
                    <a:pt x="1055" y="245"/>
                    <a:pt x="1304" y="90"/>
                    <a:pt x="1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4"/>
            <p:cNvSpPr/>
            <p:nvPr/>
          </p:nvSpPr>
          <p:spPr>
            <a:xfrm>
              <a:off x="8465076" y="2634847"/>
              <a:ext cx="50090" cy="20938"/>
            </a:xfrm>
            <a:custGeom>
              <a:avLst/>
              <a:gdLst/>
              <a:ahLst/>
              <a:cxnLst/>
              <a:rect l="l" t="t" r="r" b="b"/>
              <a:pathLst>
                <a:path w="1488" h="622" extrusionOk="0">
                  <a:moveTo>
                    <a:pt x="1487" y="0"/>
                  </a:moveTo>
                  <a:lnTo>
                    <a:pt x="1487" y="0"/>
                  </a:lnTo>
                  <a:cubicBezTo>
                    <a:pt x="1337" y="71"/>
                    <a:pt x="1073" y="212"/>
                    <a:pt x="763" y="362"/>
                  </a:cubicBezTo>
                  <a:cubicBezTo>
                    <a:pt x="607" y="442"/>
                    <a:pt x="457" y="494"/>
                    <a:pt x="321" y="532"/>
                  </a:cubicBezTo>
                  <a:cubicBezTo>
                    <a:pt x="189" y="569"/>
                    <a:pt x="76" y="602"/>
                    <a:pt x="1" y="621"/>
                  </a:cubicBezTo>
                  <a:cubicBezTo>
                    <a:pt x="81" y="616"/>
                    <a:pt x="194" y="602"/>
                    <a:pt x="335" y="569"/>
                  </a:cubicBezTo>
                  <a:cubicBezTo>
                    <a:pt x="466" y="541"/>
                    <a:pt x="626" y="489"/>
                    <a:pt x="786" y="414"/>
                  </a:cubicBezTo>
                  <a:cubicBezTo>
                    <a:pt x="1097" y="259"/>
                    <a:pt x="1355" y="99"/>
                    <a:pt x="14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4"/>
            <p:cNvSpPr/>
            <p:nvPr/>
          </p:nvSpPr>
          <p:spPr>
            <a:xfrm>
              <a:off x="8459858" y="2631043"/>
              <a:ext cx="43559" cy="16192"/>
            </a:xfrm>
            <a:custGeom>
              <a:avLst/>
              <a:gdLst/>
              <a:ahLst/>
              <a:cxnLst/>
              <a:rect l="l" t="t" r="r" b="b"/>
              <a:pathLst>
                <a:path w="1294" h="481" extrusionOk="0">
                  <a:moveTo>
                    <a:pt x="1294" y="0"/>
                  </a:moveTo>
                  <a:cubicBezTo>
                    <a:pt x="1162" y="47"/>
                    <a:pt x="927" y="156"/>
                    <a:pt x="659" y="273"/>
                  </a:cubicBezTo>
                  <a:cubicBezTo>
                    <a:pt x="527" y="330"/>
                    <a:pt x="391" y="363"/>
                    <a:pt x="278" y="395"/>
                  </a:cubicBezTo>
                  <a:cubicBezTo>
                    <a:pt x="165" y="428"/>
                    <a:pt x="66" y="457"/>
                    <a:pt x="0" y="480"/>
                  </a:cubicBezTo>
                  <a:cubicBezTo>
                    <a:pt x="71" y="475"/>
                    <a:pt x="170" y="457"/>
                    <a:pt x="287" y="433"/>
                  </a:cubicBezTo>
                  <a:cubicBezTo>
                    <a:pt x="400" y="410"/>
                    <a:pt x="537" y="381"/>
                    <a:pt x="678" y="325"/>
                  </a:cubicBezTo>
                  <a:cubicBezTo>
                    <a:pt x="951" y="207"/>
                    <a:pt x="1176" y="76"/>
                    <a:pt x="1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4"/>
            <p:cNvSpPr/>
            <p:nvPr/>
          </p:nvSpPr>
          <p:spPr>
            <a:xfrm>
              <a:off x="7723594" y="2675377"/>
              <a:ext cx="719199" cy="828636"/>
            </a:xfrm>
            <a:custGeom>
              <a:avLst/>
              <a:gdLst/>
              <a:ahLst/>
              <a:cxnLst/>
              <a:rect l="l" t="t" r="r" b="b"/>
              <a:pathLst>
                <a:path w="21365" h="24616" extrusionOk="0">
                  <a:moveTo>
                    <a:pt x="5353" y="6915"/>
                  </a:moveTo>
                  <a:cubicBezTo>
                    <a:pt x="5353" y="6915"/>
                    <a:pt x="5344" y="8637"/>
                    <a:pt x="5113" y="11562"/>
                  </a:cubicBezTo>
                  <a:cubicBezTo>
                    <a:pt x="4196" y="10748"/>
                    <a:pt x="3265" y="9850"/>
                    <a:pt x="3288" y="9587"/>
                  </a:cubicBezTo>
                  <a:cubicBezTo>
                    <a:pt x="3378" y="9032"/>
                    <a:pt x="5353" y="6915"/>
                    <a:pt x="5353" y="6915"/>
                  </a:cubicBezTo>
                  <a:close/>
                  <a:moveTo>
                    <a:pt x="20217" y="0"/>
                  </a:moveTo>
                  <a:lnTo>
                    <a:pt x="17644" y="5156"/>
                  </a:lnTo>
                  <a:cubicBezTo>
                    <a:pt x="17644" y="5156"/>
                    <a:pt x="14652" y="2305"/>
                    <a:pt x="14031" y="1952"/>
                  </a:cubicBezTo>
                  <a:cubicBezTo>
                    <a:pt x="13509" y="1656"/>
                    <a:pt x="12253" y="1388"/>
                    <a:pt x="10913" y="1317"/>
                  </a:cubicBezTo>
                  <a:cubicBezTo>
                    <a:pt x="10715" y="1308"/>
                    <a:pt x="10515" y="1303"/>
                    <a:pt x="10314" y="1303"/>
                  </a:cubicBezTo>
                  <a:cubicBezTo>
                    <a:pt x="10034" y="1303"/>
                    <a:pt x="9755" y="1312"/>
                    <a:pt x="9483" y="1332"/>
                  </a:cubicBezTo>
                  <a:cubicBezTo>
                    <a:pt x="9356" y="1341"/>
                    <a:pt x="9224" y="1355"/>
                    <a:pt x="9088" y="1364"/>
                  </a:cubicBezTo>
                  <a:cubicBezTo>
                    <a:pt x="8072" y="1454"/>
                    <a:pt x="6854" y="1604"/>
                    <a:pt x="5979" y="1844"/>
                  </a:cubicBezTo>
                  <a:cubicBezTo>
                    <a:pt x="5617" y="1943"/>
                    <a:pt x="5315" y="2056"/>
                    <a:pt x="5104" y="2188"/>
                  </a:cubicBezTo>
                  <a:cubicBezTo>
                    <a:pt x="4812" y="2427"/>
                    <a:pt x="4328" y="3015"/>
                    <a:pt x="3777" y="3768"/>
                  </a:cubicBezTo>
                  <a:cubicBezTo>
                    <a:pt x="2206" y="5899"/>
                    <a:pt x="71" y="9337"/>
                    <a:pt x="66" y="9841"/>
                  </a:cubicBezTo>
                  <a:cubicBezTo>
                    <a:pt x="0" y="10706"/>
                    <a:pt x="3034" y="12381"/>
                    <a:pt x="4958" y="13354"/>
                  </a:cubicBezTo>
                  <a:cubicBezTo>
                    <a:pt x="4685" y="16214"/>
                    <a:pt x="4224" y="19869"/>
                    <a:pt x="3453" y="23999"/>
                  </a:cubicBezTo>
                  <a:cubicBezTo>
                    <a:pt x="3453" y="23999"/>
                    <a:pt x="5903" y="24587"/>
                    <a:pt x="9088" y="24615"/>
                  </a:cubicBezTo>
                  <a:cubicBezTo>
                    <a:pt x="9167" y="24616"/>
                    <a:pt x="9246" y="24616"/>
                    <a:pt x="9326" y="24616"/>
                  </a:cubicBezTo>
                  <a:cubicBezTo>
                    <a:pt x="10882" y="24616"/>
                    <a:pt x="12603" y="24481"/>
                    <a:pt x="14295" y="24079"/>
                  </a:cubicBezTo>
                  <a:cubicBezTo>
                    <a:pt x="14295" y="24079"/>
                    <a:pt x="15579" y="14220"/>
                    <a:pt x="14789" y="7239"/>
                  </a:cubicBezTo>
                  <a:lnTo>
                    <a:pt x="14789" y="7239"/>
                  </a:lnTo>
                  <a:cubicBezTo>
                    <a:pt x="14789" y="7240"/>
                    <a:pt x="16971" y="8872"/>
                    <a:pt x="17917" y="8890"/>
                  </a:cubicBezTo>
                  <a:cubicBezTo>
                    <a:pt x="17919" y="8890"/>
                    <a:pt x="17921" y="8890"/>
                    <a:pt x="17923" y="8890"/>
                  </a:cubicBezTo>
                  <a:cubicBezTo>
                    <a:pt x="19380" y="8890"/>
                    <a:pt x="21364" y="607"/>
                    <a:pt x="21364" y="607"/>
                  </a:cubicBezTo>
                  <a:lnTo>
                    <a:pt x="202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4"/>
            <p:cNvSpPr/>
            <p:nvPr/>
          </p:nvSpPr>
          <p:spPr>
            <a:xfrm>
              <a:off x="7980135" y="2565974"/>
              <a:ext cx="140911" cy="433876"/>
            </a:xfrm>
            <a:custGeom>
              <a:avLst/>
              <a:gdLst/>
              <a:ahLst/>
              <a:cxnLst/>
              <a:rect l="l" t="t" r="r" b="b"/>
              <a:pathLst>
                <a:path w="4186" h="12889" extrusionOk="0">
                  <a:moveTo>
                    <a:pt x="2887" y="0"/>
                  </a:moveTo>
                  <a:cubicBezTo>
                    <a:pt x="2887" y="0"/>
                    <a:pt x="2544" y="569"/>
                    <a:pt x="1189" y="903"/>
                  </a:cubicBezTo>
                  <a:cubicBezTo>
                    <a:pt x="902" y="974"/>
                    <a:pt x="1152" y="1552"/>
                    <a:pt x="775" y="1595"/>
                  </a:cubicBezTo>
                  <a:cubicBezTo>
                    <a:pt x="599" y="1409"/>
                    <a:pt x="447" y="1334"/>
                    <a:pt x="329" y="1334"/>
                  </a:cubicBezTo>
                  <a:cubicBezTo>
                    <a:pt x="92" y="1334"/>
                    <a:pt x="0" y="1641"/>
                    <a:pt x="155" y="1962"/>
                  </a:cubicBezTo>
                  <a:cubicBezTo>
                    <a:pt x="380" y="2437"/>
                    <a:pt x="799" y="2517"/>
                    <a:pt x="799" y="2517"/>
                  </a:cubicBezTo>
                  <a:cubicBezTo>
                    <a:pt x="799" y="2517"/>
                    <a:pt x="982" y="2785"/>
                    <a:pt x="1279" y="3081"/>
                  </a:cubicBezTo>
                  <a:cubicBezTo>
                    <a:pt x="1354" y="3156"/>
                    <a:pt x="1434" y="3236"/>
                    <a:pt x="1523" y="3307"/>
                  </a:cubicBezTo>
                  <a:lnTo>
                    <a:pt x="1467" y="4619"/>
                  </a:lnTo>
                  <a:lnTo>
                    <a:pt x="2610" y="12888"/>
                  </a:lnTo>
                  <a:lnTo>
                    <a:pt x="3292" y="4619"/>
                  </a:lnTo>
                  <a:lnTo>
                    <a:pt x="3287" y="3744"/>
                  </a:lnTo>
                  <a:cubicBezTo>
                    <a:pt x="3993" y="3387"/>
                    <a:pt x="4162" y="2328"/>
                    <a:pt x="4181" y="1510"/>
                  </a:cubicBezTo>
                  <a:cubicBezTo>
                    <a:pt x="4186" y="1421"/>
                    <a:pt x="4186" y="1336"/>
                    <a:pt x="4181" y="1256"/>
                  </a:cubicBezTo>
                  <a:cubicBezTo>
                    <a:pt x="4181" y="1176"/>
                    <a:pt x="4181" y="1105"/>
                    <a:pt x="4176" y="1035"/>
                  </a:cubicBezTo>
                  <a:cubicBezTo>
                    <a:pt x="4167" y="687"/>
                    <a:pt x="4134" y="452"/>
                    <a:pt x="4134" y="452"/>
                  </a:cubicBezTo>
                  <a:cubicBezTo>
                    <a:pt x="4134" y="452"/>
                    <a:pt x="4131" y="452"/>
                    <a:pt x="4125" y="452"/>
                  </a:cubicBezTo>
                  <a:cubicBezTo>
                    <a:pt x="4052" y="452"/>
                    <a:pt x="3532" y="436"/>
                    <a:pt x="28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4"/>
            <p:cNvSpPr/>
            <p:nvPr/>
          </p:nvSpPr>
          <p:spPr>
            <a:xfrm>
              <a:off x="7781695" y="2495418"/>
              <a:ext cx="346791" cy="306867"/>
            </a:xfrm>
            <a:custGeom>
              <a:avLst/>
              <a:gdLst/>
              <a:ahLst/>
              <a:cxnLst/>
              <a:rect l="l" t="t" r="r" b="b"/>
              <a:pathLst>
                <a:path w="10302" h="9116" extrusionOk="0">
                  <a:moveTo>
                    <a:pt x="4154" y="1"/>
                  </a:moveTo>
                  <a:cubicBezTo>
                    <a:pt x="3859" y="1"/>
                    <a:pt x="3570" y="75"/>
                    <a:pt x="3331" y="243"/>
                  </a:cubicBezTo>
                  <a:cubicBezTo>
                    <a:pt x="3208" y="328"/>
                    <a:pt x="3100" y="436"/>
                    <a:pt x="3034" y="572"/>
                  </a:cubicBezTo>
                  <a:cubicBezTo>
                    <a:pt x="2945" y="760"/>
                    <a:pt x="2940" y="981"/>
                    <a:pt x="2969" y="1188"/>
                  </a:cubicBezTo>
                  <a:cubicBezTo>
                    <a:pt x="3016" y="1532"/>
                    <a:pt x="3143" y="1866"/>
                    <a:pt x="3152" y="2214"/>
                  </a:cubicBezTo>
                  <a:cubicBezTo>
                    <a:pt x="3161" y="2557"/>
                    <a:pt x="3011" y="2947"/>
                    <a:pt x="2686" y="3070"/>
                  </a:cubicBezTo>
                  <a:cubicBezTo>
                    <a:pt x="2585" y="3107"/>
                    <a:pt x="2477" y="3115"/>
                    <a:pt x="2368" y="3115"/>
                  </a:cubicBezTo>
                  <a:cubicBezTo>
                    <a:pt x="2295" y="3115"/>
                    <a:pt x="2222" y="3112"/>
                    <a:pt x="2149" y="3112"/>
                  </a:cubicBezTo>
                  <a:cubicBezTo>
                    <a:pt x="2058" y="3112"/>
                    <a:pt x="1968" y="3117"/>
                    <a:pt x="1882" y="3140"/>
                  </a:cubicBezTo>
                  <a:cubicBezTo>
                    <a:pt x="1562" y="3234"/>
                    <a:pt x="1351" y="3597"/>
                    <a:pt x="1426" y="3916"/>
                  </a:cubicBezTo>
                  <a:cubicBezTo>
                    <a:pt x="1473" y="4105"/>
                    <a:pt x="1595" y="4260"/>
                    <a:pt x="1708" y="4420"/>
                  </a:cubicBezTo>
                  <a:cubicBezTo>
                    <a:pt x="1877" y="4664"/>
                    <a:pt x="2018" y="4932"/>
                    <a:pt x="2080" y="5224"/>
                  </a:cubicBezTo>
                  <a:cubicBezTo>
                    <a:pt x="2117" y="5436"/>
                    <a:pt x="2108" y="5666"/>
                    <a:pt x="1981" y="5836"/>
                  </a:cubicBezTo>
                  <a:cubicBezTo>
                    <a:pt x="1769" y="6118"/>
                    <a:pt x="1365" y="6113"/>
                    <a:pt x="1021" y="6184"/>
                  </a:cubicBezTo>
                  <a:cubicBezTo>
                    <a:pt x="584" y="6278"/>
                    <a:pt x="170" y="6574"/>
                    <a:pt x="52" y="7007"/>
                  </a:cubicBezTo>
                  <a:cubicBezTo>
                    <a:pt x="1" y="7195"/>
                    <a:pt x="5" y="7392"/>
                    <a:pt x="48" y="7585"/>
                  </a:cubicBezTo>
                  <a:cubicBezTo>
                    <a:pt x="208" y="8361"/>
                    <a:pt x="904" y="8978"/>
                    <a:pt x="1689" y="9095"/>
                  </a:cubicBezTo>
                  <a:cubicBezTo>
                    <a:pt x="1779" y="9110"/>
                    <a:pt x="1872" y="9116"/>
                    <a:pt x="1965" y="9116"/>
                  </a:cubicBezTo>
                  <a:cubicBezTo>
                    <a:pt x="1994" y="9116"/>
                    <a:pt x="2023" y="9115"/>
                    <a:pt x="2051" y="9114"/>
                  </a:cubicBezTo>
                  <a:cubicBezTo>
                    <a:pt x="2602" y="8361"/>
                    <a:pt x="3086" y="7773"/>
                    <a:pt x="3378" y="7534"/>
                  </a:cubicBezTo>
                  <a:cubicBezTo>
                    <a:pt x="3589" y="7402"/>
                    <a:pt x="3891" y="7289"/>
                    <a:pt x="4253" y="7190"/>
                  </a:cubicBezTo>
                  <a:cubicBezTo>
                    <a:pt x="4337" y="6790"/>
                    <a:pt x="4337" y="6367"/>
                    <a:pt x="4243" y="5967"/>
                  </a:cubicBezTo>
                  <a:cubicBezTo>
                    <a:pt x="4102" y="5379"/>
                    <a:pt x="3886" y="4947"/>
                    <a:pt x="4413" y="4589"/>
                  </a:cubicBezTo>
                  <a:cubicBezTo>
                    <a:pt x="5038" y="4166"/>
                    <a:pt x="5010" y="2933"/>
                    <a:pt x="4685" y="2548"/>
                  </a:cubicBezTo>
                  <a:cubicBezTo>
                    <a:pt x="4329" y="2116"/>
                    <a:pt x="4606" y="1433"/>
                    <a:pt x="5106" y="1433"/>
                  </a:cubicBezTo>
                  <a:cubicBezTo>
                    <a:pt x="5206" y="1433"/>
                    <a:pt x="5314" y="1460"/>
                    <a:pt x="5429" y="1522"/>
                  </a:cubicBezTo>
                  <a:cubicBezTo>
                    <a:pt x="5278" y="1866"/>
                    <a:pt x="5203" y="2284"/>
                    <a:pt x="5250" y="2811"/>
                  </a:cubicBezTo>
                  <a:cubicBezTo>
                    <a:pt x="5394" y="4350"/>
                    <a:pt x="6552" y="5177"/>
                    <a:pt x="7158" y="5177"/>
                  </a:cubicBezTo>
                  <a:cubicBezTo>
                    <a:pt x="7164" y="5177"/>
                    <a:pt x="7169" y="5177"/>
                    <a:pt x="7174" y="5177"/>
                  </a:cubicBezTo>
                  <a:cubicBezTo>
                    <a:pt x="6877" y="4881"/>
                    <a:pt x="6694" y="4613"/>
                    <a:pt x="6694" y="4613"/>
                  </a:cubicBezTo>
                  <a:cubicBezTo>
                    <a:pt x="6694" y="4613"/>
                    <a:pt x="6275" y="4533"/>
                    <a:pt x="6050" y="4058"/>
                  </a:cubicBezTo>
                  <a:cubicBezTo>
                    <a:pt x="5895" y="3737"/>
                    <a:pt x="5987" y="3430"/>
                    <a:pt x="6224" y="3430"/>
                  </a:cubicBezTo>
                  <a:cubicBezTo>
                    <a:pt x="6342" y="3430"/>
                    <a:pt x="6494" y="3505"/>
                    <a:pt x="6670" y="3691"/>
                  </a:cubicBezTo>
                  <a:cubicBezTo>
                    <a:pt x="7047" y="3648"/>
                    <a:pt x="6797" y="3070"/>
                    <a:pt x="7084" y="2999"/>
                  </a:cubicBezTo>
                  <a:cubicBezTo>
                    <a:pt x="8439" y="2665"/>
                    <a:pt x="8782" y="2096"/>
                    <a:pt x="8782" y="2096"/>
                  </a:cubicBezTo>
                  <a:cubicBezTo>
                    <a:pt x="9427" y="2532"/>
                    <a:pt x="9947" y="2548"/>
                    <a:pt x="10020" y="2548"/>
                  </a:cubicBezTo>
                  <a:cubicBezTo>
                    <a:pt x="10026" y="2548"/>
                    <a:pt x="10029" y="2548"/>
                    <a:pt x="10029" y="2548"/>
                  </a:cubicBezTo>
                  <a:cubicBezTo>
                    <a:pt x="10029" y="2548"/>
                    <a:pt x="10062" y="2783"/>
                    <a:pt x="10071" y="3131"/>
                  </a:cubicBezTo>
                  <a:cubicBezTo>
                    <a:pt x="10208" y="2835"/>
                    <a:pt x="10302" y="2350"/>
                    <a:pt x="10104" y="1645"/>
                  </a:cubicBezTo>
                  <a:cubicBezTo>
                    <a:pt x="9773" y="455"/>
                    <a:pt x="8641" y="91"/>
                    <a:pt x="7731" y="91"/>
                  </a:cubicBezTo>
                  <a:cubicBezTo>
                    <a:pt x="7284" y="91"/>
                    <a:pt x="6890" y="179"/>
                    <a:pt x="6670" y="299"/>
                  </a:cubicBezTo>
                  <a:cubicBezTo>
                    <a:pt x="6398" y="445"/>
                    <a:pt x="6125" y="624"/>
                    <a:pt x="5890" y="859"/>
                  </a:cubicBezTo>
                  <a:cubicBezTo>
                    <a:pt x="5607" y="582"/>
                    <a:pt x="5297" y="332"/>
                    <a:pt x="4939" y="172"/>
                  </a:cubicBezTo>
                  <a:cubicBezTo>
                    <a:pt x="4695" y="63"/>
                    <a:pt x="4422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4"/>
            <p:cNvSpPr/>
            <p:nvPr/>
          </p:nvSpPr>
          <p:spPr>
            <a:xfrm>
              <a:off x="7955864" y="2721460"/>
              <a:ext cx="112130" cy="278389"/>
            </a:xfrm>
            <a:custGeom>
              <a:avLst/>
              <a:gdLst/>
              <a:ahLst/>
              <a:cxnLst/>
              <a:rect l="l" t="t" r="r" b="b"/>
              <a:pathLst>
                <a:path w="3331" h="8270" extrusionOk="0">
                  <a:moveTo>
                    <a:pt x="2188" y="0"/>
                  </a:moveTo>
                  <a:cubicBezTo>
                    <a:pt x="1929" y="122"/>
                    <a:pt x="1623" y="278"/>
                    <a:pt x="1271" y="456"/>
                  </a:cubicBezTo>
                  <a:cubicBezTo>
                    <a:pt x="1092" y="541"/>
                    <a:pt x="904" y="640"/>
                    <a:pt x="706" y="739"/>
                  </a:cubicBezTo>
                  <a:cubicBezTo>
                    <a:pt x="480" y="852"/>
                    <a:pt x="245" y="969"/>
                    <a:pt x="1" y="1096"/>
                  </a:cubicBezTo>
                  <a:cubicBezTo>
                    <a:pt x="452" y="1251"/>
                    <a:pt x="946" y="1421"/>
                    <a:pt x="1468" y="1599"/>
                  </a:cubicBezTo>
                  <a:cubicBezTo>
                    <a:pt x="1224" y="1708"/>
                    <a:pt x="974" y="1816"/>
                    <a:pt x="716" y="1929"/>
                  </a:cubicBezTo>
                  <a:cubicBezTo>
                    <a:pt x="843" y="2244"/>
                    <a:pt x="970" y="2564"/>
                    <a:pt x="1101" y="2888"/>
                  </a:cubicBezTo>
                  <a:cubicBezTo>
                    <a:pt x="2033" y="5198"/>
                    <a:pt x="2865" y="7202"/>
                    <a:pt x="3331" y="8269"/>
                  </a:cubicBezTo>
                  <a:cubicBezTo>
                    <a:pt x="2926" y="7178"/>
                    <a:pt x="2136" y="5160"/>
                    <a:pt x="1205" y="2851"/>
                  </a:cubicBezTo>
                  <a:cubicBezTo>
                    <a:pt x="1087" y="2554"/>
                    <a:pt x="970" y="2267"/>
                    <a:pt x="857" y="1985"/>
                  </a:cubicBezTo>
                  <a:cubicBezTo>
                    <a:pt x="1158" y="1849"/>
                    <a:pt x="1459" y="1717"/>
                    <a:pt x="1746" y="1590"/>
                  </a:cubicBezTo>
                  <a:cubicBezTo>
                    <a:pt x="1435" y="1487"/>
                    <a:pt x="1134" y="1388"/>
                    <a:pt x="843" y="1289"/>
                  </a:cubicBezTo>
                  <a:cubicBezTo>
                    <a:pt x="716" y="1247"/>
                    <a:pt x="593" y="1209"/>
                    <a:pt x="471" y="1167"/>
                  </a:cubicBezTo>
                  <a:cubicBezTo>
                    <a:pt x="410" y="1148"/>
                    <a:pt x="349" y="1129"/>
                    <a:pt x="292" y="1110"/>
                  </a:cubicBezTo>
                  <a:lnTo>
                    <a:pt x="226" y="1087"/>
                  </a:lnTo>
                  <a:lnTo>
                    <a:pt x="198" y="1082"/>
                  </a:lnTo>
                  <a:cubicBezTo>
                    <a:pt x="598" y="866"/>
                    <a:pt x="965" y="668"/>
                    <a:pt x="1289" y="494"/>
                  </a:cubicBezTo>
                  <a:cubicBezTo>
                    <a:pt x="1638" y="306"/>
                    <a:pt x="1939" y="137"/>
                    <a:pt x="2188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4"/>
            <p:cNvSpPr/>
            <p:nvPr/>
          </p:nvSpPr>
          <p:spPr>
            <a:xfrm>
              <a:off x="8067960" y="2721460"/>
              <a:ext cx="89812" cy="278389"/>
            </a:xfrm>
            <a:custGeom>
              <a:avLst/>
              <a:gdLst/>
              <a:ahLst/>
              <a:cxnLst/>
              <a:rect l="l" t="t" r="r" b="b"/>
              <a:pathLst>
                <a:path w="2668" h="8270" extrusionOk="0">
                  <a:moveTo>
                    <a:pt x="683" y="0"/>
                  </a:moveTo>
                  <a:cubicBezTo>
                    <a:pt x="909" y="141"/>
                    <a:pt x="1177" y="311"/>
                    <a:pt x="1487" y="503"/>
                  </a:cubicBezTo>
                  <a:cubicBezTo>
                    <a:pt x="1774" y="677"/>
                    <a:pt x="2099" y="875"/>
                    <a:pt x="2451" y="1091"/>
                  </a:cubicBezTo>
                  <a:cubicBezTo>
                    <a:pt x="2433" y="1091"/>
                    <a:pt x="2419" y="1096"/>
                    <a:pt x="2400" y="1101"/>
                  </a:cubicBezTo>
                  <a:cubicBezTo>
                    <a:pt x="2348" y="1106"/>
                    <a:pt x="2296" y="1115"/>
                    <a:pt x="2245" y="1124"/>
                  </a:cubicBezTo>
                  <a:cubicBezTo>
                    <a:pt x="2141" y="1143"/>
                    <a:pt x="2038" y="1162"/>
                    <a:pt x="1929" y="1181"/>
                  </a:cubicBezTo>
                  <a:cubicBezTo>
                    <a:pt x="1685" y="1223"/>
                    <a:pt x="1431" y="1270"/>
                    <a:pt x="1167" y="1317"/>
                  </a:cubicBezTo>
                  <a:cubicBezTo>
                    <a:pt x="1403" y="1557"/>
                    <a:pt x="1642" y="1806"/>
                    <a:pt x="1892" y="2060"/>
                  </a:cubicBezTo>
                  <a:cubicBezTo>
                    <a:pt x="1793" y="2371"/>
                    <a:pt x="1694" y="2686"/>
                    <a:pt x="1591" y="3011"/>
                  </a:cubicBezTo>
                  <a:cubicBezTo>
                    <a:pt x="890" y="5254"/>
                    <a:pt x="297" y="7211"/>
                    <a:pt x="1" y="8269"/>
                  </a:cubicBezTo>
                  <a:cubicBezTo>
                    <a:pt x="358" y="7230"/>
                    <a:pt x="993" y="5282"/>
                    <a:pt x="1694" y="3043"/>
                  </a:cubicBezTo>
                  <a:cubicBezTo>
                    <a:pt x="1802" y="2700"/>
                    <a:pt x="1911" y="2361"/>
                    <a:pt x="2014" y="2032"/>
                  </a:cubicBezTo>
                  <a:cubicBezTo>
                    <a:pt x="1788" y="1806"/>
                    <a:pt x="1577" y="1590"/>
                    <a:pt x="1370" y="1378"/>
                  </a:cubicBezTo>
                  <a:cubicBezTo>
                    <a:pt x="1831" y="1289"/>
                    <a:pt x="2263" y="1209"/>
                    <a:pt x="2668" y="1129"/>
                  </a:cubicBezTo>
                  <a:cubicBezTo>
                    <a:pt x="2437" y="997"/>
                    <a:pt x="2221" y="875"/>
                    <a:pt x="2019" y="753"/>
                  </a:cubicBezTo>
                  <a:cubicBezTo>
                    <a:pt x="1840" y="654"/>
                    <a:pt x="1671" y="555"/>
                    <a:pt x="1511" y="466"/>
                  </a:cubicBezTo>
                  <a:cubicBezTo>
                    <a:pt x="1191" y="282"/>
                    <a:pt x="913" y="127"/>
                    <a:pt x="683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4"/>
            <p:cNvSpPr/>
            <p:nvPr/>
          </p:nvSpPr>
          <p:spPr>
            <a:xfrm>
              <a:off x="8029484" y="2999814"/>
              <a:ext cx="40260" cy="504163"/>
            </a:xfrm>
            <a:custGeom>
              <a:avLst/>
              <a:gdLst/>
              <a:ahLst/>
              <a:cxnLst/>
              <a:rect l="l" t="t" r="r" b="b"/>
              <a:pathLst>
                <a:path w="1196" h="14977" extrusionOk="0">
                  <a:moveTo>
                    <a:pt x="1144" y="0"/>
                  </a:moveTo>
                  <a:lnTo>
                    <a:pt x="1144" y="0"/>
                  </a:lnTo>
                  <a:cubicBezTo>
                    <a:pt x="1153" y="753"/>
                    <a:pt x="1134" y="1825"/>
                    <a:pt x="1078" y="3114"/>
                  </a:cubicBezTo>
                  <a:cubicBezTo>
                    <a:pt x="1026" y="4403"/>
                    <a:pt x="932" y="5903"/>
                    <a:pt x="800" y="7503"/>
                  </a:cubicBezTo>
                  <a:cubicBezTo>
                    <a:pt x="537" y="10706"/>
                    <a:pt x="175" y="13486"/>
                    <a:pt x="1" y="14977"/>
                  </a:cubicBezTo>
                  <a:cubicBezTo>
                    <a:pt x="241" y="13495"/>
                    <a:pt x="645" y="10720"/>
                    <a:pt x="909" y="7512"/>
                  </a:cubicBezTo>
                  <a:cubicBezTo>
                    <a:pt x="1040" y="5913"/>
                    <a:pt x="1125" y="4408"/>
                    <a:pt x="1158" y="3119"/>
                  </a:cubicBezTo>
                  <a:cubicBezTo>
                    <a:pt x="1196" y="1830"/>
                    <a:pt x="1181" y="753"/>
                    <a:pt x="1144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44"/>
            <p:cNvSpPr/>
            <p:nvPr/>
          </p:nvSpPr>
          <p:spPr>
            <a:xfrm>
              <a:off x="8035981" y="2767510"/>
              <a:ext cx="51167" cy="232339"/>
            </a:xfrm>
            <a:custGeom>
              <a:avLst/>
              <a:gdLst/>
              <a:ahLst/>
              <a:cxnLst/>
              <a:rect l="l" t="t" r="r" b="b"/>
              <a:pathLst>
                <a:path w="1520" h="6902" extrusionOk="0">
                  <a:moveTo>
                    <a:pt x="1520" y="1"/>
                  </a:moveTo>
                  <a:lnTo>
                    <a:pt x="1520" y="1"/>
                  </a:lnTo>
                  <a:cubicBezTo>
                    <a:pt x="1252" y="169"/>
                    <a:pt x="983" y="224"/>
                    <a:pt x="747" y="224"/>
                  </a:cubicBezTo>
                  <a:cubicBezTo>
                    <a:pt x="318" y="224"/>
                    <a:pt x="1" y="43"/>
                    <a:pt x="1" y="43"/>
                  </a:cubicBezTo>
                  <a:lnTo>
                    <a:pt x="1" y="43"/>
                  </a:lnTo>
                  <a:lnTo>
                    <a:pt x="951" y="6901"/>
                  </a:lnTo>
                  <a:lnTo>
                    <a:pt x="1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44"/>
            <p:cNvSpPr/>
            <p:nvPr/>
          </p:nvSpPr>
          <p:spPr>
            <a:xfrm>
              <a:off x="8073986" y="2609668"/>
              <a:ext cx="16023" cy="26290"/>
            </a:xfrm>
            <a:custGeom>
              <a:avLst/>
              <a:gdLst/>
              <a:ahLst/>
              <a:cxnLst/>
              <a:rect l="l" t="t" r="r" b="b"/>
              <a:pathLst>
                <a:path w="476" h="781" extrusionOk="0">
                  <a:moveTo>
                    <a:pt x="95" y="0"/>
                  </a:moveTo>
                  <a:lnTo>
                    <a:pt x="95" y="0"/>
                  </a:lnTo>
                  <a:cubicBezTo>
                    <a:pt x="99" y="123"/>
                    <a:pt x="151" y="348"/>
                    <a:pt x="306" y="569"/>
                  </a:cubicBezTo>
                  <a:cubicBezTo>
                    <a:pt x="325" y="593"/>
                    <a:pt x="344" y="621"/>
                    <a:pt x="367" y="645"/>
                  </a:cubicBezTo>
                  <a:lnTo>
                    <a:pt x="377" y="654"/>
                  </a:lnTo>
                  <a:cubicBezTo>
                    <a:pt x="377" y="654"/>
                    <a:pt x="382" y="654"/>
                    <a:pt x="377" y="659"/>
                  </a:cubicBezTo>
                  <a:cubicBezTo>
                    <a:pt x="344" y="687"/>
                    <a:pt x="288" y="701"/>
                    <a:pt x="240" y="715"/>
                  </a:cubicBezTo>
                  <a:cubicBezTo>
                    <a:pt x="146" y="744"/>
                    <a:pt x="57" y="758"/>
                    <a:pt x="1" y="772"/>
                  </a:cubicBezTo>
                  <a:cubicBezTo>
                    <a:pt x="34" y="777"/>
                    <a:pt x="75" y="781"/>
                    <a:pt x="122" y="781"/>
                  </a:cubicBezTo>
                  <a:cubicBezTo>
                    <a:pt x="162" y="781"/>
                    <a:pt x="206" y="778"/>
                    <a:pt x="255" y="772"/>
                  </a:cubicBezTo>
                  <a:cubicBezTo>
                    <a:pt x="306" y="767"/>
                    <a:pt x="363" y="758"/>
                    <a:pt x="424" y="715"/>
                  </a:cubicBezTo>
                  <a:cubicBezTo>
                    <a:pt x="429" y="711"/>
                    <a:pt x="447" y="696"/>
                    <a:pt x="452" y="687"/>
                  </a:cubicBezTo>
                  <a:lnTo>
                    <a:pt x="471" y="649"/>
                  </a:lnTo>
                  <a:cubicBezTo>
                    <a:pt x="476" y="645"/>
                    <a:pt x="466" y="640"/>
                    <a:pt x="462" y="631"/>
                  </a:cubicBezTo>
                  <a:cubicBezTo>
                    <a:pt x="462" y="626"/>
                    <a:pt x="457" y="621"/>
                    <a:pt x="452" y="617"/>
                  </a:cubicBezTo>
                  <a:lnTo>
                    <a:pt x="429" y="588"/>
                  </a:lnTo>
                  <a:cubicBezTo>
                    <a:pt x="410" y="569"/>
                    <a:pt x="391" y="541"/>
                    <a:pt x="372" y="518"/>
                  </a:cubicBezTo>
                  <a:cubicBezTo>
                    <a:pt x="226" y="320"/>
                    <a:pt x="146" y="109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54" name="Google Shape;1354;p44"/>
            <p:cNvGrpSpPr/>
            <p:nvPr/>
          </p:nvGrpSpPr>
          <p:grpSpPr>
            <a:xfrm>
              <a:off x="8043286" y="2603709"/>
              <a:ext cx="70792" cy="24944"/>
              <a:chOff x="8043286" y="2603709"/>
              <a:chExt cx="70792" cy="24944"/>
            </a:xfrm>
          </p:grpSpPr>
          <p:sp>
            <p:nvSpPr>
              <p:cNvPr id="1355" name="Google Shape;1355;p44"/>
              <p:cNvSpPr/>
              <p:nvPr/>
            </p:nvSpPr>
            <p:spPr>
              <a:xfrm>
                <a:off x="8043286" y="2611923"/>
                <a:ext cx="17908" cy="1673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7" extrusionOk="0">
                    <a:moveTo>
                      <a:pt x="268" y="0"/>
                    </a:moveTo>
                    <a:cubicBezTo>
                      <a:pt x="254" y="0"/>
                      <a:pt x="240" y="1"/>
                      <a:pt x="226" y="4"/>
                    </a:cubicBezTo>
                    <a:cubicBezTo>
                      <a:pt x="89" y="23"/>
                      <a:pt x="0" y="150"/>
                      <a:pt x="19" y="286"/>
                    </a:cubicBezTo>
                    <a:cubicBezTo>
                      <a:pt x="40" y="408"/>
                      <a:pt x="140" y="497"/>
                      <a:pt x="259" y="497"/>
                    </a:cubicBezTo>
                    <a:cubicBezTo>
                      <a:pt x="273" y="497"/>
                      <a:pt x="287" y="496"/>
                      <a:pt x="301" y="493"/>
                    </a:cubicBezTo>
                    <a:cubicBezTo>
                      <a:pt x="438" y="474"/>
                      <a:pt x="532" y="347"/>
                      <a:pt x="508" y="211"/>
                    </a:cubicBezTo>
                    <a:cubicBezTo>
                      <a:pt x="491" y="89"/>
                      <a:pt x="387" y="0"/>
                      <a:pt x="2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44"/>
              <p:cNvSpPr/>
              <p:nvPr/>
            </p:nvSpPr>
            <p:spPr>
              <a:xfrm>
                <a:off x="8048975" y="2615626"/>
                <a:ext cx="10166" cy="94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1" extrusionOk="0">
                    <a:moveTo>
                      <a:pt x="150" y="1"/>
                    </a:moveTo>
                    <a:cubicBezTo>
                      <a:pt x="144" y="1"/>
                      <a:pt x="138" y="1"/>
                      <a:pt x="132" y="2"/>
                    </a:cubicBezTo>
                    <a:cubicBezTo>
                      <a:pt x="52" y="16"/>
                      <a:pt x="0" y="87"/>
                      <a:pt x="15" y="162"/>
                    </a:cubicBezTo>
                    <a:cubicBezTo>
                      <a:pt x="23" y="231"/>
                      <a:pt x="84" y="281"/>
                      <a:pt x="156" y="281"/>
                    </a:cubicBezTo>
                    <a:cubicBezTo>
                      <a:pt x="162" y="281"/>
                      <a:pt x="168" y="280"/>
                      <a:pt x="174" y="280"/>
                    </a:cubicBezTo>
                    <a:cubicBezTo>
                      <a:pt x="250" y="265"/>
                      <a:pt x="301" y="195"/>
                      <a:pt x="287" y="120"/>
                    </a:cubicBezTo>
                    <a:cubicBezTo>
                      <a:pt x="279" y="50"/>
                      <a:pt x="218" y="1"/>
                      <a:pt x="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44"/>
              <p:cNvSpPr/>
              <p:nvPr/>
            </p:nvSpPr>
            <p:spPr>
              <a:xfrm>
                <a:off x="8096169" y="2603709"/>
                <a:ext cx="17908" cy="16831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00" extrusionOk="0">
                    <a:moveTo>
                      <a:pt x="264" y="1"/>
                    </a:moveTo>
                    <a:cubicBezTo>
                      <a:pt x="253" y="1"/>
                      <a:pt x="242" y="2"/>
                      <a:pt x="231" y="3"/>
                    </a:cubicBezTo>
                    <a:cubicBezTo>
                      <a:pt x="94" y="27"/>
                      <a:pt x="0" y="154"/>
                      <a:pt x="19" y="286"/>
                    </a:cubicBezTo>
                    <a:cubicBezTo>
                      <a:pt x="40" y="410"/>
                      <a:pt x="148" y="500"/>
                      <a:pt x="271" y="500"/>
                    </a:cubicBezTo>
                    <a:cubicBezTo>
                      <a:pt x="283" y="500"/>
                      <a:pt x="294" y="499"/>
                      <a:pt x="306" y="497"/>
                    </a:cubicBezTo>
                    <a:cubicBezTo>
                      <a:pt x="438" y="474"/>
                      <a:pt x="532" y="347"/>
                      <a:pt x="513" y="210"/>
                    </a:cubicBezTo>
                    <a:cubicBezTo>
                      <a:pt x="491" y="90"/>
                      <a:pt x="383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44"/>
              <p:cNvSpPr/>
              <p:nvPr/>
            </p:nvSpPr>
            <p:spPr>
              <a:xfrm>
                <a:off x="8102027" y="2607412"/>
                <a:ext cx="9998" cy="9459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81" extrusionOk="0">
                    <a:moveTo>
                      <a:pt x="145" y="0"/>
                    </a:moveTo>
                    <a:cubicBezTo>
                      <a:pt x="139" y="0"/>
                      <a:pt x="133" y="1"/>
                      <a:pt x="127" y="1"/>
                    </a:cubicBezTo>
                    <a:cubicBezTo>
                      <a:pt x="52" y="16"/>
                      <a:pt x="0" y="86"/>
                      <a:pt x="10" y="161"/>
                    </a:cubicBezTo>
                    <a:cubicBezTo>
                      <a:pt x="23" y="231"/>
                      <a:pt x="83" y="280"/>
                      <a:pt x="152" y="280"/>
                    </a:cubicBezTo>
                    <a:cubicBezTo>
                      <a:pt x="158" y="280"/>
                      <a:pt x="164" y="280"/>
                      <a:pt x="169" y="279"/>
                    </a:cubicBezTo>
                    <a:cubicBezTo>
                      <a:pt x="245" y="270"/>
                      <a:pt x="296" y="194"/>
                      <a:pt x="287" y="119"/>
                    </a:cubicBezTo>
                    <a:cubicBezTo>
                      <a:pt x="274" y="50"/>
                      <a:pt x="213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9" name="Google Shape;1359;p44"/>
            <p:cNvSpPr/>
            <p:nvPr/>
          </p:nvSpPr>
          <p:spPr>
            <a:xfrm>
              <a:off x="8041064" y="2605493"/>
              <a:ext cx="15855" cy="5622"/>
            </a:xfrm>
            <a:custGeom>
              <a:avLst/>
              <a:gdLst/>
              <a:ahLst/>
              <a:cxnLst/>
              <a:rect l="l" t="t" r="r" b="b"/>
              <a:pathLst>
                <a:path w="471" h="167" extrusionOk="0">
                  <a:moveTo>
                    <a:pt x="279" y="0"/>
                  </a:moveTo>
                  <a:cubicBezTo>
                    <a:pt x="258" y="0"/>
                    <a:pt x="235" y="2"/>
                    <a:pt x="212" y="7"/>
                  </a:cubicBezTo>
                  <a:cubicBezTo>
                    <a:pt x="94" y="30"/>
                    <a:pt x="19" y="110"/>
                    <a:pt x="0" y="167"/>
                  </a:cubicBezTo>
                  <a:cubicBezTo>
                    <a:pt x="61" y="157"/>
                    <a:pt x="141" y="134"/>
                    <a:pt x="235" y="115"/>
                  </a:cubicBezTo>
                  <a:cubicBezTo>
                    <a:pt x="329" y="96"/>
                    <a:pt x="414" y="91"/>
                    <a:pt x="471" y="73"/>
                  </a:cubicBezTo>
                  <a:cubicBezTo>
                    <a:pt x="440" y="35"/>
                    <a:pt x="368" y="0"/>
                    <a:pt x="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4"/>
            <p:cNvSpPr/>
            <p:nvPr/>
          </p:nvSpPr>
          <p:spPr>
            <a:xfrm>
              <a:off x="8097280" y="2596910"/>
              <a:ext cx="16023" cy="4713"/>
            </a:xfrm>
            <a:custGeom>
              <a:avLst/>
              <a:gdLst/>
              <a:ahLst/>
              <a:cxnLst/>
              <a:rect l="l" t="t" r="r" b="b"/>
              <a:pathLst>
                <a:path w="476" h="140" extrusionOk="0">
                  <a:moveTo>
                    <a:pt x="265" y="1"/>
                  </a:moveTo>
                  <a:cubicBezTo>
                    <a:pt x="252" y="1"/>
                    <a:pt x="239" y="1"/>
                    <a:pt x="226" y="3"/>
                  </a:cubicBezTo>
                  <a:cubicBezTo>
                    <a:pt x="108" y="17"/>
                    <a:pt x="24" y="88"/>
                    <a:pt x="0" y="139"/>
                  </a:cubicBezTo>
                  <a:cubicBezTo>
                    <a:pt x="61" y="139"/>
                    <a:pt x="141" y="121"/>
                    <a:pt x="235" y="111"/>
                  </a:cubicBezTo>
                  <a:cubicBezTo>
                    <a:pt x="329" y="102"/>
                    <a:pt x="419" y="102"/>
                    <a:pt x="475" y="92"/>
                  </a:cubicBezTo>
                  <a:cubicBezTo>
                    <a:pt x="446" y="47"/>
                    <a:pt x="365" y="1"/>
                    <a:pt x="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4"/>
            <p:cNvSpPr/>
            <p:nvPr/>
          </p:nvSpPr>
          <p:spPr>
            <a:xfrm>
              <a:off x="8075568" y="2641176"/>
              <a:ext cx="16495" cy="7035"/>
            </a:xfrm>
            <a:custGeom>
              <a:avLst/>
              <a:gdLst/>
              <a:ahLst/>
              <a:cxnLst/>
              <a:rect l="l" t="t" r="r" b="b"/>
              <a:pathLst>
                <a:path w="490" h="209" extrusionOk="0">
                  <a:moveTo>
                    <a:pt x="490" y="0"/>
                  </a:moveTo>
                  <a:lnTo>
                    <a:pt x="490" y="0"/>
                  </a:lnTo>
                  <a:cubicBezTo>
                    <a:pt x="433" y="29"/>
                    <a:pt x="358" y="76"/>
                    <a:pt x="259" y="94"/>
                  </a:cubicBezTo>
                  <a:cubicBezTo>
                    <a:pt x="161" y="113"/>
                    <a:pt x="62" y="113"/>
                    <a:pt x="1" y="123"/>
                  </a:cubicBezTo>
                  <a:cubicBezTo>
                    <a:pt x="32" y="162"/>
                    <a:pt x="113" y="208"/>
                    <a:pt x="216" y="208"/>
                  </a:cubicBezTo>
                  <a:cubicBezTo>
                    <a:pt x="236" y="208"/>
                    <a:pt x="257" y="206"/>
                    <a:pt x="278" y="203"/>
                  </a:cubicBezTo>
                  <a:cubicBezTo>
                    <a:pt x="344" y="189"/>
                    <a:pt x="405" y="156"/>
                    <a:pt x="438" y="113"/>
                  </a:cubicBezTo>
                  <a:cubicBezTo>
                    <a:pt x="476" y="76"/>
                    <a:pt x="490" y="33"/>
                    <a:pt x="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62" name="Google Shape;1362;p44"/>
            <p:cNvGrpSpPr/>
            <p:nvPr/>
          </p:nvGrpSpPr>
          <p:grpSpPr>
            <a:xfrm>
              <a:off x="8006223" y="2594452"/>
              <a:ext cx="116405" cy="43728"/>
              <a:chOff x="8006223" y="2594452"/>
              <a:chExt cx="116405" cy="43728"/>
            </a:xfrm>
          </p:grpSpPr>
          <p:sp>
            <p:nvSpPr>
              <p:cNvPr id="1363" name="Google Shape;1363;p44"/>
              <p:cNvSpPr/>
              <p:nvPr/>
            </p:nvSpPr>
            <p:spPr>
              <a:xfrm>
                <a:off x="8033928" y="2602363"/>
                <a:ext cx="35817" cy="35817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064" fill="none" extrusionOk="0">
                    <a:moveTo>
                      <a:pt x="1021" y="457"/>
                    </a:moveTo>
                    <a:cubicBezTo>
                      <a:pt x="1064" y="730"/>
                      <a:pt x="875" y="984"/>
                      <a:pt x="607" y="1022"/>
                    </a:cubicBezTo>
                    <a:cubicBezTo>
                      <a:pt x="335" y="1064"/>
                      <a:pt x="81" y="876"/>
                      <a:pt x="43" y="608"/>
                    </a:cubicBezTo>
                    <a:cubicBezTo>
                      <a:pt x="1" y="335"/>
                      <a:pt x="189" y="81"/>
                      <a:pt x="457" y="43"/>
                    </a:cubicBezTo>
                    <a:cubicBezTo>
                      <a:pt x="730" y="1"/>
                      <a:pt x="984" y="189"/>
                      <a:pt x="1021" y="457"/>
                    </a:cubicBezTo>
                    <a:close/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44"/>
              <p:cNvSpPr/>
              <p:nvPr/>
            </p:nvSpPr>
            <p:spPr>
              <a:xfrm>
                <a:off x="8086811" y="2594452"/>
                <a:ext cx="35817" cy="35817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064" fill="none" extrusionOk="0">
                    <a:moveTo>
                      <a:pt x="1026" y="457"/>
                    </a:moveTo>
                    <a:cubicBezTo>
                      <a:pt x="1064" y="730"/>
                      <a:pt x="880" y="984"/>
                      <a:pt x="607" y="1021"/>
                    </a:cubicBezTo>
                    <a:cubicBezTo>
                      <a:pt x="335" y="1064"/>
                      <a:pt x="85" y="876"/>
                      <a:pt x="43" y="608"/>
                    </a:cubicBezTo>
                    <a:cubicBezTo>
                      <a:pt x="1" y="335"/>
                      <a:pt x="189" y="81"/>
                      <a:pt x="462" y="43"/>
                    </a:cubicBezTo>
                    <a:cubicBezTo>
                      <a:pt x="730" y="1"/>
                      <a:pt x="984" y="189"/>
                      <a:pt x="1026" y="457"/>
                    </a:cubicBezTo>
                    <a:close/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44"/>
              <p:cNvSpPr/>
              <p:nvPr/>
            </p:nvSpPr>
            <p:spPr>
              <a:xfrm>
                <a:off x="8068297" y="2614885"/>
                <a:ext cx="19962" cy="289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86" fill="none" extrusionOk="0">
                    <a:moveTo>
                      <a:pt x="0" y="85"/>
                    </a:moveTo>
                    <a:lnTo>
                      <a:pt x="593" y="1"/>
                    </a:lnTo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44"/>
              <p:cNvSpPr/>
              <p:nvPr/>
            </p:nvSpPr>
            <p:spPr>
              <a:xfrm>
                <a:off x="8006223" y="2619632"/>
                <a:ext cx="29152" cy="3198"/>
              </a:xfrm>
              <a:custGeom>
                <a:avLst/>
                <a:gdLst/>
                <a:ahLst/>
                <a:cxnLst/>
                <a:rect l="l" t="t" r="r" b="b"/>
                <a:pathLst>
                  <a:path w="866" h="95" fill="none" extrusionOk="0">
                    <a:moveTo>
                      <a:pt x="866" y="95"/>
                    </a:moveTo>
                    <a:lnTo>
                      <a:pt x="0" y="1"/>
                    </a:lnTo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67" name="Google Shape;1367;p44"/>
            <p:cNvSpPr/>
            <p:nvPr/>
          </p:nvSpPr>
          <p:spPr>
            <a:xfrm>
              <a:off x="7939101" y="3110631"/>
              <a:ext cx="108797" cy="76212"/>
            </a:xfrm>
            <a:custGeom>
              <a:avLst/>
              <a:gdLst/>
              <a:ahLst/>
              <a:cxnLst/>
              <a:rect l="l" t="t" r="r" b="b"/>
              <a:pathLst>
                <a:path w="3232" h="2264" extrusionOk="0">
                  <a:moveTo>
                    <a:pt x="1007" y="1"/>
                  </a:moveTo>
                  <a:cubicBezTo>
                    <a:pt x="795" y="1"/>
                    <a:pt x="315" y="142"/>
                    <a:pt x="315" y="142"/>
                  </a:cubicBezTo>
                  <a:cubicBezTo>
                    <a:pt x="198" y="396"/>
                    <a:pt x="0" y="1073"/>
                    <a:pt x="0" y="1073"/>
                  </a:cubicBezTo>
                  <a:cubicBezTo>
                    <a:pt x="0" y="1073"/>
                    <a:pt x="494" y="1666"/>
                    <a:pt x="786" y="1845"/>
                  </a:cubicBezTo>
                  <a:cubicBezTo>
                    <a:pt x="786" y="1845"/>
                    <a:pt x="1515" y="2179"/>
                    <a:pt x="1839" y="2249"/>
                  </a:cubicBezTo>
                  <a:cubicBezTo>
                    <a:pt x="1921" y="2259"/>
                    <a:pt x="2043" y="2264"/>
                    <a:pt x="2174" y="2264"/>
                  </a:cubicBezTo>
                  <a:cubicBezTo>
                    <a:pt x="2483" y="2264"/>
                    <a:pt x="2845" y="2238"/>
                    <a:pt x="2865" y="2188"/>
                  </a:cubicBezTo>
                  <a:cubicBezTo>
                    <a:pt x="2888" y="2127"/>
                    <a:pt x="2846" y="2056"/>
                    <a:pt x="2813" y="2042"/>
                  </a:cubicBezTo>
                  <a:cubicBezTo>
                    <a:pt x="2789" y="2028"/>
                    <a:pt x="2752" y="2014"/>
                    <a:pt x="2705" y="2005"/>
                  </a:cubicBezTo>
                  <a:cubicBezTo>
                    <a:pt x="2912" y="1995"/>
                    <a:pt x="3067" y="1976"/>
                    <a:pt x="3076" y="1948"/>
                  </a:cubicBezTo>
                  <a:cubicBezTo>
                    <a:pt x="3104" y="1882"/>
                    <a:pt x="3057" y="1812"/>
                    <a:pt x="3020" y="1793"/>
                  </a:cubicBezTo>
                  <a:cubicBezTo>
                    <a:pt x="2982" y="1774"/>
                    <a:pt x="2907" y="1751"/>
                    <a:pt x="2822" y="1727"/>
                  </a:cubicBezTo>
                  <a:cubicBezTo>
                    <a:pt x="3034" y="1722"/>
                    <a:pt x="3194" y="1704"/>
                    <a:pt x="3203" y="1675"/>
                  </a:cubicBezTo>
                  <a:cubicBezTo>
                    <a:pt x="3231" y="1610"/>
                    <a:pt x="3184" y="1539"/>
                    <a:pt x="3152" y="1520"/>
                  </a:cubicBezTo>
                  <a:cubicBezTo>
                    <a:pt x="3081" y="1487"/>
                    <a:pt x="2940" y="1454"/>
                    <a:pt x="2780" y="1412"/>
                  </a:cubicBezTo>
                  <a:cubicBezTo>
                    <a:pt x="2912" y="1403"/>
                    <a:pt x="3010" y="1388"/>
                    <a:pt x="3025" y="1365"/>
                  </a:cubicBezTo>
                  <a:cubicBezTo>
                    <a:pt x="3048" y="1323"/>
                    <a:pt x="3039" y="1247"/>
                    <a:pt x="2982" y="1200"/>
                  </a:cubicBezTo>
                  <a:cubicBezTo>
                    <a:pt x="2902" y="1134"/>
                    <a:pt x="2248" y="1007"/>
                    <a:pt x="2103" y="960"/>
                  </a:cubicBezTo>
                  <a:cubicBezTo>
                    <a:pt x="1896" y="895"/>
                    <a:pt x="1458" y="594"/>
                    <a:pt x="1402" y="504"/>
                  </a:cubicBezTo>
                  <a:cubicBezTo>
                    <a:pt x="1402" y="504"/>
                    <a:pt x="1503" y="492"/>
                    <a:pt x="1618" y="492"/>
                  </a:cubicBezTo>
                  <a:cubicBezTo>
                    <a:pt x="1665" y="492"/>
                    <a:pt x="1714" y="494"/>
                    <a:pt x="1759" y="499"/>
                  </a:cubicBezTo>
                  <a:cubicBezTo>
                    <a:pt x="1799" y="504"/>
                    <a:pt x="1836" y="506"/>
                    <a:pt x="1871" y="506"/>
                  </a:cubicBezTo>
                  <a:cubicBezTo>
                    <a:pt x="2213" y="506"/>
                    <a:pt x="2331" y="314"/>
                    <a:pt x="2314" y="245"/>
                  </a:cubicBezTo>
                  <a:cubicBezTo>
                    <a:pt x="2300" y="180"/>
                    <a:pt x="1863" y="114"/>
                    <a:pt x="1773" y="95"/>
                  </a:cubicBezTo>
                  <a:cubicBezTo>
                    <a:pt x="1670" y="71"/>
                    <a:pt x="1261" y="1"/>
                    <a:pt x="1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4"/>
            <p:cNvSpPr/>
            <p:nvPr/>
          </p:nvSpPr>
          <p:spPr>
            <a:xfrm>
              <a:off x="7976129" y="3142644"/>
              <a:ext cx="56553" cy="16023"/>
            </a:xfrm>
            <a:custGeom>
              <a:avLst/>
              <a:gdLst/>
              <a:ahLst/>
              <a:cxnLst/>
              <a:rect l="l" t="t" r="r" b="b"/>
              <a:pathLst>
                <a:path w="1680" h="476" extrusionOk="0">
                  <a:moveTo>
                    <a:pt x="1" y="0"/>
                  </a:moveTo>
                  <a:cubicBezTo>
                    <a:pt x="156" y="89"/>
                    <a:pt x="448" y="240"/>
                    <a:pt x="796" y="386"/>
                  </a:cubicBezTo>
                  <a:cubicBezTo>
                    <a:pt x="843" y="405"/>
                    <a:pt x="885" y="423"/>
                    <a:pt x="932" y="437"/>
                  </a:cubicBezTo>
                  <a:cubicBezTo>
                    <a:pt x="974" y="452"/>
                    <a:pt x="1021" y="456"/>
                    <a:pt x="1064" y="461"/>
                  </a:cubicBezTo>
                  <a:cubicBezTo>
                    <a:pt x="1153" y="470"/>
                    <a:pt x="1238" y="475"/>
                    <a:pt x="1313" y="475"/>
                  </a:cubicBezTo>
                  <a:cubicBezTo>
                    <a:pt x="1464" y="475"/>
                    <a:pt x="1591" y="470"/>
                    <a:pt x="1680" y="461"/>
                  </a:cubicBezTo>
                  <a:cubicBezTo>
                    <a:pt x="1591" y="456"/>
                    <a:pt x="1464" y="447"/>
                    <a:pt x="1313" y="437"/>
                  </a:cubicBezTo>
                  <a:cubicBezTo>
                    <a:pt x="1238" y="433"/>
                    <a:pt x="1158" y="423"/>
                    <a:pt x="1073" y="414"/>
                  </a:cubicBezTo>
                  <a:cubicBezTo>
                    <a:pt x="1031" y="405"/>
                    <a:pt x="988" y="400"/>
                    <a:pt x="946" y="386"/>
                  </a:cubicBezTo>
                  <a:cubicBezTo>
                    <a:pt x="904" y="372"/>
                    <a:pt x="861" y="353"/>
                    <a:pt x="819" y="334"/>
                  </a:cubicBezTo>
                  <a:cubicBezTo>
                    <a:pt x="471" y="188"/>
                    <a:pt x="170" y="5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4"/>
            <p:cNvSpPr/>
            <p:nvPr/>
          </p:nvSpPr>
          <p:spPr>
            <a:xfrm>
              <a:off x="7972965" y="3152911"/>
              <a:ext cx="61165" cy="16124"/>
            </a:xfrm>
            <a:custGeom>
              <a:avLst/>
              <a:gdLst/>
              <a:ahLst/>
              <a:cxnLst/>
              <a:rect l="l" t="t" r="r" b="b"/>
              <a:pathLst>
                <a:path w="1817" h="479" extrusionOk="0">
                  <a:moveTo>
                    <a:pt x="1" y="1"/>
                  </a:moveTo>
                  <a:cubicBezTo>
                    <a:pt x="170" y="95"/>
                    <a:pt x="480" y="259"/>
                    <a:pt x="866" y="401"/>
                  </a:cubicBezTo>
                  <a:cubicBezTo>
                    <a:pt x="913" y="419"/>
                    <a:pt x="960" y="433"/>
                    <a:pt x="1012" y="443"/>
                  </a:cubicBezTo>
                  <a:cubicBezTo>
                    <a:pt x="1064" y="452"/>
                    <a:pt x="1111" y="457"/>
                    <a:pt x="1158" y="462"/>
                  </a:cubicBezTo>
                  <a:cubicBezTo>
                    <a:pt x="1252" y="466"/>
                    <a:pt x="1336" y="471"/>
                    <a:pt x="1421" y="476"/>
                  </a:cubicBezTo>
                  <a:cubicBezTo>
                    <a:pt x="1489" y="478"/>
                    <a:pt x="1552" y="479"/>
                    <a:pt x="1609" y="479"/>
                  </a:cubicBezTo>
                  <a:cubicBezTo>
                    <a:pt x="1689" y="479"/>
                    <a:pt x="1758" y="477"/>
                    <a:pt x="1816" y="471"/>
                  </a:cubicBezTo>
                  <a:cubicBezTo>
                    <a:pt x="1722" y="462"/>
                    <a:pt x="1586" y="452"/>
                    <a:pt x="1421" y="433"/>
                  </a:cubicBezTo>
                  <a:cubicBezTo>
                    <a:pt x="1341" y="429"/>
                    <a:pt x="1252" y="419"/>
                    <a:pt x="1162" y="410"/>
                  </a:cubicBezTo>
                  <a:cubicBezTo>
                    <a:pt x="1115" y="405"/>
                    <a:pt x="1068" y="401"/>
                    <a:pt x="1021" y="391"/>
                  </a:cubicBezTo>
                  <a:cubicBezTo>
                    <a:pt x="979" y="382"/>
                    <a:pt x="932" y="368"/>
                    <a:pt x="885" y="349"/>
                  </a:cubicBezTo>
                  <a:cubicBezTo>
                    <a:pt x="504" y="208"/>
                    <a:pt x="179" y="6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4"/>
            <p:cNvSpPr/>
            <p:nvPr/>
          </p:nvSpPr>
          <p:spPr>
            <a:xfrm>
              <a:off x="7971215" y="3164962"/>
              <a:ext cx="58943" cy="13802"/>
            </a:xfrm>
            <a:custGeom>
              <a:avLst/>
              <a:gdLst/>
              <a:ahLst/>
              <a:cxnLst/>
              <a:rect l="l" t="t" r="r" b="b"/>
              <a:pathLst>
                <a:path w="1751" h="410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104"/>
                    <a:pt x="471" y="231"/>
                    <a:pt x="843" y="353"/>
                  </a:cubicBezTo>
                  <a:cubicBezTo>
                    <a:pt x="885" y="367"/>
                    <a:pt x="932" y="386"/>
                    <a:pt x="984" y="391"/>
                  </a:cubicBezTo>
                  <a:cubicBezTo>
                    <a:pt x="1031" y="400"/>
                    <a:pt x="1078" y="405"/>
                    <a:pt x="1120" y="405"/>
                  </a:cubicBezTo>
                  <a:cubicBezTo>
                    <a:pt x="1210" y="409"/>
                    <a:pt x="1294" y="409"/>
                    <a:pt x="1374" y="409"/>
                  </a:cubicBezTo>
                  <a:cubicBezTo>
                    <a:pt x="1530" y="409"/>
                    <a:pt x="1661" y="400"/>
                    <a:pt x="1751" y="391"/>
                  </a:cubicBezTo>
                  <a:cubicBezTo>
                    <a:pt x="1661" y="386"/>
                    <a:pt x="1530" y="377"/>
                    <a:pt x="1374" y="372"/>
                  </a:cubicBezTo>
                  <a:cubicBezTo>
                    <a:pt x="1299" y="367"/>
                    <a:pt x="1214" y="362"/>
                    <a:pt x="1125" y="358"/>
                  </a:cubicBezTo>
                  <a:cubicBezTo>
                    <a:pt x="1083" y="353"/>
                    <a:pt x="1036" y="348"/>
                    <a:pt x="993" y="339"/>
                  </a:cubicBezTo>
                  <a:cubicBezTo>
                    <a:pt x="951" y="334"/>
                    <a:pt x="904" y="315"/>
                    <a:pt x="857" y="301"/>
                  </a:cubicBezTo>
                  <a:cubicBezTo>
                    <a:pt x="490" y="179"/>
                    <a:pt x="170" y="7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4"/>
            <p:cNvSpPr/>
            <p:nvPr/>
          </p:nvSpPr>
          <p:spPr>
            <a:xfrm>
              <a:off x="7890492" y="3064581"/>
              <a:ext cx="63656" cy="85536"/>
            </a:xfrm>
            <a:custGeom>
              <a:avLst/>
              <a:gdLst/>
              <a:ahLst/>
              <a:cxnLst/>
              <a:rect l="l" t="t" r="r" b="b"/>
              <a:pathLst>
                <a:path w="1891" h="2541" extrusionOk="0">
                  <a:moveTo>
                    <a:pt x="155" y="0"/>
                  </a:moveTo>
                  <a:lnTo>
                    <a:pt x="0" y="1792"/>
                  </a:lnTo>
                  <a:cubicBezTo>
                    <a:pt x="0" y="1792"/>
                    <a:pt x="1054" y="2324"/>
                    <a:pt x="1533" y="2540"/>
                  </a:cubicBezTo>
                  <a:lnTo>
                    <a:pt x="1891" y="1477"/>
                  </a:lnTo>
                  <a:cubicBezTo>
                    <a:pt x="1891" y="1477"/>
                    <a:pt x="1025" y="80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4"/>
            <p:cNvSpPr/>
            <p:nvPr/>
          </p:nvSpPr>
          <p:spPr>
            <a:xfrm>
              <a:off x="7890492" y="3064581"/>
              <a:ext cx="65743" cy="87792"/>
            </a:xfrm>
            <a:custGeom>
              <a:avLst/>
              <a:gdLst/>
              <a:ahLst/>
              <a:cxnLst/>
              <a:rect l="l" t="t" r="r" b="b"/>
              <a:pathLst>
                <a:path w="1953" h="2608" extrusionOk="0">
                  <a:moveTo>
                    <a:pt x="155" y="0"/>
                  </a:moveTo>
                  <a:cubicBezTo>
                    <a:pt x="315" y="165"/>
                    <a:pt x="550" y="395"/>
                    <a:pt x="837" y="654"/>
                  </a:cubicBezTo>
                  <a:cubicBezTo>
                    <a:pt x="983" y="786"/>
                    <a:pt x="1143" y="927"/>
                    <a:pt x="1312" y="1073"/>
                  </a:cubicBezTo>
                  <a:cubicBezTo>
                    <a:pt x="1397" y="1143"/>
                    <a:pt x="1486" y="1218"/>
                    <a:pt x="1576" y="1294"/>
                  </a:cubicBezTo>
                  <a:cubicBezTo>
                    <a:pt x="1656" y="1359"/>
                    <a:pt x="1740" y="1425"/>
                    <a:pt x="1825" y="1496"/>
                  </a:cubicBezTo>
                  <a:cubicBezTo>
                    <a:pt x="1802" y="1566"/>
                    <a:pt x="1778" y="1642"/>
                    <a:pt x="1750" y="1717"/>
                  </a:cubicBezTo>
                  <a:cubicBezTo>
                    <a:pt x="1665" y="1976"/>
                    <a:pt x="1580" y="2225"/>
                    <a:pt x="1505" y="2465"/>
                  </a:cubicBezTo>
                  <a:cubicBezTo>
                    <a:pt x="1505" y="2465"/>
                    <a:pt x="1505" y="2467"/>
                    <a:pt x="1504" y="2467"/>
                  </a:cubicBezTo>
                  <a:cubicBezTo>
                    <a:pt x="1503" y="2467"/>
                    <a:pt x="1502" y="2466"/>
                    <a:pt x="1500" y="2465"/>
                  </a:cubicBezTo>
                  <a:lnTo>
                    <a:pt x="1496" y="2465"/>
                  </a:lnTo>
                  <a:lnTo>
                    <a:pt x="1482" y="2460"/>
                  </a:lnTo>
                  <a:lnTo>
                    <a:pt x="1439" y="2437"/>
                  </a:lnTo>
                  <a:cubicBezTo>
                    <a:pt x="1383" y="2413"/>
                    <a:pt x="1331" y="2390"/>
                    <a:pt x="1275" y="2361"/>
                  </a:cubicBezTo>
                  <a:cubicBezTo>
                    <a:pt x="1171" y="2314"/>
                    <a:pt x="1068" y="2267"/>
                    <a:pt x="969" y="2220"/>
                  </a:cubicBezTo>
                  <a:cubicBezTo>
                    <a:pt x="569" y="2037"/>
                    <a:pt x="235" y="1891"/>
                    <a:pt x="0" y="1792"/>
                  </a:cubicBezTo>
                  <a:lnTo>
                    <a:pt x="0" y="1792"/>
                  </a:lnTo>
                  <a:cubicBezTo>
                    <a:pt x="221" y="1919"/>
                    <a:pt x="546" y="2089"/>
                    <a:pt x="931" y="2291"/>
                  </a:cubicBezTo>
                  <a:cubicBezTo>
                    <a:pt x="1030" y="2343"/>
                    <a:pt x="1134" y="2394"/>
                    <a:pt x="1237" y="2446"/>
                  </a:cubicBezTo>
                  <a:cubicBezTo>
                    <a:pt x="1289" y="2474"/>
                    <a:pt x="1345" y="2498"/>
                    <a:pt x="1397" y="2526"/>
                  </a:cubicBezTo>
                  <a:cubicBezTo>
                    <a:pt x="1435" y="2545"/>
                    <a:pt x="1468" y="2564"/>
                    <a:pt x="1505" y="2578"/>
                  </a:cubicBezTo>
                  <a:lnTo>
                    <a:pt x="1543" y="2601"/>
                  </a:lnTo>
                  <a:cubicBezTo>
                    <a:pt x="1547" y="2601"/>
                    <a:pt x="1553" y="2607"/>
                    <a:pt x="1558" y="2607"/>
                  </a:cubicBezTo>
                  <a:cubicBezTo>
                    <a:pt x="1560" y="2607"/>
                    <a:pt x="1561" y="2607"/>
                    <a:pt x="1562" y="2606"/>
                  </a:cubicBezTo>
                  <a:lnTo>
                    <a:pt x="1571" y="2582"/>
                  </a:lnTo>
                  <a:lnTo>
                    <a:pt x="1599" y="2498"/>
                  </a:lnTo>
                  <a:cubicBezTo>
                    <a:pt x="1679" y="2263"/>
                    <a:pt x="1764" y="2013"/>
                    <a:pt x="1853" y="1755"/>
                  </a:cubicBezTo>
                  <a:cubicBezTo>
                    <a:pt x="1891" y="1651"/>
                    <a:pt x="1924" y="1548"/>
                    <a:pt x="1952" y="1458"/>
                  </a:cubicBezTo>
                  <a:cubicBezTo>
                    <a:pt x="1849" y="1374"/>
                    <a:pt x="1745" y="1294"/>
                    <a:pt x="1642" y="1209"/>
                  </a:cubicBezTo>
                  <a:cubicBezTo>
                    <a:pt x="1552" y="1138"/>
                    <a:pt x="1463" y="1068"/>
                    <a:pt x="1373" y="997"/>
                  </a:cubicBezTo>
                  <a:cubicBezTo>
                    <a:pt x="1199" y="856"/>
                    <a:pt x="1040" y="720"/>
                    <a:pt x="889" y="597"/>
                  </a:cubicBezTo>
                  <a:cubicBezTo>
                    <a:pt x="588" y="353"/>
                    <a:pt x="334" y="146"/>
                    <a:pt x="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73" name="Google Shape;1373;p44"/>
            <p:cNvGrpSpPr/>
            <p:nvPr/>
          </p:nvGrpSpPr>
          <p:grpSpPr>
            <a:xfrm>
              <a:off x="7554003" y="2113754"/>
              <a:ext cx="371330" cy="575021"/>
              <a:chOff x="7554003" y="2113754"/>
              <a:chExt cx="371330" cy="575021"/>
            </a:xfrm>
          </p:grpSpPr>
          <p:grpSp>
            <p:nvGrpSpPr>
              <p:cNvPr id="1374" name="Google Shape;1374;p44"/>
              <p:cNvGrpSpPr/>
              <p:nvPr/>
            </p:nvGrpSpPr>
            <p:grpSpPr>
              <a:xfrm>
                <a:off x="7650277" y="2113754"/>
                <a:ext cx="186558" cy="544556"/>
                <a:chOff x="7650277" y="2113754"/>
                <a:chExt cx="186558" cy="544556"/>
              </a:xfrm>
            </p:grpSpPr>
            <p:sp>
              <p:nvSpPr>
                <p:cNvPr id="1375" name="Google Shape;1375;p44"/>
                <p:cNvSpPr/>
                <p:nvPr/>
              </p:nvSpPr>
              <p:spPr>
                <a:xfrm>
                  <a:off x="7673235" y="2596371"/>
                  <a:ext cx="70321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1840" extrusionOk="0">
                      <a:moveTo>
                        <a:pt x="1336" y="0"/>
                      </a:moveTo>
                      <a:lnTo>
                        <a:pt x="1" y="1106"/>
                      </a:lnTo>
                      <a:lnTo>
                        <a:pt x="607" y="1839"/>
                      </a:lnTo>
                      <a:lnTo>
                        <a:pt x="2089" y="616"/>
                      </a:lnTo>
                      <a:lnTo>
                        <a:pt x="133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44"/>
                <p:cNvSpPr/>
                <p:nvPr/>
              </p:nvSpPr>
              <p:spPr>
                <a:xfrm>
                  <a:off x="7650277" y="2175659"/>
                  <a:ext cx="186558" cy="42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12499" extrusionOk="0">
                      <a:moveTo>
                        <a:pt x="2018" y="0"/>
                      </a:moveTo>
                      <a:lnTo>
                        <a:pt x="1238" y="650"/>
                      </a:lnTo>
                      <a:cubicBezTo>
                        <a:pt x="438" y="1303"/>
                        <a:pt x="1" y="2183"/>
                        <a:pt x="1" y="3124"/>
                      </a:cubicBezTo>
                      <a:cubicBezTo>
                        <a:pt x="1" y="4069"/>
                        <a:pt x="438" y="4949"/>
                        <a:pt x="1238" y="5603"/>
                      </a:cubicBezTo>
                      <a:lnTo>
                        <a:pt x="1600" y="5904"/>
                      </a:lnTo>
                      <a:lnTo>
                        <a:pt x="2018" y="6252"/>
                      </a:lnTo>
                      <a:lnTo>
                        <a:pt x="2771" y="6868"/>
                      </a:lnTo>
                      <a:lnTo>
                        <a:pt x="3698" y="7635"/>
                      </a:lnTo>
                      <a:cubicBezTo>
                        <a:pt x="3796" y="7715"/>
                        <a:pt x="3886" y="7799"/>
                        <a:pt x="3966" y="7884"/>
                      </a:cubicBezTo>
                      <a:cubicBezTo>
                        <a:pt x="4069" y="7992"/>
                        <a:pt x="4154" y="8105"/>
                        <a:pt x="4234" y="8218"/>
                      </a:cubicBezTo>
                      <a:cubicBezTo>
                        <a:pt x="4431" y="8524"/>
                        <a:pt x="4549" y="8858"/>
                        <a:pt x="4582" y="9206"/>
                      </a:cubicBezTo>
                      <a:cubicBezTo>
                        <a:pt x="4587" y="9262"/>
                        <a:pt x="4587" y="9319"/>
                        <a:pt x="4587" y="9375"/>
                      </a:cubicBezTo>
                      <a:cubicBezTo>
                        <a:pt x="4587" y="9431"/>
                        <a:pt x="4587" y="9488"/>
                        <a:pt x="4582" y="9540"/>
                      </a:cubicBezTo>
                      <a:cubicBezTo>
                        <a:pt x="4549" y="9888"/>
                        <a:pt x="4431" y="10226"/>
                        <a:pt x="4234" y="10527"/>
                      </a:cubicBezTo>
                      <a:cubicBezTo>
                        <a:pt x="4154" y="10645"/>
                        <a:pt x="4069" y="10758"/>
                        <a:pt x="3966" y="10861"/>
                      </a:cubicBezTo>
                      <a:cubicBezTo>
                        <a:pt x="3886" y="10951"/>
                        <a:pt x="3796" y="11035"/>
                        <a:pt x="3698" y="11115"/>
                      </a:cubicBezTo>
                      <a:lnTo>
                        <a:pt x="2771" y="11882"/>
                      </a:lnTo>
                      <a:lnTo>
                        <a:pt x="3519" y="12498"/>
                      </a:lnTo>
                      <a:lnTo>
                        <a:pt x="4304" y="11854"/>
                      </a:lnTo>
                      <a:cubicBezTo>
                        <a:pt x="5099" y="11195"/>
                        <a:pt x="5541" y="10316"/>
                        <a:pt x="5541" y="9375"/>
                      </a:cubicBezTo>
                      <a:cubicBezTo>
                        <a:pt x="5541" y="8434"/>
                        <a:pt x="5099" y="7550"/>
                        <a:pt x="4304" y="6896"/>
                      </a:cubicBezTo>
                      <a:lnTo>
                        <a:pt x="3942" y="6595"/>
                      </a:lnTo>
                      <a:lnTo>
                        <a:pt x="3519" y="6252"/>
                      </a:lnTo>
                      <a:lnTo>
                        <a:pt x="2771" y="5631"/>
                      </a:lnTo>
                      <a:lnTo>
                        <a:pt x="1840" y="4869"/>
                      </a:lnTo>
                      <a:cubicBezTo>
                        <a:pt x="1746" y="4789"/>
                        <a:pt x="1656" y="4704"/>
                        <a:pt x="1572" y="4615"/>
                      </a:cubicBezTo>
                      <a:cubicBezTo>
                        <a:pt x="1473" y="4507"/>
                        <a:pt x="1383" y="4398"/>
                        <a:pt x="1308" y="4281"/>
                      </a:cubicBezTo>
                      <a:cubicBezTo>
                        <a:pt x="1111" y="3975"/>
                        <a:pt x="988" y="3641"/>
                        <a:pt x="960" y="3293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72"/>
                        <a:pt x="955" y="3016"/>
                        <a:pt x="960" y="2959"/>
                      </a:cubicBezTo>
                      <a:cubicBezTo>
                        <a:pt x="988" y="2611"/>
                        <a:pt x="1111" y="2277"/>
                        <a:pt x="1308" y="1971"/>
                      </a:cubicBezTo>
                      <a:cubicBezTo>
                        <a:pt x="1383" y="1854"/>
                        <a:pt x="1473" y="1746"/>
                        <a:pt x="1572" y="1637"/>
                      </a:cubicBezTo>
                      <a:cubicBezTo>
                        <a:pt x="1656" y="1548"/>
                        <a:pt x="1746" y="1463"/>
                        <a:pt x="1840" y="1383"/>
                      </a:cubicBezTo>
                      <a:lnTo>
                        <a:pt x="2771" y="621"/>
                      </a:lnTo>
                      <a:lnTo>
                        <a:pt x="20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44"/>
                <p:cNvSpPr/>
                <p:nvPr/>
              </p:nvSpPr>
              <p:spPr>
                <a:xfrm>
                  <a:off x="7743522" y="2113754"/>
                  <a:ext cx="70355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" h="1840" extrusionOk="0">
                      <a:moveTo>
                        <a:pt x="1483" y="0"/>
                      </a:moveTo>
                      <a:lnTo>
                        <a:pt x="1" y="1223"/>
                      </a:lnTo>
                      <a:lnTo>
                        <a:pt x="749" y="1839"/>
                      </a:lnTo>
                      <a:lnTo>
                        <a:pt x="2089" y="739"/>
                      </a:lnTo>
                      <a:lnTo>
                        <a:pt x="14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78" name="Google Shape;1378;p44"/>
              <p:cNvGrpSpPr/>
              <p:nvPr/>
            </p:nvGrpSpPr>
            <p:grpSpPr>
              <a:xfrm>
                <a:off x="7682425" y="2230764"/>
                <a:ext cx="122262" cy="310535"/>
                <a:chOff x="7682425" y="2230764"/>
                <a:chExt cx="122262" cy="310535"/>
              </a:xfrm>
            </p:grpSpPr>
            <p:sp>
              <p:nvSpPr>
                <p:cNvPr id="1379" name="Google Shape;1379;p44"/>
                <p:cNvSpPr/>
                <p:nvPr/>
              </p:nvSpPr>
              <p:spPr>
                <a:xfrm>
                  <a:off x="7682425" y="2275266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3627" y="334"/>
                      </a:lnTo>
                      <a:cubicBezTo>
                        <a:pt x="3632" y="278"/>
                        <a:pt x="3632" y="221"/>
                        <a:pt x="3632" y="165"/>
                      </a:cubicBezTo>
                      <a:cubicBezTo>
                        <a:pt x="3632" y="113"/>
                        <a:pt x="3632" y="57"/>
                        <a:pt x="36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44"/>
                <p:cNvSpPr/>
                <p:nvPr/>
              </p:nvSpPr>
              <p:spPr>
                <a:xfrm>
                  <a:off x="7694308" y="223076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0"/>
                      </a:moveTo>
                      <a:cubicBezTo>
                        <a:pt x="165" y="109"/>
                        <a:pt x="75" y="217"/>
                        <a:pt x="0" y="334"/>
                      </a:cubicBezTo>
                      <a:lnTo>
                        <a:pt x="2926" y="334"/>
                      </a:lnTo>
                      <a:cubicBezTo>
                        <a:pt x="2846" y="217"/>
                        <a:pt x="2761" y="109"/>
                        <a:pt x="26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44"/>
                <p:cNvSpPr/>
                <p:nvPr/>
              </p:nvSpPr>
              <p:spPr>
                <a:xfrm>
                  <a:off x="7694308" y="231973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1"/>
                      </a:moveTo>
                      <a:cubicBezTo>
                        <a:pt x="75" y="118"/>
                        <a:pt x="165" y="227"/>
                        <a:pt x="264" y="335"/>
                      </a:cubicBezTo>
                      <a:lnTo>
                        <a:pt x="2662" y="335"/>
                      </a:lnTo>
                      <a:cubicBezTo>
                        <a:pt x="2761" y="227"/>
                        <a:pt x="2846" y="118"/>
                        <a:pt x="29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44"/>
                <p:cNvSpPr/>
                <p:nvPr/>
              </p:nvSpPr>
              <p:spPr>
                <a:xfrm>
                  <a:off x="7682425" y="2485521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3627" y="335"/>
                      </a:lnTo>
                      <a:cubicBezTo>
                        <a:pt x="3632" y="283"/>
                        <a:pt x="3632" y="226"/>
                        <a:pt x="3632" y="170"/>
                      </a:cubicBezTo>
                      <a:cubicBezTo>
                        <a:pt x="3632" y="114"/>
                        <a:pt x="3632" y="57"/>
                        <a:pt x="362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44"/>
                <p:cNvSpPr/>
                <p:nvPr/>
              </p:nvSpPr>
              <p:spPr>
                <a:xfrm>
                  <a:off x="7694308" y="2441019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1"/>
                      </a:moveTo>
                      <a:cubicBezTo>
                        <a:pt x="165" y="109"/>
                        <a:pt x="75" y="222"/>
                        <a:pt x="0" y="335"/>
                      </a:cubicBezTo>
                      <a:lnTo>
                        <a:pt x="2926" y="335"/>
                      </a:lnTo>
                      <a:cubicBezTo>
                        <a:pt x="2846" y="222"/>
                        <a:pt x="2761" y="109"/>
                        <a:pt x="26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44"/>
                <p:cNvSpPr/>
                <p:nvPr/>
              </p:nvSpPr>
              <p:spPr>
                <a:xfrm>
                  <a:off x="7694308" y="2530022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0"/>
                      </a:moveTo>
                      <a:cubicBezTo>
                        <a:pt x="75" y="118"/>
                        <a:pt x="165" y="231"/>
                        <a:pt x="264" y="334"/>
                      </a:cubicBezTo>
                      <a:lnTo>
                        <a:pt x="2658" y="334"/>
                      </a:lnTo>
                      <a:cubicBezTo>
                        <a:pt x="2761" y="231"/>
                        <a:pt x="2846" y="118"/>
                        <a:pt x="29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85" name="Google Shape;1385;p44"/>
              <p:cNvGrpSpPr/>
              <p:nvPr/>
            </p:nvGrpSpPr>
            <p:grpSpPr>
              <a:xfrm>
                <a:off x="7682425" y="2230764"/>
                <a:ext cx="110379" cy="310535"/>
                <a:chOff x="7682425" y="2230764"/>
                <a:chExt cx="110379" cy="310535"/>
              </a:xfrm>
            </p:grpSpPr>
            <p:sp>
              <p:nvSpPr>
                <p:cNvPr id="1386" name="Google Shape;1386;p44"/>
                <p:cNvSpPr/>
                <p:nvPr/>
              </p:nvSpPr>
              <p:spPr>
                <a:xfrm>
                  <a:off x="7682425" y="2275266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1816" y="334"/>
                      </a:lnTo>
                      <a:lnTo>
                        <a:pt x="18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44"/>
                <p:cNvSpPr/>
                <p:nvPr/>
              </p:nvSpPr>
              <p:spPr>
                <a:xfrm>
                  <a:off x="7743522" y="223076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464" y="334"/>
                      </a:lnTo>
                      <a:cubicBezTo>
                        <a:pt x="1384" y="217"/>
                        <a:pt x="1299" y="109"/>
                        <a:pt x="12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44"/>
                <p:cNvSpPr/>
                <p:nvPr/>
              </p:nvSpPr>
              <p:spPr>
                <a:xfrm>
                  <a:off x="7743522" y="231973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200" y="335"/>
                      </a:lnTo>
                      <a:cubicBezTo>
                        <a:pt x="1299" y="227"/>
                        <a:pt x="1384" y="118"/>
                        <a:pt x="14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44"/>
                <p:cNvSpPr/>
                <p:nvPr/>
              </p:nvSpPr>
              <p:spPr>
                <a:xfrm>
                  <a:off x="7682425" y="2485521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1816" y="335"/>
                      </a:lnTo>
                      <a:lnTo>
                        <a:pt x="181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44"/>
                <p:cNvSpPr/>
                <p:nvPr/>
              </p:nvSpPr>
              <p:spPr>
                <a:xfrm>
                  <a:off x="7743522" y="2441019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464" y="335"/>
                      </a:lnTo>
                      <a:cubicBezTo>
                        <a:pt x="1384" y="222"/>
                        <a:pt x="1299" y="109"/>
                        <a:pt x="11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44"/>
                <p:cNvSpPr/>
                <p:nvPr/>
              </p:nvSpPr>
              <p:spPr>
                <a:xfrm>
                  <a:off x="7743522" y="2530022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196" y="334"/>
                      </a:lnTo>
                      <a:cubicBezTo>
                        <a:pt x="1299" y="231"/>
                        <a:pt x="1384" y="118"/>
                        <a:pt x="14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92" name="Google Shape;1392;p44"/>
              <p:cNvGrpSpPr/>
              <p:nvPr/>
            </p:nvGrpSpPr>
            <p:grpSpPr>
              <a:xfrm>
                <a:off x="7650277" y="2113754"/>
                <a:ext cx="186558" cy="544557"/>
                <a:chOff x="7650277" y="2113754"/>
                <a:chExt cx="186558" cy="544557"/>
              </a:xfrm>
            </p:grpSpPr>
            <p:sp>
              <p:nvSpPr>
                <p:cNvPr id="1393" name="Google Shape;1393;p44"/>
                <p:cNvSpPr/>
                <p:nvPr/>
              </p:nvSpPr>
              <p:spPr>
                <a:xfrm>
                  <a:off x="7673235" y="2113754"/>
                  <a:ext cx="163600" cy="272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91" extrusionOk="0">
                      <a:moveTo>
                        <a:pt x="607" y="0"/>
                      </a:moveTo>
                      <a:lnTo>
                        <a:pt x="1" y="739"/>
                      </a:lnTo>
                      <a:lnTo>
                        <a:pt x="1336" y="1839"/>
                      </a:lnTo>
                      <a:lnTo>
                        <a:pt x="2089" y="2460"/>
                      </a:lnTo>
                      <a:lnTo>
                        <a:pt x="3016" y="3222"/>
                      </a:lnTo>
                      <a:cubicBezTo>
                        <a:pt x="3114" y="3302"/>
                        <a:pt x="3204" y="3387"/>
                        <a:pt x="3288" y="3476"/>
                      </a:cubicBezTo>
                      <a:cubicBezTo>
                        <a:pt x="3387" y="3585"/>
                        <a:pt x="3472" y="3693"/>
                        <a:pt x="3552" y="3810"/>
                      </a:cubicBezTo>
                      <a:cubicBezTo>
                        <a:pt x="3749" y="4116"/>
                        <a:pt x="3867" y="4450"/>
                        <a:pt x="3900" y="4798"/>
                      </a:cubicBezTo>
                      <a:cubicBezTo>
                        <a:pt x="3905" y="4855"/>
                        <a:pt x="3905" y="4911"/>
                        <a:pt x="3905" y="4963"/>
                      </a:cubicBezTo>
                      <a:cubicBezTo>
                        <a:pt x="3905" y="5019"/>
                        <a:pt x="3905" y="5076"/>
                        <a:pt x="3900" y="5132"/>
                      </a:cubicBezTo>
                      <a:cubicBezTo>
                        <a:pt x="3867" y="5480"/>
                        <a:pt x="3749" y="5814"/>
                        <a:pt x="3552" y="6120"/>
                      </a:cubicBezTo>
                      <a:cubicBezTo>
                        <a:pt x="3472" y="6237"/>
                        <a:pt x="3387" y="6346"/>
                        <a:pt x="3288" y="6454"/>
                      </a:cubicBezTo>
                      <a:cubicBezTo>
                        <a:pt x="3204" y="6543"/>
                        <a:pt x="3114" y="6628"/>
                        <a:pt x="3016" y="6708"/>
                      </a:cubicBezTo>
                      <a:lnTo>
                        <a:pt x="2089" y="7470"/>
                      </a:lnTo>
                      <a:lnTo>
                        <a:pt x="2837" y="8091"/>
                      </a:lnTo>
                      <a:lnTo>
                        <a:pt x="3260" y="7743"/>
                      </a:lnTo>
                      <a:lnTo>
                        <a:pt x="3622" y="7442"/>
                      </a:lnTo>
                      <a:cubicBezTo>
                        <a:pt x="4417" y="6788"/>
                        <a:pt x="4859" y="5908"/>
                        <a:pt x="4859" y="4963"/>
                      </a:cubicBezTo>
                      <a:cubicBezTo>
                        <a:pt x="4859" y="4022"/>
                        <a:pt x="4417" y="3142"/>
                        <a:pt x="3622" y="2489"/>
                      </a:cubicBezTo>
                      <a:lnTo>
                        <a:pt x="2837" y="1839"/>
                      </a:lnTo>
                      <a:lnTo>
                        <a:pt x="2089" y="1223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44"/>
                <p:cNvSpPr/>
                <p:nvPr/>
              </p:nvSpPr>
              <p:spPr>
                <a:xfrm>
                  <a:off x="7650277" y="2386082"/>
                  <a:ext cx="163600" cy="272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87" extrusionOk="0">
                      <a:moveTo>
                        <a:pt x="2018" y="1"/>
                      </a:moveTo>
                      <a:lnTo>
                        <a:pt x="1600" y="344"/>
                      </a:lnTo>
                      <a:lnTo>
                        <a:pt x="1238" y="645"/>
                      </a:lnTo>
                      <a:cubicBezTo>
                        <a:pt x="438" y="1299"/>
                        <a:pt x="1" y="2183"/>
                        <a:pt x="1" y="3124"/>
                      </a:cubicBezTo>
                      <a:cubicBezTo>
                        <a:pt x="1" y="4065"/>
                        <a:pt x="438" y="4944"/>
                        <a:pt x="1238" y="5603"/>
                      </a:cubicBezTo>
                      <a:lnTo>
                        <a:pt x="2018" y="6247"/>
                      </a:lnTo>
                      <a:lnTo>
                        <a:pt x="2771" y="6863"/>
                      </a:lnTo>
                      <a:lnTo>
                        <a:pt x="4253" y="8086"/>
                      </a:lnTo>
                      <a:lnTo>
                        <a:pt x="4859" y="7353"/>
                      </a:lnTo>
                      <a:lnTo>
                        <a:pt x="3519" y="6247"/>
                      </a:lnTo>
                      <a:lnTo>
                        <a:pt x="2771" y="5631"/>
                      </a:lnTo>
                      <a:lnTo>
                        <a:pt x="1840" y="4864"/>
                      </a:lnTo>
                      <a:cubicBezTo>
                        <a:pt x="1746" y="4784"/>
                        <a:pt x="1656" y="4700"/>
                        <a:pt x="1572" y="4610"/>
                      </a:cubicBezTo>
                      <a:cubicBezTo>
                        <a:pt x="1473" y="4507"/>
                        <a:pt x="1383" y="4394"/>
                        <a:pt x="1308" y="4276"/>
                      </a:cubicBezTo>
                      <a:cubicBezTo>
                        <a:pt x="1106" y="3975"/>
                        <a:pt x="988" y="3637"/>
                        <a:pt x="960" y="3289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68"/>
                        <a:pt x="955" y="3011"/>
                        <a:pt x="960" y="2955"/>
                      </a:cubicBezTo>
                      <a:cubicBezTo>
                        <a:pt x="988" y="2607"/>
                        <a:pt x="1106" y="2273"/>
                        <a:pt x="1308" y="1967"/>
                      </a:cubicBezTo>
                      <a:cubicBezTo>
                        <a:pt x="1383" y="1854"/>
                        <a:pt x="1473" y="1741"/>
                        <a:pt x="1572" y="1633"/>
                      </a:cubicBezTo>
                      <a:cubicBezTo>
                        <a:pt x="1656" y="1548"/>
                        <a:pt x="1746" y="1464"/>
                        <a:pt x="1840" y="1384"/>
                      </a:cubicBezTo>
                      <a:lnTo>
                        <a:pt x="2771" y="617"/>
                      </a:lnTo>
                      <a:lnTo>
                        <a:pt x="201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95" name="Google Shape;1395;p44"/>
              <p:cNvGrpSpPr/>
              <p:nvPr/>
            </p:nvGrpSpPr>
            <p:grpSpPr>
              <a:xfrm>
                <a:off x="7554003" y="2175659"/>
                <a:ext cx="371330" cy="513115"/>
                <a:chOff x="7554003" y="2175659"/>
                <a:chExt cx="371330" cy="513115"/>
              </a:xfrm>
            </p:grpSpPr>
            <p:sp>
              <p:nvSpPr>
                <p:cNvPr id="1396" name="Google Shape;1396;p44"/>
                <p:cNvSpPr/>
                <p:nvPr/>
              </p:nvSpPr>
              <p:spPr>
                <a:xfrm>
                  <a:off x="7911228" y="2340604"/>
                  <a:ext cx="14105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" h="398" extrusionOk="0">
                      <a:moveTo>
                        <a:pt x="214" y="0"/>
                      </a:moveTo>
                      <a:cubicBezTo>
                        <a:pt x="206" y="0"/>
                        <a:pt x="197" y="1"/>
                        <a:pt x="188" y="2"/>
                      </a:cubicBezTo>
                      <a:cubicBezTo>
                        <a:pt x="80" y="11"/>
                        <a:pt x="0" y="110"/>
                        <a:pt x="14" y="218"/>
                      </a:cubicBezTo>
                      <a:cubicBezTo>
                        <a:pt x="23" y="320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39" y="387"/>
                        <a:pt x="419" y="289"/>
                        <a:pt x="409" y="176"/>
                      </a:cubicBezTo>
                      <a:cubicBezTo>
                        <a:pt x="396" y="76"/>
                        <a:pt x="315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44"/>
                <p:cNvSpPr/>
                <p:nvPr/>
              </p:nvSpPr>
              <p:spPr>
                <a:xfrm>
                  <a:off x="7839494" y="2460644"/>
                  <a:ext cx="14138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398" extrusionOk="0">
                      <a:moveTo>
                        <a:pt x="206" y="0"/>
                      </a:moveTo>
                      <a:cubicBezTo>
                        <a:pt x="200" y="0"/>
                        <a:pt x="194" y="1"/>
                        <a:pt x="189" y="1"/>
                      </a:cubicBezTo>
                      <a:cubicBezTo>
                        <a:pt x="80" y="15"/>
                        <a:pt x="0" y="109"/>
                        <a:pt x="10" y="222"/>
                      </a:cubicBezTo>
                      <a:cubicBezTo>
                        <a:pt x="23" y="322"/>
                        <a:pt x="108" y="398"/>
                        <a:pt x="206" y="398"/>
                      </a:cubicBezTo>
                      <a:cubicBezTo>
                        <a:pt x="214" y="398"/>
                        <a:pt x="223" y="397"/>
                        <a:pt x="231" y="396"/>
                      </a:cubicBezTo>
                      <a:cubicBezTo>
                        <a:pt x="339" y="387"/>
                        <a:pt x="419" y="288"/>
                        <a:pt x="410" y="180"/>
                      </a:cubicBezTo>
                      <a:cubicBezTo>
                        <a:pt x="396" y="78"/>
                        <a:pt x="307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44"/>
                <p:cNvSpPr/>
                <p:nvPr/>
              </p:nvSpPr>
              <p:spPr>
                <a:xfrm>
                  <a:off x="7579654" y="2508916"/>
                  <a:ext cx="14273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398" extrusionOk="0">
                      <a:moveTo>
                        <a:pt x="218" y="0"/>
                      </a:moveTo>
                      <a:cubicBezTo>
                        <a:pt x="210" y="0"/>
                        <a:pt x="202" y="1"/>
                        <a:pt x="194" y="2"/>
                      </a:cubicBezTo>
                      <a:cubicBezTo>
                        <a:pt x="81" y="11"/>
                        <a:pt x="1" y="110"/>
                        <a:pt x="15" y="218"/>
                      </a:cubicBezTo>
                      <a:cubicBezTo>
                        <a:pt x="24" y="325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44" y="387"/>
                        <a:pt x="424" y="289"/>
                        <a:pt x="410" y="181"/>
                      </a:cubicBezTo>
                      <a:cubicBezTo>
                        <a:pt x="401" y="76"/>
                        <a:pt x="316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44"/>
                <p:cNvSpPr/>
                <p:nvPr/>
              </p:nvSpPr>
              <p:spPr>
                <a:xfrm>
                  <a:off x="7636038" y="2179530"/>
                  <a:ext cx="15081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00" extrusionOk="0">
                      <a:moveTo>
                        <a:pt x="223" y="1"/>
                      </a:moveTo>
                      <a:cubicBezTo>
                        <a:pt x="175" y="1"/>
                        <a:pt x="127" y="17"/>
                        <a:pt x="90" y="50"/>
                      </a:cubicBezTo>
                      <a:cubicBezTo>
                        <a:pt x="10" y="125"/>
                        <a:pt x="0" y="252"/>
                        <a:pt x="75" y="332"/>
                      </a:cubicBezTo>
                      <a:cubicBezTo>
                        <a:pt x="115" y="377"/>
                        <a:pt x="170" y="400"/>
                        <a:pt x="224" y="400"/>
                      </a:cubicBezTo>
                      <a:cubicBezTo>
                        <a:pt x="272" y="400"/>
                        <a:pt x="320" y="382"/>
                        <a:pt x="358" y="346"/>
                      </a:cubicBezTo>
                      <a:cubicBezTo>
                        <a:pt x="438" y="271"/>
                        <a:pt x="447" y="144"/>
                        <a:pt x="372" y="64"/>
                      </a:cubicBezTo>
                      <a:cubicBezTo>
                        <a:pt x="332" y="22"/>
                        <a:pt x="277" y="1"/>
                        <a:pt x="2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44"/>
                <p:cNvSpPr/>
                <p:nvPr/>
              </p:nvSpPr>
              <p:spPr>
                <a:xfrm>
                  <a:off x="7642838" y="2642118"/>
                  <a:ext cx="14912" cy="1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399" extrusionOk="0">
                      <a:moveTo>
                        <a:pt x="216" y="1"/>
                      </a:moveTo>
                      <a:cubicBezTo>
                        <a:pt x="169" y="1"/>
                        <a:pt x="122" y="18"/>
                        <a:pt x="85" y="52"/>
                      </a:cubicBezTo>
                      <a:cubicBezTo>
                        <a:pt x="5" y="128"/>
                        <a:pt x="0" y="255"/>
                        <a:pt x="76" y="335"/>
                      </a:cubicBezTo>
                      <a:cubicBezTo>
                        <a:pt x="116" y="377"/>
                        <a:pt x="169" y="398"/>
                        <a:pt x="223" y="398"/>
                      </a:cubicBezTo>
                      <a:cubicBezTo>
                        <a:pt x="270" y="398"/>
                        <a:pt x="318" y="382"/>
                        <a:pt x="358" y="349"/>
                      </a:cubicBezTo>
                      <a:cubicBezTo>
                        <a:pt x="438" y="273"/>
                        <a:pt x="443" y="146"/>
                        <a:pt x="367" y="66"/>
                      </a:cubicBezTo>
                      <a:cubicBezTo>
                        <a:pt x="327" y="23"/>
                        <a:pt x="271" y="1"/>
                        <a:pt x="21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1" name="Google Shape;1401;p44"/>
                <p:cNvSpPr/>
                <p:nvPr/>
              </p:nvSpPr>
              <p:spPr>
                <a:xfrm>
                  <a:off x="7754631" y="2675309"/>
                  <a:ext cx="14912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400" extrusionOk="0">
                      <a:moveTo>
                        <a:pt x="221" y="0"/>
                      </a:moveTo>
                      <a:cubicBezTo>
                        <a:pt x="172" y="0"/>
                        <a:pt x="123" y="18"/>
                        <a:pt x="85" y="54"/>
                      </a:cubicBezTo>
                      <a:cubicBezTo>
                        <a:pt x="5" y="129"/>
                        <a:pt x="0" y="256"/>
                        <a:pt x="76" y="336"/>
                      </a:cubicBezTo>
                      <a:cubicBezTo>
                        <a:pt x="115" y="378"/>
                        <a:pt x="168" y="399"/>
                        <a:pt x="222" y="399"/>
                      </a:cubicBezTo>
                      <a:cubicBezTo>
                        <a:pt x="271" y="399"/>
                        <a:pt x="320" y="382"/>
                        <a:pt x="358" y="346"/>
                      </a:cubicBezTo>
                      <a:cubicBezTo>
                        <a:pt x="438" y="270"/>
                        <a:pt x="442" y="143"/>
                        <a:pt x="367" y="64"/>
                      </a:cubicBezTo>
                      <a:cubicBezTo>
                        <a:pt x="328" y="22"/>
                        <a:pt x="274" y="0"/>
                        <a:pt x="22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p44"/>
                <p:cNvSpPr/>
                <p:nvPr/>
              </p:nvSpPr>
              <p:spPr>
                <a:xfrm>
                  <a:off x="7554003" y="2265874"/>
                  <a:ext cx="7170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200" extrusionOk="0">
                      <a:moveTo>
                        <a:pt x="106" y="0"/>
                      </a:moveTo>
                      <a:cubicBezTo>
                        <a:pt x="56" y="0"/>
                        <a:pt x="14" y="35"/>
                        <a:pt x="5" y="82"/>
                      </a:cubicBezTo>
                      <a:cubicBezTo>
                        <a:pt x="1" y="138"/>
                        <a:pt x="38" y="190"/>
                        <a:pt x="90" y="199"/>
                      </a:cubicBezTo>
                      <a:cubicBezTo>
                        <a:pt x="93" y="199"/>
                        <a:pt x="96" y="200"/>
                        <a:pt x="100" y="200"/>
                      </a:cubicBezTo>
                      <a:cubicBezTo>
                        <a:pt x="152" y="200"/>
                        <a:pt x="199" y="163"/>
                        <a:pt x="203" y="114"/>
                      </a:cubicBezTo>
                      <a:cubicBezTo>
                        <a:pt x="212" y="58"/>
                        <a:pt x="175" y="6"/>
                        <a:pt x="123" y="2"/>
                      </a:cubicBezTo>
                      <a:cubicBezTo>
                        <a:pt x="117" y="1"/>
                        <a:pt x="111" y="0"/>
                        <a:pt x="1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44"/>
                <p:cNvSpPr/>
                <p:nvPr/>
              </p:nvSpPr>
              <p:spPr>
                <a:xfrm>
                  <a:off x="7618601" y="2452397"/>
                  <a:ext cx="7338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200" extrusionOk="0">
                      <a:moveTo>
                        <a:pt x="107" y="0"/>
                      </a:moveTo>
                      <a:cubicBezTo>
                        <a:pt x="61" y="0"/>
                        <a:pt x="19" y="35"/>
                        <a:pt x="10" y="82"/>
                      </a:cubicBezTo>
                      <a:cubicBezTo>
                        <a:pt x="1" y="138"/>
                        <a:pt x="38" y="190"/>
                        <a:pt x="95" y="199"/>
                      </a:cubicBezTo>
                      <a:cubicBezTo>
                        <a:pt x="98" y="199"/>
                        <a:pt x="101" y="200"/>
                        <a:pt x="104" y="200"/>
                      </a:cubicBezTo>
                      <a:cubicBezTo>
                        <a:pt x="152" y="200"/>
                        <a:pt x="199" y="163"/>
                        <a:pt x="208" y="114"/>
                      </a:cubicBezTo>
                      <a:cubicBezTo>
                        <a:pt x="217" y="58"/>
                        <a:pt x="180" y="6"/>
                        <a:pt x="123" y="2"/>
                      </a:cubicBezTo>
                      <a:cubicBezTo>
                        <a:pt x="118" y="1"/>
                        <a:pt x="112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44"/>
                <p:cNvSpPr/>
                <p:nvPr/>
              </p:nvSpPr>
              <p:spPr>
                <a:xfrm>
                  <a:off x="7833165" y="2595832"/>
                  <a:ext cx="7136" cy="6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201" extrusionOk="0">
                      <a:moveTo>
                        <a:pt x="105" y="1"/>
                      </a:moveTo>
                      <a:cubicBezTo>
                        <a:pt x="57" y="1"/>
                        <a:pt x="18" y="36"/>
                        <a:pt x="10" y="87"/>
                      </a:cubicBezTo>
                      <a:cubicBezTo>
                        <a:pt x="0" y="139"/>
                        <a:pt x="38" y="190"/>
                        <a:pt x="94" y="200"/>
                      </a:cubicBezTo>
                      <a:cubicBezTo>
                        <a:pt x="98" y="200"/>
                        <a:pt x="101" y="200"/>
                        <a:pt x="104" y="200"/>
                      </a:cubicBezTo>
                      <a:cubicBezTo>
                        <a:pt x="152" y="200"/>
                        <a:pt x="198" y="168"/>
                        <a:pt x="207" y="115"/>
                      </a:cubicBezTo>
                      <a:cubicBezTo>
                        <a:pt x="212" y="59"/>
                        <a:pt x="179" y="12"/>
                        <a:pt x="123" y="2"/>
                      </a:cubicBezTo>
                      <a:cubicBezTo>
                        <a:pt x="117" y="1"/>
                        <a:pt x="111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44"/>
                <p:cNvSpPr/>
                <p:nvPr/>
              </p:nvSpPr>
              <p:spPr>
                <a:xfrm>
                  <a:off x="7868140" y="2269240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3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3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44"/>
                <p:cNvSpPr/>
                <p:nvPr/>
              </p:nvSpPr>
              <p:spPr>
                <a:xfrm>
                  <a:off x="7869722" y="2388001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2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2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44"/>
                <p:cNvSpPr/>
                <p:nvPr/>
              </p:nvSpPr>
              <p:spPr>
                <a:xfrm>
                  <a:off x="7646945" y="2571494"/>
                  <a:ext cx="6699" cy="6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9" extrusionOk="0">
                      <a:moveTo>
                        <a:pt x="100" y="1"/>
                      </a:moveTo>
                      <a:cubicBezTo>
                        <a:pt x="43" y="1"/>
                        <a:pt x="1" y="43"/>
                        <a:pt x="1" y="100"/>
                      </a:cubicBezTo>
                      <a:cubicBezTo>
                        <a:pt x="1" y="156"/>
                        <a:pt x="43" y="198"/>
                        <a:pt x="100" y="198"/>
                      </a:cubicBezTo>
                      <a:cubicBezTo>
                        <a:pt x="156" y="198"/>
                        <a:pt x="198" y="156"/>
                        <a:pt x="198" y="100"/>
                      </a:cubicBezTo>
                      <a:cubicBezTo>
                        <a:pt x="198" y="43"/>
                        <a:pt x="156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44"/>
                <p:cNvSpPr/>
                <p:nvPr/>
              </p:nvSpPr>
              <p:spPr>
                <a:xfrm>
                  <a:off x="7590728" y="2368207"/>
                  <a:ext cx="21106" cy="21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626" extrusionOk="0">
                      <a:moveTo>
                        <a:pt x="316" y="0"/>
                      </a:moveTo>
                      <a:cubicBezTo>
                        <a:pt x="142" y="0"/>
                        <a:pt x="1" y="141"/>
                        <a:pt x="1" y="315"/>
                      </a:cubicBezTo>
                      <a:cubicBezTo>
                        <a:pt x="1" y="485"/>
                        <a:pt x="142" y="626"/>
                        <a:pt x="316" y="626"/>
                      </a:cubicBezTo>
                      <a:cubicBezTo>
                        <a:pt x="485" y="626"/>
                        <a:pt x="627" y="485"/>
                        <a:pt x="627" y="315"/>
                      </a:cubicBezTo>
                      <a:cubicBezTo>
                        <a:pt x="627" y="141"/>
                        <a:pt x="485" y="0"/>
                        <a:pt x="3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44"/>
                <p:cNvSpPr/>
                <p:nvPr/>
              </p:nvSpPr>
              <p:spPr>
                <a:xfrm>
                  <a:off x="7873055" y="253412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1"/>
                      </a:moveTo>
                      <a:cubicBezTo>
                        <a:pt x="142" y="1"/>
                        <a:pt x="1" y="142"/>
                        <a:pt x="1" y="316"/>
                      </a:cubicBezTo>
                      <a:cubicBezTo>
                        <a:pt x="1" y="485"/>
                        <a:pt x="142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44"/>
                <p:cNvSpPr/>
                <p:nvPr/>
              </p:nvSpPr>
              <p:spPr>
                <a:xfrm>
                  <a:off x="7857705" y="217565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0"/>
                      </a:moveTo>
                      <a:cubicBezTo>
                        <a:pt x="137" y="0"/>
                        <a:pt x="0" y="142"/>
                        <a:pt x="0" y="316"/>
                      </a:cubicBezTo>
                      <a:cubicBezTo>
                        <a:pt x="0" y="485"/>
                        <a:pt x="137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411" name="Google Shape;1411;p44"/>
            <p:cNvGrpSpPr/>
            <p:nvPr/>
          </p:nvGrpSpPr>
          <p:grpSpPr>
            <a:xfrm>
              <a:off x="8389098" y="2332149"/>
              <a:ext cx="177533" cy="274917"/>
              <a:chOff x="7554003" y="2113754"/>
              <a:chExt cx="371330" cy="575021"/>
            </a:xfrm>
          </p:grpSpPr>
          <p:grpSp>
            <p:nvGrpSpPr>
              <p:cNvPr id="1412" name="Google Shape;1412;p44"/>
              <p:cNvGrpSpPr/>
              <p:nvPr/>
            </p:nvGrpSpPr>
            <p:grpSpPr>
              <a:xfrm>
                <a:off x="7650277" y="2113754"/>
                <a:ext cx="186558" cy="544556"/>
                <a:chOff x="7650277" y="2113754"/>
                <a:chExt cx="186558" cy="544556"/>
              </a:xfrm>
            </p:grpSpPr>
            <p:sp>
              <p:nvSpPr>
                <p:cNvPr id="1413" name="Google Shape;1413;p44"/>
                <p:cNvSpPr/>
                <p:nvPr/>
              </p:nvSpPr>
              <p:spPr>
                <a:xfrm>
                  <a:off x="7673235" y="2596371"/>
                  <a:ext cx="70321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1840" extrusionOk="0">
                      <a:moveTo>
                        <a:pt x="1336" y="0"/>
                      </a:moveTo>
                      <a:lnTo>
                        <a:pt x="1" y="1106"/>
                      </a:lnTo>
                      <a:lnTo>
                        <a:pt x="607" y="1839"/>
                      </a:lnTo>
                      <a:lnTo>
                        <a:pt x="2089" y="616"/>
                      </a:lnTo>
                      <a:lnTo>
                        <a:pt x="133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44"/>
                <p:cNvSpPr/>
                <p:nvPr/>
              </p:nvSpPr>
              <p:spPr>
                <a:xfrm>
                  <a:off x="7650277" y="2175659"/>
                  <a:ext cx="186558" cy="42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12499" extrusionOk="0">
                      <a:moveTo>
                        <a:pt x="2018" y="0"/>
                      </a:moveTo>
                      <a:lnTo>
                        <a:pt x="1238" y="650"/>
                      </a:lnTo>
                      <a:cubicBezTo>
                        <a:pt x="438" y="1303"/>
                        <a:pt x="1" y="2183"/>
                        <a:pt x="1" y="3124"/>
                      </a:cubicBezTo>
                      <a:cubicBezTo>
                        <a:pt x="1" y="4069"/>
                        <a:pt x="438" y="4949"/>
                        <a:pt x="1238" y="5603"/>
                      </a:cubicBezTo>
                      <a:lnTo>
                        <a:pt x="1600" y="5904"/>
                      </a:lnTo>
                      <a:lnTo>
                        <a:pt x="2018" y="6252"/>
                      </a:lnTo>
                      <a:lnTo>
                        <a:pt x="2771" y="6868"/>
                      </a:lnTo>
                      <a:lnTo>
                        <a:pt x="3698" y="7635"/>
                      </a:lnTo>
                      <a:cubicBezTo>
                        <a:pt x="3796" y="7715"/>
                        <a:pt x="3886" y="7799"/>
                        <a:pt x="3966" y="7884"/>
                      </a:cubicBezTo>
                      <a:cubicBezTo>
                        <a:pt x="4069" y="7992"/>
                        <a:pt x="4154" y="8105"/>
                        <a:pt x="4234" y="8218"/>
                      </a:cubicBezTo>
                      <a:cubicBezTo>
                        <a:pt x="4431" y="8524"/>
                        <a:pt x="4549" y="8858"/>
                        <a:pt x="4582" y="9206"/>
                      </a:cubicBezTo>
                      <a:cubicBezTo>
                        <a:pt x="4587" y="9262"/>
                        <a:pt x="4587" y="9319"/>
                        <a:pt x="4587" y="9375"/>
                      </a:cubicBezTo>
                      <a:cubicBezTo>
                        <a:pt x="4587" y="9431"/>
                        <a:pt x="4587" y="9488"/>
                        <a:pt x="4582" y="9540"/>
                      </a:cubicBezTo>
                      <a:cubicBezTo>
                        <a:pt x="4549" y="9888"/>
                        <a:pt x="4431" y="10226"/>
                        <a:pt x="4234" y="10527"/>
                      </a:cubicBezTo>
                      <a:cubicBezTo>
                        <a:pt x="4154" y="10645"/>
                        <a:pt x="4069" y="10758"/>
                        <a:pt x="3966" y="10861"/>
                      </a:cubicBezTo>
                      <a:cubicBezTo>
                        <a:pt x="3886" y="10951"/>
                        <a:pt x="3796" y="11035"/>
                        <a:pt x="3698" y="11115"/>
                      </a:cubicBezTo>
                      <a:lnTo>
                        <a:pt x="2771" y="11882"/>
                      </a:lnTo>
                      <a:lnTo>
                        <a:pt x="3519" y="12498"/>
                      </a:lnTo>
                      <a:lnTo>
                        <a:pt x="4304" y="11854"/>
                      </a:lnTo>
                      <a:cubicBezTo>
                        <a:pt x="5099" y="11195"/>
                        <a:pt x="5541" y="10316"/>
                        <a:pt x="5541" y="9375"/>
                      </a:cubicBezTo>
                      <a:cubicBezTo>
                        <a:pt x="5541" y="8434"/>
                        <a:pt x="5099" y="7550"/>
                        <a:pt x="4304" y="6896"/>
                      </a:cubicBezTo>
                      <a:lnTo>
                        <a:pt x="3942" y="6595"/>
                      </a:lnTo>
                      <a:lnTo>
                        <a:pt x="3519" y="6252"/>
                      </a:lnTo>
                      <a:lnTo>
                        <a:pt x="2771" y="5631"/>
                      </a:lnTo>
                      <a:lnTo>
                        <a:pt x="1840" y="4869"/>
                      </a:lnTo>
                      <a:cubicBezTo>
                        <a:pt x="1746" y="4789"/>
                        <a:pt x="1656" y="4704"/>
                        <a:pt x="1572" y="4615"/>
                      </a:cubicBezTo>
                      <a:cubicBezTo>
                        <a:pt x="1473" y="4507"/>
                        <a:pt x="1383" y="4398"/>
                        <a:pt x="1308" y="4281"/>
                      </a:cubicBezTo>
                      <a:cubicBezTo>
                        <a:pt x="1111" y="3975"/>
                        <a:pt x="988" y="3641"/>
                        <a:pt x="960" y="3293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72"/>
                        <a:pt x="955" y="3016"/>
                        <a:pt x="960" y="2959"/>
                      </a:cubicBezTo>
                      <a:cubicBezTo>
                        <a:pt x="988" y="2611"/>
                        <a:pt x="1111" y="2277"/>
                        <a:pt x="1308" y="1971"/>
                      </a:cubicBezTo>
                      <a:cubicBezTo>
                        <a:pt x="1383" y="1854"/>
                        <a:pt x="1473" y="1746"/>
                        <a:pt x="1572" y="1637"/>
                      </a:cubicBezTo>
                      <a:cubicBezTo>
                        <a:pt x="1656" y="1548"/>
                        <a:pt x="1746" y="1463"/>
                        <a:pt x="1840" y="1383"/>
                      </a:cubicBezTo>
                      <a:lnTo>
                        <a:pt x="2771" y="621"/>
                      </a:lnTo>
                      <a:lnTo>
                        <a:pt x="20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44"/>
                <p:cNvSpPr/>
                <p:nvPr/>
              </p:nvSpPr>
              <p:spPr>
                <a:xfrm>
                  <a:off x="7743522" y="2113754"/>
                  <a:ext cx="70355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" h="1840" extrusionOk="0">
                      <a:moveTo>
                        <a:pt x="1483" y="0"/>
                      </a:moveTo>
                      <a:lnTo>
                        <a:pt x="1" y="1223"/>
                      </a:lnTo>
                      <a:lnTo>
                        <a:pt x="749" y="1839"/>
                      </a:lnTo>
                      <a:lnTo>
                        <a:pt x="2089" y="739"/>
                      </a:lnTo>
                      <a:lnTo>
                        <a:pt x="14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16" name="Google Shape;1416;p44"/>
              <p:cNvGrpSpPr/>
              <p:nvPr/>
            </p:nvGrpSpPr>
            <p:grpSpPr>
              <a:xfrm>
                <a:off x="7682425" y="2230764"/>
                <a:ext cx="122262" cy="310535"/>
                <a:chOff x="7682425" y="2230764"/>
                <a:chExt cx="122262" cy="310535"/>
              </a:xfrm>
            </p:grpSpPr>
            <p:sp>
              <p:nvSpPr>
                <p:cNvPr id="1417" name="Google Shape;1417;p44"/>
                <p:cNvSpPr/>
                <p:nvPr/>
              </p:nvSpPr>
              <p:spPr>
                <a:xfrm>
                  <a:off x="7682425" y="2275266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3627" y="334"/>
                      </a:lnTo>
                      <a:cubicBezTo>
                        <a:pt x="3632" y="278"/>
                        <a:pt x="3632" y="221"/>
                        <a:pt x="3632" y="165"/>
                      </a:cubicBezTo>
                      <a:cubicBezTo>
                        <a:pt x="3632" y="113"/>
                        <a:pt x="3632" y="57"/>
                        <a:pt x="36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p44"/>
                <p:cNvSpPr/>
                <p:nvPr/>
              </p:nvSpPr>
              <p:spPr>
                <a:xfrm>
                  <a:off x="7694308" y="223076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0"/>
                      </a:moveTo>
                      <a:cubicBezTo>
                        <a:pt x="165" y="109"/>
                        <a:pt x="75" y="217"/>
                        <a:pt x="0" y="334"/>
                      </a:cubicBezTo>
                      <a:lnTo>
                        <a:pt x="2926" y="334"/>
                      </a:lnTo>
                      <a:cubicBezTo>
                        <a:pt x="2846" y="217"/>
                        <a:pt x="2761" y="109"/>
                        <a:pt x="26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44"/>
                <p:cNvSpPr/>
                <p:nvPr/>
              </p:nvSpPr>
              <p:spPr>
                <a:xfrm>
                  <a:off x="7694308" y="231973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1"/>
                      </a:moveTo>
                      <a:cubicBezTo>
                        <a:pt x="75" y="118"/>
                        <a:pt x="165" y="227"/>
                        <a:pt x="264" y="335"/>
                      </a:cubicBezTo>
                      <a:lnTo>
                        <a:pt x="2662" y="335"/>
                      </a:lnTo>
                      <a:cubicBezTo>
                        <a:pt x="2761" y="227"/>
                        <a:pt x="2846" y="118"/>
                        <a:pt x="29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44"/>
                <p:cNvSpPr/>
                <p:nvPr/>
              </p:nvSpPr>
              <p:spPr>
                <a:xfrm>
                  <a:off x="7682425" y="2485521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3627" y="335"/>
                      </a:lnTo>
                      <a:cubicBezTo>
                        <a:pt x="3632" y="283"/>
                        <a:pt x="3632" y="226"/>
                        <a:pt x="3632" y="170"/>
                      </a:cubicBezTo>
                      <a:cubicBezTo>
                        <a:pt x="3632" y="114"/>
                        <a:pt x="3632" y="57"/>
                        <a:pt x="362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1" name="Google Shape;1421;p44"/>
                <p:cNvSpPr/>
                <p:nvPr/>
              </p:nvSpPr>
              <p:spPr>
                <a:xfrm>
                  <a:off x="7694308" y="2441019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1"/>
                      </a:moveTo>
                      <a:cubicBezTo>
                        <a:pt x="165" y="109"/>
                        <a:pt x="75" y="222"/>
                        <a:pt x="0" y="335"/>
                      </a:cubicBezTo>
                      <a:lnTo>
                        <a:pt x="2926" y="335"/>
                      </a:lnTo>
                      <a:cubicBezTo>
                        <a:pt x="2846" y="222"/>
                        <a:pt x="2761" y="109"/>
                        <a:pt x="26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44"/>
                <p:cNvSpPr/>
                <p:nvPr/>
              </p:nvSpPr>
              <p:spPr>
                <a:xfrm>
                  <a:off x="7694308" y="2530022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0"/>
                      </a:moveTo>
                      <a:cubicBezTo>
                        <a:pt x="75" y="118"/>
                        <a:pt x="165" y="231"/>
                        <a:pt x="264" y="334"/>
                      </a:cubicBezTo>
                      <a:lnTo>
                        <a:pt x="2658" y="334"/>
                      </a:lnTo>
                      <a:cubicBezTo>
                        <a:pt x="2761" y="231"/>
                        <a:pt x="2846" y="118"/>
                        <a:pt x="29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3" name="Google Shape;1423;p44"/>
              <p:cNvGrpSpPr/>
              <p:nvPr/>
            </p:nvGrpSpPr>
            <p:grpSpPr>
              <a:xfrm>
                <a:off x="7682425" y="2230764"/>
                <a:ext cx="110379" cy="310535"/>
                <a:chOff x="7682425" y="2230764"/>
                <a:chExt cx="110379" cy="310535"/>
              </a:xfrm>
            </p:grpSpPr>
            <p:sp>
              <p:nvSpPr>
                <p:cNvPr id="1424" name="Google Shape;1424;p44"/>
                <p:cNvSpPr/>
                <p:nvPr/>
              </p:nvSpPr>
              <p:spPr>
                <a:xfrm>
                  <a:off x="7682425" y="2275266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1816" y="334"/>
                      </a:lnTo>
                      <a:lnTo>
                        <a:pt x="18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5" name="Google Shape;1425;p44"/>
                <p:cNvSpPr/>
                <p:nvPr/>
              </p:nvSpPr>
              <p:spPr>
                <a:xfrm>
                  <a:off x="7743522" y="223076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464" y="334"/>
                      </a:lnTo>
                      <a:cubicBezTo>
                        <a:pt x="1384" y="217"/>
                        <a:pt x="1299" y="109"/>
                        <a:pt x="12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6" name="Google Shape;1426;p44"/>
                <p:cNvSpPr/>
                <p:nvPr/>
              </p:nvSpPr>
              <p:spPr>
                <a:xfrm>
                  <a:off x="7743522" y="231973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200" y="335"/>
                      </a:lnTo>
                      <a:cubicBezTo>
                        <a:pt x="1299" y="227"/>
                        <a:pt x="1384" y="118"/>
                        <a:pt x="14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7" name="Google Shape;1427;p44"/>
                <p:cNvSpPr/>
                <p:nvPr/>
              </p:nvSpPr>
              <p:spPr>
                <a:xfrm>
                  <a:off x="7682425" y="2485521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1816" y="335"/>
                      </a:lnTo>
                      <a:lnTo>
                        <a:pt x="181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8" name="Google Shape;1428;p44"/>
                <p:cNvSpPr/>
                <p:nvPr/>
              </p:nvSpPr>
              <p:spPr>
                <a:xfrm>
                  <a:off x="7743522" y="2441019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464" y="335"/>
                      </a:lnTo>
                      <a:cubicBezTo>
                        <a:pt x="1384" y="222"/>
                        <a:pt x="1299" y="109"/>
                        <a:pt x="11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9" name="Google Shape;1429;p44"/>
                <p:cNvSpPr/>
                <p:nvPr/>
              </p:nvSpPr>
              <p:spPr>
                <a:xfrm>
                  <a:off x="7743522" y="2530022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196" y="334"/>
                      </a:lnTo>
                      <a:cubicBezTo>
                        <a:pt x="1299" y="231"/>
                        <a:pt x="1384" y="118"/>
                        <a:pt x="14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0" name="Google Shape;1430;p44"/>
              <p:cNvGrpSpPr/>
              <p:nvPr/>
            </p:nvGrpSpPr>
            <p:grpSpPr>
              <a:xfrm>
                <a:off x="7650277" y="2113754"/>
                <a:ext cx="186558" cy="544557"/>
                <a:chOff x="7650277" y="2113754"/>
                <a:chExt cx="186558" cy="544557"/>
              </a:xfrm>
            </p:grpSpPr>
            <p:sp>
              <p:nvSpPr>
                <p:cNvPr id="1431" name="Google Shape;1431;p44"/>
                <p:cNvSpPr/>
                <p:nvPr/>
              </p:nvSpPr>
              <p:spPr>
                <a:xfrm>
                  <a:off x="7673235" y="2113754"/>
                  <a:ext cx="163600" cy="272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91" extrusionOk="0">
                      <a:moveTo>
                        <a:pt x="607" y="0"/>
                      </a:moveTo>
                      <a:lnTo>
                        <a:pt x="1" y="739"/>
                      </a:lnTo>
                      <a:lnTo>
                        <a:pt x="1336" y="1839"/>
                      </a:lnTo>
                      <a:lnTo>
                        <a:pt x="2089" y="2460"/>
                      </a:lnTo>
                      <a:lnTo>
                        <a:pt x="3016" y="3222"/>
                      </a:lnTo>
                      <a:cubicBezTo>
                        <a:pt x="3114" y="3302"/>
                        <a:pt x="3204" y="3387"/>
                        <a:pt x="3288" y="3476"/>
                      </a:cubicBezTo>
                      <a:cubicBezTo>
                        <a:pt x="3387" y="3585"/>
                        <a:pt x="3472" y="3693"/>
                        <a:pt x="3552" y="3810"/>
                      </a:cubicBezTo>
                      <a:cubicBezTo>
                        <a:pt x="3749" y="4116"/>
                        <a:pt x="3867" y="4450"/>
                        <a:pt x="3900" y="4798"/>
                      </a:cubicBezTo>
                      <a:cubicBezTo>
                        <a:pt x="3905" y="4855"/>
                        <a:pt x="3905" y="4911"/>
                        <a:pt x="3905" y="4963"/>
                      </a:cubicBezTo>
                      <a:cubicBezTo>
                        <a:pt x="3905" y="5019"/>
                        <a:pt x="3905" y="5076"/>
                        <a:pt x="3900" y="5132"/>
                      </a:cubicBezTo>
                      <a:cubicBezTo>
                        <a:pt x="3867" y="5480"/>
                        <a:pt x="3749" y="5814"/>
                        <a:pt x="3552" y="6120"/>
                      </a:cubicBezTo>
                      <a:cubicBezTo>
                        <a:pt x="3472" y="6237"/>
                        <a:pt x="3387" y="6346"/>
                        <a:pt x="3288" y="6454"/>
                      </a:cubicBezTo>
                      <a:cubicBezTo>
                        <a:pt x="3204" y="6543"/>
                        <a:pt x="3114" y="6628"/>
                        <a:pt x="3016" y="6708"/>
                      </a:cubicBezTo>
                      <a:lnTo>
                        <a:pt x="2089" y="7470"/>
                      </a:lnTo>
                      <a:lnTo>
                        <a:pt x="2837" y="8091"/>
                      </a:lnTo>
                      <a:lnTo>
                        <a:pt x="3260" y="7743"/>
                      </a:lnTo>
                      <a:lnTo>
                        <a:pt x="3622" y="7442"/>
                      </a:lnTo>
                      <a:cubicBezTo>
                        <a:pt x="4417" y="6788"/>
                        <a:pt x="4859" y="5908"/>
                        <a:pt x="4859" y="4963"/>
                      </a:cubicBezTo>
                      <a:cubicBezTo>
                        <a:pt x="4859" y="4022"/>
                        <a:pt x="4417" y="3142"/>
                        <a:pt x="3622" y="2489"/>
                      </a:cubicBezTo>
                      <a:lnTo>
                        <a:pt x="2837" y="1839"/>
                      </a:lnTo>
                      <a:lnTo>
                        <a:pt x="2089" y="1223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2" name="Google Shape;1432;p44"/>
                <p:cNvSpPr/>
                <p:nvPr/>
              </p:nvSpPr>
              <p:spPr>
                <a:xfrm>
                  <a:off x="7650277" y="2386082"/>
                  <a:ext cx="163600" cy="272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87" extrusionOk="0">
                      <a:moveTo>
                        <a:pt x="2018" y="1"/>
                      </a:moveTo>
                      <a:lnTo>
                        <a:pt x="1600" y="344"/>
                      </a:lnTo>
                      <a:lnTo>
                        <a:pt x="1238" y="645"/>
                      </a:lnTo>
                      <a:cubicBezTo>
                        <a:pt x="438" y="1299"/>
                        <a:pt x="1" y="2183"/>
                        <a:pt x="1" y="3124"/>
                      </a:cubicBezTo>
                      <a:cubicBezTo>
                        <a:pt x="1" y="4065"/>
                        <a:pt x="438" y="4944"/>
                        <a:pt x="1238" y="5603"/>
                      </a:cubicBezTo>
                      <a:lnTo>
                        <a:pt x="2018" y="6247"/>
                      </a:lnTo>
                      <a:lnTo>
                        <a:pt x="2771" y="6863"/>
                      </a:lnTo>
                      <a:lnTo>
                        <a:pt x="4253" y="8086"/>
                      </a:lnTo>
                      <a:lnTo>
                        <a:pt x="4859" y="7353"/>
                      </a:lnTo>
                      <a:lnTo>
                        <a:pt x="3519" y="6247"/>
                      </a:lnTo>
                      <a:lnTo>
                        <a:pt x="2771" y="5631"/>
                      </a:lnTo>
                      <a:lnTo>
                        <a:pt x="1840" y="4864"/>
                      </a:lnTo>
                      <a:cubicBezTo>
                        <a:pt x="1746" y="4784"/>
                        <a:pt x="1656" y="4700"/>
                        <a:pt x="1572" y="4610"/>
                      </a:cubicBezTo>
                      <a:cubicBezTo>
                        <a:pt x="1473" y="4507"/>
                        <a:pt x="1383" y="4394"/>
                        <a:pt x="1308" y="4276"/>
                      </a:cubicBezTo>
                      <a:cubicBezTo>
                        <a:pt x="1106" y="3975"/>
                        <a:pt x="988" y="3637"/>
                        <a:pt x="960" y="3289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68"/>
                        <a:pt x="955" y="3011"/>
                        <a:pt x="960" y="2955"/>
                      </a:cubicBezTo>
                      <a:cubicBezTo>
                        <a:pt x="988" y="2607"/>
                        <a:pt x="1106" y="2273"/>
                        <a:pt x="1308" y="1967"/>
                      </a:cubicBezTo>
                      <a:cubicBezTo>
                        <a:pt x="1383" y="1854"/>
                        <a:pt x="1473" y="1741"/>
                        <a:pt x="1572" y="1633"/>
                      </a:cubicBezTo>
                      <a:cubicBezTo>
                        <a:pt x="1656" y="1548"/>
                        <a:pt x="1746" y="1464"/>
                        <a:pt x="1840" y="1384"/>
                      </a:cubicBezTo>
                      <a:lnTo>
                        <a:pt x="2771" y="617"/>
                      </a:lnTo>
                      <a:lnTo>
                        <a:pt x="201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3" name="Google Shape;1433;p44"/>
              <p:cNvGrpSpPr/>
              <p:nvPr/>
            </p:nvGrpSpPr>
            <p:grpSpPr>
              <a:xfrm>
                <a:off x="7554003" y="2175659"/>
                <a:ext cx="371330" cy="513115"/>
                <a:chOff x="7554003" y="2175659"/>
                <a:chExt cx="371330" cy="513115"/>
              </a:xfrm>
            </p:grpSpPr>
            <p:sp>
              <p:nvSpPr>
                <p:cNvPr id="1434" name="Google Shape;1434;p44"/>
                <p:cNvSpPr/>
                <p:nvPr/>
              </p:nvSpPr>
              <p:spPr>
                <a:xfrm>
                  <a:off x="7911228" y="2340604"/>
                  <a:ext cx="14105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" h="398" extrusionOk="0">
                      <a:moveTo>
                        <a:pt x="214" y="0"/>
                      </a:moveTo>
                      <a:cubicBezTo>
                        <a:pt x="206" y="0"/>
                        <a:pt x="197" y="1"/>
                        <a:pt x="188" y="2"/>
                      </a:cubicBezTo>
                      <a:cubicBezTo>
                        <a:pt x="80" y="11"/>
                        <a:pt x="0" y="110"/>
                        <a:pt x="14" y="218"/>
                      </a:cubicBezTo>
                      <a:cubicBezTo>
                        <a:pt x="23" y="320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39" y="387"/>
                        <a:pt x="419" y="289"/>
                        <a:pt x="409" y="176"/>
                      </a:cubicBezTo>
                      <a:cubicBezTo>
                        <a:pt x="396" y="76"/>
                        <a:pt x="315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5" name="Google Shape;1435;p44"/>
                <p:cNvSpPr/>
                <p:nvPr/>
              </p:nvSpPr>
              <p:spPr>
                <a:xfrm>
                  <a:off x="7839494" y="2460644"/>
                  <a:ext cx="14138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398" extrusionOk="0">
                      <a:moveTo>
                        <a:pt x="206" y="0"/>
                      </a:moveTo>
                      <a:cubicBezTo>
                        <a:pt x="200" y="0"/>
                        <a:pt x="194" y="1"/>
                        <a:pt x="189" y="1"/>
                      </a:cubicBezTo>
                      <a:cubicBezTo>
                        <a:pt x="80" y="15"/>
                        <a:pt x="0" y="109"/>
                        <a:pt x="10" y="222"/>
                      </a:cubicBezTo>
                      <a:cubicBezTo>
                        <a:pt x="23" y="322"/>
                        <a:pt x="108" y="398"/>
                        <a:pt x="206" y="398"/>
                      </a:cubicBezTo>
                      <a:cubicBezTo>
                        <a:pt x="214" y="398"/>
                        <a:pt x="223" y="397"/>
                        <a:pt x="231" y="396"/>
                      </a:cubicBezTo>
                      <a:cubicBezTo>
                        <a:pt x="339" y="387"/>
                        <a:pt x="419" y="288"/>
                        <a:pt x="410" y="180"/>
                      </a:cubicBezTo>
                      <a:cubicBezTo>
                        <a:pt x="396" y="78"/>
                        <a:pt x="307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44"/>
                <p:cNvSpPr/>
                <p:nvPr/>
              </p:nvSpPr>
              <p:spPr>
                <a:xfrm>
                  <a:off x="7579654" y="2508916"/>
                  <a:ext cx="14273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398" extrusionOk="0">
                      <a:moveTo>
                        <a:pt x="218" y="0"/>
                      </a:moveTo>
                      <a:cubicBezTo>
                        <a:pt x="210" y="0"/>
                        <a:pt x="202" y="1"/>
                        <a:pt x="194" y="2"/>
                      </a:cubicBezTo>
                      <a:cubicBezTo>
                        <a:pt x="81" y="11"/>
                        <a:pt x="1" y="110"/>
                        <a:pt x="15" y="218"/>
                      </a:cubicBezTo>
                      <a:cubicBezTo>
                        <a:pt x="24" y="325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44" y="387"/>
                        <a:pt x="424" y="289"/>
                        <a:pt x="410" y="181"/>
                      </a:cubicBezTo>
                      <a:cubicBezTo>
                        <a:pt x="401" y="76"/>
                        <a:pt x="316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7" name="Google Shape;1437;p44"/>
                <p:cNvSpPr/>
                <p:nvPr/>
              </p:nvSpPr>
              <p:spPr>
                <a:xfrm>
                  <a:off x="7636038" y="2179530"/>
                  <a:ext cx="15081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00" extrusionOk="0">
                      <a:moveTo>
                        <a:pt x="223" y="1"/>
                      </a:moveTo>
                      <a:cubicBezTo>
                        <a:pt x="175" y="1"/>
                        <a:pt x="127" y="17"/>
                        <a:pt x="90" y="50"/>
                      </a:cubicBezTo>
                      <a:cubicBezTo>
                        <a:pt x="10" y="125"/>
                        <a:pt x="0" y="252"/>
                        <a:pt x="75" y="332"/>
                      </a:cubicBezTo>
                      <a:cubicBezTo>
                        <a:pt x="115" y="377"/>
                        <a:pt x="170" y="400"/>
                        <a:pt x="224" y="400"/>
                      </a:cubicBezTo>
                      <a:cubicBezTo>
                        <a:pt x="272" y="400"/>
                        <a:pt x="320" y="382"/>
                        <a:pt x="358" y="346"/>
                      </a:cubicBezTo>
                      <a:cubicBezTo>
                        <a:pt x="438" y="271"/>
                        <a:pt x="447" y="144"/>
                        <a:pt x="372" y="64"/>
                      </a:cubicBezTo>
                      <a:cubicBezTo>
                        <a:pt x="332" y="22"/>
                        <a:pt x="277" y="1"/>
                        <a:pt x="2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8" name="Google Shape;1438;p44"/>
                <p:cNvSpPr/>
                <p:nvPr/>
              </p:nvSpPr>
              <p:spPr>
                <a:xfrm>
                  <a:off x="7642838" y="2642118"/>
                  <a:ext cx="14912" cy="1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399" extrusionOk="0">
                      <a:moveTo>
                        <a:pt x="216" y="1"/>
                      </a:moveTo>
                      <a:cubicBezTo>
                        <a:pt x="169" y="1"/>
                        <a:pt x="122" y="18"/>
                        <a:pt x="85" y="52"/>
                      </a:cubicBezTo>
                      <a:cubicBezTo>
                        <a:pt x="5" y="128"/>
                        <a:pt x="0" y="255"/>
                        <a:pt x="76" y="335"/>
                      </a:cubicBezTo>
                      <a:cubicBezTo>
                        <a:pt x="116" y="377"/>
                        <a:pt x="169" y="398"/>
                        <a:pt x="223" y="398"/>
                      </a:cubicBezTo>
                      <a:cubicBezTo>
                        <a:pt x="270" y="398"/>
                        <a:pt x="318" y="382"/>
                        <a:pt x="358" y="349"/>
                      </a:cubicBezTo>
                      <a:cubicBezTo>
                        <a:pt x="438" y="273"/>
                        <a:pt x="443" y="146"/>
                        <a:pt x="367" y="66"/>
                      </a:cubicBezTo>
                      <a:cubicBezTo>
                        <a:pt x="327" y="23"/>
                        <a:pt x="271" y="1"/>
                        <a:pt x="21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9" name="Google Shape;1439;p44"/>
                <p:cNvSpPr/>
                <p:nvPr/>
              </p:nvSpPr>
              <p:spPr>
                <a:xfrm>
                  <a:off x="7754631" y="2675309"/>
                  <a:ext cx="14912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400" extrusionOk="0">
                      <a:moveTo>
                        <a:pt x="221" y="0"/>
                      </a:moveTo>
                      <a:cubicBezTo>
                        <a:pt x="172" y="0"/>
                        <a:pt x="123" y="18"/>
                        <a:pt x="85" y="54"/>
                      </a:cubicBezTo>
                      <a:cubicBezTo>
                        <a:pt x="5" y="129"/>
                        <a:pt x="0" y="256"/>
                        <a:pt x="76" y="336"/>
                      </a:cubicBezTo>
                      <a:cubicBezTo>
                        <a:pt x="115" y="378"/>
                        <a:pt x="168" y="399"/>
                        <a:pt x="222" y="399"/>
                      </a:cubicBezTo>
                      <a:cubicBezTo>
                        <a:pt x="271" y="399"/>
                        <a:pt x="320" y="382"/>
                        <a:pt x="358" y="346"/>
                      </a:cubicBezTo>
                      <a:cubicBezTo>
                        <a:pt x="438" y="270"/>
                        <a:pt x="442" y="143"/>
                        <a:pt x="367" y="64"/>
                      </a:cubicBezTo>
                      <a:cubicBezTo>
                        <a:pt x="328" y="22"/>
                        <a:pt x="274" y="0"/>
                        <a:pt x="22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0" name="Google Shape;1440;p44"/>
                <p:cNvSpPr/>
                <p:nvPr/>
              </p:nvSpPr>
              <p:spPr>
                <a:xfrm>
                  <a:off x="7554003" y="2265874"/>
                  <a:ext cx="7170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200" extrusionOk="0">
                      <a:moveTo>
                        <a:pt x="106" y="0"/>
                      </a:moveTo>
                      <a:cubicBezTo>
                        <a:pt x="56" y="0"/>
                        <a:pt x="14" y="35"/>
                        <a:pt x="5" y="82"/>
                      </a:cubicBezTo>
                      <a:cubicBezTo>
                        <a:pt x="1" y="138"/>
                        <a:pt x="38" y="190"/>
                        <a:pt x="90" y="199"/>
                      </a:cubicBezTo>
                      <a:cubicBezTo>
                        <a:pt x="93" y="199"/>
                        <a:pt x="96" y="200"/>
                        <a:pt x="100" y="200"/>
                      </a:cubicBezTo>
                      <a:cubicBezTo>
                        <a:pt x="152" y="200"/>
                        <a:pt x="199" y="163"/>
                        <a:pt x="203" y="114"/>
                      </a:cubicBezTo>
                      <a:cubicBezTo>
                        <a:pt x="212" y="58"/>
                        <a:pt x="175" y="6"/>
                        <a:pt x="123" y="2"/>
                      </a:cubicBezTo>
                      <a:cubicBezTo>
                        <a:pt x="117" y="1"/>
                        <a:pt x="111" y="0"/>
                        <a:pt x="1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1" name="Google Shape;1441;p44"/>
                <p:cNvSpPr/>
                <p:nvPr/>
              </p:nvSpPr>
              <p:spPr>
                <a:xfrm>
                  <a:off x="7618601" y="2452397"/>
                  <a:ext cx="7338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200" extrusionOk="0">
                      <a:moveTo>
                        <a:pt x="107" y="0"/>
                      </a:moveTo>
                      <a:cubicBezTo>
                        <a:pt x="61" y="0"/>
                        <a:pt x="19" y="35"/>
                        <a:pt x="10" y="82"/>
                      </a:cubicBezTo>
                      <a:cubicBezTo>
                        <a:pt x="1" y="138"/>
                        <a:pt x="38" y="190"/>
                        <a:pt x="95" y="199"/>
                      </a:cubicBezTo>
                      <a:cubicBezTo>
                        <a:pt x="98" y="199"/>
                        <a:pt x="101" y="200"/>
                        <a:pt x="104" y="200"/>
                      </a:cubicBezTo>
                      <a:cubicBezTo>
                        <a:pt x="152" y="200"/>
                        <a:pt x="199" y="163"/>
                        <a:pt x="208" y="114"/>
                      </a:cubicBezTo>
                      <a:cubicBezTo>
                        <a:pt x="217" y="58"/>
                        <a:pt x="180" y="6"/>
                        <a:pt x="123" y="2"/>
                      </a:cubicBezTo>
                      <a:cubicBezTo>
                        <a:pt x="118" y="1"/>
                        <a:pt x="112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2" name="Google Shape;1442;p44"/>
                <p:cNvSpPr/>
                <p:nvPr/>
              </p:nvSpPr>
              <p:spPr>
                <a:xfrm>
                  <a:off x="7833165" y="2595832"/>
                  <a:ext cx="7136" cy="6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201" extrusionOk="0">
                      <a:moveTo>
                        <a:pt x="105" y="1"/>
                      </a:moveTo>
                      <a:cubicBezTo>
                        <a:pt x="57" y="1"/>
                        <a:pt x="18" y="36"/>
                        <a:pt x="10" y="87"/>
                      </a:cubicBezTo>
                      <a:cubicBezTo>
                        <a:pt x="0" y="139"/>
                        <a:pt x="38" y="190"/>
                        <a:pt x="94" y="200"/>
                      </a:cubicBezTo>
                      <a:cubicBezTo>
                        <a:pt x="98" y="200"/>
                        <a:pt x="101" y="200"/>
                        <a:pt x="104" y="200"/>
                      </a:cubicBezTo>
                      <a:cubicBezTo>
                        <a:pt x="152" y="200"/>
                        <a:pt x="198" y="168"/>
                        <a:pt x="207" y="115"/>
                      </a:cubicBezTo>
                      <a:cubicBezTo>
                        <a:pt x="212" y="59"/>
                        <a:pt x="179" y="12"/>
                        <a:pt x="123" y="2"/>
                      </a:cubicBezTo>
                      <a:cubicBezTo>
                        <a:pt x="117" y="1"/>
                        <a:pt x="111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3" name="Google Shape;1443;p44"/>
                <p:cNvSpPr/>
                <p:nvPr/>
              </p:nvSpPr>
              <p:spPr>
                <a:xfrm>
                  <a:off x="7868140" y="2269240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3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3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4" name="Google Shape;1444;p44"/>
                <p:cNvSpPr/>
                <p:nvPr/>
              </p:nvSpPr>
              <p:spPr>
                <a:xfrm>
                  <a:off x="7869722" y="2388001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2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2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44"/>
                <p:cNvSpPr/>
                <p:nvPr/>
              </p:nvSpPr>
              <p:spPr>
                <a:xfrm>
                  <a:off x="7646945" y="2571494"/>
                  <a:ext cx="6699" cy="6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9" extrusionOk="0">
                      <a:moveTo>
                        <a:pt x="100" y="1"/>
                      </a:moveTo>
                      <a:cubicBezTo>
                        <a:pt x="43" y="1"/>
                        <a:pt x="1" y="43"/>
                        <a:pt x="1" y="100"/>
                      </a:cubicBezTo>
                      <a:cubicBezTo>
                        <a:pt x="1" y="156"/>
                        <a:pt x="43" y="198"/>
                        <a:pt x="100" y="198"/>
                      </a:cubicBezTo>
                      <a:cubicBezTo>
                        <a:pt x="156" y="198"/>
                        <a:pt x="198" y="156"/>
                        <a:pt x="198" y="100"/>
                      </a:cubicBezTo>
                      <a:cubicBezTo>
                        <a:pt x="198" y="43"/>
                        <a:pt x="156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44"/>
                <p:cNvSpPr/>
                <p:nvPr/>
              </p:nvSpPr>
              <p:spPr>
                <a:xfrm>
                  <a:off x="7590728" y="2368207"/>
                  <a:ext cx="21106" cy="21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626" extrusionOk="0">
                      <a:moveTo>
                        <a:pt x="316" y="0"/>
                      </a:moveTo>
                      <a:cubicBezTo>
                        <a:pt x="142" y="0"/>
                        <a:pt x="1" y="141"/>
                        <a:pt x="1" y="315"/>
                      </a:cubicBezTo>
                      <a:cubicBezTo>
                        <a:pt x="1" y="485"/>
                        <a:pt x="142" y="626"/>
                        <a:pt x="316" y="626"/>
                      </a:cubicBezTo>
                      <a:cubicBezTo>
                        <a:pt x="485" y="626"/>
                        <a:pt x="627" y="485"/>
                        <a:pt x="627" y="315"/>
                      </a:cubicBezTo>
                      <a:cubicBezTo>
                        <a:pt x="627" y="141"/>
                        <a:pt x="485" y="0"/>
                        <a:pt x="3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44"/>
                <p:cNvSpPr/>
                <p:nvPr/>
              </p:nvSpPr>
              <p:spPr>
                <a:xfrm>
                  <a:off x="7873055" y="253412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1"/>
                      </a:moveTo>
                      <a:cubicBezTo>
                        <a:pt x="142" y="1"/>
                        <a:pt x="1" y="142"/>
                        <a:pt x="1" y="316"/>
                      </a:cubicBezTo>
                      <a:cubicBezTo>
                        <a:pt x="1" y="485"/>
                        <a:pt x="142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44"/>
                <p:cNvSpPr/>
                <p:nvPr/>
              </p:nvSpPr>
              <p:spPr>
                <a:xfrm>
                  <a:off x="7857705" y="217565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0"/>
                      </a:moveTo>
                      <a:cubicBezTo>
                        <a:pt x="137" y="0"/>
                        <a:pt x="0" y="142"/>
                        <a:pt x="0" y="316"/>
                      </a:cubicBezTo>
                      <a:cubicBezTo>
                        <a:pt x="0" y="485"/>
                        <a:pt x="137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449" name="Google Shape;1449;p44"/>
            <p:cNvGrpSpPr/>
            <p:nvPr/>
          </p:nvGrpSpPr>
          <p:grpSpPr>
            <a:xfrm>
              <a:off x="6964523" y="2501674"/>
              <a:ext cx="177533" cy="274917"/>
              <a:chOff x="7554003" y="2113754"/>
              <a:chExt cx="371330" cy="575021"/>
            </a:xfrm>
          </p:grpSpPr>
          <p:grpSp>
            <p:nvGrpSpPr>
              <p:cNvPr id="1450" name="Google Shape;1450;p44"/>
              <p:cNvGrpSpPr/>
              <p:nvPr/>
            </p:nvGrpSpPr>
            <p:grpSpPr>
              <a:xfrm>
                <a:off x="7650277" y="2113754"/>
                <a:ext cx="186558" cy="544556"/>
                <a:chOff x="7650277" y="2113754"/>
                <a:chExt cx="186558" cy="544556"/>
              </a:xfrm>
            </p:grpSpPr>
            <p:sp>
              <p:nvSpPr>
                <p:cNvPr id="1451" name="Google Shape;1451;p44"/>
                <p:cNvSpPr/>
                <p:nvPr/>
              </p:nvSpPr>
              <p:spPr>
                <a:xfrm>
                  <a:off x="7673235" y="2596371"/>
                  <a:ext cx="70321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1840" extrusionOk="0">
                      <a:moveTo>
                        <a:pt x="1336" y="0"/>
                      </a:moveTo>
                      <a:lnTo>
                        <a:pt x="1" y="1106"/>
                      </a:lnTo>
                      <a:lnTo>
                        <a:pt x="607" y="1839"/>
                      </a:lnTo>
                      <a:lnTo>
                        <a:pt x="2089" y="616"/>
                      </a:lnTo>
                      <a:lnTo>
                        <a:pt x="133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44"/>
                <p:cNvSpPr/>
                <p:nvPr/>
              </p:nvSpPr>
              <p:spPr>
                <a:xfrm>
                  <a:off x="7650277" y="2175659"/>
                  <a:ext cx="186558" cy="42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12499" extrusionOk="0">
                      <a:moveTo>
                        <a:pt x="2018" y="0"/>
                      </a:moveTo>
                      <a:lnTo>
                        <a:pt x="1238" y="650"/>
                      </a:lnTo>
                      <a:cubicBezTo>
                        <a:pt x="438" y="1303"/>
                        <a:pt x="1" y="2183"/>
                        <a:pt x="1" y="3124"/>
                      </a:cubicBezTo>
                      <a:cubicBezTo>
                        <a:pt x="1" y="4069"/>
                        <a:pt x="438" y="4949"/>
                        <a:pt x="1238" y="5603"/>
                      </a:cubicBezTo>
                      <a:lnTo>
                        <a:pt x="1600" y="5904"/>
                      </a:lnTo>
                      <a:lnTo>
                        <a:pt x="2018" y="6252"/>
                      </a:lnTo>
                      <a:lnTo>
                        <a:pt x="2771" y="6868"/>
                      </a:lnTo>
                      <a:lnTo>
                        <a:pt x="3698" y="7635"/>
                      </a:lnTo>
                      <a:cubicBezTo>
                        <a:pt x="3796" y="7715"/>
                        <a:pt x="3886" y="7799"/>
                        <a:pt x="3966" y="7884"/>
                      </a:cubicBezTo>
                      <a:cubicBezTo>
                        <a:pt x="4069" y="7992"/>
                        <a:pt x="4154" y="8105"/>
                        <a:pt x="4234" y="8218"/>
                      </a:cubicBezTo>
                      <a:cubicBezTo>
                        <a:pt x="4431" y="8524"/>
                        <a:pt x="4549" y="8858"/>
                        <a:pt x="4582" y="9206"/>
                      </a:cubicBezTo>
                      <a:cubicBezTo>
                        <a:pt x="4587" y="9262"/>
                        <a:pt x="4587" y="9319"/>
                        <a:pt x="4587" y="9375"/>
                      </a:cubicBezTo>
                      <a:cubicBezTo>
                        <a:pt x="4587" y="9431"/>
                        <a:pt x="4587" y="9488"/>
                        <a:pt x="4582" y="9540"/>
                      </a:cubicBezTo>
                      <a:cubicBezTo>
                        <a:pt x="4549" y="9888"/>
                        <a:pt x="4431" y="10226"/>
                        <a:pt x="4234" y="10527"/>
                      </a:cubicBezTo>
                      <a:cubicBezTo>
                        <a:pt x="4154" y="10645"/>
                        <a:pt x="4069" y="10758"/>
                        <a:pt x="3966" y="10861"/>
                      </a:cubicBezTo>
                      <a:cubicBezTo>
                        <a:pt x="3886" y="10951"/>
                        <a:pt x="3796" y="11035"/>
                        <a:pt x="3698" y="11115"/>
                      </a:cubicBezTo>
                      <a:lnTo>
                        <a:pt x="2771" y="11882"/>
                      </a:lnTo>
                      <a:lnTo>
                        <a:pt x="3519" y="12498"/>
                      </a:lnTo>
                      <a:lnTo>
                        <a:pt x="4304" y="11854"/>
                      </a:lnTo>
                      <a:cubicBezTo>
                        <a:pt x="5099" y="11195"/>
                        <a:pt x="5541" y="10316"/>
                        <a:pt x="5541" y="9375"/>
                      </a:cubicBezTo>
                      <a:cubicBezTo>
                        <a:pt x="5541" y="8434"/>
                        <a:pt x="5099" y="7550"/>
                        <a:pt x="4304" y="6896"/>
                      </a:cubicBezTo>
                      <a:lnTo>
                        <a:pt x="3942" y="6595"/>
                      </a:lnTo>
                      <a:lnTo>
                        <a:pt x="3519" y="6252"/>
                      </a:lnTo>
                      <a:lnTo>
                        <a:pt x="2771" y="5631"/>
                      </a:lnTo>
                      <a:lnTo>
                        <a:pt x="1840" y="4869"/>
                      </a:lnTo>
                      <a:cubicBezTo>
                        <a:pt x="1746" y="4789"/>
                        <a:pt x="1656" y="4704"/>
                        <a:pt x="1572" y="4615"/>
                      </a:cubicBezTo>
                      <a:cubicBezTo>
                        <a:pt x="1473" y="4507"/>
                        <a:pt x="1383" y="4398"/>
                        <a:pt x="1308" y="4281"/>
                      </a:cubicBezTo>
                      <a:cubicBezTo>
                        <a:pt x="1111" y="3975"/>
                        <a:pt x="988" y="3641"/>
                        <a:pt x="960" y="3293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72"/>
                        <a:pt x="955" y="3016"/>
                        <a:pt x="960" y="2959"/>
                      </a:cubicBezTo>
                      <a:cubicBezTo>
                        <a:pt x="988" y="2611"/>
                        <a:pt x="1111" y="2277"/>
                        <a:pt x="1308" y="1971"/>
                      </a:cubicBezTo>
                      <a:cubicBezTo>
                        <a:pt x="1383" y="1854"/>
                        <a:pt x="1473" y="1746"/>
                        <a:pt x="1572" y="1637"/>
                      </a:cubicBezTo>
                      <a:cubicBezTo>
                        <a:pt x="1656" y="1548"/>
                        <a:pt x="1746" y="1463"/>
                        <a:pt x="1840" y="1383"/>
                      </a:cubicBezTo>
                      <a:lnTo>
                        <a:pt x="2771" y="621"/>
                      </a:lnTo>
                      <a:lnTo>
                        <a:pt x="20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44"/>
                <p:cNvSpPr/>
                <p:nvPr/>
              </p:nvSpPr>
              <p:spPr>
                <a:xfrm>
                  <a:off x="7743522" y="2113754"/>
                  <a:ext cx="70355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" h="1840" extrusionOk="0">
                      <a:moveTo>
                        <a:pt x="1483" y="0"/>
                      </a:moveTo>
                      <a:lnTo>
                        <a:pt x="1" y="1223"/>
                      </a:lnTo>
                      <a:lnTo>
                        <a:pt x="749" y="1839"/>
                      </a:lnTo>
                      <a:lnTo>
                        <a:pt x="2089" y="739"/>
                      </a:lnTo>
                      <a:lnTo>
                        <a:pt x="14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4" name="Google Shape;1454;p44"/>
              <p:cNvGrpSpPr/>
              <p:nvPr/>
            </p:nvGrpSpPr>
            <p:grpSpPr>
              <a:xfrm>
                <a:off x="7682425" y="2230764"/>
                <a:ext cx="122262" cy="310535"/>
                <a:chOff x="7682425" y="2230764"/>
                <a:chExt cx="122262" cy="310535"/>
              </a:xfrm>
            </p:grpSpPr>
            <p:sp>
              <p:nvSpPr>
                <p:cNvPr id="1455" name="Google Shape;1455;p44"/>
                <p:cNvSpPr/>
                <p:nvPr/>
              </p:nvSpPr>
              <p:spPr>
                <a:xfrm>
                  <a:off x="7682425" y="2275266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3627" y="334"/>
                      </a:lnTo>
                      <a:cubicBezTo>
                        <a:pt x="3632" y="278"/>
                        <a:pt x="3632" y="221"/>
                        <a:pt x="3632" y="165"/>
                      </a:cubicBezTo>
                      <a:cubicBezTo>
                        <a:pt x="3632" y="113"/>
                        <a:pt x="3632" y="57"/>
                        <a:pt x="36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44"/>
                <p:cNvSpPr/>
                <p:nvPr/>
              </p:nvSpPr>
              <p:spPr>
                <a:xfrm>
                  <a:off x="7694308" y="223076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0"/>
                      </a:moveTo>
                      <a:cubicBezTo>
                        <a:pt x="165" y="109"/>
                        <a:pt x="75" y="217"/>
                        <a:pt x="0" y="334"/>
                      </a:cubicBezTo>
                      <a:lnTo>
                        <a:pt x="2926" y="334"/>
                      </a:lnTo>
                      <a:cubicBezTo>
                        <a:pt x="2846" y="217"/>
                        <a:pt x="2761" y="109"/>
                        <a:pt x="26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44"/>
                <p:cNvSpPr/>
                <p:nvPr/>
              </p:nvSpPr>
              <p:spPr>
                <a:xfrm>
                  <a:off x="7694308" y="231973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1"/>
                      </a:moveTo>
                      <a:cubicBezTo>
                        <a:pt x="75" y="118"/>
                        <a:pt x="165" y="227"/>
                        <a:pt x="264" y="335"/>
                      </a:cubicBezTo>
                      <a:lnTo>
                        <a:pt x="2662" y="335"/>
                      </a:lnTo>
                      <a:cubicBezTo>
                        <a:pt x="2761" y="227"/>
                        <a:pt x="2846" y="118"/>
                        <a:pt x="29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44"/>
                <p:cNvSpPr/>
                <p:nvPr/>
              </p:nvSpPr>
              <p:spPr>
                <a:xfrm>
                  <a:off x="7682425" y="2485521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3627" y="335"/>
                      </a:lnTo>
                      <a:cubicBezTo>
                        <a:pt x="3632" y="283"/>
                        <a:pt x="3632" y="226"/>
                        <a:pt x="3632" y="170"/>
                      </a:cubicBezTo>
                      <a:cubicBezTo>
                        <a:pt x="3632" y="114"/>
                        <a:pt x="3632" y="57"/>
                        <a:pt x="362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44"/>
                <p:cNvSpPr/>
                <p:nvPr/>
              </p:nvSpPr>
              <p:spPr>
                <a:xfrm>
                  <a:off x="7694308" y="2441019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1"/>
                      </a:moveTo>
                      <a:cubicBezTo>
                        <a:pt x="165" y="109"/>
                        <a:pt x="75" y="222"/>
                        <a:pt x="0" y="335"/>
                      </a:cubicBezTo>
                      <a:lnTo>
                        <a:pt x="2926" y="335"/>
                      </a:lnTo>
                      <a:cubicBezTo>
                        <a:pt x="2846" y="222"/>
                        <a:pt x="2761" y="109"/>
                        <a:pt x="26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0" name="Google Shape;1460;p44"/>
                <p:cNvSpPr/>
                <p:nvPr/>
              </p:nvSpPr>
              <p:spPr>
                <a:xfrm>
                  <a:off x="7694308" y="2530022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0"/>
                      </a:moveTo>
                      <a:cubicBezTo>
                        <a:pt x="75" y="118"/>
                        <a:pt x="165" y="231"/>
                        <a:pt x="264" y="334"/>
                      </a:cubicBezTo>
                      <a:lnTo>
                        <a:pt x="2658" y="334"/>
                      </a:lnTo>
                      <a:cubicBezTo>
                        <a:pt x="2761" y="231"/>
                        <a:pt x="2846" y="118"/>
                        <a:pt x="29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61" name="Google Shape;1461;p44"/>
              <p:cNvGrpSpPr/>
              <p:nvPr/>
            </p:nvGrpSpPr>
            <p:grpSpPr>
              <a:xfrm>
                <a:off x="7682425" y="2230764"/>
                <a:ext cx="110379" cy="310535"/>
                <a:chOff x="7682425" y="2230764"/>
                <a:chExt cx="110379" cy="310535"/>
              </a:xfrm>
            </p:grpSpPr>
            <p:sp>
              <p:nvSpPr>
                <p:cNvPr id="1462" name="Google Shape;1462;p44"/>
                <p:cNvSpPr/>
                <p:nvPr/>
              </p:nvSpPr>
              <p:spPr>
                <a:xfrm>
                  <a:off x="7682425" y="2275266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1816" y="334"/>
                      </a:lnTo>
                      <a:lnTo>
                        <a:pt x="18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3" name="Google Shape;1463;p44"/>
                <p:cNvSpPr/>
                <p:nvPr/>
              </p:nvSpPr>
              <p:spPr>
                <a:xfrm>
                  <a:off x="7743522" y="223076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464" y="334"/>
                      </a:lnTo>
                      <a:cubicBezTo>
                        <a:pt x="1384" y="217"/>
                        <a:pt x="1299" y="109"/>
                        <a:pt x="12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4" name="Google Shape;1464;p44"/>
                <p:cNvSpPr/>
                <p:nvPr/>
              </p:nvSpPr>
              <p:spPr>
                <a:xfrm>
                  <a:off x="7743522" y="231973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200" y="335"/>
                      </a:lnTo>
                      <a:cubicBezTo>
                        <a:pt x="1299" y="227"/>
                        <a:pt x="1384" y="118"/>
                        <a:pt x="14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5" name="Google Shape;1465;p44"/>
                <p:cNvSpPr/>
                <p:nvPr/>
              </p:nvSpPr>
              <p:spPr>
                <a:xfrm>
                  <a:off x="7682425" y="2485521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1816" y="335"/>
                      </a:lnTo>
                      <a:lnTo>
                        <a:pt x="181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6" name="Google Shape;1466;p44"/>
                <p:cNvSpPr/>
                <p:nvPr/>
              </p:nvSpPr>
              <p:spPr>
                <a:xfrm>
                  <a:off x="7743522" y="2441019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464" y="335"/>
                      </a:lnTo>
                      <a:cubicBezTo>
                        <a:pt x="1384" y="222"/>
                        <a:pt x="1299" y="109"/>
                        <a:pt x="11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7" name="Google Shape;1467;p44"/>
                <p:cNvSpPr/>
                <p:nvPr/>
              </p:nvSpPr>
              <p:spPr>
                <a:xfrm>
                  <a:off x="7743522" y="2530022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196" y="334"/>
                      </a:lnTo>
                      <a:cubicBezTo>
                        <a:pt x="1299" y="231"/>
                        <a:pt x="1384" y="118"/>
                        <a:pt x="14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68" name="Google Shape;1468;p44"/>
              <p:cNvGrpSpPr/>
              <p:nvPr/>
            </p:nvGrpSpPr>
            <p:grpSpPr>
              <a:xfrm>
                <a:off x="7650277" y="2113754"/>
                <a:ext cx="186558" cy="544557"/>
                <a:chOff x="7650277" y="2113754"/>
                <a:chExt cx="186558" cy="544557"/>
              </a:xfrm>
            </p:grpSpPr>
            <p:sp>
              <p:nvSpPr>
                <p:cNvPr id="1469" name="Google Shape;1469;p44"/>
                <p:cNvSpPr/>
                <p:nvPr/>
              </p:nvSpPr>
              <p:spPr>
                <a:xfrm>
                  <a:off x="7673235" y="2113754"/>
                  <a:ext cx="163600" cy="272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91" extrusionOk="0">
                      <a:moveTo>
                        <a:pt x="607" y="0"/>
                      </a:moveTo>
                      <a:lnTo>
                        <a:pt x="1" y="739"/>
                      </a:lnTo>
                      <a:lnTo>
                        <a:pt x="1336" y="1839"/>
                      </a:lnTo>
                      <a:lnTo>
                        <a:pt x="2089" y="2460"/>
                      </a:lnTo>
                      <a:lnTo>
                        <a:pt x="3016" y="3222"/>
                      </a:lnTo>
                      <a:cubicBezTo>
                        <a:pt x="3114" y="3302"/>
                        <a:pt x="3204" y="3387"/>
                        <a:pt x="3288" y="3476"/>
                      </a:cubicBezTo>
                      <a:cubicBezTo>
                        <a:pt x="3387" y="3585"/>
                        <a:pt x="3472" y="3693"/>
                        <a:pt x="3552" y="3810"/>
                      </a:cubicBezTo>
                      <a:cubicBezTo>
                        <a:pt x="3749" y="4116"/>
                        <a:pt x="3867" y="4450"/>
                        <a:pt x="3900" y="4798"/>
                      </a:cubicBezTo>
                      <a:cubicBezTo>
                        <a:pt x="3905" y="4855"/>
                        <a:pt x="3905" y="4911"/>
                        <a:pt x="3905" y="4963"/>
                      </a:cubicBezTo>
                      <a:cubicBezTo>
                        <a:pt x="3905" y="5019"/>
                        <a:pt x="3905" y="5076"/>
                        <a:pt x="3900" y="5132"/>
                      </a:cubicBezTo>
                      <a:cubicBezTo>
                        <a:pt x="3867" y="5480"/>
                        <a:pt x="3749" y="5814"/>
                        <a:pt x="3552" y="6120"/>
                      </a:cubicBezTo>
                      <a:cubicBezTo>
                        <a:pt x="3472" y="6237"/>
                        <a:pt x="3387" y="6346"/>
                        <a:pt x="3288" y="6454"/>
                      </a:cubicBezTo>
                      <a:cubicBezTo>
                        <a:pt x="3204" y="6543"/>
                        <a:pt x="3114" y="6628"/>
                        <a:pt x="3016" y="6708"/>
                      </a:cubicBezTo>
                      <a:lnTo>
                        <a:pt x="2089" y="7470"/>
                      </a:lnTo>
                      <a:lnTo>
                        <a:pt x="2837" y="8091"/>
                      </a:lnTo>
                      <a:lnTo>
                        <a:pt x="3260" y="7743"/>
                      </a:lnTo>
                      <a:lnTo>
                        <a:pt x="3622" y="7442"/>
                      </a:lnTo>
                      <a:cubicBezTo>
                        <a:pt x="4417" y="6788"/>
                        <a:pt x="4859" y="5908"/>
                        <a:pt x="4859" y="4963"/>
                      </a:cubicBezTo>
                      <a:cubicBezTo>
                        <a:pt x="4859" y="4022"/>
                        <a:pt x="4417" y="3142"/>
                        <a:pt x="3622" y="2489"/>
                      </a:cubicBezTo>
                      <a:lnTo>
                        <a:pt x="2837" y="1839"/>
                      </a:lnTo>
                      <a:lnTo>
                        <a:pt x="2089" y="1223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0" name="Google Shape;1470;p44"/>
                <p:cNvSpPr/>
                <p:nvPr/>
              </p:nvSpPr>
              <p:spPr>
                <a:xfrm>
                  <a:off x="7650277" y="2386082"/>
                  <a:ext cx="163600" cy="272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87" extrusionOk="0">
                      <a:moveTo>
                        <a:pt x="2018" y="1"/>
                      </a:moveTo>
                      <a:lnTo>
                        <a:pt x="1600" y="344"/>
                      </a:lnTo>
                      <a:lnTo>
                        <a:pt x="1238" y="645"/>
                      </a:lnTo>
                      <a:cubicBezTo>
                        <a:pt x="438" y="1299"/>
                        <a:pt x="1" y="2183"/>
                        <a:pt x="1" y="3124"/>
                      </a:cubicBezTo>
                      <a:cubicBezTo>
                        <a:pt x="1" y="4065"/>
                        <a:pt x="438" y="4944"/>
                        <a:pt x="1238" y="5603"/>
                      </a:cubicBezTo>
                      <a:lnTo>
                        <a:pt x="2018" y="6247"/>
                      </a:lnTo>
                      <a:lnTo>
                        <a:pt x="2771" y="6863"/>
                      </a:lnTo>
                      <a:lnTo>
                        <a:pt x="4253" y="8086"/>
                      </a:lnTo>
                      <a:lnTo>
                        <a:pt x="4859" y="7353"/>
                      </a:lnTo>
                      <a:lnTo>
                        <a:pt x="3519" y="6247"/>
                      </a:lnTo>
                      <a:lnTo>
                        <a:pt x="2771" y="5631"/>
                      </a:lnTo>
                      <a:lnTo>
                        <a:pt x="1840" y="4864"/>
                      </a:lnTo>
                      <a:cubicBezTo>
                        <a:pt x="1746" y="4784"/>
                        <a:pt x="1656" y="4700"/>
                        <a:pt x="1572" y="4610"/>
                      </a:cubicBezTo>
                      <a:cubicBezTo>
                        <a:pt x="1473" y="4507"/>
                        <a:pt x="1383" y="4394"/>
                        <a:pt x="1308" y="4276"/>
                      </a:cubicBezTo>
                      <a:cubicBezTo>
                        <a:pt x="1106" y="3975"/>
                        <a:pt x="988" y="3637"/>
                        <a:pt x="960" y="3289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68"/>
                        <a:pt x="955" y="3011"/>
                        <a:pt x="960" y="2955"/>
                      </a:cubicBezTo>
                      <a:cubicBezTo>
                        <a:pt x="988" y="2607"/>
                        <a:pt x="1106" y="2273"/>
                        <a:pt x="1308" y="1967"/>
                      </a:cubicBezTo>
                      <a:cubicBezTo>
                        <a:pt x="1383" y="1854"/>
                        <a:pt x="1473" y="1741"/>
                        <a:pt x="1572" y="1633"/>
                      </a:cubicBezTo>
                      <a:cubicBezTo>
                        <a:pt x="1656" y="1548"/>
                        <a:pt x="1746" y="1464"/>
                        <a:pt x="1840" y="1384"/>
                      </a:cubicBezTo>
                      <a:lnTo>
                        <a:pt x="2771" y="617"/>
                      </a:lnTo>
                      <a:lnTo>
                        <a:pt x="201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71" name="Google Shape;1471;p44"/>
              <p:cNvGrpSpPr/>
              <p:nvPr/>
            </p:nvGrpSpPr>
            <p:grpSpPr>
              <a:xfrm>
                <a:off x="7554003" y="2175659"/>
                <a:ext cx="371330" cy="513115"/>
                <a:chOff x="7554003" y="2175659"/>
                <a:chExt cx="371330" cy="513115"/>
              </a:xfrm>
            </p:grpSpPr>
            <p:sp>
              <p:nvSpPr>
                <p:cNvPr id="1472" name="Google Shape;1472;p44"/>
                <p:cNvSpPr/>
                <p:nvPr/>
              </p:nvSpPr>
              <p:spPr>
                <a:xfrm>
                  <a:off x="7911228" y="2340604"/>
                  <a:ext cx="14105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" h="398" extrusionOk="0">
                      <a:moveTo>
                        <a:pt x="214" y="0"/>
                      </a:moveTo>
                      <a:cubicBezTo>
                        <a:pt x="206" y="0"/>
                        <a:pt x="197" y="1"/>
                        <a:pt x="188" y="2"/>
                      </a:cubicBezTo>
                      <a:cubicBezTo>
                        <a:pt x="80" y="11"/>
                        <a:pt x="0" y="110"/>
                        <a:pt x="14" y="218"/>
                      </a:cubicBezTo>
                      <a:cubicBezTo>
                        <a:pt x="23" y="320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39" y="387"/>
                        <a:pt x="419" y="289"/>
                        <a:pt x="409" y="176"/>
                      </a:cubicBezTo>
                      <a:cubicBezTo>
                        <a:pt x="396" y="76"/>
                        <a:pt x="315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3" name="Google Shape;1473;p44"/>
                <p:cNvSpPr/>
                <p:nvPr/>
              </p:nvSpPr>
              <p:spPr>
                <a:xfrm>
                  <a:off x="7839494" y="2460644"/>
                  <a:ext cx="14138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398" extrusionOk="0">
                      <a:moveTo>
                        <a:pt x="206" y="0"/>
                      </a:moveTo>
                      <a:cubicBezTo>
                        <a:pt x="200" y="0"/>
                        <a:pt x="194" y="1"/>
                        <a:pt x="189" y="1"/>
                      </a:cubicBezTo>
                      <a:cubicBezTo>
                        <a:pt x="80" y="15"/>
                        <a:pt x="0" y="109"/>
                        <a:pt x="10" y="222"/>
                      </a:cubicBezTo>
                      <a:cubicBezTo>
                        <a:pt x="23" y="322"/>
                        <a:pt x="108" y="398"/>
                        <a:pt x="206" y="398"/>
                      </a:cubicBezTo>
                      <a:cubicBezTo>
                        <a:pt x="214" y="398"/>
                        <a:pt x="223" y="397"/>
                        <a:pt x="231" y="396"/>
                      </a:cubicBezTo>
                      <a:cubicBezTo>
                        <a:pt x="339" y="387"/>
                        <a:pt x="419" y="288"/>
                        <a:pt x="410" y="180"/>
                      </a:cubicBezTo>
                      <a:cubicBezTo>
                        <a:pt x="396" y="78"/>
                        <a:pt x="307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4" name="Google Shape;1474;p44"/>
                <p:cNvSpPr/>
                <p:nvPr/>
              </p:nvSpPr>
              <p:spPr>
                <a:xfrm>
                  <a:off x="7579654" y="2508916"/>
                  <a:ext cx="14273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398" extrusionOk="0">
                      <a:moveTo>
                        <a:pt x="218" y="0"/>
                      </a:moveTo>
                      <a:cubicBezTo>
                        <a:pt x="210" y="0"/>
                        <a:pt x="202" y="1"/>
                        <a:pt x="194" y="2"/>
                      </a:cubicBezTo>
                      <a:cubicBezTo>
                        <a:pt x="81" y="11"/>
                        <a:pt x="1" y="110"/>
                        <a:pt x="15" y="218"/>
                      </a:cubicBezTo>
                      <a:cubicBezTo>
                        <a:pt x="24" y="325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44" y="387"/>
                        <a:pt x="424" y="289"/>
                        <a:pt x="410" y="181"/>
                      </a:cubicBezTo>
                      <a:cubicBezTo>
                        <a:pt x="401" y="76"/>
                        <a:pt x="316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5" name="Google Shape;1475;p44"/>
                <p:cNvSpPr/>
                <p:nvPr/>
              </p:nvSpPr>
              <p:spPr>
                <a:xfrm>
                  <a:off x="7636038" y="2179530"/>
                  <a:ext cx="15081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00" extrusionOk="0">
                      <a:moveTo>
                        <a:pt x="223" y="1"/>
                      </a:moveTo>
                      <a:cubicBezTo>
                        <a:pt x="175" y="1"/>
                        <a:pt x="127" y="17"/>
                        <a:pt x="90" y="50"/>
                      </a:cubicBezTo>
                      <a:cubicBezTo>
                        <a:pt x="10" y="125"/>
                        <a:pt x="0" y="252"/>
                        <a:pt x="75" y="332"/>
                      </a:cubicBezTo>
                      <a:cubicBezTo>
                        <a:pt x="115" y="377"/>
                        <a:pt x="170" y="400"/>
                        <a:pt x="224" y="400"/>
                      </a:cubicBezTo>
                      <a:cubicBezTo>
                        <a:pt x="272" y="400"/>
                        <a:pt x="320" y="382"/>
                        <a:pt x="358" y="346"/>
                      </a:cubicBezTo>
                      <a:cubicBezTo>
                        <a:pt x="438" y="271"/>
                        <a:pt x="447" y="144"/>
                        <a:pt x="372" y="64"/>
                      </a:cubicBezTo>
                      <a:cubicBezTo>
                        <a:pt x="332" y="22"/>
                        <a:pt x="277" y="1"/>
                        <a:pt x="2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44"/>
                <p:cNvSpPr/>
                <p:nvPr/>
              </p:nvSpPr>
              <p:spPr>
                <a:xfrm>
                  <a:off x="7642838" y="2642118"/>
                  <a:ext cx="14912" cy="1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399" extrusionOk="0">
                      <a:moveTo>
                        <a:pt x="216" y="1"/>
                      </a:moveTo>
                      <a:cubicBezTo>
                        <a:pt x="169" y="1"/>
                        <a:pt x="122" y="18"/>
                        <a:pt x="85" y="52"/>
                      </a:cubicBezTo>
                      <a:cubicBezTo>
                        <a:pt x="5" y="128"/>
                        <a:pt x="0" y="255"/>
                        <a:pt x="76" y="335"/>
                      </a:cubicBezTo>
                      <a:cubicBezTo>
                        <a:pt x="116" y="377"/>
                        <a:pt x="169" y="398"/>
                        <a:pt x="223" y="398"/>
                      </a:cubicBezTo>
                      <a:cubicBezTo>
                        <a:pt x="270" y="398"/>
                        <a:pt x="318" y="382"/>
                        <a:pt x="358" y="349"/>
                      </a:cubicBezTo>
                      <a:cubicBezTo>
                        <a:pt x="438" y="273"/>
                        <a:pt x="443" y="146"/>
                        <a:pt x="367" y="66"/>
                      </a:cubicBezTo>
                      <a:cubicBezTo>
                        <a:pt x="327" y="23"/>
                        <a:pt x="271" y="1"/>
                        <a:pt x="21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44"/>
                <p:cNvSpPr/>
                <p:nvPr/>
              </p:nvSpPr>
              <p:spPr>
                <a:xfrm>
                  <a:off x="7754631" y="2675309"/>
                  <a:ext cx="14912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400" extrusionOk="0">
                      <a:moveTo>
                        <a:pt x="221" y="0"/>
                      </a:moveTo>
                      <a:cubicBezTo>
                        <a:pt x="172" y="0"/>
                        <a:pt x="123" y="18"/>
                        <a:pt x="85" y="54"/>
                      </a:cubicBezTo>
                      <a:cubicBezTo>
                        <a:pt x="5" y="129"/>
                        <a:pt x="0" y="256"/>
                        <a:pt x="76" y="336"/>
                      </a:cubicBezTo>
                      <a:cubicBezTo>
                        <a:pt x="115" y="378"/>
                        <a:pt x="168" y="399"/>
                        <a:pt x="222" y="399"/>
                      </a:cubicBezTo>
                      <a:cubicBezTo>
                        <a:pt x="271" y="399"/>
                        <a:pt x="320" y="382"/>
                        <a:pt x="358" y="346"/>
                      </a:cubicBezTo>
                      <a:cubicBezTo>
                        <a:pt x="438" y="270"/>
                        <a:pt x="442" y="143"/>
                        <a:pt x="367" y="64"/>
                      </a:cubicBezTo>
                      <a:cubicBezTo>
                        <a:pt x="328" y="22"/>
                        <a:pt x="274" y="0"/>
                        <a:pt x="22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44"/>
                <p:cNvSpPr/>
                <p:nvPr/>
              </p:nvSpPr>
              <p:spPr>
                <a:xfrm>
                  <a:off x="7554003" y="2265874"/>
                  <a:ext cx="7170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200" extrusionOk="0">
                      <a:moveTo>
                        <a:pt x="106" y="0"/>
                      </a:moveTo>
                      <a:cubicBezTo>
                        <a:pt x="56" y="0"/>
                        <a:pt x="14" y="35"/>
                        <a:pt x="5" y="82"/>
                      </a:cubicBezTo>
                      <a:cubicBezTo>
                        <a:pt x="1" y="138"/>
                        <a:pt x="38" y="190"/>
                        <a:pt x="90" y="199"/>
                      </a:cubicBezTo>
                      <a:cubicBezTo>
                        <a:pt x="93" y="199"/>
                        <a:pt x="96" y="200"/>
                        <a:pt x="100" y="200"/>
                      </a:cubicBezTo>
                      <a:cubicBezTo>
                        <a:pt x="152" y="200"/>
                        <a:pt x="199" y="163"/>
                        <a:pt x="203" y="114"/>
                      </a:cubicBezTo>
                      <a:cubicBezTo>
                        <a:pt x="212" y="58"/>
                        <a:pt x="175" y="6"/>
                        <a:pt x="123" y="2"/>
                      </a:cubicBezTo>
                      <a:cubicBezTo>
                        <a:pt x="117" y="1"/>
                        <a:pt x="111" y="0"/>
                        <a:pt x="1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44"/>
                <p:cNvSpPr/>
                <p:nvPr/>
              </p:nvSpPr>
              <p:spPr>
                <a:xfrm>
                  <a:off x="7618601" y="2452397"/>
                  <a:ext cx="7338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200" extrusionOk="0">
                      <a:moveTo>
                        <a:pt x="107" y="0"/>
                      </a:moveTo>
                      <a:cubicBezTo>
                        <a:pt x="61" y="0"/>
                        <a:pt x="19" y="35"/>
                        <a:pt x="10" y="82"/>
                      </a:cubicBezTo>
                      <a:cubicBezTo>
                        <a:pt x="1" y="138"/>
                        <a:pt x="38" y="190"/>
                        <a:pt x="95" y="199"/>
                      </a:cubicBezTo>
                      <a:cubicBezTo>
                        <a:pt x="98" y="199"/>
                        <a:pt x="101" y="200"/>
                        <a:pt x="104" y="200"/>
                      </a:cubicBezTo>
                      <a:cubicBezTo>
                        <a:pt x="152" y="200"/>
                        <a:pt x="199" y="163"/>
                        <a:pt x="208" y="114"/>
                      </a:cubicBezTo>
                      <a:cubicBezTo>
                        <a:pt x="217" y="58"/>
                        <a:pt x="180" y="6"/>
                        <a:pt x="123" y="2"/>
                      </a:cubicBezTo>
                      <a:cubicBezTo>
                        <a:pt x="118" y="1"/>
                        <a:pt x="112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44"/>
                <p:cNvSpPr/>
                <p:nvPr/>
              </p:nvSpPr>
              <p:spPr>
                <a:xfrm>
                  <a:off x="7833165" y="2595832"/>
                  <a:ext cx="7136" cy="6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201" extrusionOk="0">
                      <a:moveTo>
                        <a:pt x="105" y="1"/>
                      </a:moveTo>
                      <a:cubicBezTo>
                        <a:pt x="57" y="1"/>
                        <a:pt x="18" y="36"/>
                        <a:pt x="10" y="87"/>
                      </a:cubicBezTo>
                      <a:cubicBezTo>
                        <a:pt x="0" y="139"/>
                        <a:pt x="38" y="190"/>
                        <a:pt x="94" y="200"/>
                      </a:cubicBezTo>
                      <a:cubicBezTo>
                        <a:pt x="98" y="200"/>
                        <a:pt x="101" y="200"/>
                        <a:pt x="104" y="200"/>
                      </a:cubicBezTo>
                      <a:cubicBezTo>
                        <a:pt x="152" y="200"/>
                        <a:pt x="198" y="168"/>
                        <a:pt x="207" y="115"/>
                      </a:cubicBezTo>
                      <a:cubicBezTo>
                        <a:pt x="212" y="59"/>
                        <a:pt x="179" y="12"/>
                        <a:pt x="123" y="2"/>
                      </a:cubicBezTo>
                      <a:cubicBezTo>
                        <a:pt x="117" y="1"/>
                        <a:pt x="111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44"/>
                <p:cNvSpPr/>
                <p:nvPr/>
              </p:nvSpPr>
              <p:spPr>
                <a:xfrm>
                  <a:off x="7868140" y="2269240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3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3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44"/>
                <p:cNvSpPr/>
                <p:nvPr/>
              </p:nvSpPr>
              <p:spPr>
                <a:xfrm>
                  <a:off x="7869722" y="2388001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2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2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44"/>
                <p:cNvSpPr/>
                <p:nvPr/>
              </p:nvSpPr>
              <p:spPr>
                <a:xfrm>
                  <a:off x="7646945" y="2571494"/>
                  <a:ext cx="6699" cy="6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9" extrusionOk="0">
                      <a:moveTo>
                        <a:pt x="100" y="1"/>
                      </a:moveTo>
                      <a:cubicBezTo>
                        <a:pt x="43" y="1"/>
                        <a:pt x="1" y="43"/>
                        <a:pt x="1" y="100"/>
                      </a:cubicBezTo>
                      <a:cubicBezTo>
                        <a:pt x="1" y="156"/>
                        <a:pt x="43" y="198"/>
                        <a:pt x="100" y="198"/>
                      </a:cubicBezTo>
                      <a:cubicBezTo>
                        <a:pt x="156" y="198"/>
                        <a:pt x="198" y="156"/>
                        <a:pt x="198" y="100"/>
                      </a:cubicBezTo>
                      <a:cubicBezTo>
                        <a:pt x="198" y="43"/>
                        <a:pt x="156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44"/>
                <p:cNvSpPr/>
                <p:nvPr/>
              </p:nvSpPr>
              <p:spPr>
                <a:xfrm>
                  <a:off x="7590728" y="2368207"/>
                  <a:ext cx="21106" cy="21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626" extrusionOk="0">
                      <a:moveTo>
                        <a:pt x="316" y="0"/>
                      </a:moveTo>
                      <a:cubicBezTo>
                        <a:pt x="142" y="0"/>
                        <a:pt x="1" y="141"/>
                        <a:pt x="1" y="315"/>
                      </a:cubicBezTo>
                      <a:cubicBezTo>
                        <a:pt x="1" y="485"/>
                        <a:pt x="142" y="626"/>
                        <a:pt x="316" y="626"/>
                      </a:cubicBezTo>
                      <a:cubicBezTo>
                        <a:pt x="485" y="626"/>
                        <a:pt x="627" y="485"/>
                        <a:pt x="627" y="315"/>
                      </a:cubicBezTo>
                      <a:cubicBezTo>
                        <a:pt x="627" y="141"/>
                        <a:pt x="485" y="0"/>
                        <a:pt x="3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44"/>
                <p:cNvSpPr/>
                <p:nvPr/>
              </p:nvSpPr>
              <p:spPr>
                <a:xfrm>
                  <a:off x="7873055" y="253412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1"/>
                      </a:moveTo>
                      <a:cubicBezTo>
                        <a:pt x="142" y="1"/>
                        <a:pt x="1" y="142"/>
                        <a:pt x="1" y="316"/>
                      </a:cubicBezTo>
                      <a:cubicBezTo>
                        <a:pt x="1" y="485"/>
                        <a:pt x="142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44"/>
                <p:cNvSpPr/>
                <p:nvPr/>
              </p:nvSpPr>
              <p:spPr>
                <a:xfrm>
                  <a:off x="7857705" y="217565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0"/>
                      </a:moveTo>
                      <a:cubicBezTo>
                        <a:pt x="137" y="0"/>
                        <a:pt x="0" y="142"/>
                        <a:pt x="0" y="316"/>
                      </a:cubicBezTo>
                      <a:cubicBezTo>
                        <a:pt x="0" y="485"/>
                        <a:pt x="137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A52902-4EF3-136F-B0E5-BE1645AB2CEF}"/>
              </a:ext>
            </a:extLst>
          </p:cNvPr>
          <p:cNvSpPr/>
          <p:nvPr/>
        </p:nvSpPr>
        <p:spPr>
          <a:xfrm>
            <a:off x="3405815" y="534656"/>
            <a:ext cx="2273042" cy="6248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KẾT LUẬN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86D10FB-0BCB-9A32-6EFA-E2741B055F1C}"/>
              </a:ext>
            </a:extLst>
          </p:cNvPr>
          <p:cNvSpPr txBox="1">
            <a:spLocks/>
          </p:cNvSpPr>
          <p:nvPr/>
        </p:nvSpPr>
        <p:spPr bwMode="auto">
          <a:xfrm>
            <a:off x="213096" y="1220070"/>
            <a:ext cx="5287176" cy="36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quá trình di truyền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G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ene có khả năng truy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lại các đặc điểm của bố, mẹ cho con cái,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Đ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ồng thời gene cũng có thể tạo các biến dị, các biến dị này có thể di truyền cho thế hệ sau.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Gene được xem là trung tâm của di truyền học.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8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855D62-A3A9-90CE-ED90-1286BF7C4B4B}"/>
              </a:ext>
            </a:extLst>
          </p:cNvPr>
          <p:cNvSpPr/>
          <p:nvPr/>
        </p:nvSpPr>
        <p:spPr>
          <a:xfrm>
            <a:off x="0" y="269720"/>
            <a:ext cx="9144000" cy="685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Lĩnh vực di truyền học và một số ứng dụng: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C8B0A-C04D-D2D6-2E66-F20762B741EE}"/>
              </a:ext>
            </a:extLst>
          </p:cNvPr>
          <p:cNvSpPr txBox="1"/>
          <p:nvPr/>
        </p:nvSpPr>
        <p:spPr>
          <a:xfrm>
            <a:off x="393700" y="955520"/>
            <a:ext cx="8356600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Khái niệm: là khoa học nghiên cứu về tính di truyền và biến dị ở các sinh vật.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Nhân tố ảnh hưởng: do gene</a:t>
            </a:r>
            <a:r>
              <a:rPr lang="vi-VN" sz="2000"/>
              <a:t> quy định</a:t>
            </a:r>
            <a:r>
              <a:rPr lang="en-US" sz="200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239A12-A2EA-5AB7-3DBA-5D32190F0DAC}"/>
              </a:ext>
            </a:extLst>
          </p:cNvPr>
          <p:cNvGrpSpPr/>
          <p:nvPr/>
        </p:nvGrpSpPr>
        <p:grpSpPr>
          <a:xfrm>
            <a:off x="393700" y="2564893"/>
            <a:ext cx="4271432" cy="2057103"/>
            <a:chOff x="97368" y="3002834"/>
            <a:chExt cx="4271432" cy="2057103"/>
          </a:xfrm>
        </p:grpSpPr>
        <p:pic>
          <p:nvPicPr>
            <p:cNvPr id="7" name="Picture 6" descr="A close-up of a sheep&#10;&#10;Description automatically generated">
              <a:extLst>
                <a:ext uri="{FF2B5EF4-FFF2-40B4-BE49-F238E27FC236}">
                  <a16:creationId xmlns:a16="http://schemas.microsoft.com/office/drawing/2014/main" id="{65194531-DC04-C13F-701B-DB3673646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9161" y="3002834"/>
              <a:ext cx="3079639" cy="20571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3BB655-210D-54B2-28C2-409287C00375}"/>
                </a:ext>
              </a:extLst>
            </p:cNvPr>
            <p:cNvSpPr txBox="1"/>
            <p:nvPr/>
          </p:nvSpPr>
          <p:spPr>
            <a:xfrm>
              <a:off x="97368" y="3714889"/>
              <a:ext cx="1193800" cy="1345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/>
                <a:t>Kĩ thuật nhân bản vô tính để tạo cừu Dolly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7277C-A32C-0F42-A0BC-AE56CDAEF9B7}"/>
              </a:ext>
            </a:extLst>
          </p:cNvPr>
          <p:cNvGrpSpPr/>
          <p:nvPr/>
        </p:nvGrpSpPr>
        <p:grpSpPr>
          <a:xfrm>
            <a:off x="4809281" y="2894461"/>
            <a:ext cx="4074475" cy="2044032"/>
            <a:chOff x="-2982271" y="3015905"/>
            <a:chExt cx="4074475" cy="20440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2419BD-3D5F-7F11-2AB9-EF1D8D1AB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-2982271" y="3015905"/>
              <a:ext cx="3079639" cy="20440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1B273F-F0E9-2D83-D3D8-3569FA6C3C49}"/>
                </a:ext>
              </a:extLst>
            </p:cNvPr>
            <p:cNvSpPr txBox="1"/>
            <p:nvPr/>
          </p:nvSpPr>
          <p:spPr>
            <a:xfrm>
              <a:off x="97368" y="3714889"/>
              <a:ext cx="994836" cy="1345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/>
                <a:t>Dự án giải mã hệ gene người</a:t>
              </a: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843F0C1B-1DFF-F8A2-DE44-224E8C478776}"/>
              </a:ext>
            </a:extLst>
          </p:cNvPr>
          <p:cNvSpPr txBox="1"/>
          <p:nvPr/>
        </p:nvSpPr>
        <p:spPr>
          <a:xfrm>
            <a:off x="2579648" y="397935"/>
            <a:ext cx="398470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KHỞI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9C50EA-245A-4112-C04D-FD89CF2C05BA}"/>
              </a:ext>
            </a:extLst>
          </p:cNvPr>
          <p:cNvGrpSpPr/>
          <p:nvPr/>
        </p:nvGrpSpPr>
        <p:grpSpPr>
          <a:xfrm>
            <a:off x="384579" y="1176422"/>
            <a:ext cx="1992360" cy="1541035"/>
            <a:chOff x="321727" y="1316069"/>
            <a:chExt cx="1992360" cy="15410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3E22D4-AAAB-6EF1-F6DE-4B78549DB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31" r="9031"/>
            <a:stretch/>
          </p:blipFill>
          <p:spPr>
            <a:xfrm>
              <a:off x="321727" y="1316069"/>
              <a:ext cx="1992360" cy="1215783"/>
            </a:xfrm>
            <a:prstGeom prst="ellipse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3F33CF-FBAB-4217-26B0-214A837F67C2}"/>
                </a:ext>
              </a:extLst>
            </p:cNvPr>
            <p:cNvSpPr txBox="1"/>
            <p:nvPr/>
          </p:nvSpPr>
          <p:spPr>
            <a:xfrm>
              <a:off x="359830" y="2549327"/>
              <a:ext cx="1916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Gia đình châu Phi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0827EB-F939-EC63-AF7A-C9DA73800311}"/>
              </a:ext>
            </a:extLst>
          </p:cNvPr>
          <p:cNvGrpSpPr/>
          <p:nvPr/>
        </p:nvGrpSpPr>
        <p:grpSpPr>
          <a:xfrm>
            <a:off x="2543579" y="1176422"/>
            <a:ext cx="1992360" cy="1541034"/>
            <a:chOff x="2480727" y="1316069"/>
            <a:chExt cx="1992360" cy="15410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F3A3A8-5838-87A9-F8E0-EE2FF4427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604" b="2604"/>
            <a:stretch/>
          </p:blipFill>
          <p:spPr>
            <a:xfrm>
              <a:off x="2480727" y="1316069"/>
              <a:ext cx="1992360" cy="1215781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96D1E3-53D2-1A3C-A5D7-883CD9DEA4EB}"/>
                </a:ext>
              </a:extLst>
            </p:cNvPr>
            <p:cNvSpPr txBox="1"/>
            <p:nvPr/>
          </p:nvSpPr>
          <p:spPr>
            <a:xfrm>
              <a:off x="2518830" y="2549326"/>
              <a:ext cx="1916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Gia đình châu Á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875C29-5625-A740-A076-5197380C0798}"/>
              </a:ext>
            </a:extLst>
          </p:cNvPr>
          <p:cNvGrpSpPr/>
          <p:nvPr/>
        </p:nvGrpSpPr>
        <p:grpSpPr>
          <a:xfrm>
            <a:off x="4702579" y="1176424"/>
            <a:ext cx="1992360" cy="1541031"/>
            <a:chOff x="4639727" y="1316071"/>
            <a:chExt cx="1992360" cy="15410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2DB2BB-BB39-8DD8-15D1-CEE117450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921" r="1921"/>
            <a:stretch/>
          </p:blipFill>
          <p:spPr>
            <a:xfrm>
              <a:off x="4639727" y="1316071"/>
              <a:ext cx="1992360" cy="1215781"/>
            </a:xfrm>
            <a:prstGeom prst="ellipse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88DC21-FF32-EE34-7F90-010A7FB89BDC}"/>
                </a:ext>
              </a:extLst>
            </p:cNvPr>
            <p:cNvSpPr txBox="1"/>
            <p:nvPr/>
          </p:nvSpPr>
          <p:spPr>
            <a:xfrm>
              <a:off x="4677830" y="2549325"/>
              <a:ext cx="1916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Gia đình châu Âu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049660-7F7F-7ADE-F41B-0EB1D2B31409}"/>
              </a:ext>
            </a:extLst>
          </p:cNvPr>
          <p:cNvGrpSpPr/>
          <p:nvPr/>
        </p:nvGrpSpPr>
        <p:grpSpPr>
          <a:xfrm>
            <a:off x="6861579" y="1176423"/>
            <a:ext cx="1992360" cy="1608807"/>
            <a:chOff x="6798727" y="1316070"/>
            <a:chExt cx="1992360" cy="160880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EC1075B-F938-D32E-5688-F1A0815E5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198" b="4198"/>
            <a:stretch/>
          </p:blipFill>
          <p:spPr>
            <a:xfrm>
              <a:off x="6798727" y="1316070"/>
              <a:ext cx="1992360" cy="1215781"/>
            </a:xfrm>
            <a:prstGeom prst="ellipse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36F5F6-68EF-88D6-3CE9-CCFAA30BF76A}"/>
                </a:ext>
              </a:extLst>
            </p:cNvPr>
            <p:cNvSpPr txBox="1"/>
            <p:nvPr/>
          </p:nvSpPr>
          <p:spPr>
            <a:xfrm>
              <a:off x="6836830" y="2549325"/>
              <a:ext cx="1916154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/>
                <a:t>Gia đình châu Mỹ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33A249-9305-310D-325A-9EE1E4B23EBA}"/>
              </a:ext>
            </a:extLst>
          </p:cNvPr>
          <p:cNvGrpSpPr/>
          <p:nvPr/>
        </p:nvGrpSpPr>
        <p:grpSpPr>
          <a:xfrm>
            <a:off x="279501" y="2880457"/>
            <a:ext cx="8574438" cy="889173"/>
            <a:chOff x="747982" y="3056294"/>
            <a:chExt cx="8574438" cy="88917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D47D27-FBD4-BFB0-91A0-0C973CB34308}"/>
                </a:ext>
              </a:extLst>
            </p:cNvPr>
            <p:cNvSpPr/>
            <p:nvPr/>
          </p:nvSpPr>
          <p:spPr>
            <a:xfrm>
              <a:off x="973666" y="3056294"/>
              <a:ext cx="8348754" cy="88917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Thông tin di truyền được truyền đạt qua các thế hệ, từ đời này </a:t>
              </a:r>
              <a:endPara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18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qua đời khác, do đó con cái thường có nhiều đặc điểm giống bố, mẹ.</a:t>
              </a: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F7DA1C-7EDD-F371-006A-A3F376135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7982" y="3151521"/>
              <a:ext cx="632777" cy="69871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F29E36-8D16-CFB6-CC72-EC25B4567DBD}"/>
              </a:ext>
            </a:extLst>
          </p:cNvPr>
          <p:cNvGrpSpPr/>
          <p:nvPr/>
        </p:nvGrpSpPr>
        <p:grpSpPr>
          <a:xfrm>
            <a:off x="188795" y="3957569"/>
            <a:ext cx="8665142" cy="889173"/>
            <a:chOff x="657276" y="3056294"/>
            <a:chExt cx="8665142" cy="88917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5D9F3D9-A112-A40F-7CEC-D9F5224B2371}"/>
                </a:ext>
              </a:extLst>
            </p:cNvPr>
            <p:cNvSpPr/>
            <p:nvPr/>
          </p:nvSpPr>
          <p:spPr>
            <a:xfrm>
              <a:off x="973665" y="3056294"/>
              <a:ext cx="8348753" cy="88917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Trong quá trình sinh sản, sự tổ hợp lại vật chất di truyền của bố mẹ, có thể </a:t>
              </a:r>
              <a:endParaRPr lang="en-US" sz="1800">
                <a:solidFill>
                  <a:srgbClr val="000000"/>
                </a:solidFill>
                <a:effectLst/>
                <a:ea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180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tạo ra các biến dị, do đó con cái có những đặc điểm không giống với bố, mẹ.</a:t>
              </a: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2E10A5D-7D9A-6344-9454-68CDC060F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276" y="3151521"/>
              <a:ext cx="632777" cy="698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79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16;p86">
            <a:extLst>
              <a:ext uri="{FF2B5EF4-FFF2-40B4-BE49-F238E27FC236}">
                <a16:creationId xmlns:a16="http://schemas.microsoft.com/office/drawing/2014/main" id="{2A01D5A4-B410-873A-8551-E053328008D9}"/>
              </a:ext>
            </a:extLst>
          </p:cNvPr>
          <p:cNvSpPr txBox="1">
            <a:spLocks/>
          </p:cNvSpPr>
          <p:nvPr/>
        </p:nvSpPr>
        <p:spPr>
          <a:xfrm>
            <a:off x="712787" y="183120"/>
            <a:ext cx="771842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indent="0" algn="ctr">
              <a:buFont typeface="Lexend Medium"/>
              <a:buNone/>
            </a:pPr>
            <a:r>
              <a:rPr lang="vi-VN" sz="2400">
                <a:latin typeface="+mn-lt"/>
              </a:rPr>
              <a:t>Lần đầu tiên giải mã hoàn chỉnh một bộ gene người</a:t>
            </a:r>
          </a:p>
        </p:txBody>
      </p:sp>
      <p:pic>
        <p:nvPicPr>
          <p:cNvPr id="2" name="Lần đầu tiên giải mã hoàn chỉnh một bộ gene người - VNEW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044" y="866689"/>
            <a:ext cx="7181910" cy="4039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8F51F-7430-4C96-7857-371363C0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6A876F-3FBD-4442-9D78-15FEDC6F93D0}" type="slidenum">
              <a:rPr lang="en-US" altLang="en-US">
                <a:solidFill>
                  <a:srgbClr val="898989"/>
                </a:solidFill>
              </a:rPr>
              <a:pPr/>
              <a:t>21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E86155C-183A-5064-FDD2-D5DC2FC0D6EC}"/>
              </a:ext>
            </a:extLst>
          </p:cNvPr>
          <p:cNvGraphicFramePr/>
          <p:nvPr/>
        </p:nvGraphicFramePr>
        <p:xfrm>
          <a:off x="514350" y="539751"/>
          <a:ext cx="8401050" cy="391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>
            <a:extLst>
              <a:ext uri="{FF2B5EF4-FFF2-40B4-BE49-F238E27FC236}">
                <a16:creationId xmlns:a16="http://schemas.microsoft.com/office/drawing/2014/main" id="{97822C59-6266-0A0B-D754-89D81F8A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80" y="147845"/>
            <a:ext cx="7713900" cy="5727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0484" name="Content Placeholder 2">
            <a:extLst>
              <a:ext uri="{FF2B5EF4-FFF2-40B4-BE49-F238E27FC236}">
                <a16:creationId xmlns:a16="http://schemas.microsoft.com/office/drawing/2014/main" id="{59B2D4A1-8240-1F8E-7706-F94162599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628225"/>
            <a:ext cx="8900160" cy="3263504"/>
          </a:xfrm>
        </p:spPr>
        <p:txBody>
          <a:bodyPr/>
          <a:lstStyle/>
          <a:p>
            <a:pPr marL="0" indent="0" algn="just">
              <a:buNone/>
            </a:pPr>
            <a:r>
              <a:rPr lang="pt-PT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pt-PT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Hiện tượng di truyền được hiểu là: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PT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Hiện tượng truyền đạt các tính trạng của bố mẹ, tổ tiên cho các thế hệ con cháu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PT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Là hiện tượng con cái khác với bố mẹ và khác nhau về nhiều chi tiết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PT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Là hiện tượng con cái sinh ra khác với tổ tiên nhưng giống nhau về nhiều chi tiết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PT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Là hiện tượng khác nhau về nhiều tính trạng của các thế hệ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00C13-082B-970B-D4E1-24D93263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AA896E-BC83-4D63-97C1-5250F6A5A256}" type="slidenum">
              <a:rPr lang="en-US" altLang="en-US">
                <a:solidFill>
                  <a:srgbClr val="898989"/>
                </a:solidFill>
              </a:rPr>
              <a:pPr/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12C88A-1E45-F3DA-24DD-0B8A94F6C77A}"/>
              </a:ext>
            </a:extLst>
          </p:cNvPr>
          <p:cNvSpPr/>
          <p:nvPr/>
        </p:nvSpPr>
        <p:spPr>
          <a:xfrm>
            <a:off x="0" y="1181100"/>
            <a:ext cx="495300" cy="388619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207A0A68-6FF7-F10B-1E04-BF6F83025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08" name="Content Placeholder 2">
            <a:extLst>
              <a:ext uri="{FF2B5EF4-FFF2-40B4-BE49-F238E27FC236}">
                <a16:creationId xmlns:a16="http://schemas.microsoft.com/office/drawing/2014/main" id="{F8B7F9E4-020C-4EC3-5BC0-8BE2C3917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152475"/>
            <a:ext cx="8923020" cy="3416400"/>
          </a:xfrm>
        </p:spPr>
        <p:txBody>
          <a:bodyPr/>
          <a:lstStyle/>
          <a:p>
            <a:pPr marL="0" indent="0" algn="just">
              <a:buNone/>
            </a:pPr>
            <a:r>
              <a:rPr lang="pt-PT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Hiện tượng truyền đạt các tính trạng của bố mẹ, tổ tiên cho các thế hệ con cháu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PT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Là hiện tượng con cái khác với bố mẹ và khác nhau về nhiều chi tiết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PT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Là hiện tượng con cái sinh ra khác với tổ tiên nhưng giống nhau về nhiều chi tiết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PT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D. Là hiện tượng khác nhau về nhiều tính trạng của các thế hệ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7AD11-2BB2-3436-D210-2ED5CFCD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1694CD-23B6-4419-B294-D2546EB6FD47}" type="slidenum">
              <a:rPr lang="en-US" altLang="en-US">
                <a:solidFill>
                  <a:srgbClr val="898989"/>
                </a:solidFill>
              </a:rPr>
              <a:pPr/>
              <a:t>23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4415D08-C932-6D5F-C2E4-D5A342FAFF4A}"/>
              </a:ext>
            </a:extLst>
          </p:cNvPr>
          <p:cNvSpPr/>
          <p:nvPr/>
        </p:nvSpPr>
        <p:spPr>
          <a:xfrm>
            <a:off x="144780" y="2118360"/>
            <a:ext cx="449580" cy="453389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>
            <a:extLst>
              <a:ext uri="{FF2B5EF4-FFF2-40B4-BE49-F238E27FC236}">
                <a16:creationId xmlns:a16="http://schemas.microsoft.com/office/drawing/2014/main" id="{2BFC4F5D-A1EF-4032-B6F1-CFB1A0EC2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277385"/>
            <a:ext cx="8892540" cy="572700"/>
          </a:xfrm>
        </p:spPr>
        <p:txBody>
          <a:bodyPr/>
          <a:lstStyle/>
          <a:p>
            <a:pPr eaLnBrk="1" hangingPunct="1"/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532" name="Content Placeholder 2">
            <a:extLst>
              <a:ext uri="{FF2B5EF4-FFF2-40B4-BE49-F238E27FC236}">
                <a16:creationId xmlns:a16="http://schemas.microsoft.com/office/drawing/2014/main" id="{7BA113D5-630F-6EE1-9A84-FC8AF1A88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00" y="1562100"/>
            <a:ext cx="7713900" cy="3416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da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94A22-D6BB-A6A8-B173-DA735DF5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BC45F6-9BDA-4C4E-964A-4FE7BA1B02DC}" type="slidenum">
              <a:rPr lang="en-US" altLang="en-US">
                <a:solidFill>
                  <a:srgbClr val="898989"/>
                </a:solidFill>
              </a:rPr>
              <a:pPr/>
              <a:t>24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B3329FA-FEB0-0575-75B7-65C9FEFF47D5}"/>
              </a:ext>
            </a:extLst>
          </p:cNvPr>
          <p:cNvSpPr/>
          <p:nvPr/>
        </p:nvSpPr>
        <p:spPr>
          <a:xfrm>
            <a:off x="1264176" y="2118360"/>
            <a:ext cx="374123" cy="453389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1">
            <a:extLst>
              <a:ext uri="{FF2B5EF4-FFF2-40B4-BE49-F238E27FC236}">
                <a16:creationId xmlns:a16="http://schemas.microsoft.com/office/drawing/2014/main" id="{37AC1A61-E50E-7CC1-CF75-229489BF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40" y="185945"/>
            <a:ext cx="8648700" cy="572700"/>
          </a:xfrm>
        </p:spPr>
        <p:txBody>
          <a:bodyPr/>
          <a:lstStyle/>
          <a:p>
            <a:pPr eaLnBrk="1" hangingPunct="1"/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556" name="Content Placeholder 2">
            <a:extLst>
              <a:ext uri="{FF2B5EF4-FFF2-40B4-BE49-F238E27FC236}">
                <a16:creationId xmlns:a16="http://schemas.microsoft.com/office/drawing/2014/main" id="{2E8E5E5E-686A-F4A6-0C63-64F9710F1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04" y="758645"/>
            <a:ext cx="7713900" cy="3416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da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67BB9-933D-455F-BDEC-CAE515652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A19A89-4A43-4932-8930-5C26BA29A403}" type="slidenum">
              <a:rPr lang="en-US" altLang="en-US">
                <a:solidFill>
                  <a:srgbClr val="898989"/>
                </a:solidFill>
              </a:rPr>
              <a:pPr/>
              <a:t>25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C854C6D-7173-0105-38E0-10910691FEB1}"/>
              </a:ext>
            </a:extLst>
          </p:cNvPr>
          <p:cNvSpPr/>
          <p:nvPr/>
        </p:nvSpPr>
        <p:spPr>
          <a:xfrm>
            <a:off x="1122236" y="1722120"/>
            <a:ext cx="363664" cy="419100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8DD7E4-5F91-C51D-8C69-8B09F69083E7}"/>
              </a:ext>
            </a:extLst>
          </p:cNvPr>
          <p:cNvSpPr txBox="1">
            <a:spLocks/>
          </p:cNvSpPr>
          <p:nvPr/>
        </p:nvSpPr>
        <p:spPr>
          <a:xfrm>
            <a:off x="105500" y="2585432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alt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Vị trí của gen trong cơ thể sinh vật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42F349-5303-4480-D548-1B921996E5DC}"/>
              </a:ext>
            </a:extLst>
          </p:cNvPr>
          <p:cNvSpPr txBox="1">
            <a:spLocks/>
          </p:cNvSpPr>
          <p:nvPr/>
        </p:nvSpPr>
        <p:spPr>
          <a:xfrm>
            <a:off x="309552" y="3158132"/>
            <a:ext cx="7713900" cy="17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indent="0">
              <a:buFont typeface="Lexend Medium"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A. Ở tế bào chất.</a:t>
            </a:r>
          </a:p>
          <a:p>
            <a:pPr marL="0" indent="0">
              <a:buFont typeface="Lexend Medium"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B. Ở nhân tế bào.</a:t>
            </a:r>
          </a:p>
          <a:p>
            <a:pPr marL="0" indent="0">
              <a:buFont typeface="Lexend Medium"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C. Ở màng sinh chất.</a:t>
            </a:r>
          </a:p>
          <a:p>
            <a:pPr marL="0" indent="0">
              <a:buFont typeface="Lexend Medium"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D. Ở các bào quan.</a:t>
            </a:r>
          </a:p>
          <a:p>
            <a:pPr marL="0" indent="0">
              <a:buFont typeface="Lexend Medium"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5D3814-0D24-A62D-E801-91FDC657DDD0}"/>
              </a:ext>
            </a:extLst>
          </p:cNvPr>
          <p:cNvSpPr/>
          <p:nvPr/>
        </p:nvSpPr>
        <p:spPr>
          <a:xfrm>
            <a:off x="845820" y="3743819"/>
            <a:ext cx="434340" cy="431225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>
            <a:extLst>
              <a:ext uri="{FF2B5EF4-FFF2-40B4-BE49-F238E27FC236}">
                <a16:creationId xmlns:a16="http://schemas.microsoft.com/office/drawing/2014/main" id="{7D580A2C-7B12-4136-988A-755F658B5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Gene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604" name="Content Placeholder 2">
            <a:extLst>
              <a:ext uri="{FF2B5EF4-FFF2-40B4-BE49-F238E27FC236}">
                <a16:creationId xmlns:a16="http://schemas.microsoft.com/office/drawing/2014/main" id="{FDFE2CCE-CB79-2084-9CD8-AD6EF8A68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1282075"/>
            <a:ext cx="8877300" cy="3416400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B. Gene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Gene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D. Gene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3E3A2-5013-CDC0-BF46-D2F2827E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401D4A-6BBF-4147-A759-A40A90C96ABD}" type="slidenum">
              <a:rPr lang="en-US" altLang="en-US">
                <a:solidFill>
                  <a:srgbClr val="898989"/>
                </a:solidFill>
                <a:cs typeface="Arial" panose="020B0604020202020204" pitchFamily="34" charset="0"/>
              </a:rPr>
              <a:pPr/>
              <a:t>26</a:t>
            </a:fld>
            <a:endParaRPr lang="en-US" altLang="en-US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EB537F6-9D0A-9570-3D51-E5EDB0ACFD37}"/>
              </a:ext>
            </a:extLst>
          </p:cNvPr>
          <p:cNvSpPr/>
          <p:nvPr/>
        </p:nvSpPr>
        <p:spPr>
          <a:xfrm>
            <a:off x="550836" y="1417320"/>
            <a:ext cx="477864" cy="358140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>
            <a:extLst>
              <a:ext uri="{FF2B5EF4-FFF2-40B4-BE49-F238E27FC236}">
                <a16:creationId xmlns:a16="http://schemas.microsoft.com/office/drawing/2014/main" id="{61E819D9-C772-FEBD-1CF8-F3EF0BBD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54" y="285751"/>
            <a:ext cx="8772286" cy="994172"/>
          </a:xfrm>
        </p:spPr>
        <p:txBody>
          <a:bodyPr/>
          <a:lstStyle/>
          <a:p>
            <a:pPr eaLnBrk="1" hangingPunct="1"/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628" name="Content Placeholder 2">
            <a:extLst>
              <a:ext uri="{FF2B5EF4-FFF2-40B4-BE49-F238E27FC236}">
                <a16:creationId xmlns:a16="http://schemas.microsoft.com/office/drawing/2014/main" id="{D2138F93-4AE9-3569-D9EB-D31D810FC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54" y="1829037"/>
            <a:ext cx="7886700" cy="171807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Da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A5467-E477-6515-F72E-39530370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F70A43-7905-42C5-8590-AE586889DBE4}" type="slidenum">
              <a:rPr lang="en-US" altLang="en-US">
                <a:solidFill>
                  <a:srgbClr val="898989"/>
                </a:solidFill>
                <a:cs typeface="Arial" panose="020B0604020202020204" pitchFamily="34" charset="0"/>
              </a:rPr>
              <a:pPr/>
              <a:t>27</a:t>
            </a:fld>
            <a:endParaRPr lang="en-US" altLang="en-US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75B75A3-AEB8-C4E5-46BF-EE45F89114CE}"/>
              </a:ext>
            </a:extLst>
          </p:cNvPr>
          <p:cNvSpPr/>
          <p:nvPr/>
        </p:nvSpPr>
        <p:spPr>
          <a:xfrm>
            <a:off x="196454" y="2354580"/>
            <a:ext cx="451246" cy="380999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39DB0-589B-3A76-2877-63BECD196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60" y="94505"/>
            <a:ext cx="8687980" cy="5727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Content Placeholder 2">
            <a:extLst>
              <a:ext uri="{FF2B5EF4-FFF2-40B4-BE49-F238E27FC236}">
                <a16:creationId xmlns:a16="http://schemas.microsoft.com/office/drawing/2014/main" id="{484A3E2B-34FD-95B2-4703-0CE996FBE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60" y="1181101"/>
            <a:ext cx="7713900" cy="3416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Di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Di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124DB-9D68-3481-E734-0EEEB9DC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D7A2BB-8A40-4758-95D4-EE4DF287EA9F}" type="slidenum">
              <a:rPr lang="en-US" altLang="en-US">
                <a:solidFill>
                  <a:srgbClr val="898989"/>
                </a:solidFill>
                <a:cs typeface="Arial" panose="020B0604020202020204" pitchFamily="34" charset="0"/>
              </a:rPr>
              <a:pPr/>
              <a:t>28</a:t>
            </a:fld>
            <a:endParaRPr lang="en-US" altLang="en-US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26F3862-F9FA-CBBC-E18B-2770EE6D480F}"/>
              </a:ext>
            </a:extLst>
          </p:cNvPr>
          <p:cNvSpPr/>
          <p:nvPr/>
        </p:nvSpPr>
        <p:spPr>
          <a:xfrm>
            <a:off x="318860" y="1756316"/>
            <a:ext cx="435520" cy="339183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6B114-CB8C-69DF-0A57-2A857B6FC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40" y="133856"/>
            <a:ext cx="8459380" cy="1595884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676" name="Content Placeholder 2">
            <a:extLst>
              <a:ext uri="{FF2B5EF4-FFF2-40B4-BE49-F238E27FC236}">
                <a16:creationId xmlns:a16="http://schemas.microsoft.com/office/drawing/2014/main" id="{4C8727B2-231C-54DD-123B-8C6732DBD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10093"/>
            <a:ext cx="7886700" cy="228957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33DEC-4904-6320-00B4-E71B1ACFF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1C5ED3-663C-4835-90B4-F2A0C6B14AE3}" type="slidenum">
              <a:rPr lang="en-US" altLang="en-US">
                <a:solidFill>
                  <a:srgbClr val="898989"/>
                </a:solidFill>
                <a:cs typeface="Arial" panose="020B0604020202020204" pitchFamily="34" charset="0"/>
              </a:rPr>
              <a:pPr/>
              <a:t>29</a:t>
            </a:fld>
            <a:endParaRPr lang="en-US" altLang="en-US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35BA5DA-59D7-8025-BC0B-A962A6C31C64}"/>
              </a:ext>
            </a:extLst>
          </p:cNvPr>
          <p:cNvSpPr/>
          <p:nvPr/>
        </p:nvSpPr>
        <p:spPr>
          <a:xfrm>
            <a:off x="628650" y="2644140"/>
            <a:ext cx="422910" cy="441959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37"/>
          <p:cNvSpPr/>
          <p:nvPr/>
        </p:nvSpPr>
        <p:spPr>
          <a:xfrm rot="8099928">
            <a:off x="3688183" y="1299615"/>
            <a:ext cx="10074787" cy="4549808"/>
          </a:xfrm>
          <a:prstGeom prst="doubleWave">
            <a:avLst>
              <a:gd name="adj1" fmla="val 3766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37"/>
          <p:cNvSpPr/>
          <p:nvPr/>
        </p:nvSpPr>
        <p:spPr>
          <a:xfrm rot="5400000" flipH="1">
            <a:off x="3569677" y="4335280"/>
            <a:ext cx="408391" cy="408391"/>
          </a:xfrm>
          <a:custGeom>
            <a:avLst/>
            <a:gdLst/>
            <a:ahLst/>
            <a:cxnLst/>
            <a:rect l="l" t="t" r="r" b="b"/>
            <a:pathLst>
              <a:path w="4606" h="4606" extrusionOk="0">
                <a:moveTo>
                  <a:pt x="3123" y="904"/>
                </a:moveTo>
                <a:cubicBezTo>
                  <a:pt x="3166" y="904"/>
                  <a:pt x="3208" y="904"/>
                  <a:pt x="3250" y="909"/>
                </a:cubicBezTo>
                <a:lnTo>
                  <a:pt x="3660" y="946"/>
                </a:lnTo>
                <a:lnTo>
                  <a:pt x="3697" y="1356"/>
                </a:lnTo>
                <a:cubicBezTo>
                  <a:pt x="3702" y="1398"/>
                  <a:pt x="3702" y="1440"/>
                  <a:pt x="3702" y="1483"/>
                </a:cubicBezTo>
                <a:lnTo>
                  <a:pt x="3415" y="1191"/>
                </a:lnTo>
                <a:lnTo>
                  <a:pt x="3123" y="904"/>
                </a:lnTo>
                <a:close/>
                <a:moveTo>
                  <a:pt x="2982" y="923"/>
                </a:moveTo>
                <a:lnTo>
                  <a:pt x="3330" y="1271"/>
                </a:lnTo>
                <a:lnTo>
                  <a:pt x="3683" y="1624"/>
                </a:lnTo>
                <a:cubicBezTo>
                  <a:pt x="3660" y="1746"/>
                  <a:pt x="3608" y="1854"/>
                  <a:pt x="3528" y="1944"/>
                </a:cubicBezTo>
                <a:lnTo>
                  <a:pt x="3095" y="1511"/>
                </a:lnTo>
                <a:lnTo>
                  <a:pt x="2658" y="1073"/>
                </a:lnTo>
                <a:cubicBezTo>
                  <a:pt x="2752" y="998"/>
                  <a:pt x="2860" y="946"/>
                  <a:pt x="2982" y="923"/>
                </a:cubicBezTo>
                <a:close/>
                <a:moveTo>
                  <a:pt x="2578" y="1153"/>
                </a:moveTo>
                <a:lnTo>
                  <a:pt x="3015" y="1591"/>
                </a:lnTo>
                <a:lnTo>
                  <a:pt x="3448" y="2024"/>
                </a:lnTo>
                <a:cubicBezTo>
                  <a:pt x="3359" y="2103"/>
                  <a:pt x="3250" y="2155"/>
                  <a:pt x="3128" y="2179"/>
                </a:cubicBezTo>
                <a:lnTo>
                  <a:pt x="2775" y="1826"/>
                </a:lnTo>
                <a:lnTo>
                  <a:pt x="2427" y="1478"/>
                </a:lnTo>
                <a:cubicBezTo>
                  <a:pt x="2451" y="1356"/>
                  <a:pt x="2503" y="1247"/>
                  <a:pt x="2578" y="1153"/>
                </a:cubicBezTo>
                <a:close/>
                <a:moveTo>
                  <a:pt x="2408" y="1619"/>
                </a:moveTo>
                <a:lnTo>
                  <a:pt x="2695" y="1911"/>
                </a:lnTo>
                <a:lnTo>
                  <a:pt x="2987" y="2198"/>
                </a:lnTo>
                <a:cubicBezTo>
                  <a:pt x="2945" y="2198"/>
                  <a:pt x="2902" y="2198"/>
                  <a:pt x="2860" y="2193"/>
                </a:cubicBezTo>
                <a:lnTo>
                  <a:pt x="2451" y="2155"/>
                </a:lnTo>
                <a:lnTo>
                  <a:pt x="2413" y="1746"/>
                </a:lnTo>
                <a:cubicBezTo>
                  <a:pt x="2408" y="1704"/>
                  <a:pt x="2408" y="1661"/>
                  <a:pt x="2408" y="1619"/>
                </a:cubicBezTo>
                <a:close/>
                <a:moveTo>
                  <a:pt x="1682" y="2406"/>
                </a:moveTo>
                <a:cubicBezTo>
                  <a:pt x="1703" y="2406"/>
                  <a:pt x="1724" y="2407"/>
                  <a:pt x="1745" y="2409"/>
                </a:cubicBezTo>
                <a:lnTo>
                  <a:pt x="2154" y="2452"/>
                </a:lnTo>
                <a:lnTo>
                  <a:pt x="2192" y="2856"/>
                </a:lnTo>
                <a:cubicBezTo>
                  <a:pt x="2197" y="2898"/>
                  <a:pt x="2202" y="2941"/>
                  <a:pt x="2197" y="2983"/>
                </a:cubicBezTo>
                <a:lnTo>
                  <a:pt x="1910" y="2696"/>
                </a:lnTo>
                <a:lnTo>
                  <a:pt x="1623" y="2409"/>
                </a:lnTo>
                <a:cubicBezTo>
                  <a:pt x="1642" y="2407"/>
                  <a:pt x="1662" y="2406"/>
                  <a:pt x="1682" y="2406"/>
                </a:cubicBezTo>
                <a:close/>
                <a:moveTo>
                  <a:pt x="1477" y="2423"/>
                </a:moveTo>
                <a:lnTo>
                  <a:pt x="1830" y="2776"/>
                </a:lnTo>
                <a:lnTo>
                  <a:pt x="2183" y="3129"/>
                </a:lnTo>
                <a:cubicBezTo>
                  <a:pt x="2154" y="3246"/>
                  <a:pt x="2103" y="3359"/>
                  <a:pt x="2027" y="3449"/>
                </a:cubicBezTo>
                <a:lnTo>
                  <a:pt x="1590" y="3011"/>
                </a:lnTo>
                <a:lnTo>
                  <a:pt x="1157" y="2579"/>
                </a:lnTo>
                <a:cubicBezTo>
                  <a:pt x="1247" y="2503"/>
                  <a:pt x="1355" y="2452"/>
                  <a:pt x="1477" y="2423"/>
                </a:cubicBezTo>
                <a:close/>
                <a:moveTo>
                  <a:pt x="1077" y="2659"/>
                </a:moveTo>
                <a:lnTo>
                  <a:pt x="1510" y="3091"/>
                </a:lnTo>
                <a:lnTo>
                  <a:pt x="1948" y="3529"/>
                </a:lnTo>
                <a:cubicBezTo>
                  <a:pt x="1858" y="3604"/>
                  <a:pt x="1745" y="3656"/>
                  <a:pt x="1628" y="3684"/>
                </a:cubicBezTo>
                <a:lnTo>
                  <a:pt x="1275" y="3331"/>
                </a:lnTo>
                <a:lnTo>
                  <a:pt x="922" y="2978"/>
                </a:lnTo>
                <a:cubicBezTo>
                  <a:pt x="946" y="2856"/>
                  <a:pt x="1002" y="2748"/>
                  <a:pt x="1077" y="2659"/>
                </a:cubicBezTo>
                <a:close/>
                <a:moveTo>
                  <a:pt x="903" y="3124"/>
                </a:moveTo>
                <a:lnTo>
                  <a:pt x="1195" y="3411"/>
                </a:lnTo>
                <a:lnTo>
                  <a:pt x="1482" y="3698"/>
                </a:lnTo>
                <a:cubicBezTo>
                  <a:pt x="1468" y="3700"/>
                  <a:pt x="1454" y="3700"/>
                  <a:pt x="1440" y="3700"/>
                </a:cubicBezTo>
                <a:cubicBezTo>
                  <a:pt x="1411" y="3700"/>
                  <a:pt x="1383" y="3698"/>
                  <a:pt x="1355" y="3698"/>
                </a:cubicBezTo>
                <a:lnTo>
                  <a:pt x="950" y="3656"/>
                </a:lnTo>
                <a:lnTo>
                  <a:pt x="908" y="3251"/>
                </a:lnTo>
                <a:cubicBezTo>
                  <a:pt x="903" y="3204"/>
                  <a:pt x="903" y="3167"/>
                  <a:pt x="903" y="3124"/>
                </a:cubicBezTo>
                <a:close/>
                <a:moveTo>
                  <a:pt x="3890" y="1"/>
                </a:moveTo>
                <a:lnTo>
                  <a:pt x="3570" y="29"/>
                </a:lnTo>
                <a:lnTo>
                  <a:pt x="3627" y="617"/>
                </a:lnTo>
                <a:lnTo>
                  <a:pt x="3283" y="584"/>
                </a:lnTo>
                <a:cubicBezTo>
                  <a:pt x="3242" y="580"/>
                  <a:pt x="3201" y="578"/>
                  <a:pt x="3160" y="578"/>
                </a:cubicBezTo>
                <a:cubicBezTo>
                  <a:pt x="2858" y="578"/>
                  <a:pt x="2589" y="686"/>
                  <a:pt x="2390" y="885"/>
                </a:cubicBezTo>
                <a:cubicBezTo>
                  <a:pt x="2164" y="1111"/>
                  <a:pt x="2056" y="1426"/>
                  <a:pt x="2089" y="1779"/>
                </a:cubicBezTo>
                <a:lnTo>
                  <a:pt x="2103" y="1939"/>
                </a:lnTo>
                <a:lnTo>
                  <a:pt x="2122" y="2122"/>
                </a:lnTo>
                <a:lnTo>
                  <a:pt x="2122" y="2122"/>
                </a:lnTo>
                <a:lnTo>
                  <a:pt x="1938" y="2103"/>
                </a:lnTo>
                <a:lnTo>
                  <a:pt x="1778" y="2089"/>
                </a:lnTo>
                <a:cubicBezTo>
                  <a:pt x="1736" y="2085"/>
                  <a:pt x="1694" y="2083"/>
                  <a:pt x="1653" y="2083"/>
                </a:cubicBezTo>
                <a:cubicBezTo>
                  <a:pt x="1354" y="2083"/>
                  <a:pt x="1083" y="2187"/>
                  <a:pt x="885" y="2386"/>
                </a:cubicBezTo>
                <a:cubicBezTo>
                  <a:pt x="659" y="2611"/>
                  <a:pt x="551" y="2931"/>
                  <a:pt x="588" y="3279"/>
                </a:cubicBezTo>
                <a:lnTo>
                  <a:pt x="621" y="3623"/>
                </a:lnTo>
                <a:lnTo>
                  <a:pt x="33" y="3566"/>
                </a:lnTo>
                <a:lnTo>
                  <a:pt x="0" y="3891"/>
                </a:lnTo>
                <a:lnTo>
                  <a:pt x="649" y="3952"/>
                </a:lnTo>
                <a:lnTo>
                  <a:pt x="715" y="4606"/>
                </a:lnTo>
                <a:lnTo>
                  <a:pt x="1040" y="4573"/>
                </a:lnTo>
                <a:lnTo>
                  <a:pt x="979" y="3985"/>
                </a:lnTo>
                <a:lnTo>
                  <a:pt x="1327" y="4018"/>
                </a:lnTo>
                <a:cubicBezTo>
                  <a:pt x="1369" y="4022"/>
                  <a:pt x="1411" y="4024"/>
                  <a:pt x="1452" y="4024"/>
                </a:cubicBezTo>
                <a:cubicBezTo>
                  <a:pt x="1750" y="4024"/>
                  <a:pt x="2018" y="3920"/>
                  <a:pt x="2220" y="3722"/>
                </a:cubicBezTo>
                <a:cubicBezTo>
                  <a:pt x="2446" y="3491"/>
                  <a:pt x="2550" y="3176"/>
                  <a:pt x="2517" y="2828"/>
                </a:cubicBezTo>
                <a:lnTo>
                  <a:pt x="2503" y="2668"/>
                </a:lnTo>
                <a:lnTo>
                  <a:pt x="2484" y="2484"/>
                </a:lnTo>
                <a:lnTo>
                  <a:pt x="2667" y="2499"/>
                </a:lnTo>
                <a:lnTo>
                  <a:pt x="2827" y="2517"/>
                </a:lnTo>
                <a:cubicBezTo>
                  <a:pt x="2868" y="2521"/>
                  <a:pt x="2909" y="2523"/>
                  <a:pt x="2949" y="2523"/>
                </a:cubicBezTo>
                <a:cubicBezTo>
                  <a:pt x="3249" y="2523"/>
                  <a:pt x="3522" y="2416"/>
                  <a:pt x="3721" y="2216"/>
                </a:cubicBezTo>
                <a:cubicBezTo>
                  <a:pt x="3947" y="1991"/>
                  <a:pt x="4055" y="1671"/>
                  <a:pt x="4022" y="1323"/>
                </a:cubicBezTo>
                <a:lnTo>
                  <a:pt x="3989" y="979"/>
                </a:lnTo>
                <a:lnTo>
                  <a:pt x="4572" y="1036"/>
                </a:lnTo>
                <a:lnTo>
                  <a:pt x="4605" y="711"/>
                </a:lnTo>
                <a:lnTo>
                  <a:pt x="3956" y="650"/>
                </a:lnTo>
                <a:lnTo>
                  <a:pt x="3890" y="1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37"/>
          <p:cNvSpPr/>
          <p:nvPr/>
        </p:nvSpPr>
        <p:spPr>
          <a:xfrm rot="5400000" flipH="1">
            <a:off x="5624161" y="4778960"/>
            <a:ext cx="408391" cy="408391"/>
          </a:xfrm>
          <a:custGeom>
            <a:avLst/>
            <a:gdLst/>
            <a:ahLst/>
            <a:cxnLst/>
            <a:rect l="l" t="t" r="r" b="b"/>
            <a:pathLst>
              <a:path w="4606" h="4606" extrusionOk="0">
                <a:moveTo>
                  <a:pt x="3123" y="903"/>
                </a:moveTo>
                <a:cubicBezTo>
                  <a:pt x="3161" y="903"/>
                  <a:pt x="3203" y="903"/>
                  <a:pt x="3246" y="908"/>
                </a:cubicBezTo>
                <a:lnTo>
                  <a:pt x="3655" y="946"/>
                </a:lnTo>
                <a:lnTo>
                  <a:pt x="3693" y="1355"/>
                </a:lnTo>
                <a:cubicBezTo>
                  <a:pt x="3697" y="1397"/>
                  <a:pt x="3702" y="1440"/>
                  <a:pt x="3697" y="1477"/>
                </a:cubicBezTo>
                <a:lnTo>
                  <a:pt x="3410" y="1190"/>
                </a:lnTo>
                <a:lnTo>
                  <a:pt x="3123" y="903"/>
                </a:lnTo>
                <a:close/>
                <a:moveTo>
                  <a:pt x="2978" y="922"/>
                </a:moveTo>
                <a:lnTo>
                  <a:pt x="3330" y="1270"/>
                </a:lnTo>
                <a:lnTo>
                  <a:pt x="3683" y="1623"/>
                </a:lnTo>
                <a:cubicBezTo>
                  <a:pt x="3655" y="1745"/>
                  <a:pt x="3603" y="1853"/>
                  <a:pt x="3528" y="1943"/>
                </a:cubicBezTo>
                <a:lnTo>
                  <a:pt x="3091" y="1510"/>
                </a:lnTo>
                <a:lnTo>
                  <a:pt x="2658" y="1073"/>
                </a:lnTo>
                <a:cubicBezTo>
                  <a:pt x="2747" y="997"/>
                  <a:pt x="2855" y="946"/>
                  <a:pt x="2978" y="922"/>
                </a:cubicBezTo>
                <a:close/>
                <a:moveTo>
                  <a:pt x="2578" y="1153"/>
                </a:moveTo>
                <a:lnTo>
                  <a:pt x="3011" y="1590"/>
                </a:lnTo>
                <a:lnTo>
                  <a:pt x="3448" y="2023"/>
                </a:lnTo>
                <a:cubicBezTo>
                  <a:pt x="3359" y="2103"/>
                  <a:pt x="3246" y="2154"/>
                  <a:pt x="3123" y="2178"/>
                </a:cubicBezTo>
                <a:lnTo>
                  <a:pt x="2775" y="1825"/>
                </a:lnTo>
                <a:lnTo>
                  <a:pt x="2423" y="1477"/>
                </a:lnTo>
                <a:cubicBezTo>
                  <a:pt x="2446" y="1355"/>
                  <a:pt x="2503" y="1247"/>
                  <a:pt x="2578" y="1153"/>
                </a:cubicBezTo>
                <a:close/>
                <a:moveTo>
                  <a:pt x="2404" y="1618"/>
                </a:moveTo>
                <a:lnTo>
                  <a:pt x="2695" y="1905"/>
                </a:lnTo>
                <a:lnTo>
                  <a:pt x="2982" y="2197"/>
                </a:lnTo>
                <a:cubicBezTo>
                  <a:pt x="2940" y="2197"/>
                  <a:pt x="2898" y="2197"/>
                  <a:pt x="2855" y="2192"/>
                </a:cubicBezTo>
                <a:lnTo>
                  <a:pt x="2451" y="2154"/>
                </a:lnTo>
                <a:lnTo>
                  <a:pt x="2409" y="1745"/>
                </a:lnTo>
                <a:cubicBezTo>
                  <a:pt x="2404" y="1703"/>
                  <a:pt x="2404" y="1661"/>
                  <a:pt x="2404" y="1618"/>
                </a:cubicBezTo>
                <a:close/>
                <a:moveTo>
                  <a:pt x="1682" y="2405"/>
                </a:moveTo>
                <a:cubicBezTo>
                  <a:pt x="1703" y="2405"/>
                  <a:pt x="1724" y="2406"/>
                  <a:pt x="1745" y="2408"/>
                </a:cubicBezTo>
                <a:lnTo>
                  <a:pt x="2150" y="2451"/>
                </a:lnTo>
                <a:lnTo>
                  <a:pt x="2192" y="2855"/>
                </a:lnTo>
                <a:cubicBezTo>
                  <a:pt x="2197" y="2898"/>
                  <a:pt x="2197" y="2940"/>
                  <a:pt x="2197" y="2982"/>
                </a:cubicBezTo>
                <a:lnTo>
                  <a:pt x="1905" y="2695"/>
                </a:lnTo>
                <a:lnTo>
                  <a:pt x="1618" y="2408"/>
                </a:lnTo>
                <a:cubicBezTo>
                  <a:pt x="1639" y="2406"/>
                  <a:pt x="1661" y="2405"/>
                  <a:pt x="1682" y="2405"/>
                </a:cubicBezTo>
                <a:close/>
                <a:moveTo>
                  <a:pt x="1477" y="2423"/>
                </a:moveTo>
                <a:lnTo>
                  <a:pt x="1825" y="2775"/>
                </a:lnTo>
                <a:lnTo>
                  <a:pt x="2178" y="3128"/>
                </a:lnTo>
                <a:cubicBezTo>
                  <a:pt x="2155" y="3246"/>
                  <a:pt x="2103" y="3359"/>
                  <a:pt x="2023" y="3448"/>
                </a:cubicBezTo>
                <a:lnTo>
                  <a:pt x="1590" y="3011"/>
                </a:lnTo>
                <a:lnTo>
                  <a:pt x="1153" y="2578"/>
                </a:lnTo>
                <a:cubicBezTo>
                  <a:pt x="1247" y="2503"/>
                  <a:pt x="1355" y="2446"/>
                  <a:pt x="1477" y="2423"/>
                </a:cubicBezTo>
                <a:close/>
                <a:moveTo>
                  <a:pt x="1073" y="2658"/>
                </a:moveTo>
                <a:lnTo>
                  <a:pt x="1510" y="3091"/>
                </a:lnTo>
                <a:lnTo>
                  <a:pt x="1943" y="3528"/>
                </a:lnTo>
                <a:cubicBezTo>
                  <a:pt x="1853" y="3603"/>
                  <a:pt x="1745" y="3655"/>
                  <a:pt x="1623" y="3683"/>
                </a:cubicBezTo>
                <a:lnTo>
                  <a:pt x="1270" y="3330"/>
                </a:lnTo>
                <a:lnTo>
                  <a:pt x="917" y="2978"/>
                </a:lnTo>
                <a:cubicBezTo>
                  <a:pt x="946" y="2855"/>
                  <a:pt x="997" y="2747"/>
                  <a:pt x="1073" y="2658"/>
                </a:cubicBezTo>
                <a:close/>
                <a:moveTo>
                  <a:pt x="903" y="3123"/>
                </a:moveTo>
                <a:lnTo>
                  <a:pt x="1190" y="3410"/>
                </a:lnTo>
                <a:lnTo>
                  <a:pt x="1477" y="3697"/>
                </a:lnTo>
                <a:cubicBezTo>
                  <a:pt x="1466" y="3699"/>
                  <a:pt x="1455" y="3699"/>
                  <a:pt x="1443" y="3699"/>
                </a:cubicBezTo>
                <a:cubicBezTo>
                  <a:pt x="1415" y="3699"/>
                  <a:pt x="1385" y="3696"/>
                  <a:pt x="1355" y="3693"/>
                </a:cubicBezTo>
                <a:lnTo>
                  <a:pt x="946" y="3655"/>
                </a:lnTo>
                <a:lnTo>
                  <a:pt x="908" y="3250"/>
                </a:lnTo>
                <a:cubicBezTo>
                  <a:pt x="903" y="3203"/>
                  <a:pt x="903" y="3166"/>
                  <a:pt x="903" y="3123"/>
                </a:cubicBezTo>
                <a:close/>
                <a:moveTo>
                  <a:pt x="3890" y="0"/>
                </a:moveTo>
                <a:lnTo>
                  <a:pt x="3566" y="28"/>
                </a:lnTo>
                <a:lnTo>
                  <a:pt x="3622" y="616"/>
                </a:lnTo>
                <a:lnTo>
                  <a:pt x="3279" y="583"/>
                </a:lnTo>
                <a:cubicBezTo>
                  <a:pt x="3237" y="579"/>
                  <a:pt x="3195" y="577"/>
                  <a:pt x="3154" y="577"/>
                </a:cubicBezTo>
                <a:cubicBezTo>
                  <a:pt x="2854" y="577"/>
                  <a:pt x="2583" y="682"/>
                  <a:pt x="2385" y="884"/>
                </a:cubicBezTo>
                <a:cubicBezTo>
                  <a:pt x="2159" y="1110"/>
                  <a:pt x="2051" y="1425"/>
                  <a:pt x="2089" y="1778"/>
                </a:cubicBezTo>
                <a:lnTo>
                  <a:pt x="2103" y="1938"/>
                </a:lnTo>
                <a:lnTo>
                  <a:pt x="2122" y="2122"/>
                </a:lnTo>
                <a:lnTo>
                  <a:pt x="2122" y="2122"/>
                </a:lnTo>
                <a:lnTo>
                  <a:pt x="1933" y="2103"/>
                </a:lnTo>
                <a:lnTo>
                  <a:pt x="1778" y="2089"/>
                </a:lnTo>
                <a:cubicBezTo>
                  <a:pt x="1732" y="2084"/>
                  <a:pt x="1687" y="2081"/>
                  <a:pt x="1642" y="2081"/>
                </a:cubicBezTo>
                <a:cubicBezTo>
                  <a:pt x="1345" y="2081"/>
                  <a:pt x="1081" y="2189"/>
                  <a:pt x="885" y="2385"/>
                </a:cubicBezTo>
                <a:cubicBezTo>
                  <a:pt x="654" y="2611"/>
                  <a:pt x="551" y="2931"/>
                  <a:pt x="583" y="3279"/>
                </a:cubicBezTo>
                <a:lnTo>
                  <a:pt x="616" y="3622"/>
                </a:lnTo>
                <a:lnTo>
                  <a:pt x="28" y="3566"/>
                </a:lnTo>
                <a:lnTo>
                  <a:pt x="0" y="3890"/>
                </a:lnTo>
                <a:lnTo>
                  <a:pt x="649" y="3951"/>
                </a:lnTo>
                <a:lnTo>
                  <a:pt x="710" y="4605"/>
                </a:lnTo>
                <a:lnTo>
                  <a:pt x="1035" y="4572"/>
                </a:lnTo>
                <a:lnTo>
                  <a:pt x="979" y="3984"/>
                </a:lnTo>
                <a:lnTo>
                  <a:pt x="1322" y="4017"/>
                </a:lnTo>
                <a:cubicBezTo>
                  <a:pt x="1364" y="4021"/>
                  <a:pt x="1406" y="4023"/>
                  <a:pt x="1447" y="4023"/>
                </a:cubicBezTo>
                <a:cubicBezTo>
                  <a:pt x="1746" y="4023"/>
                  <a:pt x="2017" y="3919"/>
                  <a:pt x="2216" y="3721"/>
                </a:cubicBezTo>
                <a:cubicBezTo>
                  <a:pt x="2441" y="3490"/>
                  <a:pt x="2550" y="3175"/>
                  <a:pt x="2517" y="2827"/>
                </a:cubicBezTo>
                <a:lnTo>
                  <a:pt x="2498" y="2667"/>
                </a:lnTo>
                <a:lnTo>
                  <a:pt x="2479" y="2479"/>
                </a:lnTo>
                <a:lnTo>
                  <a:pt x="2667" y="2498"/>
                </a:lnTo>
                <a:lnTo>
                  <a:pt x="2827" y="2517"/>
                </a:lnTo>
                <a:cubicBezTo>
                  <a:pt x="2868" y="2521"/>
                  <a:pt x="2909" y="2522"/>
                  <a:pt x="2949" y="2522"/>
                </a:cubicBezTo>
                <a:cubicBezTo>
                  <a:pt x="3248" y="2522"/>
                  <a:pt x="3518" y="2415"/>
                  <a:pt x="3721" y="2216"/>
                </a:cubicBezTo>
                <a:cubicBezTo>
                  <a:pt x="3947" y="1990"/>
                  <a:pt x="4050" y="1670"/>
                  <a:pt x="4017" y="1322"/>
                </a:cubicBezTo>
                <a:lnTo>
                  <a:pt x="3984" y="979"/>
                </a:lnTo>
                <a:lnTo>
                  <a:pt x="3984" y="979"/>
                </a:lnTo>
                <a:lnTo>
                  <a:pt x="4572" y="1035"/>
                </a:lnTo>
                <a:lnTo>
                  <a:pt x="4605" y="710"/>
                </a:lnTo>
                <a:lnTo>
                  <a:pt x="3951" y="649"/>
                </a:lnTo>
                <a:lnTo>
                  <a:pt x="3890" y="0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37"/>
          <p:cNvSpPr/>
          <p:nvPr/>
        </p:nvSpPr>
        <p:spPr>
          <a:xfrm rot="5400000" flipH="1">
            <a:off x="5072538" y="4780498"/>
            <a:ext cx="270783" cy="267680"/>
          </a:xfrm>
          <a:custGeom>
            <a:avLst/>
            <a:gdLst/>
            <a:ahLst/>
            <a:cxnLst/>
            <a:rect l="l" t="t" r="r" b="b"/>
            <a:pathLst>
              <a:path w="3054" h="3019" extrusionOk="0">
                <a:moveTo>
                  <a:pt x="2881" y="0"/>
                </a:moveTo>
                <a:cubicBezTo>
                  <a:pt x="2841" y="0"/>
                  <a:pt x="2801" y="15"/>
                  <a:pt x="2771" y="46"/>
                </a:cubicBezTo>
                <a:lnTo>
                  <a:pt x="62" y="2755"/>
                </a:lnTo>
                <a:cubicBezTo>
                  <a:pt x="0" y="2816"/>
                  <a:pt x="0" y="2915"/>
                  <a:pt x="62" y="2976"/>
                </a:cubicBezTo>
                <a:cubicBezTo>
                  <a:pt x="95" y="3005"/>
                  <a:pt x="137" y="3019"/>
                  <a:pt x="174" y="3019"/>
                </a:cubicBezTo>
                <a:cubicBezTo>
                  <a:pt x="217" y="3019"/>
                  <a:pt x="254" y="3005"/>
                  <a:pt x="287" y="2976"/>
                </a:cubicBezTo>
                <a:lnTo>
                  <a:pt x="2992" y="267"/>
                </a:lnTo>
                <a:cubicBezTo>
                  <a:pt x="3053" y="206"/>
                  <a:pt x="3053" y="107"/>
                  <a:pt x="2992" y="46"/>
                </a:cubicBezTo>
                <a:cubicBezTo>
                  <a:pt x="2961" y="15"/>
                  <a:pt x="2921" y="0"/>
                  <a:pt x="2881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37"/>
          <p:cNvSpPr/>
          <p:nvPr/>
        </p:nvSpPr>
        <p:spPr>
          <a:xfrm rot="5400000" flipH="1">
            <a:off x="6783914" y="4673383"/>
            <a:ext cx="270783" cy="268123"/>
          </a:xfrm>
          <a:custGeom>
            <a:avLst/>
            <a:gdLst/>
            <a:ahLst/>
            <a:cxnLst/>
            <a:rect l="l" t="t" r="r" b="b"/>
            <a:pathLst>
              <a:path w="3054" h="3024" extrusionOk="0">
                <a:moveTo>
                  <a:pt x="2877" y="0"/>
                </a:moveTo>
                <a:cubicBezTo>
                  <a:pt x="2837" y="0"/>
                  <a:pt x="2797" y="15"/>
                  <a:pt x="2766" y="46"/>
                </a:cubicBezTo>
                <a:lnTo>
                  <a:pt x="62" y="2755"/>
                </a:lnTo>
                <a:cubicBezTo>
                  <a:pt x="1" y="2817"/>
                  <a:pt x="1" y="2915"/>
                  <a:pt x="62" y="2976"/>
                </a:cubicBezTo>
                <a:cubicBezTo>
                  <a:pt x="90" y="3009"/>
                  <a:pt x="132" y="3023"/>
                  <a:pt x="170" y="3023"/>
                </a:cubicBezTo>
                <a:cubicBezTo>
                  <a:pt x="212" y="3023"/>
                  <a:pt x="250" y="3009"/>
                  <a:pt x="283" y="2976"/>
                </a:cubicBezTo>
                <a:lnTo>
                  <a:pt x="2988" y="272"/>
                </a:lnTo>
                <a:cubicBezTo>
                  <a:pt x="3053" y="206"/>
                  <a:pt x="3053" y="107"/>
                  <a:pt x="2988" y="46"/>
                </a:cubicBezTo>
                <a:cubicBezTo>
                  <a:pt x="2957" y="15"/>
                  <a:pt x="2917" y="0"/>
                  <a:pt x="287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37"/>
          <p:cNvSpPr/>
          <p:nvPr/>
        </p:nvSpPr>
        <p:spPr>
          <a:xfrm rot="5400000" flipH="1">
            <a:off x="2132806" y="4336431"/>
            <a:ext cx="270340" cy="268034"/>
          </a:xfrm>
          <a:custGeom>
            <a:avLst/>
            <a:gdLst/>
            <a:ahLst/>
            <a:cxnLst/>
            <a:rect l="l" t="t" r="r" b="b"/>
            <a:pathLst>
              <a:path w="3049" h="3023" extrusionOk="0">
                <a:moveTo>
                  <a:pt x="2877" y="0"/>
                </a:moveTo>
                <a:cubicBezTo>
                  <a:pt x="2837" y="0"/>
                  <a:pt x="2797" y="17"/>
                  <a:pt x="2766" y="50"/>
                </a:cubicBezTo>
                <a:lnTo>
                  <a:pt x="62" y="2754"/>
                </a:lnTo>
                <a:cubicBezTo>
                  <a:pt x="0" y="2815"/>
                  <a:pt x="0" y="2914"/>
                  <a:pt x="62" y="2975"/>
                </a:cubicBezTo>
                <a:cubicBezTo>
                  <a:pt x="90" y="3008"/>
                  <a:pt x="132" y="3022"/>
                  <a:pt x="170" y="3022"/>
                </a:cubicBezTo>
                <a:cubicBezTo>
                  <a:pt x="212" y="3022"/>
                  <a:pt x="250" y="3008"/>
                  <a:pt x="283" y="2975"/>
                </a:cubicBezTo>
                <a:lnTo>
                  <a:pt x="2987" y="271"/>
                </a:lnTo>
                <a:cubicBezTo>
                  <a:pt x="3048" y="210"/>
                  <a:pt x="3048" y="111"/>
                  <a:pt x="2987" y="50"/>
                </a:cubicBezTo>
                <a:cubicBezTo>
                  <a:pt x="2957" y="17"/>
                  <a:pt x="2917" y="0"/>
                  <a:pt x="287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8" name="Google Shape;918;p37"/>
          <p:cNvGrpSpPr/>
          <p:nvPr/>
        </p:nvGrpSpPr>
        <p:grpSpPr>
          <a:xfrm>
            <a:off x="5973247" y="964413"/>
            <a:ext cx="1553347" cy="2405369"/>
            <a:chOff x="7554003" y="2113754"/>
            <a:chExt cx="371330" cy="575021"/>
          </a:xfrm>
        </p:grpSpPr>
        <p:grpSp>
          <p:nvGrpSpPr>
            <p:cNvPr id="919" name="Google Shape;919;p37"/>
            <p:cNvGrpSpPr/>
            <p:nvPr/>
          </p:nvGrpSpPr>
          <p:grpSpPr>
            <a:xfrm>
              <a:off x="7650277" y="2113754"/>
              <a:ext cx="186558" cy="544556"/>
              <a:chOff x="7650277" y="2113754"/>
              <a:chExt cx="186558" cy="544556"/>
            </a:xfrm>
          </p:grpSpPr>
          <p:sp>
            <p:nvSpPr>
              <p:cNvPr id="920" name="Google Shape;920;p37"/>
              <p:cNvSpPr/>
              <p:nvPr/>
            </p:nvSpPr>
            <p:spPr>
              <a:xfrm>
                <a:off x="7673235" y="2596371"/>
                <a:ext cx="70321" cy="61939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840" extrusionOk="0">
                    <a:moveTo>
                      <a:pt x="1336" y="0"/>
                    </a:moveTo>
                    <a:lnTo>
                      <a:pt x="1" y="1106"/>
                    </a:lnTo>
                    <a:lnTo>
                      <a:pt x="607" y="1839"/>
                    </a:lnTo>
                    <a:lnTo>
                      <a:pt x="2089" y="616"/>
                    </a:lnTo>
                    <a:lnTo>
                      <a:pt x="13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7"/>
              <p:cNvSpPr/>
              <p:nvPr/>
            </p:nvSpPr>
            <p:spPr>
              <a:xfrm>
                <a:off x="7650277" y="2175659"/>
                <a:ext cx="186558" cy="420748"/>
              </a:xfrm>
              <a:custGeom>
                <a:avLst/>
                <a:gdLst/>
                <a:ahLst/>
                <a:cxnLst/>
                <a:rect l="l" t="t" r="r" b="b"/>
                <a:pathLst>
                  <a:path w="5542" h="12499" extrusionOk="0">
                    <a:moveTo>
                      <a:pt x="2018" y="0"/>
                    </a:moveTo>
                    <a:lnTo>
                      <a:pt x="1238" y="650"/>
                    </a:lnTo>
                    <a:cubicBezTo>
                      <a:pt x="438" y="1303"/>
                      <a:pt x="1" y="2183"/>
                      <a:pt x="1" y="3124"/>
                    </a:cubicBezTo>
                    <a:cubicBezTo>
                      <a:pt x="1" y="4069"/>
                      <a:pt x="438" y="4949"/>
                      <a:pt x="1238" y="5603"/>
                    </a:cubicBezTo>
                    <a:lnTo>
                      <a:pt x="1600" y="5904"/>
                    </a:lnTo>
                    <a:lnTo>
                      <a:pt x="2018" y="6252"/>
                    </a:lnTo>
                    <a:lnTo>
                      <a:pt x="2771" y="6868"/>
                    </a:lnTo>
                    <a:lnTo>
                      <a:pt x="3698" y="7635"/>
                    </a:lnTo>
                    <a:cubicBezTo>
                      <a:pt x="3796" y="7715"/>
                      <a:pt x="3886" y="7799"/>
                      <a:pt x="3966" y="7884"/>
                    </a:cubicBezTo>
                    <a:cubicBezTo>
                      <a:pt x="4069" y="7992"/>
                      <a:pt x="4154" y="8105"/>
                      <a:pt x="4234" y="8218"/>
                    </a:cubicBezTo>
                    <a:cubicBezTo>
                      <a:pt x="4431" y="8524"/>
                      <a:pt x="4549" y="8858"/>
                      <a:pt x="4582" y="9206"/>
                    </a:cubicBezTo>
                    <a:cubicBezTo>
                      <a:pt x="4587" y="9262"/>
                      <a:pt x="4587" y="9319"/>
                      <a:pt x="4587" y="9375"/>
                    </a:cubicBezTo>
                    <a:cubicBezTo>
                      <a:pt x="4587" y="9431"/>
                      <a:pt x="4587" y="9488"/>
                      <a:pt x="4582" y="9540"/>
                    </a:cubicBezTo>
                    <a:cubicBezTo>
                      <a:pt x="4549" y="9888"/>
                      <a:pt x="4431" y="10226"/>
                      <a:pt x="4234" y="10527"/>
                    </a:cubicBezTo>
                    <a:cubicBezTo>
                      <a:pt x="4154" y="10645"/>
                      <a:pt x="4069" y="10758"/>
                      <a:pt x="3966" y="10861"/>
                    </a:cubicBezTo>
                    <a:cubicBezTo>
                      <a:pt x="3886" y="10951"/>
                      <a:pt x="3796" y="11035"/>
                      <a:pt x="3698" y="11115"/>
                    </a:cubicBezTo>
                    <a:lnTo>
                      <a:pt x="2771" y="11882"/>
                    </a:lnTo>
                    <a:lnTo>
                      <a:pt x="3519" y="12498"/>
                    </a:lnTo>
                    <a:lnTo>
                      <a:pt x="4304" y="11854"/>
                    </a:lnTo>
                    <a:cubicBezTo>
                      <a:pt x="5099" y="11195"/>
                      <a:pt x="5541" y="10316"/>
                      <a:pt x="5541" y="9375"/>
                    </a:cubicBezTo>
                    <a:cubicBezTo>
                      <a:pt x="5541" y="8434"/>
                      <a:pt x="5099" y="7550"/>
                      <a:pt x="4304" y="6896"/>
                    </a:cubicBezTo>
                    <a:lnTo>
                      <a:pt x="3942" y="6595"/>
                    </a:lnTo>
                    <a:lnTo>
                      <a:pt x="3519" y="6252"/>
                    </a:lnTo>
                    <a:lnTo>
                      <a:pt x="2771" y="5631"/>
                    </a:lnTo>
                    <a:lnTo>
                      <a:pt x="1840" y="4869"/>
                    </a:lnTo>
                    <a:cubicBezTo>
                      <a:pt x="1746" y="4789"/>
                      <a:pt x="1656" y="4704"/>
                      <a:pt x="1572" y="4615"/>
                    </a:cubicBezTo>
                    <a:cubicBezTo>
                      <a:pt x="1473" y="4507"/>
                      <a:pt x="1383" y="4398"/>
                      <a:pt x="1308" y="4281"/>
                    </a:cubicBezTo>
                    <a:cubicBezTo>
                      <a:pt x="1111" y="3975"/>
                      <a:pt x="988" y="3641"/>
                      <a:pt x="960" y="3293"/>
                    </a:cubicBezTo>
                    <a:cubicBezTo>
                      <a:pt x="955" y="3237"/>
                      <a:pt x="955" y="3180"/>
                      <a:pt x="955" y="3124"/>
                    </a:cubicBezTo>
                    <a:cubicBezTo>
                      <a:pt x="955" y="3072"/>
                      <a:pt x="955" y="3016"/>
                      <a:pt x="960" y="2959"/>
                    </a:cubicBezTo>
                    <a:cubicBezTo>
                      <a:pt x="988" y="2611"/>
                      <a:pt x="1111" y="2277"/>
                      <a:pt x="1308" y="1971"/>
                    </a:cubicBezTo>
                    <a:cubicBezTo>
                      <a:pt x="1383" y="1854"/>
                      <a:pt x="1473" y="1746"/>
                      <a:pt x="1572" y="1637"/>
                    </a:cubicBezTo>
                    <a:cubicBezTo>
                      <a:pt x="1656" y="1548"/>
                      <a:pt x="1746" y="1463"/>
                      <a:pt x="1840" y="1383"/>
                    </a:cubicBezTo>
                    <a:lnTo>
                      <a:pt x="2771" y="621"/>
                    </a:lnTo>
                    <a:lnTo>
                      <a:pt x="201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7"/>
              <p:cNvSpPr/>
              <p:nvPr/>
            </p:nvSpPr>
            <p:spPr>
              <a:xfrm>
                <a:off x="7743522" y="2113754"/>
                <a:ext cx="70355" cy="61939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840" extrusionOk="0">
                    <a:moveTo>
                      <a:pt x="1483" y="0"/>
                    </a:moveTo>
                    <a:lnTo>
                      <a:pt x="1" y="1223"/>
                    </a:lnTo>
                    <a:lnTo>
                      <a:pt x="749" y="1839"/>
                    </a:lnTo>
                    <a:lnTo>
                      <a:pt x="2089" y="739"/>
                    </a:lnTo>
                    <a:lnTo>
                      <a:pt x="14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3" name="Google Shape;923;p37"/>
            <p:cNvGrpSpPr/>
            <p:nvPr/>
          </p:nvGrpSpPr>
          <p:grpSpPr>
            <a:xfrm>
              <a:off x="7682425" y="2230764"/>
              <a:ext cx="122262" cy="310535"/>
              <a:chOff x="7682425" y="2230764"/>
              <a:chExt cx="122262" cy="310535"/>
            </a:xfrm>
          </p:grpSpPr>
          <p:sp>
            <p:nvSpPr>
              <p:cNvPr id="924" name="Google Shape;924;p37"/>
              <p:cNvSpPr/>
              <p:nvPr/>
            </p:nvSpPr>
            <p:spPr>
              <a:xfrm>
                <a:off x="7682425" y="2275266"/>
                <a:ext cx="12226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335" extrusionOk="0">
                    <a:moveTo>
                      <a:pt x="5" y="0"/>
                    </a:moveTo>
                    <a:cubicBezTo>
                      <a:pt x="0" y="57"/>
                      <a:pt x="0" y="113"/>
                      <a:pt x="0" y="165"/>
                    </a:cubicBezTo>
                    <a:cubicBezTo>
                      <a:pt x="0" y="221"/>
                      <a:pt x="0" y="278"/>
                      <a:pt x="5" y="334"/>
                    </a:cubicBezTo>
                    <a:lnTo>
                      <a:pt x="3627" y="334"/>
                    </a:lnTo>
                    <a:cubicBezTo>
                      <a:pt x="3632" y="278"/>
                      <a:pt x="3632" y="221"/>
                      <a:pt x="3632" y="165"/>
                    </a:cubicBezTo>
                    <a:cubicBezTo>
                      <a:pt x="3632" y="113"/>
                      <a:pt x="3632" y="57"/>
                      <a:pt x="36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7"/>
              <p:cNvSpPr/>
              <p:nvPr/>
            </p:nvSpPr>
            <p:spPr>
              <a:xfrm>
                <a:off x="7694308" y="2230764"/>
                <a:ext cx="98496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35" extrusionOk="0">
                    <a:moveTo>
                      <a:pt x="264" y="0"/>
                    </a:moveTo>
                    <a:cubicBezTo>
                      <a:pt x="165" y="109"/>
                      <a:pt x="75" y="217"/>
                      <a:pt x="0" y="334"/>
                    </a:cubicBezTo>
                    <a:lnTo>
                      <a:pt x="2926" y="334"/>
                    </a:lnTo>
                    <a:cubicBezTo>
                      <a:pt x="2846" y="217"/>
                      <a:pt x="2761" y="109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7"/>
              <p:cNvSpPr/>
              <p:nvPr/>
            </p:nvSpPr>
            <p:spPr>
              <a:xfrm>
                <a:off x="7694308" y="2319734"/>
                <a:ext cx="98496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35" extrusionOk="0">
                    <a:moveTo>
                      <a:pt x="0" y="1"/>
                    </a:moveTo>
                    <a:cubicBezTo>
                      <a:pt x="75" y="118"/>
                      <a:pt x="165" y="227"/>
                      <a:pt x="264" y="335"/>
                    </a:cubicBezTo>
                    <a:lnTo>
                      <a:pt x="2662" y="335"/>
                    </a:lnTo>
                    <a:cubicBezTo>
                      <a:pt x="2761" y="227"/>
                      <a:pt x="2846" y="118"/>
                      <a:pt x="29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7"/>
              <p:cNvSpPr/>
              <p:nvPr/>
            </p:nvSpPr>
            <p:spPr>
              <a:xfrm>
                <a:off x="7682425" y="2485521"/>
                <a:ext cx="12226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335" extrusionOk="0">
                    <a:moveTo>
                      <a:pt x="5" y="1"/>
                    </a:moveTo>
                    <a:cubicBezTo>
                      <a:pt x="0" y="57"/>
                      <a:pt x="0" y="114"/>
                      <a:pt x="0" y="170"/>
                    </a:cubicBezTo>
                    <a:cubicBezTo>
                      <a:pt x="0" y="226"/>
                      <a:pt x="0" y="283"/>
                      <a:pt x="5" y="335"/>
                    </a:cubicBezTo>
                    <a:lnTo>
                      <a:pt x="3627" y="335"/>
                    </a:lnTo>
                    <a:cubicBezTo>
                      <a:pt x="3632" y="283"/>
                      <a:pt x="3632" y="226"/>
                      <a:pt x="3632" y="170"/>
                    </a:cubicBezTo>
                    <a:cubicBezTo>
                      <a:pt x="3632" y="114"/>
                      <a:pt x="3632" y="57"/>
                      <a:pt x="36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7"/>
              <p:cNvSpPr/>
              <p:nvPr/>
            </p:nvSpPr>
            <p:spPr>
              <a:xfrm>
                <a:off x="7694308" y="2441019"/>
                <a:ext cx="98496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35" extrusionOk="0">
                    <a:moveTo>
                      <a:pt x="264" y="1"/>
                    </a:moveTo>
                    <a:cubicBezTo>
                      <a:pt x="165" y="109"/>
                      <a:pt x="75" y="222"/>
                      <a:pt x="0" y="335"/>
                    </a:cubicBezTo>
                    <a:lnTo>
                      <a:pt x="2926" y="335"/>
                    </a:lnTo>
                    <a:cubicBezTo>
                      <a:pt x="2846" y="222"/>
                      <a:pt x="2761" y="109"/>
                      <a:pt x="2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7"/>
              <p:cNvSpPr/>
              <p:nvPr/>
            </p:nvSpPr>
            <p:spPr>
              <a:xfrm>
                <a:off x="7694308" y="2530022"/>
                <a:ext cx="98496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35" extrusionOk="0">
                    <a:moveTo>
                      <a:pt x="0" y="0"/>
                    </a:moveTo>
                    <a:cubicBezTo>
                      <a:pt x="75" y="118"/>
                      <a:pt x="165" y="231"/>
                      <a:pt x="264" y="334"/>
                    </a:cubicBezTo>
                    <a:lnTo>
                      <a:pt x="2658" y="334"/>
                    </a:lnTo>
                    <a:cubicBezTo>
                      <a:pt x="2761" y="231"/>
                      <a:pt x="2846" y="118"/>
                      <a:pt x="29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0" name="Google Shape;930;p37"/>
            <p:cNvGrpSpPr/>
            <p:nvPr/>
          </p:nvGrpSpPr>
          <p:grpSpPr>
            <a:xfrm>
              <a:off x="7682425" y="2230764"/>
              <a:ext cx="110379" cy="310535"/>
              <a:chOff x="7682425" y="2230764"/>
              <a:chExt cx="110379" cy="310535"/>
            </a:xfrm>
          </p:grpSpPr>
          <p:sp>
            <p:nvSpPr>
              <p:cNvPr id="931" name="Google Shape;931;p37"/>
              <p:cNvSpPr/>
              <p:nvPr/>
            </p:nvSpPr>
            <p:spPr>
              <a:xfrm>
                <a:off x="7682425" y="2275266"/>
                <a:ext cx="61131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5" extrusionOk="0">
                    <a:moveTo>
                      <a:pt x="5" y="0"/>
                    </a:moveTo>
                    <a:cubicBezTo>
                      <a:pt x="0" y="57"/>
                      <a:pt x="0" y="113"/>
                      <a:pt x="0" y="165"/>
                    </a:cubicBezTo>
                    <a:cubicBezTo>
                      <a:pt x="0" y="221"/>
                      <a:pt x="0" y="278"/>
                      <a:pt x="5" y="334"/>
                    </a:cubicBezTo>
                    <a:lnTo>
                      <a:pt x="1816" y="334"/>
                    </a:lnTo>
                    <a:lnTo>
                      <a:pt x="181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7"/>
              <p:cNvSpPr/>
              <p:nvPr/>
            </p:nvSpPr>
            <p:spPr>
              <a:xfrm>
                <a:off x="7743522" y="2230764"/>
                <a:ext cx="4928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35" extrusionOk="0">
                    <a:moveTo>
                      <a:pt x="1" y="0"/>
                    </a:moveTo>
                    <a:lnTo>
                      <a:pt x="1" y="334"/>
                    </a:lnTo>
                    <a:lnTo>
                      <a:pt x="1464" y="334"/>
                    </a:lnTo>
                    <a:cubicBezTo>
                      <a:pt x="1384" y="217"/>
                      <a:pt x="1299" y="109"/>
                      <a:pt x="1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7"/>
              <p:cNvSpPr/>
              <p:nvPr/>
            </p:nvSpPr>
            <p:spPr>
              <a:xfrm>
                <a:off x="7743522" y="2319734"/>
                <a:ext cx="4928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35" extrusionOk="0">
                    <a:moveTo>
                      <a:pt x="1" y="1"/>
                    </a:moveTo>
                    <a:lnTo>
                      <a:pt x="1" y="335"/>
                    </a:lnTo>
                    <a:lnTo>
                      <a:pt x="1200" y="335"/>
                    </a:lnTo>
                    <a:cubicBezTo>
                      <a:pt x="1299" y="227"/>
                      <a:pt x="1384" y="118"/>
                      <a:pt x="14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7"/>
              <p:cNvSpPr/>
              <p:nvPr/>
            </p:nvSpPr>
            <p:spPr>
              <a:xfrm>
                <a:off x="7682425" y="2485521"/>
                <a:ext cx="61131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5" extrusionOk="0">
                    <a:moveTo>
                      <a:pt x="5" y="1"/>
                    </a:moveTo>
                    <a:cubicBezTo>
                      <a:pt x="0" y="57"/>
                      <a:pt x="0" y="114"/>
                      <a:pt x="0" y="170"/>
                    </a:cubicBezTo>
                    <a:cubicBezTo>
                      <a:pt x="0" y="226"/>
                      <a:pt x="0" y="283"/>
                      <a:pt x="5" y="335"/>
                    </a:cubicBezTo>
                    <a:lnTo>
                      <a:pt x="1816" y="335"/>
                    </a:lnTo>
                    <a:lnTo>
                      <a:pt x="18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7"/>
              <p:cNvSpPr/>
              <p:nvPr/>
            </p:nvSpPr>
            <p:spPr>
              <a:xfrm>
                <a:off x="7743522" y="2441019"/>
                <a:ext cx="4928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35" extrusionOk="0">
                    <a:moveTo>
                      <a:pt x="1" y="1"/>
                    </a:moveTo>
                    <a:lnTo>
                      <a:pt x="1" y="335"/>
                    </a:lnTo>
                    <a:lnTo>
                      <a:pt x="1464" y="335"/>
                    </a:lnTo>
                    <a:cubicBezTo>
                      <a:pt x="1384" y="222"/>
                      <a:pt x="1299" y="109"/>
                      <a:pt x="11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7"/>
              <p:cNvSpPr/>
              <p:nvPr/>
            </p:nvSpPr>
            <p:spPr>
              <a:xfrm>
                <a:off x="7743522" y="2530022"/>
                <a:ext cx="4928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35" extrusionOk="0">
                    <a:moveTo>
                      <a:pt x="1" y="0"/>
                    </a:moveTo>
                    <a:lnTo>
                      <a:pt x="1" y="334"/>
                    </a:lnTo>
                    <a:lnTo>
                      <a:pt x="1196" y="334"/>
                    </a:lnTo>
                    <a:cubicBezTo>
                      <a:pt x="1299" y="231"/>
                      <a:pt x="1384" y="118"/>
                      <a:pt x="14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7" name="Google Shape;937;p37"/>
            <p:cNvGrpSpPr/>
            <p:nvPr/>
          </p:nvGrpSpPr>
          <p:grpSpPr>
            <a:xfrm>
              <a:off x="7650277" y="2113754"/>
              <a:ext cx="186558" cy="544557"/>
              <a:chOff x="7650277" y="2113754"/>
              <a:chExt cx="186558" cy="544557"/>
            </a:xfrm>
          </p:grpSpPr>
          <p:sp>
            <p:nvSpPr>
              <p:cNvPr id="938" name="Google Shape;938;p37"/>
              <p:cNvSpPr/>
              <p:nvPr/>
            </p:nvSpPr>
            <p:spPr>
              <a:xfrm>
                <a:off x="7673235" y="2113754"/>
                <a:ext cx="163600" cy="272363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8091" extrusionOk="0">
                    <a:moveTo>
                      <a:pt x="607" y="0"/>
                    </a:moveTo>
                    <a:lnTo>
                      <a:pt x="1" y="739"/>
                    </a:lnTo>
                    <a:lnTo>
                      <a:pt x="1336" y="1839"/>
                    </a:lnTo>
                    <a:lnTo>
                      <a:pt x="2089" y="2460"/>
                    </a:lnTo>
                    <a:lnTo>
                      <a:pt x="3016" y="3222"/>
                    </a:lnTo>
                    <a:cubicBezTo>
                      <a:pt x="3114" y="3302"/>
                      <a:pt x="3204" y="3387"/>
                      <a:pt x="3288" y="3476"/>
                    </a:cubicBezTo>
                    <a:cubicBezTo>
                      <a:pt x="3387" y="3585"/>
                      <a:pt x="3472" y="3693"/>
                      <a:pt x="3552" y="3810"/>
                    </a:cubicBezTo>
                    <a:cubicBezTo>
                      <a:pt x="3749" y="4116"/>
                      <a:pt x="3867" y="4450"/>
                      <a:pt x="3900" y="4798"/>
                    </a:cubicBezTo>
                    <a:cubicBezTo>
                      <a:pt x="3905" y="4855"/>
                      <a:pt x="3905" y="4911"/>
                      <a:pt x="3905" y="4963"/>
                    </a:cubicBezTo>
                    <a:cubicBezTo>
                      <a:pt x="3905" y="5019"/>
                      <a:pt x="3905" y="5076"/>
                      <a:pt x="3900" y="5132"/>
                    </a:cubicBezTo>
                    <a:cubicBezTo>
                      <a:pt x="3867" y="5480"/>
                      <a:pt x="3749" y="5814"/>
                      <a:pt x="3552" y="6120"/>
                    </a:cubicBezTo>
                    <a:cubicBezTo>
                      <a:pt x="3472" y="6237"/>
                      <a:pt x="3387" y="6346"/>
                      <a:pt x="3288" y="6454"/>
                    </a:cubicBezTo>
                    <a:cubicBezTo>
                      <a:pt x="3204" y="6543"/>
                      <a:pt x="3114" y="6628"/>
                      <a:pt x="3016" y="6708"/>
                    </a:cubicBezTo>
                    <a:lnTo>
                      <a:pt x="2089" y="7470"/>
                    </a:lnTo>
                    <a:lnTo>
                      <a:pt x="2837" y="8091"/>
                    </a:lnTo>
                    <a:lnTo>
                      <a:pt x="3260" y="7743"/>
                    </a:lnTo>
                    <a:lnTo>
                      <a:pt x="3622" y="7442"/>
                    </a:lnTo>
                    <a:cubicBezTo>
                      <a:pt x="4417" y="6788"/>
                      <a:pt x="4859" y="5908"/>
                      <a:pt x="4859" y="4963"/>
                    </a:cubicBezTo>
                    <a:cubicBezTo>
                      <a:pt x="4859" y="4022"/>
                      <a:pt x="4417" y="3142"/>
                      <a:pt x="3622" y="2489"/>
                    </a:cubicBezTo>
                    <a:lnTo>
                      <a:pt x="2837" y="1839"/>
                    </a:lnTo>
                    <a:lnTo>
                      <a:pt x="2089" y="1223"/>
                    </a:ln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7"/>
              <p:cNvSpPr/>
              <p:nvPr/>
            </p:nvSpPr>
            <p:spPr>
              <a:xfrm>
                <a:off x="7650277" y="2386082"/>
                <a:ext cx="163600" cy="272229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8087" extrusionOk="0">
                    <a:moveTo>
                      <a:pt x="2018" y="1"/>
                    </a:moveTo>
                    <a:lnTo>
                      <a:pt x="1600" y="344"/>
                    </a:lnTo>
                    <a:lnTo>
                      <a:pt x="1238" y="645"/>
                    </a:lnTo>
                    <a:cubicBezTo>
                      <a:pt x="438" y="1299"/>
                      <a:pt x="1" y="2183"/>
                      <a:pt x="1" y="3124"/>
                    </a:cubicBezTo>
                    <a:cubicBezTo>
                      <a:pt x="1" y="4065"/>
                      <a:pt x="438" y="4944"/>
                      <a:pt x="1238" y="5603"/>
                    </a:cubicBezTo>
                    <a:lnTo>
                      <a:pt x="2018" y="6247"/>
                    </a:lnTo>
                    <a:lnTo>
                      <a:pt x="2771" y="6863"/>
                    </a:lnTo>
                    <a:lnTo>
                      <a:pt x="4253" y="8086"/>
                    </a:lnTo>
                    <a:lnTo>
                      <a:pt x="4859" y="7353"/>
                    </a:lnTo>
                    <a:lnTo>
                      <a:pt x="3519" y="6247"/>
                    </a:lnTo>
                    <a:lnTo>
                      <a:pt x="2771" y="5631"/>
                    </a:lnTo>
                    <a:lnTo>
                      <a:pt x="1840" y="4864"/>
                    </a:lnTo>
                    <a:cubicBezTo>
                      <a:pt x="1746" y="4784"/>
                      <a:pt x="1656" y="4700"/>
                      <a:pt x="1572" y="4610"/>
                    </a:cubicBezTo>
                    <a:cubicBezTo>
                      <a:pt x="1473" y="4507"/>
                      <a:pt x="1383" y="4394"/>
                      <a:pt x="1308" y="4276"/>
                    </a:cubicBezTo>
                    <a:cubicBezTo>
                      <a:pt x="1106" y="3975"/>
                      <a:pt x="988" y="3637"/>
                      <a:pt x="960" y="3289"/>
                    </a:cubicBezTo>
                    <a:cubicBezTo>
                      <a:pt x="955" y="3237"/>
                      <a:pt x="955" y="3180"/>
                      <a:pt x="955" y="3124"/>
                    </a:cubicBezTo>
                    <a:cubicBezTo>
                      <a:pt x="955" y="3068"/>
                      <a:pt x="955" y="3011"/>
                      <a:pt x="960" y="2955"/>
                    </a:cubicBezTo>
                    <a:cubicBezTo>
                      <a:pt x="988" y="2607"/>
                      <a:pt x="1106" y="2273"/>
                      <a:pt x="1308" y="1967"/>
                    </a:cubicBezTo>
                    <a:cubicBezTo>
                      <a:pt x="1383" y="1854"/>
                      <a:pt x="1473" y="1741"/>
                      <a:pt x="1572" y="1633"/>
                    </a:cubicBezTo>
                    <a:cubicBezTo>
                      <a:pt x="1656" y="1548"/>
                      <a:pt x="1746" y="1464"/>
                      <a:pt x="1840" y="1384"/>
                    </a:cubicBezTo>
                    <a:lnTo>
                      <a:pt x="2771" y="617"/>
                    </a:lnTo>
                    <a:lnTo>
                      <a:pt x="201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0" name="Google Shape;940;p37"/>
            <p:cNvGrpSpPr/>
            <p:nvPr/>
          </p:nvGrpSpPr>
          <p:grpSpPr>
            <a:xfrm>
              <a:off x="7554003" y="2175659"/>
              <a:ext cx="371330" cy="513115"/>
              <a:chOff x="7554003" y="2175659"/>
              <a:chExt cx="371330" cy="513115"/>
            </a:xfrm>
          </p:grpSpPr>
          <p:sp>
            <p:nvSpPr>
              <p:cNvPr id="941" name="Google Shape;941;p37"/>
              <p:cNvSpPr/>
              <p:nvPr/>
            </p:nvSpPr>
            <p:spPr>
              <a:xfrm>
                <a:off x="7911228" y="2340604"/>
                <a:ext cx="14105" cy="13398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98" extrusionOk="0">
                    <a:moveTo>
                      <a:pt x="214" y="0"/>
                    </a:moveTo>
                    <a:cubicBezTo>
                      <a:pt x="206" y="0"/>
                      <a:pt x="197" y="1"/>
                      <a:pt x="188" y="2"/>
                    </a:cubicBezTo>
                    <a:cubicBezTo>
                      <a:pt x="80" y="11"/>
                      <a:pt x="0" y="110"/>
                      <a:pt x="14" y="218"/>
                    </a:cubicBezTo>
                    <a:cubicBezTo>
                      <a:pt x="23" y="320"/>
                      <a:pt x="112" y="398"/>
                      <a:pt x="213" y="398"/>
                    </a:cubicBezTo>
                    <a:cubicBezTo>
                      <a:pt x="219" y="398"/>
                      <a:pt x="225" y="397"/>
                      <a:pt x="231" y="397"/>
                    </a:cubicBezTo>
                    <a:cubicBezTo>
                      <a:pt x="339" y="387"/>
                      <a:pt x="419" y="289"/>
                      <a:pt x="409" y="176"/>
                    </a:cubicBezTo>
                    <a:cubicBezTo>
                      <a:pt x="396" y="76"/>
                      <a:pt x="315" y="0"/>
                      <a:pt x="214" y="0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7"/>
              <p:cNvSpPr/>
              <p:nvPr/>
            </p:nvSpPr>
            <p:spPr>
              <a:xfrm>
                <a:off x="7839494" y="2460644"/>
                <a:ext cx="14138" cy="13398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98" extrusionOk="0">
                    <a:moveTo>
                      <a:pt x="206" y="0"/>
                    </a:moveTo>
                    <a:cubicBezTo>
                      <a:pt x="200" y="0"/>
                      <a:pt x="194" y="1"/>
                      <a:pt x="189" y="1"/>
                    </a:cubicBezTo>
                    <a:cubicBezTo>
                      <a:pt x="80" y="15"/>
                      <a:pt x="0" y="109"/>
                      <a:pt x="10" y="222"/>
                    </a:cubicBezTo>
                    <a:cubicBezTo>
                      <a:pt x="23" y="322"/>
                      <a:pt x="108" y="398"/>
                      <a:pt x="206" y="398"/>
                    </a:cubicBezTo>
                    <a:cubicBezTo>
                      <a:pt x="214" y="398"/>
                      <a:pt x="223" y="397"/>
                      <a:pt x="231" y="396"/>
                    </a:cubicBezTo>
                    <a:cubicBezTo>
                      <a:pt x="339" y="387"/>
                      <a:pt x="419" y="288"/>
                      <a:pt x="410" y="180"/>
                    </a:cubicBezTo>
                    <a:cubicBezTo>
                      <a:pt x="396" y="78"/>
                      <a:pt x="307" y="0"/>
                      <a:pt x="2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7"/>
              <p:cNvSpPr/>
              <p:nvPr/>
            </p:nvSpPr>
            <p:spPr>
              <a:xfrm>
                <a:off x="7579654" y="2508916"/>
                <a:ext cx="14273" cy="1339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98" extrusionOk="0">
                    <a:moveTo>
                      <a:pt x="218" y="0"/>
                    </a:moveTo>
                    <a:cubicBezTo>
                      <a:pt x="210" y="0"/>
                      <a:pt x="202" y="1"/>
                      <a:pt x="194" y="2"/>
                    </a:cubicBezTo>
                    <a:cubicBezTo>
                      <a:pt x="81" y="11"/>
                      <a:pt x="1" y="110"/>
                      <a:pt x="15" y="218"/>
                    </a:cubicBezTo>
                    <a:cubicBezTo>
                      <a:pt x="24" y="325"/>
                      <a:pt x="112" y="398"/>
                      <a:pt x="213" y="398"/>
                    </a:cubicBezTo>
                    <a:cubicBezTo>
                      <a:pt x="219" y="398"/>
                      <a:pt x="225" y="397"/>
                      <a:pt x="231" y="397"/>
                    </a:cubicBezTo>
                    <a:cubicBezTo>
                      <a:pt x="344" y="387"/>
                      <a:pt x="424" y="289"/>
                      <a:pt x="410" y="181"/>
                    </a:cubicBezTo>
                    <a:cubicBezTo>
                      <a:pt x="401" y="76"/>
                      <a:pt x="316" y="0"/>
                      <a:pt x="218" y="0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7"/>
              <p:cNvSpPr/>
              <p:nvPr/>
            </p:nvSpPr>
            <p:spPr>
              <a:xfrm>
                <a:off x="7636038" y="2179530"/>
                <a:ext cx="15081" cy="1346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0" extrusionOk="0">
                    <a:moveTo>
                      <a:pt x="223" y="1"/>
                    </a:moveTo>
                    <a:cubicBezTo>
                      <a:pt x="175" y="1"/>
                      <a:pt x="127" y="17"/>
                      <a:pt x="90" y="50"/>
                    </a:cubicBezTo>
                    <a:cubicBezTo>
                      <a:pt x="10" y="125"/>
                      <a:pt x="0" y="252"/>
                      <a:pt x="75" y="332"/>
                    </a:cubicBezTo>
                    <a:cubicBezTo>
                      <a:pt x="115" y="377"/>
                      <a:pt x="170" y="400"/>
                      <a:pt x="224" y="400"/>
                    </a:cubicBezTo>
                    <a:cubicBezTo>
                      <a:pt x="272" y="400"/>
                      <a:pt x="320" y="382"/>
                      <a:pt x="358" y="346"/>
                    </a:cubicBezTo>
                    <a:cubicBezTo>
                      <a:pt x="438" y="271"/>
                      <a:pt x="447" y="144"/>
                      <a:pt x="372" y="64"/>
                    </a:cubicBezTo>
                    <a:cubicBezTo>
                      <a:pt x="332" y="22"/>
                      <a:pt x="277" y="1"/>
                      <a:pt x="223" y="1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7"/>
              <p:cNvSpPr/>
              <p:nvPr/>
            </p:nvSpPr>
            <p:spPr>
              <a:xfrm>
                <a:off x="7642838" y="2660334"/>
                <a:ext cx="14912" cy="13431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99" extrusionOk="0">
                    <a:moveTo>
                      <a:pt x="216" y="1"/>
                    </a:moveTo>
                    <a:cubicBezTo>
                      <a:pt x="169" y="1"/>
                      <a:pt x="122" y="18"/>
                      <a:pt x="85" y="52"/>
                    </a:cubicBezTo>
                    <a:cubicBezTo>
                      <a:pt x="5" y="128"/>
                      <a:pt x="0" y="255"/>
                      <a:pt x="76" y="335"/>
                    </a:cubicBezTo>
                    <a:cubicBezTo>
                      <a:pt x="116" y="377"/>
                      <a:pt x="169" y="398"/>
                      <a:pt x="223" y="398"/>
                    </a:cubicBezTo>
                    <a:cubicBezTo>
                      <a:pt x="270" y="398"/>
                      <a:pt x="318" y="382"/>
                      <a:pt x="358" y="349"/>
                    </a:cubicBezTo>
                    <a:cubicBezTo>
                      <a:pt x="438" y="273"/>
                      <a:pt x="443" y="146"/>
                      <a:pt x="367" y="66"/>
                    </a:cubicBezTo>
                    <a:cubicBezTo>
                      <a:pt x="327" y="23"/>
                      <a:pt x="271" y="1"/>
                      <a:pt x="216" y="1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7"/>
              <p:cNvSpPr/>
              <p:nvPr/>
            </p:nvSpPr>
            <p:spPr>
              <a:xfrm>
                <a:off x="7754631" y="2675309"/>
                <a:ext cx="14912" cy="1346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00" extrusionOk="0">
                    <a:moveTo>
                      <a:pt x="221" y="0"/>
                    </a:moveTo>
                    <a:cubicBezTo>
                      <a:pt x="172" y="0"/>
                      <a:pt x="123" y="18"/>
                      <a:pt x="85" y="54"/>
                    </a:cubicBezTo>
                    <a:cubicBezTo>
                      <a:pt x="5" y="129"/>
                      <a:pt x="0" y="256"/>
                      <a:pt x="76" y="336"/>
                    </a:cubicBezTo>
                    <a:cubicBezTo>
                      <a:pt x="115" y="378"/>
                      <a:pt x="168" y="399"/>
                      <a:pt x="222" y="399"/>
                    </a:cubicBezTo>
                    <a:cubicBezTo>
                      <a:pt x="271" y="399"/>
                      <a:pt x="320" y="382"/>
                      <a:pt x="358" y="346"/>
                    </a:cubicBezTo>
                    <a:cubicBezTo>
                      <a:pt x="438" y="270"/>
                      <a:pt x="442" y="143"/>
                      <a:pt x="367" y="64"/>
                    </a:cubicBezTo>
                    <a:cubicBezTo>
                      <a:pt x="328" y="22"/>
                      <a:pt x="274" y="0"/>
                      <a:pt x="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7"/>
              <p:cNvSpPr/>
              <p:nvPr/>
            </p:nvSpPr>
            <p:spPr>
              <a:xfrm>
                <a:off x="7554003" y="2265874"/>
                <a:ext cx="7170" cy="6733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00" extrusionOk="0">
                    <a:moveTo>
                      <a:pt x="106" y="0"/>
                    </a:moveTo>
                    <a:cubicBezTo>
                      <a:pt x="56" y="0"/>
                      <a:pt x="14" y="35"/>
                      <a:pt x="5" y="82"/>
                    </a:cubicBezTo>
                    <a:cubicBezTo>
                      <a:pt x="1" y="138"/>
                      <a:pt x="38" y="190"/>
                      <a:pt x="90" y="199"/>
                    </a:cubicBezTo>
                    <a:cubicBezTo>
                      <a:pt x="93" y="199"/>
                      <a:pt x="96" y="200"/>
                      <a:pt x="100" y="200"/>
                    </a:cubicBezTo>
                    <a:cubicBezTo>
                      <a:pt x="152" y="200"/>
                      <a:pt x="199" y="163"/>
                      <a:pt x="203" y="114"/>
                    </a:cubicBezTo>
                    <a:cubicBezTo>
                      <a:pt x="212" y="58"/>
                      <a:pt x="175" y="6"/>
                      <a:pt x="123" y="2"/>
                    </a:cubicBezTo>
                    <a:cubicBezTo>
                      <a:pt x="117" y="1"/>
                      <a:pt x="111" y="0"/>
                      <a:pt x="106" y="0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7"/>
              <p:cNvSpPr/>
              <p:nvPr/>
            </p:nvSpPr>
            <p:spPr>
              <a:xfrm>
                <a:off x="7618601" y="2452397"/>
                <a:ext cx="7338" cy="6733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00" extrusionOk="0">
                    <a:moveTo>
                      <a:pt x="107" y="0"/>
                    </a:moveTo>
                    <a:cubicBezTo>
                      <a:pt x="61" y="0"/>
                      <a:pt x="19" y="35"/>
                      <a:pt x="10" y="82"/>
                    </a:cubicBezTo>
                    <a:cubicBezTo>
                      <a:pt x="1" y="138"/>
                      <a:pt x="38" y="190"/>
                      <a:pt x="95" y="199"/>
                    </a:cubicBezTo>
                    <a:cubicBezTo>
                      <a:pt x="98" y="199"/>
                      <a:pt x="101" y="200"/>
                      <a:pt x="104" y="200"/>
                    </a:cubicBezTo>
                    <a:cubicBezTo>
                      <a:pt x="152" y="200"/>
                      <a:pt x="199" y="163"/>
                      <a:pt x="208" y="114"/>
                    </a:cubicBezTo>
                    <a:cubicBezTo>
                      <a:pt x="217" y="58"/>
                      <a:pt x="180" y="6"/>
                      <a:pt x="123" y="2"/>
                    </a:cubicBezTo>
                    <a:cubicBezTo>
                      <a:pt x="118" y="1"/>
                      <a:pt x="112" y="0"/>
                      <a:pt x="107" y="0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7"/>
              <p:cNvSpPr/>
              <p:nvPr/>
            </p:nvSpPr>
            <p:spPr>
              <a:xfrm>
                <a:off x="7833165" y="2595832"/>
                <a:ext cx="7136" cy="6766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01" extrusionOk="0">
                    <a:moveTo>
                      <a:pt x="105" y="1"/>
                    </a:moveTo>
                    <a:cubicBezTo>
                      <a:pt x="57" y="1"/>
                      <a:pt x="18" y="36"/>
                      <a:pt x="10" y="87"/>
                    </a:cubicBezTo>
                    <a:cubicBezTo>
                      <a:pt x="0" y="139"/>
                      <a:pt x="38" y="190"/>
                      <a:pt x="94" y="200"/>
                    </a:cubicBezTo>
                    <a:cubicBezTo>
                      <a:pt x="98" y="200"/>
                      <a:pt x="101" y="200"/>
                      <a:pt x="104" y="200"/>
                    </a:cubicBezTo>
                    <a:cubicBezTo>
                      <a:pt x="152" y="200"/>
                      <a:pt x="198" y="168"/>
                      <a:pt x="207" y="115"/>
                    </a:cubicBezTo>
                    <a:cubicBezTo>
                      <a:pt x="212" y="59"/>
                      <a:pt x="179" y="12"/>
                      <a:pt x="123" y="2"/>
                    </a:cubicBezTo>
                    <a:cubicBezTo>
                      <a:pt x="117" y="1"/>
                      <a:pt x="111" y="1"/>
                      <a:pt x="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7"/>
              <p:cNvSpPr/>
              <p:nvPr/>
            </p:nvSpPr>
            <p:spPr>
              <a:xfrm>
                <a:off x="7868140" y="2269240"/>
                <a:ext cx="6699" cy="66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98" extrusionOk="0">
                    <a:moveTo>
                      <a:pt x="100" y="0"/>
                    </a:moveTo>
                    <a:cubicBezTo>
                      <a:pt x="43" y="0"/>
                      <a:pt x="1" y="43"/>
                      <a:pt x="1" y="99"/>
                    </a:cubicBezTo>
                    <a:cubicBezTo>
                      <a:pt x="1" y="151"/>
                      <a:pt x="43" y="198"/>
                      <a:pt x="100" y="198"/>
                    </a:cubicBezTo>
                    <a:cubicBezTo>
                      <a:pt x="156" y="198"/>
                      <a:pt x="198" y="151"/>
                      <a:pt x="198" y="99"/>
                    </a:cubicBezTo>
                    <a:cubicBezTo>
                      <a:pt x="198" y="43"/>
                      <a:pt x="156" y="0"/>
                      <a:pt x="100" y="0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7"/>
              <p:cNvSpPr/>
              <p:nvPr/>
            </p:nvSpPr>
            <p:spPr>
              <a:xfrm>
                <a:off x="7869722" y="2388001"/>
                <a:ext cx="6699" cy="66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98" extrusionOk="0">
                    <a:moveTo>
                      <a:pt x="100" y="0"/>
                    </a:moveTo>
                    <a:cubicBezTo>
                      <a:pt x="43" y="0"/>
                      <a:pt x="1" y="42"/>
                      <a:pt x="1" y="99"/>
                    </a:cubicBezTo>
                    <a:cubicBezTo>
                      <a:pt x="1" y="151"/>
                      <a:pt x="43" y="198"/>
                      <a:pt x="100" y="198"/>
                    </a:cubicBezTo>
                    <a:cubicBezTo>
                      <a:pt x="156" y="198"/>
                      <a:pt x="198" y="151"/>
                      <a:pt x="198" y="99"/>
                    </a:cubicBezTo>
                    <a:cubicBezTo>
                      <a:pt x="198" y="42"/>
                      <a:pt x="156" y="0"/>
                      <a:pt x="1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7"/>
              <p:cNvSpPr/>
              <p:nvPr/>
            </p:nvSpPr>
            <p:spPr>
              <a:xfrm>
                <a:off x="7646945" y="2571494"/>
                <a:ext cx="6699" cy="6699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99" extrusionOk="0">
                    <a:moveTo>
                      <a:pt x="100" y="1"/>
                    </a:moveTo>
                    <a:cubicBezTo>
                      <a:pt x="43" y="1"/>
                      <a:pt x="1" y="43"/>
                      <a:pt x="1" y="100"/>
                    </a:cubicBezTo>
                    <a:cubicBezTo>
                      <a:pt x="1" y="156"/>
                      <a:pt x="43" y="198"/>
                      <a:pt x="100" y="198"/>
                    </a:cubicBezTo>
                    <a:cubicBezTo>
                      <a:pt x="156" y="198"/>
                      <a:pt x="198" y="156"/>
                      <a:pt x="198" y="100"/>
                    </a:cubicBezTo>
                    <a:cubicBezTo>
                      <a:pt x="198" y="43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7"/>
              <p:cNvSpPr/>
              <p:nvPr/>
            </p:nvSpPr>
            <p:spPr>
              <a:xfrm>
                <a:off x="7590728" y="2368207"/>
                <a:ext cx="21106" cy="21073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26" extrusionOk="0">
                    <a:moveTo>
                      <a:pt x="316" y="0"/>
                    </a:moveTo>
                    <a:cubicBezTo>
                      <a:pt x="142" y="0"/>
                      <a:pt x="1" y="141"/>
                      <a:pt x="1" y="315"/>
                    </a:cubicBezTo>
                    <a:cubicBezTo>
                      <a:pt x="1" y="485"/>
                      <a:pt x="142" y="626"/>
                      <a:pt x="316" y="626"/>
                    </a:cubicBezTo>
                    <a:cubicBezTo>
                      <a:pt x="485" y="626"/>
                      <a:pt x="627" y="485"/>
                      <a:pt x="627" y="315"/>
                    </a:cubicBezTo>
                    <a:cubicBezTo>
                      <a:pt x="627" y="141"/>
                      <a:pt x="485" y="0"/>
                      <a:pt x="316" y="0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7"/>
              <p:cNvSpPr/>
              <p:nvPr/>
            </p:nvSpPr>
            <p:spPr>
              <a:xfrm>
                <a:off x="7873055" y="2534129"/>
                <a:ext cx="20938" cy="21106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27" extrusionOk="0">
                    <a:moveTo>
                      <a:pt x="311" y="1"/>
                    </a:moveTo>
                    <a:cubicBezTo>
                      <a:pt x="142" y="1"/>
                      <a:pt x="1" y="142"/>
                      <a:pt x="1" y="316"/>
                    </a:cubicBezTo>
                    <a:cubicBezTo>
                      <a:pt x="1" y="485"/>
                      <a:pt x="142" y="626"/>
                      <a:pt x="311" y="626"/>
                    </a:cubicBezTo>
                    <a:cubicBezTo>
                      <a:pt x="485" y="626"/>
                      <a:pt x="621" y="485"/>
                      <a:pt x="621" y="316"/>
                    </a:cubicBezTo>
                    <a:cubicBezTo>
                      <a:pt x="621" y="142"/>
                      <a:pt x="485" y="1"/>
                      <a:pt x="3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7"/>
              <p:cNvSpPr/>
              <p:nvPr/>
            </p:nvSpPr>
            <p:spPr>
              <a:xfrm>
                <a:off x="7857705" y="2175659"/>
                <a:ext cx="20938" cy="21106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27" extrusionOk="0">
                    <a:moveTo>
                      <a:pt x="311" y="0"/>
                    </a:moveTo>
                    <a:cubicBezTo>
                      <a:pt x="137" y="0"/>
                      <a:pt x="0" y="142"/>
                      <a:pt x="0" y="316"/>
                    </a:cubicBezTo>
                    <a:cubicBezTo>
                      <a:pt x="0" y="485"/>
                      <a:pt x="137" y="626"/>
                      <a:pt x="311" y="626"/>
                    </a:cubicBezTo>
                    <a:cubicBezTo>
                      <a:pt x="485" y="626"/>
                      <a:pt x="621" y="485"/>
                      <a:pt x="621" y="316"/>
                    </a:cubicBezTo>
                    <a:cubicBezTo>
                      <a:pt x="621" y="142"/>
                      <a:pt x="485" y="0"/>
                      <a:pt x="311" y="0"/>
                    </a:cubicBezTo>
                    <a:close/>
                  </a:path>
                </a:pathLst>
              </a:custGeom>
              <a:solidFill>
                <a:srgbClr val="3B8BFF">
                  <a:alpha val="36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6" name="Google Shape;956;p37"/>
          <p:cNvGrpSpPr/>
          <p:nvPr/>
        </p:nvGrpSpPr>
        <p:grpSpPr>
          <a:xfrm>
            <a:off x="6186856" y="1918483"/>
            <a:ext cx="2776179" cy="3596712"/>
            <a:chOff x="7217081" y="2446084"/>
            <a:chExt cx="2363108" cy="3061553"/>
          </a:xfrm>
        </p:grpSpPr>
        <p:sp>
          <p:nvSpPr>
            <p:cNvPr id="957" name="Google Shape;957;p37"/>
            <p:cNvSpPr/>
            <p:nvPr/>
          </p:nvSpPr>
          <p:spPr>
            <a:xfrm>
              <a:off x="7217081" y="3638748"/>
              <a:ext cx="374773" cy="256124"/>
            </a:xfrm>
            <a:custGeom>
              <a:avLst/>
              <a:gdLst/>
              <a:ahLst/>
              <a:cxnLst/>
              <a:rect l="l" t="t" r="r" b="b"/>
              <a:pathLst>
                <a:path w="3683" h="2517" extrusionOk="0">
                  <a:moveTo>
                    <a:pt x="2273" y="1"/>
                  </a:moveTo>
                  <a:cubicBezTo>
                    <a:pt x="2191" y="1"/>
                    <a:pt x="2048" y="185"/>
                    <a:pt x="2291" y="500"/>
                  </a:cubicBezTo>
                  <a:cubicBezTo>
                    <a:pt x="2390" y="627"/>
                    <a:pt x="2451" y="740"/>
                    <a:pt x="2488" y="839"/>
                  </a:cubicBezTo>
                  <a:cubicBezTo>
                    <a:pt x="2324" y="857"/>
                    <a:pt x="2126" y="872"/>
                    <a:pt x="1906" y="872"/>
                  </a:cubicBezTo>
                  <a:cubicBezTo>
                    <a:pt x="1838" y="872"/>
                    <a:pt x="1766" y="871"/>
                    <a:pt x="1693" y="867"/>
                  </a:cubicBezTo>
                  <a:cubicBezTo>
                    <a:pt x="1350" y="853"/>
                    <a:pt x="795" y="693"/>
                    <a:pt x="607" y="693"/>
                  </a:cubicBezTo>
                  <a:cubicBezTo>
                    <a:pt x="565" y="693"/>
                    <a:pt x="485" y="740"/>
                    <a:pt x="475" y="820"/>
                  </a:cubicBezTo>
                  <a:cubicBezTo>
                    <a:pt x="394" y="808"/>
                    <a:pt x="329" y="799"/>
                    <a:pt x="284" y="799"/>
                  </a:cubicBezTo>
                  <a:cubicBezTo>
                    <a:pt x="261" y="799"/>
                    <a:pt x="243" y="802"/>
                    <a:pt x="231" y="806"/>
                  </a:cubicBezTo>
                  <a:cubicBezTo>
                    <a:pt x="179" y="816"/>
                    <a:pt x="104" y="900"/>
                    <a:pt x="104" y="957"/>
                  </a:cubicBezTo>
                  <a:cubicBezTo>
                    <a:pt x="104" y="971"/>
                    <a:pt x="118" y="985"/>
                    <a:pt x="146" y="1004"/>
                  </a:cubicBezTo>
                  <a:cubicBezTo>
                    <a:pt x="127" y="1008"/>
                    <a:pt x="113" y="1008"/>
                    <a:pt x="99" y="1013"/>
                  </a:cubicBezTo>
                  <a:cubicBezTo>
                    <a:pt x="52" y="1027"/>
                    <a:pt x="0" y="1140"/>
                    <a:pt x="5" y="1201"/>
                  </a:cubicBezTo>
                  <a:cubicBezTo>
                    <a:pt x="5" y="1220"/>
                    <a:pt x="52" y="1253"/>
                    <a:pt x="132" y="1295"/>
                  </a:cubicBezTo>
                  <a:cubicBezTo>
                    <a:pt x="85" y="1324"/>
                    <a:pt x="33" y="1408"/>
                    <a:pt x="33" y="1460"/>
                  </a:cubicBezTo>
                  <a:cubicBezTo>
                    <a:pt x="33" y="1554"/>
                    <a:pt x="833" y="1954"/>
                    <a:pt x="1171" y="2095"/>
                  </a:cubicBezTo>
                  <a:cubicBezTo>
                    <a:pt x="1515" y="2208"/>
                    <a:pt x="3062" y="2476"/>
                    <a:pt x="3062" y="2476"/>
                  </a:cubicBezTo>
                  <a:cubicBezTo>
                    <a:pt x="3129" y="2504"/>
                    <a:pt x="3187" y="2517"/>
                    <a:pt x="3236" y="2517"/>
                  </a:cubicBezTo>
                  <a:cubicBezTo>
                    <a:pt x="3683" y="2517"/>
                    <a:pt x="3439" y="1474"/>
                    <a:pt x="3439" y="1474"/>
                  </a:cubicBezTo>
                  <a:cubicBezTo>
                    <a:pt x="3439" y="1474"/>
                    <a:pt x="3250" y="929"/>
                    <a:pt x="3123" y="745"/>
                  </a:cubicBezTo>
                  <a:cubicBezTo>
                    <a:pt x="3072" y="670"/>
                    <a:pt x="2686" y="261"/>
                    <a:pt x="2296" y="7"/>
                  </a:cubicBezTo>
                  <a:cubicBezTo>
                    <a:pt x="2289" y="3"/>
                    <a:pt x="2281" y="1"/>
                    <a:pt x="2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8576837" y="2446084"/>
              <a:ext cx="536669" cy="523848"/>
            </a:xfrm>
            <a:custGeom>
              <a:avLst/>
              <a:gdLst/>
              <a:ahLst/>
              <a:cxnLst/>
              <a:rect l="l" t="t" r="r" b="b"/>
              <a:pathLst>
                <a:path w="5274" h="5148" extrusionOk="0">
                  <a:moveTo>
                    <a:pt x="2856" y="0"/>
                  </a:moveTo>
                  <a:cubicBezTo>
                    <a:pt x="1956" y="0"/>
                    <a:pt x="292" y="389"/>
                    <a:pt x="146" y="1036"/>
                  </a:cubicBezTo>
                  <a:cubicBezTo>
                    <a:pt x="0" y="1680"/>
                    <a:pt x="602" y="2908"/>
                    <a:pt x="602" y="2908"/>
                  </a:cubicBezTo>
                  <a:cubicBezTo>
                    <a:pt x="602" y="2908"/>
                    <a:pt x="3028" y="5147"/>
                    <a:pt x="3599" y="5147"/>
                  </a:cubicBezTo>
                  <a:cubicBezTo>
                    <a:pt x="3602" y="5147"/>
                    <a:pt x="3605" y="5147"/>
                    <a:pt x="3608" y="5147"/>
                  </a:cubicBezTo>
                  <a:cubicBezTo>
                    <a:pt x="4389" y="5119"/>
                    <a:pt x="5250" y="3059"/>
                    <a:pt x="5268" y="2466"/>
                  </a:cubicBezTo>
                  <a:cubicBezTo>
                    <a:pt x="5273" y="2212"/>
                    <a:pt x="5005" y="2080"/>
                    <a:pt x="5005" y="2080"/>
                  </a:cubicBezTo>
                  <a:cubicBezTo>
                    <a:pt x="5071" y="1709"/>
                    <a:pt x="5071" y="1497"/>
                    <a:pt x="4808" y="1285"/>
                  </a:cubicBezTo>
                  <a:cubicBezTo>
                    <a:pt x="4464" y="1003"/>
                    <a:pt x="3401" y="871"/>
                    <a:pt x="3401" y="871"/>
                  </a:cubicBezTo>
                  <a:cubicBezTo>
                    <a:pt x="3401" y="871"/>
                    <a:pt x="3857" y="293"/>
                    <a:pt x="3326" y="62"/>
                  </a:cubicBezTo>
                  <a:cubicBezTo>
                    <a:pt x="3227" y="20"/>
                    <a:pt x="3062" y="0"/>
                    <a:pt x="28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7527638" y="3160197"/>
              <a:ext cx="2052551" cy="2319766"/>
            </a:xfrm>
            <a:custGeom>
              <a:avLst/>
              <a:gdLst/>
              <a:ahLst/>
              <a:cxnLst/>
              <a:rect l="l" t="t" r="r" b="b"/>
              <a:pathLst>
                <a:path w="20171" h="22797" extrusionOk="0">
                  <a:moveTo>
                    <a:pt x="12838" y="1"/>
                  </a:moveTo>
                  <a:cubicBezTo>
                    <a:pt x="10719" y="1"/>
                    <a:pt x="9744" y="278"/>
                    <a:pt x="8910" y="697"/>
                  </a:cubicBezTo>
                  <a:cubicBezTo>
                    <a:pt x="8115" y="1097"/>
                    <a:pt x="6045" y="5829"/>
                    <a:pt x="5358" y="6262"/>
                  </a:cubicBezTo>
                  <a:cubicBezTo>
                    <a:pt x="5224" y="6348"/>
                    <a:pt x="4760" y="6379"/>
                    <a:pt x="4165" y="6379"/>
                  </a:cubicBezTo>
                  <a:cubicBezTo>
                    <a:pt x="2679" y="6379"/>
                    <a:pt x="377" y="6187"/>
                    <a:pt x="377" y="6187"/>
                  </a:cubicBezTo>
                  <a:lnTo>
                    <a:pt x="1" y="7193"/>
                  </a:lnTo>
                  <a:cubicBezTo>
                    <a:pt x="1" y="7193"/>
                    <a:pt x="4503" y="8850"/>
                    <a:pt x="5877" y="8850"/>
                  </a:cubicBezTo>
                  <a:cubicBezTo>
                    <a:pt x="5980" y="8850"/>
                    <a:pt x="6065" y="8841"/>
                    <a:pt x="6130" y="8821"/>
                  </a:cubicBezTo>
                  <a:cubicBezTo>
                    <a:pt x="7165" y="8501"/>
                    <a:pt x="8529" y="6779"/>
                    <a:pt x="8529" y="6779"/>
                  </a:cubicBezTo>
                  <a:lnTo>
                    <a:pt x="8529" y="6779"/>
                  </a:lnTo>
                  <a:cubicBezTo>
                    <a:pt x="8439" y="14592"/>
                    <a:pt x="8985" y="22353"/>
                    <a:pt x="8985" y="22353"/>
                  </a:cubicBezTo>
                  <a:cubicBezTo>
                    <a:pt x="10324" y="22678"/>
                    <a:pt x="11665" y="22797"/>
                    <a:pt x="12910" y="22797"/>
                  </a:cubicBezTo>
                  <a:cubicBezTo>
                    <a:pt x="16302" y="22797"/>
                    <a:pt x="18985" y="21916"/>
                    <a:pt x="18985" y="21916"/>
                  </a:cubicBezTo>
                  <a:cubicBezTo>
                    <a:pt x="19018" y="19550"/>
                    <a:pt x="17706" y="13294"/>
                    <a:pt x="17541" y="9517"/>
                  </a:cubicBezTo>
                  <a:cubicBezTo>
                    <a:pt x="18063" y="9423"/>
                    <a:pt x="19691" y="9093"/>
                    <a:pt x="19836" y="8642"/>
                  </a:cubicBezTo>
                  <a:cubicBezTo>
                    <a:pt x="20170" y="7579"/>
                    <a:pt x="18745" y="1699"/>
                    <a:pt x="17743" y="900"/>
                  </a:cubicBezTo>
                  <a:cubicBezTo>
                    <a:pt x="16934" y="293"/>
                    <a:pt x="14752" y="34"/>
                    <a:pt x="13350" y="6"/>
                  </a:cubicBezTo>
                  <a:cubicBezTo>
                    <a:pt x="13172" y="3"/>
                    <a:pt x="13002" y="1"/>
                    <a:pt x="128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8920973" y="3162232"/>
              <a:ext cx="204940" cy="591211"/>
            </a:xfrm>
            <a:custGeom>
              <a:avLst/>
              <a:gdLst/>
              <a:ahLst/>
              <a:cxnLst/>
              <a:rect l="l" t="t" r="r" b="b"/>
              <a:pathLst>
                <a:path w="2014" h="5810" extrusionOk="0">
                  <a:moveTo>
                    <a:pt x="0" y="0"/>
                  </a:moveTo>
                  <a:cubicBezTo>
                    <a:pt x="217" y="103"/>
                    <a:pt x="489" y="230"/>
                    <a:pt x="805" y="376"/>
                  </a:cubicBezTo>
                  <a:cubicBezTo>
                    <a:pt x="1101" y="508"/>
                    <a:pt x="1435" y="663"/>
                    <a:pt x="1807" y="833"/>
                  </a:cubicBezTo>
                  <a:lnTo>
                    <a:pt x="1797" y="837"/>
                  </a:lnTo>
                  <a:cubicBezTo>
                    <a:pt x="1788" y="842"/>
                    <a:pt x="1797" y="837"/>
                    <a:pt x="1769" y="851"/>
                  </a:cubicBezTo>
                  <a:cubicBezTo>
                    <a:pt x="1727" y="870"/>
                    <a:pt x="1684" y="894"/>
                    <a:pt x="1642" y="913"/>
                  </a:cubicBezTo>
                  <a:cubicBezTo>
                    <a:pt x="1557" y="955"/>
                    <a:pt x="1473" y="997"/>
                    <a:pt x="1388" y="1044"/>
                  </a:cubicBezTo>
                  <a:cubicBezTo>
                    <a:pt x="1190" y="1143"/>
                    <a:pt x="983" y="1246"/>
                    <a:pt x="776" y="1355"/>
                  </a:cubicBezTo>
                  <a:cubicBezTo>
                    <a:pt x="965" y="1519"/>
                    <a:pt x="1167" y="1698"/>
                    <a:pt x="1369" y="1877"/>
                  </a:cubicBezTo>
                  <a:cubicBezTo>
                    <a:pt x="1364" y="1891"/>
                    <a:pt x="1360" y="1905"/>
                    <a:pt x="1350" y="1924"/>
                  </a:cubicBezTo>
                  <a:cubicBezTo>
                    <a:pt x="781" y="3575"/>
                    <a:pt x="306" y="5024"/>
                    <a:pt x="71" y="5809"/>
                  </a:cubicBezTo>
                  <a:cubicBezTo>
                    <a:pt x="372" y="5047"/>
                    <a:pt x="885" y="3612"/>
                    <a:pt x="1454" y="1957"/>
                  </a:cubicBezTo>
                  <a:cubicBezTo>
                    <a:pt x="1468" y="1919"/>
                    <a:pt x="1482" y="1881"/>
                    <a:pt x="1496" y="1844"/>
                  </a:cubicBezTo>
                  <a:cubicBezTo>
                    <a:pt x="1313" y="1684"/>
                    <a:pt x="1134" y="1524"/>
                    <a:pt x="965" y="1378"/>
                  </a:cubicBezTo>
                  <a:cubicBezTo>
                    <a:pt x="1336" y="1181"/>
                    <a:pt x="1689" y="992"/>
                    <a:pt x="2013" y="823"/>
                  </a:cubicBezTo>
                  <a:cubicBezTo>
                    <a:pt x="1778" y="729"/>
                    <a:pt x="1557" y="635"/>
                    <a:pt x="1346" y="546"/>
                  </a:cubicBezTo>
                  <a:cubicBezTo>
                    <a:pt x="1162" y="466"/>
                    <a:pt x="988" y="395"/>
                    <a:pt x="828" y="329"/>
                  </a:cubicBezTo>
                  <a:cubicBezTo>
                    <a:pt x="504" y="198"/>
                    <a:pt x="226" y="85"/>
                    <a:pt x="0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8526061" y="3160299"/>
              <a:ext cx="216031" cy="622247"/>
            </a:xfrm>
            <a:custGeom>
              <a:avLst/>
              <a:gdLst/>
              <a:ahLst/>
              <a:cxnLst/>
              <a:rect l="l" t="t" r="r" b="b"/>
              <a:pathLst>
                <a:path w="2123" h="6115" extrusionOk="0">
                  <a:moveTo>
                    <a:pt x="2122" y="0"/>
                  </a:moveTo>
                  <a:lnTo>
                    <a:pt x="2122" y="0"/>
                  </a:lnTo>
                  <a:cubicBezTo>
                    <a:pt x="1887" y="99"/>
                    <a:pt x="1595" y="226"/>
                    <a:pt x="1252" y="376"/>
                  </a:cubicBezTo>
                  <a:cubicBezTo>
                    <a:pt x="1078" y="452"/>
                    <a:pt x="894" y="532"/>
                    <a:pt x="702" y="616"/>
                  </a:cubicBezTo>
                  <a:cubicBezTo>
                    <a:pt x="481" y="715"/>
                    <a:pt x="245" y="819"/>
                    <a:pt x="1" y="927"/>
                  </a:cubicBezTo>
                  <a:cubicBezTo>
                    <a:pt x="354" y="1115"/>
                    <a:pt x="744" y="1317"/>
                    <a:pt x="1153" y="1529"/>
                  </a:cubicBezTo>
                  <a:cubicBezTo>
                    <a:pt x="998" y="1689"/>
                    <a:pt x="838" y="1858"/>
                    <a:pt x="673" y="2027"/>
                  </a:cubicBezTo>
                  <a:cubicBezTo>
                    <a:pt x="683" y="2046"/>
                    <a:pt x="687" y="2070"/>
                    <a:pt x="697" y="2093"/>
                  </a:cubicBezTo>
                  <a:cubicBezTo>
                    <a:pt x="1285" y="3820"/>
                    <a:pt x="1816" y="5315"/>
                    <a:pt x="2122" y="6115"/>
                  </a:cubicBezTo>
                  <a:cubicBezTo>
                    <a:pt x="1878" y="5297"/>
                    <a:pt x="1388" y="3782"/>
                    <a:pt x="800" y="2056"/>
                  </a:cubicBezTo>
                  <a:cubicBezTo>
                    <a:pt x="979" y="1868"/>
                    <a:pt x="1158" y="1679"/>
                    <a:pt x="1327" y="1501"/>
                  </a:cubicBezTo>
                  <a:cubicBezTo>
                    <a:pt x="1106" y="1388"/>
                    <a:pt x="885" y="1275"/>
                    <a:pt x="673" y="1167"/>
                  </a:cubicBezTo>
                  <a:cubicBezTo>
                    <a:pt x="579" y="1120"/>
                    <a:pt x="485" y="1073"/>
                    <a:pt x="391" y="1026"/>
                  </a:cubicBezTo>
                  <a:cubicBezTo>
                    <a:pt x="349" y="1002"/>
                    <a:pt x="302" y="979"/>
                    <a:pt x="259" y="960"/>
                  </a:cubicBezTo>
                  <a:lnTo>
                    <a:pt x="227" y="941"/>
                  </a:lnTo>
                  <a:lnTo>
                    <a:pt x="217" y="941"/>
                  </a:lnTo>
                  <a:lnTo>
                    <a:pt x="208" y="932"/>
                  </a:lnTo>
                  <a:cubicBezTo>
                    <a:pt x="603" y="743"/>
                    <a:pt x="960" y="574"/>
                    <a:pt x="1275" y="424"/>
                  </a:cubicBezTo>
                  <a:cubicBezTo>
                    <a:pt x="1609" y="259"/>
                    <a:pt x="1896" y="118"/>
                    <a:pt x="2122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8741986" y="2942544"/>
              <a:ext cx="179093" cy="535143"/>
            </a:xfrm>
            <a:custGeom>
              <a:avLst/>
              <a:gdLst/>
              <a:ahLst/>
              <a:cxnLst/>
              <a:rect l="l" t="t" r="r" b="b"/>
              <a:pathLst>
                <a:path w="1760" h="5259" extrusionOk="0">
                  <a:moveTo>
                    <a:pt x="19" y="0"/>
                  </a:moveTo>
                  <a:lnTo>
                    <a:pt x="0" y="2098"/>
                  </a:lnTo>
                  <a:lnTo>
                    <a:pt x="52" y="3283"/>
                  </a:lnTo>
                  <a:lnTo>
                    <a:pt x="1007" y="5259"/>
                  </a:lnTo>
                  <a:lnTo>
                    <a:pt x="1708" y="3283"/>
                  </a:lnTo>
                  <a:lnTo>
                    <a:pt x="1759" y="2098"/>
                  </a:lnTo>
                  <a:lnTo>
                    <a:pt x="16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8672080" y="3276604"/>
              <a:ext cx="443256" cy="2231033"/>
            </a:xfrm>
            <a:custGeom>
              <a:avLst/>
              <a:gdLst/>
              <a:ahLst/>
              <a:cxnLst/>
              <a:rect l="l" t="t" r="r" b="b"/>
              <a:pathLst>
                <a:path w="4356" h="21925" extrusionOk="0">
                  <a:moveTo>
                    <a:pt x="2395" y="0"/>
                  </a:moveTo>
                  <a:cubicBezTo>
                    <a:pt x="2395" y="0"/>
                    <a:pt x="1974" y="167"/>
                    <a:pt x="1484" y="167"/>
                  </a:cubicBezTo>
                  <a:cubicBezTo>
                    <a:pt x="1238" y="167"/>
                    <a:pt x="976" y="126"/>
                    <a:pt x="739" y="0"/>
                  </a:cubicBezTo>
                  <a:lnTo>
                    <a:pt x="739" y="0"/>
                  </a:lnTo>
                  <a:cubicBezTo>
                    <a:pt x="0" y="7935"/>
                    <a:pt x="1308" y="21924"/>
                    <a:pt x="1308" y="21924"/>
                  </a:cubicBezTo>
                  <a:lnTo>
                    <a:pt x="4356" y="21863"/>
                  </a:lnTo>
                  <a:cubicBezTo>
                    <a:pt x="4356" y="21863"/>
                    <a:pt x="2437" y="10753"/>
                    <a:pt x="2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8594542" y="2666281"/>
              <a:ext cx="429925" cy="401332"/>
            </a:xfrm>
            <a:custGeom>
              <a:avLst/>
              <a:gdLst/>
              <a:ahLst/>
              <a:cxnLst/>
              <a:rect l="l" t="t" r="r" b="b"/>
              <a:pathLst>
                <a:path w="4225" h="3944" extrusionOk="0">
                  <a:moveTo>
                    <a:pt x="457" y="1"/>
                  </a:moveTo>
                  <a:cubicBezTo>
                    <a:pt x="457" y="1"/>
                    <a:pt x="292" y="264"/>
                    <a:pt x="287" y="819"/>
                  </a:cubicBezTo>
                  <a:cubicBezTo>
                    <a:pt x="287" y="819"/>
                    <a:pt x="0" y="3905"/>
                    <a:pt x="1962" y="3943"/>
                  </a:cubicBezTo>
                  <a:cubicBezTo>
                    <a:pt x="1975" y="3943"/>
                    <a:pt x="1989" y="3943"/>
                    <a:pt x="2002" y="3943"/>
                  </a:cubicBezTo>
                  <a:cubicBezTo>
                    <a:pt x="3467" y="3943"/>
                    <a:pt x="3712" y="2174"/>
                    <a:pt x="3712" y="2174"/>
                  </a:cubicBezTo>
                  <a:cubicBezTo>
                    <a:pt x="3712" y="2174"/>
                    <a:pt x="3951" y="2169"/>
                    <a:pt x="4140" y="1694"/>
                  </a:cubicBezTo>
                  <a:cubicBezTo>
                    <a:pt x="4224" y="1481"/>
                    <a:pt x="4135" y="1245"/>
                    <a:pt x="3970" y="1245"/>
                  </a:cubicBezTo>
                  <a:cubicBezTo>
                    <a:pt x="3906" y="1245"/>
                    <a:pt x="3830" y="1280"/>
                    <a:pt x="3749" y="1365"/>
                  </a:cubicBezTo>
                  <a:cubicBezTo>
                    <a:pt x="3749" y="1365"/>
                    <a:pt x="3585" y="1351"/>
                    <a:pt x="3500" y="1252"/>
                  </a:cubicBezTo>
                  <a:cubicBezTo>
                    <a:pt x="3500" y="1252"/>
                    <a:pt x="3622" y="895"/>
                    <a:pt x="3556" y="551"/>
                  </a:cubicBezTo>
                  <a:cubicBezTo>
                    <a:pt x="3543" y="477"/>
                    <a:pt x="3426" y="454"/>
                    <a:pt x="3242" y="454"/>
                  </a:cubicBezTo>
                  <a:cubicBezTo>
                    <a:pt x="2945" y="454"/>
                    <a:pt x="2475" y="514"/>
                    <a:pt x="1994" y="514"/>
                  </a:cubicBezTo>
                  <a:cubicBezTo>
                    <a:pt x="1394" y="514"/>
                    <a:pt x="776" y="421"/>
                    <a:pt x="4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8715631" y="2783095"/>
              <a:ext cx="42738" cy="80388"/>
            </a:xfrm>
            <a:custGeom>
              <a:avLst/>
              <a:gdLst/>
              <a:ahLst/>
              <a:cxnLst/>
              <a:rect l="l" t="t" r="r" b="b"/>
              <a:pathLst>
                <a:path w="420" h="790" extrusionOk="0">
                  <a:moveTo>
                    <a:pt x="419" y="1"/>
                  </a:moveTo>
                  <a:lnTo>
                    <a:pt x="419" y="1"/>
                  </a:lnTo>
                  <a:cubicBezTo>
                    <a:pt x="339" y="85"/>
                    <a:pt x="193" y="255"/>
                    <a:pt x="66" y="476"/>
                  </a:cubicBezTo>
                  <a:cubicBezTo>
                    <a:pt x="52" y="504"/>
                    <a:pt x="38" y="532"/>
                    <a:pt x="24" y="560"/>
                  </a:cubicBezTo>
                  <a:cubicBezTo>
                    <a:pt x="19" y="579"/>
                    <a:pt x="15" y="593"/>
                    <a:pt x="10" y="607"/>
                  </a:cubicBezTo>
                  <a:lnTo>
                    <a:pt x="5" y="631"/>
                  </a:lnTo>
                  <a:lnTo>
                    <a:pt x="0" y="650"/>
                  </a:lnTo>
                  <a:cubicBezTo>
                    <a:pt x="0" y="659"/>
                    <a:pt x="5" y="664"/>
                    <a:pt x="10" y="669"/>
                  </a:cubicBezTo>
                  <a:cubicBezTo>
                    <a:pt x="43" y="734"/>
                    <a:pt x="104" y="753"/>
                    <a:pt x="156" y="767"/>
                  </a:cubicBezTo>
                  <a:cubicBezTo>
                    <a:pt x="220" y="785"/>
                    <a:pt x="277" y="790"/>
                    <a:pt x="326" y="790"/>
                  </a:cubicBezTo>
                  <a:cubicBezTo>
                    <a:pt x="355" y="790"/>
                    <a:pt x="382" y="788"/>
                    <a:pt x="405" y="786"/>
                  </a:cubicBezTo>
                  <a:cubicBezTo>
                    <a:pt x="344" y="777"/>
                    <a:pt x="259" y="767"/>
                    <a:pt x="170" y="730"/>
                  </a:cubicBezTo>
                  <a:cubicBezTo>
                    <a:pt x="123" y="716"/>
                    <a:pt x="76" y="687"/>
                    <a:pt x="52" y="645"/>
                  </a:cubicBezTo>
                  <a:cubicBezTo>
                    <a:pt x="52" y="645"/>
                    <a:pt x="52" y="645"/>
                    <a:pt x="57" y="640"/>
                  </a:cubicBezTo>
                  <a:lnTo>
                    <a:pt x="57" y="622"/>
                  </a:lnTo>
                  <a:cubicBezTo>
                    <a:pt x="66" y="612"/>
                    <a:pt x="71" y="598"/>
                    <a:pt x="76" y="584"/>
                  </a:cubicBezTo>
                  <a:cubicBezTo>
                    <a:pt x="85" y="556"/>
                    <a:pt x="99" y="532"/>
                    <a:pt x="113" y="504"/>
                  </a:cubicBezTo>
                  <a:cubicBezTo>
                    <a:pt x="240" y="288"/>
                    <a:pt x="363" y="104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8820948" y="2775972"/>
              <a:ext cx="47012" cy="15874"/>
            </a:xfrm>
            <a:custGeom>
              <a:avLst/>
              <a:gdLst/>
              <a:ahLst/>
              <a:cxnLst/>
              <a:rect l="l" t="t" r="r" b="b"/>
              <a:pathLst>
                <a:path w="462" h="156" fill="none" extrusionOk="0">
                  <a:moveTo>
                    <a:pt x="461" y="155"/>
                  </a:moveTo>
                  <a:cubicBezTo>
                    <a:pt x="461" y="155"/>
                    <a:pt x="273" y="0"/>
                    <a:pt x="0" y="85"/>
                  </a:cubicBezTo>
                </a:path>
              </a:pathLst>
            </a:custGeom>
            <a:noFill/>
            <a:ln w="1400" cap="rnd" cmpd="sng">
              <a:solidFill>
                <a:schemeClr val="dk2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8660073" y="2760607"/>
              <a:ext cx="47012" cy="13941"/>
            </a:xfrm>
            <a:custGeom>
              <a:avLst/>
              <a:gdLst/>
              <a:ahLst/>
              <a:cxnLst/>
              <a:rect l="l" t="t" r="r" b="b"/>
              <a:pathLst>
                <a:path w="462" h="137" fill="none" extrusionOk="0">
                  <a:moveTo>
                    <a:pt x="1" y="118"/>
                  </a:moveTo>
                  <a:cubicBezTo>
                    <a:pt x="1" y="118"/>
                    <a:pt x="212" y="1"/>
                    <a:pt x="462" y="137"/>
                  </a:cubicBezTo>
                </a:path>
              </a:pathLst>
            </a:custGeom>
            <a:noFill/>
            <a:ln w="1400" cap="rnd" cmpd="sng">
              <a:solidFill>
                <a:schemeClr val="dk2"/>
              </a:solidFill>
              <a:prstDash val="solid"/>
              <a:miter lim="47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8622321" y="2792558"/>
              <a:ext cx="354727" cy="301915"/>
            </a:xfrm>
            <a:custGeom>
              <a:avLst/>
              <a:gdLst/>
              <a:ahLst/>
              <a:cxnLst/>
              <a:rect l="l" t="t" r="r" b="b"/>
              <a:pathLst>
                <a:path w="3486" h="2967" extrusionOk="0">
                  <a:moveTo>
                    <a:pt x="3315" y="1"/>
                  </a:moveTo>
                  <a:cubicBezTo>
                    <a:pt x="3267" y="1"/>
                    <a:pt x="3227" y="11"/>
                    <a:pt x="3227" y="11"/>
                  </a:cubicBezTo>
                  <a:cubicBezTo>
                    <a:pt x="3227" y="11"/>
                    <a:pt x="2944" y="1046"/>
                    <a:pt x="2751" y="1046"/>
                  </a:cubicBezTo>
                  <a:cubicBezTo>
                    <a:pt x="2750" y="1046"/>
                    <a:pt x="2748" y="1046"/>
                    <a:pt x="2747" y="1046"/>
                  </a:cubicBezTo>
                  <a:cubicBezTo>
                    <a:pt x="1872" y="1018"/>
                    <a:pt x="52" y="783"/>
                    <a:pt x="52" y="783"/>
                  </a:cubicBezTo>
                  <a:lnTo>
                    <a:pt x="52" y="783"/>
                  </a:lnTo>
                  <a:cubicBezTo>
                    <a:pt x="52" y="783"/>
                    <a:pt x="0" y="2354"/>
                    <a:pt x="381" y="2641"/>
                  </a:cubicBezTo>
                  <a:cubicBezTo>
                    <a:pt x="740" y="2880"/>
                    <a:pt x="1123" y="2967"/>
                    <a:pt x="1475" y="2967"/>
                  </a:cubicBezTo>
                  <a:cubicBezTo>
                    <a:pt x="2065" y="2967"/>
                    <a:pt x="2572" y="2725"/>
                    <a:pt x="2752" y="2551"/>
                  </a:cubicBezTo>
                  <a:cubicBezTo>
                    <a:pt x="3123" y="2269"/>
                    <a:pt x="3486" y="1173"/>
                    <a:pt x="3439" y="933"/>
                  </a:cubicBezTo>
                  <a:cubicBezTo>
                    <a:pt x="3387" y="641"/>
                    <a:pt x="3476" y="124"/>
                    <a:pt x="3476" y="124"/>
                  </a:cubicBezTo>
                  <a:cubicBezTo>
                    <a:pt x="3468" y="22"/>
                    <a:pt x="3383" y="1"/>
                    <a:pt x="3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9" name="Google Shape;969;p37"/>
            <p:cNvGrpSpPr/>
            <p:nvPr/>
          </p:nvGrpSpPr>
          <p:grpSpPr>
            <a:xfrm>
              <a:off x="8660752" y="2782411"/>
              <a:ext cx="203516" cy="141545"/>
              <a:chOff x="8342050" y="4169484"/>
              <a:chExt cx="67325" cy="46824"/>
            </a:xfrm>
          </p:grpSpPr>
          <p:sp>
            <p:nvSpPr>
              <p:cNvPr id="970" name="Google Shape;970;p37"/>
              <p:cNvSpPr/>
              <p:nvPr/>
            </p:nvSpPr>
            <p:spPr>
              <a:xfrm>
                <a:off x="8392409" y="4174095"/>
                <a:ext cx="16966" cy="16124"/>
              </a:xfrm>
              <a:custGeom>
                <a:avLst/>
                <a:gdLst/>
                <a:ahLst/>
                <a:cxnLst/>
                <a:rect l="l" t="t" r="r" b="b"/>
                <a:pathLst>
                  <a:path w="504" h="479" extrusionOk="0">
                    <a:moveTo>
                      <a:pt x="248" y="0"/>
                    </a:moveTo>
                    <a:cubicBezTo>
                      <a:pt x="127" y="0"/>
                      <a:pt x="23" y="95"/>
                      <a:pt x="15" y="218"/>
                    </a:cubicBezTo>
                    <a:cubicBezTo>
                      <a:pt x="1" y="350"/>
                      <a:pt x="95" y="467"/>
                      <a:pt x="226" y="477"/>
                    </a:cubicBezTo>
                    <a:cubicBezTo>
                      <a:pt x="235" y="478"/>
                      <a:pt x="244" y="478"/>
                      <a:pt x="253" y="478"/>
                    </a:cubicBezTo>
                    <a:cubicBezTo>
                      <a:pt x="377" y="478"/>
                      <a:pt x="477" y="388"/>
                      <a:pt x="490" y="265"/>
                    </a:cubicBezTo>
                    <a:cubicBezTo>
                      <a:pt x="504" y="133"/>
                      <a:pt x="405" y="16"/>
                      <a:pt x="273" y="2"/>
                    </a:cubicBezTo>
                    <a:cubicBezTo>
                      <a:pt x="265" y="1"/>
                      <a:pt x="257" y="0"/>
                      <a:pt x="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7"/>
              <p:cNvSpPr/>
              <p:nvPr/>
            </p:nvSpPr>
            <p:spPr>
              <a:xfrm>
                <a:off x="8342050" y="4169484"/>
                <a:ext cx="17000" cy="1625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483" extrusionOk="0">
                    <a:moveTo>
                      <a:pt x="252" y="1"/>
                    </a:moveTo>
                    <a:cubicBezTo>
                      <a:pt x="128" y="1"/>
                      <a:pt x="28" y="95"/>
                      <a:pt x="15" y="219"/>
                    </a:cubicBezTo>
                    <a:cubicBezTo>
                      <a:pt x="1" y="350"/>
                      <a:pt x="100" y="468"/>
                      <a:pt x="231" y="482"/>
                    </a:cubicBezTo>
                    <a:cubicBezTo>
                      <a:pt x="237" y="482"/>
                      <a:pt x="243" y="483"/>
                      <a:pt x="249" y="483"/>
                    </a:cubicBezTo>
                    <a:cubicBezTo>
                      <a:pt x="374" y="483"/>
                      <a:pt x="481" y="391"/>
                      <a:pt x="490" y="266"/>
                    </a:cubicBezTo>
                    <a:cubicBezTo>
                      <a:pt x="504" y="134"/>
                      <a:pt x="410" y="16"/>
                      <a:pt x="278" y="2"/>
                    </a:cubicBezTo>
                    <a:cubicBezTo>
                      <a:pt x="270" y="1"/>
                      <a:pt x="261" y="1"/>
                      <a:pt x="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7"/>
              <p:cNvSpPr/>
              <p:nvPr/>
            </p:nvSpPr>
            <p:spPr>
              <a:xfrm>
                <a:off x="8362651" y="4207690"/>
                <a:ext cx="19188" cy="861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56" extrusionOk="0">
                    <a:moveTo>
                      <a:pt x="0" y="1"/>
                    </a:moveTo>
                    <a:cubicBezTo>
                      <a:pt x="0" y="1"/>
                      <a:pt x="24" y="231"/>
                      <a:pt x="264" y="255"/>
                    </a:cubicBezTo>
                    <a:cubicBezTo>
                      <a:pt x="273" y="256"/>
                      <a:pt x="283" y="256"/>
                      <a:pt x="292" y="256"/>
                    </a:cubicBezTo>
                    <a:cubicBezTo>
                      <a:pt x="509" y="256"/>
                      <a:pt x="569" y="53"/>
                      <a:pt x="569" y="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3" name="Google Shape;973;p37"/>
            <p:cNvSpPr/>
            <p:nvPr/>
          </p:nvSpPr>
          <p:spPr>
            <a:xfrm>
              <a:off x="8608890" y="4004963"/>
              <a:ext cx="297335" cy="245744"/>
            </a:xfrm>
            <a:custGeom>
              <a:avLst/>
              <a:gdLst/>
              <a:ahLst/>
              <a:cxnLst/>
              <a:rect l="l" t="t" r="r" b="b"/>
              <a:pathLst>
                <a:path w="2922" h="2415" extrusionOk="0">
                  <a:moveTo>
                    <a:pt x="1508" y="0"/>
                  </a:moveTo>
                  <a:cubicBezTo>
                    <a:pt x="1448" y="0"/>
                    <a:pt x="1374" y="234"/>
                    <a:pt x="1628" y="406"/>
                  </a:cubicBezTo>
                  <a:cubicBezTo>
                    <a:pt x="1708" y="457"/>
                    <a:pt x="1873" y="547"/>
                    <a:pt x="1929" y="627"/>
                  </a:cubicBezTo>
                  <a:cubicBezTo>
                    <a:pt x="1962" y="679"/>
                    <a:pt x="1896" y="867"/>
                    <a:pt x="1830" y="951"/>
                  </a:cubicBezTo>
                  <a:cubicBezTo>
                    <a:pt x="1764" y="1022"/>
                    <a:pt x="1275" y="1205"/>
                    <a:pt x="1082" y="1234"/>
                  </a:cubicBezTo>
                  <a:cubicBezTo>
                    <a:pt x="951" y="1257"/>
                    <a:pt x="358" y="1276"/>
                    <a:pt x="278" y="1323"/>
                  </a:cubicBezTo>
                  <a:cubicBezTo>
                    <a:pt x="222" y="1356"/>
                    <a:pt x="207" y="1422"/>
                    <a:pt x="217" y="1459"/>
                  </a:cubicBezTo>
                  <a:cubicBezTo>
                    <a:pt x="226" y="1483"/>
                    <a:pt x="311" y="1511"/>
                    <a:pt x="429" y="1539"/>
                  </a:cubicBezTo>
                  <a:cubicBezTo>
                    <a:pt x="278" y="1549"/>
                    <a:pt x="151" y="1563"/>
                    <a:pt x="85" y="1582"/>
                  </a:cubicBezTo>
                  <a:cubicBezTo>
                    <a:pt x="52" y="1591"/>
                    <a:pt x="0" y="1648"/>
                    <a:pt x="15" y="1709"/>
                  </a:cubicBezTo>
                  <a:cubicBezTo>
                    <a:pt x="24" y="1737"/>
                    <a:pt x="160" y="1775"/>
                    <a:pt x="349" y="1812"/>
                  </a:cubicBezTo>
                  <a:cubicBezTo>
                    <a:pt x="269" y="1822"/>
                    <a:pt x="203" y="1831"/>
                    <a:pt x="160" y="1840"/>
                  </a:cubicBezTo>
                  <a:cubicBezTo>
                    <a:pt x="127" y="1850"/>
                    <a:pt x="76" y="1911"/>
                    <a:pt x="90" y="1972"/>
                  </a:cubicBezTo>
                  <a:cubicBezTo>
                    <a:pt x="95" y="1996"/>
                    <a:pt x="226" y="2033"/>
                    <a:pt x="410" y="2071"/>
                  </a:cubicBezTo>
                  <a:cubicBezTo>
                    <a:pt x="367" y="2076"/>
                    <a:pt x="330" y="2085"/>
                    <a:pt x="306" y="2090"/>
                  </a:cubicBezTo>
                  <a:cubicBezTo>
                    <a:pt x="278" y="2099"/>
                    <a:pt x="231" y="2156"/>
                    <a:pt x="245" y="2212"/>
                  </a:cubicBezTo>
                  <a:cubicBezTo>
                    <a:pt x="259" y="2278"/>
                    <a:pt x="889" y="2405"/>
                    <a:pt x="1134" y="2414"/>
                  </a:cubicBezTo>
                  <a:cubicBezTo>
                    <a:pt x="1430" y="2395"/>
                    <a:pt x="2117" y="2207"/>
                    <a:pt x="2117" y="2207"/>
                  </a:cubicBezTo>
                  <a:cubicBezTo>
                    <a:pt x="2399" y="2090"/>
                    <a:pt x="2921" y="1680"/>
                    <a:pt x="2921" y="1680"/>
                  </a:cubicBezTo>
                  <a:cubicBezTo>
                    <a:pt x="2921" y="1680"/>
                    <a:pt x="2827" y="928"/>
                    <a:pt x="2757" y="688"/>
                  </a:cubicBezTo>
                  <a:cubicBezTo>
                    <a:pt x="2757" y="688"/>
                    <a:pt x="2239" y="298"/>
                    <a:pt x="2159" y="232"/>
                  </a:cubicBezTo>
                  <a:cubicBezTo>
                    <a:pt x="2108" y="185"/>
                    <a:pt x="1868" y="95"/>
                    <a:pt x="1515" y="1"/>
                  </a:cubicBezTo>
                  <a:cubicBezTo>
                    <a:pt x="1513" y="1"/>
                    <a:pt x="1511" y="0"/>
                    <a:pt x="15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4" name="Google Shape;974;p37"/>
            <p:cNvGrpSpPr/>
            <p:nvPr/>
          </p:nvGrpSpPr>
          <p:grpSpPr>
            <a:xfrm>
              <a:off x="7232476" y="3723163"/>
              <a:ext cx="1581117" cy="503600"/>
              <a:chOff x="7869565" y="4480692"/>
              <a:chExt cx="523046" cy="166595"/>
            </a:xfrm>
          </p:grpSpPr>
          <p:sp>
            <p:nvSpPr>
              <p:cNvPr id="975" name="Google Shape;975;p37"/>
              <p:cNvSpPr/>
              <p:nvPr/>
            </p:nvSpPr>
            <p:spPr>
              <a:xfrm>
                <a:off x="7869565" y="4496345"/>
                <a:ext cx="52312" cy="1235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7" y="62"/>
                      <a:pt x="429" y="161"/>
                      <a:pt x="758" y="269"/>
                    </a:cubicBezTo>
                    <a:cubicBezTo>
                      <a:pt x="796" y="283"/>
                      <a:pt x="838" y="297"/>
                      <a:pt x="876" y="311"/>
                    </a:cubicBezTo>
                    <a:cubicBezTo>
                      <a:pt x="918" y="321"/>
                      <a:pt x="956" y="335"/>
                      <a:pt x="993" y="344"/>
                    </a:cubicBezTo>
                    <a:cubicBezTo>
                      <a:pt x="1073" y="353"/>
                      <a:pt x="1149" y="358"/>
                      <a:pt x="1219" y="363"/>
                    </a:cubicBezTo>
                    <a:cubicBezTo>
                      <a:pt x="1287" y="365"/>
                      <a:pt x="1351" y="366"/>
                      <a:pt x="1407" y="366"/>
                    </a:cubicBezTo>
                    <a:cubicBezTo>
                      <a:pt x="1464" y="366"/>
                      <a:pt x="1513" y="365"/>
                      <a:pt x="1553" y="363"/>
                    </a:cubicBezTo>
                    <a:cubicBezTo>
                      <a:pt x="1473" y="358"/>
                      <a:pt x="1356" y="349"/>
                      <a:pt x="1219" y="339"/>
                    </a:cubicBezTo>
                    <a:cubicBezTo>
                      <a:pt x="1153" y="335"/>
                      <a:pt x="1078" y="330"/>
                      <a:pt x="998" y="316"/>
                    </a:cubicBezTo>
                    <a:cubicBezTo>
                      <a:pt x="961" y="311"/>
                      <a:pt x="923" y="297"/>
                      <a:pt x="885" y="283"/>
                    </a:cubicBezTo>
                    <a:cubicBezTo>
                      <a:pt x="848" y="269"/>
                      <a:pt x="805" y="255"/>
                      <a:pt x="763" y="241"/>
                    </a:cubicBezTo>
                    <a:cubicBezTo>
                      <a:pt x="438" y="132"/>
                      <a:pt x="152" y="43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7"/>
              <p:cNvSpPr/>
              <p:nvPr/>
            </p:nvSpPr>
            <p:spPr>
              <a:xfrm>
                <a:off x="7869565" y="4486684"/>
                <a:ext cx="54197" cy="11546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34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56" y="62"/>
                      <a:pt x="443" y="170"/>
                      <a:pt x="786" y="264"/>
                    </a:cubicBezTo>
                    <a:cubicBezTo>
                      <a:pt x="956" y="311"/>
                      <a:pt x="1125" y="330"/>
                      <a:pt x="1266" y="339"/>
                    </a:cubicBezTo>
                    <a:cubicBezTo>
                      <a:pt x="1325" y="341"/>
                      <a:pt x="1379" y="343"/>
                      <a:pt x="1429" y="343"/>
                    </a:cubicBezTo>
                    <a:cubicBezTo>
                      <a:pt x="1499" y="343"/>
                      <a:pt x="1560" y="340"/>
                      <a:pt x="1610" y="335"/>
                    </a:cubicBezTo>
                    <a:cubicBezTo>
                      <a:pt x="1525" y="335"/>
                      <a:pt x="1407" y="330"/>
                      <a:pt x="1266" y="316"/>
                    </a:cubicBezTo>
                    <a:cubicBezTo>
                      <a:pt x="1125" y="307"/>
                      <a:pt x="961" y="288"/>
                      <a:pt x="791" y="236"/>
                    </a:cubicBezTo>
                    <a:cubicBezTo>
                      <a:pt x="453" y="147"/>
                      <a:pt x="161" y="4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7"/>
              <p:cNvSpPr/>
              <p:nvPr/>
            </p:nvSpPr>
            <p:spPr>
              <a:xfrm>
                <a:off x="7880673" y="4480692"/>
                <a:ext cx="46421" cy="791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2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2" y="42"/>
                      <a:pt x="381" y="127"/>
                      <a:pt x="678" y="193"/>
                    </a:cubicBezTo>
                    <a:cubicBezTo>
                      <a:pt x="828" y="221"/>
                      <a:pt x="969" y="221"/>
                      <a:pt x="1087" y="231"/>
                    </a:cubicBezTo>
                    <a:cubicBezTo>
                      <a:pt x="1148" y="233"/>
                      <a:pt x="1204" y="234"/>
                      <a:pt x="1254" y="234"/>
                    </a:cubicBezTo>
                    <a:cubicBezTo>
                      <a:pt x="1303" y="234"/>
                      <a:pt x="1345" y="233"/>
                      <a:pt x="1378" y="231"/>
                    </a:cubicBezTo>
                    <a:cubicBezTo>
                      <a:pt x="1308" y="226"/>
                      <a:pt x="1209" y="216"/>
                      <a:pt x="1091" y="207"/>
                    </a:cubicBezTo>
                    <a:cubicBezTo>
                      <a:pt x="969" y="198"/>
                      <a:pt x="828" y="193"/>
                      <a:pt x="682" y="165"/>
                    </a:cubicBezTo>
                    <a:cubicBezTo>
                      <a:pt x="391" y="99"/>
                      <a:pt x="137" y="2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7"/>
              <p:cNvSpPr/>
              <p:nvPr/>
            </p:nvSpPr>
            <p:spPr>
              <a:xfrm>
                <a:off x="8339525" y="4620189"/>
                <a:ext cx="51807" cy="8416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50" extrusionOk="0">
                    <a:moveTo>
                      <a:pt x="1539" y="0"/>
                    </a:moveTo>
                    <a:lnTo>
                      <a:pt x="1539" y="0"/>
                    </a:lnTo>
                    <a:cubicBezTo>
                      <a:pt x="1383" y="33"/>
                      <a:pt x="1101" y="113"/>
                      <a:pt x="777" y="193"/>
                    </a:cubicBezTo>
                    <a:cubicBezTo>
                      <a:pt x="703" y="216"/>
                      <a:pt x="631" y="223"/>
                      <a:pt x="563" y="223"/>
                    </a:cubicBezTo>
                    <a:cubicBezTo>
                      <a:pt x="478" y="223"/>
                      <a:pt x="398" y="212"/>
                      <a:pt x="325" y="207"/>
                    </a:cubicBezTo>
                    <a:cubicBezTo>
                      <a:pt x="189" y="193"/>
                      <a:pt x="80" y="179"/>
                      <a:pt x="1" y="169"/>
                    </a:cubicBezTo>
                    <a:lnTo>
                      <a:pt x="1" y="169"/>
                    </a:lnTo>
                    <a:cubicBezTo>
                      <a:pt x="76" y="188"/>
                      <a:pt x="189" y="207"/>
                      <a:pt x="320" y="226"/>
                    </a:cubicBezTo>
                    <a:cubicBezTo>
                      <a:pt x="386" y="235"/>
                      <a:pt x="461" y="245"/>
                      <a:pt x="537" y="249"/>
                    </a:cubicBezTo>
                    <a:cubicBezTo>
                      <a:pt x="574" y="249"/>
                      <a:pt x="617" y="249"/>
                      <a:pt x="659" y="245"/>
                    </a:cubicBezTo>
                    <a:cubicBezTo>
                      <a:pt x="701" y="235"/>
                      <a:pt x="739" y="226"/>
                      <a:pt x="781" y="216"/>
                    </a:cubicBezTo>
                    <a:cubicBezTo>
                      <a:pt x="1111" y="136"/>
                      <a:pt x="1388" y="52"/>
                      <a:pt x="1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7"/>
              <p:cNvSpPr/>
              <p:nvPr/>
            </p:nvSpPr>
            <p:spPr>
              <a:xfrm>
                <a:off x="8336832" y="4629816"/>
                <a:ext cx="55779" cy="7978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37" extrusionOk="0">
                    <a:moveTo>
                      <a:pt x="1656" y="1"/>
                    </a:moveTo>
                    <a:lnTo>
                      <a:pt x="1656" y="1"/>
                    </a:lnTo>
                    <a:cubicBezTo>
                      <a:pt x="1492" y="39"/>
                      <a:pt x="1191" y="123"/>
                      <a:pt x="838" y="189"/>
                    </a:cubicBezTo>
                    <a:cubicBezTo>
                      <a:pt x="791" y="198"/>
                      <a:pt x="748" y="203"/>
                      <a:pt x="706" y="208"/>
                    </a:cubicBezTo>
                    <a:cubicBezTo>
                      <a:pt x="664" y="208"/>
                      <a:pt x="621" y="208"/>
                      <a:pt x="579" y="203"/>
                    </a:cubicBezTo>
                    <a:cubicBezTo>
                      <a:pt x="499" y="198"/>
                      <a:pt x="419" y="194"/>
                      <a:pt x="349" y="189"/>
                    </a:cubicBezTo>
                    <a:cubicBezTo>
                      <a:pt x="203" y="175"/>
                      <a:pt x="85" y="166"/>
                      <a:pt x="1" y="156"/>
                    </a:cubicBezTo>
                    <a:lnTo>
                      <a:pt x="1" y="156"/>
                    </a:lnTo>
                    <a:cubicBezTo>
                      <a:pt x="81" y="170"/>
                      <a:pt x="203" y="189"/>
                      <a:pt x="344" y="208"/>
                    </a:cubicBezTo>
                    <a:cubicBezTo>
                      <a:pt x="419" y="217"/>
                      <a:pt x="494" y="222"/>
                      <a:pt x="579" y="231"/>
                    </a:cubicBezTo>
                    <a:cubicBezTo>
                      <a:pt x="621" y="231"/>
                      <a:pt x="664" y="236"/>
                      <a:pt x="706" y="236"/>
                    </a:cubicBezTo>
                    <a:cubicBezTo>
                      <a:pt x="753" y="231"/>
                      <a:pt x="795" y="227"/>
                      <a:pt x="843" y="217"/>
                    </a:cubicBezTo>
                    <a:cubicBezTo>
                      <a:pt x="1195" y="147"/>
                      <a:pt x="1496" y="53"/>
                      <a:pt x="1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7"/>
              <p:cNvSpPr/>
              <p:nvPr/>
            </p:nvSpPr>
            <p:spPr>
              <a:xfrm>
                <a:off x="8338886" y="4640588"/>
                <a:ext cx="53557" cy="6699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99" extrusionOk="0">
                    <a:moveTo>
                      <a:pt x="1591" y="1"/>
                    </a:moveTo>
                    <a:lnTo>
                      <a:pt x="1591" y="1"/>
                    </a:lnTo>
                    <a:cubicBezTo>
                      <a:pt x="1435" y="48"/>
                      <a:pt x="1139" y="100"/>
                      <a:pt x="800" y="156"/>
                    </a:cubicBezTo>
                    <a:cubicBezTo>
                      <a:pt x="758" y="165"/>
                      <a:pt x="716" y="170"/>
                      <a:pt x="673" y="170"/>
                    </a:cubicBezTo>
                    <a:cubicBezTo>
                      <a:pt x="636" y="170"/>
                      <a:pt x="593" y="170"/>
                      <a:pt x="556" y="165"/>
                    </a:cubicBezTo>
                    <a:cubicBezTo>
                      <a:pt x="476" y="161"/>
                      <a:pt x="401" y="151"/>
                      <a:pt x="330" y="142"/>
                    </a:cubicBezTo>
                    <a:cubicBezTo>
                      <a:pt x="194" y="123"/>
                      <a:pt x="81" y="104"/>
                      <a:pt x="1" y="95"/>
                    </a:cubicBezTo>
                    <a:lnTo>
                      <a:pt x="1" y="95"/>
                    </a:lnTo>
                    <a:cubicBezTo>
                      <a:pt x="76" y="114"/>
                      <a:pt x="194" y="137"/>
                      <a:pt x="330" y="161"/>
                    </a:cubicBezTo>
                    <a:cubicBezTo>
                      <a:pt x="396" y="170"/>
                      <a:pt x="471" y="184"/>
                      <a:pt x="551" y="189"/>
                    </a:cubicBezTo>
                    <a:cubicBezTo>
                      <a:pt x="593" y="194"/>
                      <a:pt x="631" y="198"/>
                      <a:pt x="673" y="198"/>
                    </a:cubicBezTo>
                    <a:cubicBezTo>
                      <a:pt x="716" y="198"/>
                      <a:pt x="763" y="189"/>
                      <a:pt x="805" y="184"/>
                    </a:cubicBezTo>
                    <a:cubicBezTo>
                      <a:pt x="1144" y="128"/>
                      <a:pt x="1440" y="62"/>
                      <a:pt x="15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1" name="Google Shape;981;p37"/>
            <p:cNvSpPr/>
            <p:nvPr/>
          </p:nvSpPr>
          <p:spPr>
            <a:xfrm>
              <a:off x="8888920" y="3889166"/>
              <a:ext cx="472460" cy="282988"/>
            </a:xfrm>
            <a:custGeom>
              <a:avLst/>
              <a:gdLst/>
              <a:ahLst/>
              <a:cxnLst/>
              <a:rect l="l" t="t" r="r" b="b"/>
              <a:pathLst>
                <a:path w="4643" h="2781" extrusionOk="0">
                  <a:moveTo>
                    <a:pt x="4643" y="1"/>
                  </a:moveTo>
                  <a:lnTo>
                    <a:pt x="4643" y="1"/>
                  </a:lnTo>
                  <a:cubicBezTo>
                    <a:pt x="2145" y="1200"/>
                    <a:pt x="0" y="1817"/>
                    <a:pt x="0" y="1817"/>
                  </a:cubicBezTo>
                  <a:lnTo>
                    <a:pt x="188" y="2781"/>
                  </a:lnTo>
                  <a:cubicBezTo>
                    <a:pt x="188" y="2781"/>
                    <a:pt x="2065" y="2724"/>
                    <a:pt x="4172" y="2339"/>
                  </a:cubicBezTo>
                  <a:lnTo>
                    <a:pt x="46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8882713" y="3889166"/>
              <a:ext cx="478667" cy="288381"/>
            </a:xfrm>
            <a:custGeom>
              <a:avLst/>
              <a:gdLst/>
              <a:ahLst/>
              <a:cxnLst/>
              <a:rect l="l" t="t" r="r" b="b"/>
              <a:pathLst>
                <a:path w="4704" h="2834" extrusionOk="0">
                  <a:moveTo>
                    <a:pt x="4704" y="1"/>
                  </a:moveTo>
                  <a:lnTo>
                    <a:pt x="4704" y="1"/>
                  </a:lnTo>
                  <a:cubicBezTo>
                    <a:pt x="4247" y="198"/>
                    <a:pt x="3594" y="485"/>
                    <a:pt x="2799" y="801"/>
                  </a:cubicBezTo>
                  <a:cubicBezTo>
                    <a:pt x="2399" y="956"/>
                    <a:pt x="1966" y="1120"/>
                    <a:pt x="1505" y="1280"/>
                  </a:cubicBezTo>
                  <a:cubicBezTo>
                    <a:pt x="1275" y="1365"/>
                    <a:pt x="1040" y="1445"/>
                    <a:pt x="795" y="1525"/>
                  </a:cubicBezTo>
                  <a:cubicBezTo>
                    <a:pt x="673" y="1567"/>
                    <a:pt x="550" y="1605"/>
                    <a:pt x="423" y="1647"/>
                  </a:cubicBezTo>
                  <a:cubicBezTo>
                    <a:pt x="362" y="1666"/>
                    <a:pt x="301" y="1685"/>
                    <a:pt x="235" y="1708"/>
                  </a:cubicBezTo>
                  <a:cubicBezTo>
                    <a:pt x="155" y="1732"/>
                    <a:pt x="80" y="1755"/>
                    <a:pt x="0" y="1779"/>
                  </a:cubicBezTo>
                  <a:cubicBezTo>
                    <a:pt x="52" y="2056"/>
                    <a:pt x="108" y="2329"/>
                    <a:pt x="160" y="2597"/>
                  </a:cubicBezTo>
                  <a:cubicBezTo>
                    <a:pt x="174" y="2673"/>
                    <a:pt x="188" y="2748"/>
                    <a:pt x="207" y="2828"/>
                  </a:cubicBezTo>
                  <a:cubicBezTo>
                    <a:pt x="205" y="2833"/>
                    <a:pt x="207" y="2834"/>
                    <a:pt x="210" y="2834"/>
                  </a:cubicBezTo>
                  <a:cubicBezTo>
                    <a:pt x="214" y="2834"/>
                    <a:pt x="219" y="2833"/>
                    <a:pt x="221" y="2833"/>
                  </a:cubicBezTo>
                  <a:lnTo>
                    <a:pt x="292" y="2833"/>
                  </a:lnTo>
                  <a:lnTo>
                    <a:pt x="343" y="2828"/>
                  </a:lnTo>
                  <a:lnTo>
                    <a:pt x="437" y="2823"/>
                  </a:lnTo>
                  <a:cubicBezTo>
                    <a:pt x="564" y="2818"/>
                    <a:pt x="687" y="2809"/>
                    <a:pt x="809" y="2800"/>
                  </a:cubicBezTo>
                  <a:cubicBezTo>
                    <a:pt x="1298" y="2767"/>
                    <a:pt x="1764" y="2724"/>
                    <a:pt x="2187" y="2673"/>
                  </a:cubicBezTo>
                  <a:cubicBezTo>
                    <a:pt x="3039" y="2569"/>
                    <a:pt x="3744" y="2447"/>
                    <a:pt x="4233" y="2339"/>
                  </a:cubicBezTo>
                  <a:lnTo>
                    <a:pt x="4233" y="2339"/>
                  </a:lnTo>
                  <a:cubicBezTo>
                    <a:pt x="3739" y="2414"/>
                    <a:pt x="3029" y="2513"/>
                    <a:pt x="2178" y="2593"/>
                  </a:cubicBezTo>
                  <a:cubicBezTo>
                    <a:pt x="1754" y="2635"/>
                    <a:pt x="1294" y="2673"/>
                    <a:pt x="804" y="2701"/>
                  </a:cubicBezTo>
                  <a:cubicBezTo>
                    <a:pt x="682" y="2706"/>
                    <a:pt x="560" y="2715"/>
                    <a:pt x="433" y="2720"/>
                  </a:cubicBezTo>
                  <a:lnTo>
                    <a:pt x="339" y="2724"/>
                  </a:lnTo>
                  <a:lnTo>
                    <a:pt x="292" y="2724"/>
                  </a:lnTo>
                  <a:cubicBezTo>
                    <a:pt x="282" y="2677"/>
                    <a:pt x="273" y="2626"/>
                    <a:pt x="263" y="2579"/>
                  </a:cubicBezTo>
                  <a:cubicBezTo>
                    <a:pt x="221" y="2339"/>
                    <a:pt x="174" y="2099"/>
                    <a:pt x="122" y="1854"/>
                  </a:cubicBezTo>
                  <a:cubicBezTo>
                    <a:pt x="174" y="1840"/>
                    <a:pt x="221" y="1826"/>
                    <a:pt x="268" y="1812"/>
                  </a:cubicBezTo>
                  <a:cubicBezTo>
                    <a:pt x="329" y="1788"/>
                    <a:pt x="395" y="1770"/>
                    <a:pt x="456" y="1751"/>
                  </a:cubicBezTo>
                  <a:cubicBezTo>
                    <a:pt x="583" y="1708"/>
                    <a:pt x="706" y="1671"/>
                    <a:pt x="828" y="1628"/>
                  </a:cubicBezTo>
                  <a:cubicBezTo>
                    <a:pt x="1072" y="1548"/>
                    <a:pt x="1308" y="1464"/>
                    <a:pt x="1538" y="1379"/>
                  </a:cubicBezTo>
                  <a:cubicBezTo>
                    <a:pt x="1999" y="1210"/>
                    <a:pt x="2432" y="1040"/>
                    <a:pt x="2827" y="871"/>
                  </a:cubicBezTo>
                  <a:cubicBezTo>
                    <a:pt x="3617" y="542"/>
                    <a:pt x="4262" y="227"/>
                    <a:pt x="4704" y="1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9192762" y="3560906"/>
              <a:ext cx="97280" cy="361443"/>
            </a:xfrm>
            <a:custGeom>
              <a:avLst/>
              <a:gdLst/>
              <a:ahLst/>
              <a:cxnLst/>
              <a:rect l="l" t="t" r="r" b="b"/>
              <a:pathLst>
                <a:path w="956" h="3552" extrusionOk="0">
                  <a:moveTo>
                    <a:pt x="956" y="3551"/>
                  </a:moveTo>
                  <a:lnTo>
                    <a:pt x="1" y="0"/>
                  </a:lnTo>
                </a:path>
              </a:pathLst>
            </a:custGeom>
            <a:solidFill>
              <a:srgbClr val="5EE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9192762" y="3560906"/>
              <a:ext cx="97280" cy="361443"/>
            </a:xfrm>
            <a:custGeom>
              <a:avLst/>
              <a:gdLst/>
              <a:ahLst/>
              <a:cxnLst/>
              <a:rect l="l" t="t" r="r" b="b"/>
              <a:pathLst>
                <a:path w="956" h="3552" extrusionOk="0">
                  <a:moveTo>
                    <a:pt x="1" y="0"/>
                  </a:moveTo>
                  <a:cubicBezTo>
                    <a:pt x="62" y="367"/>
                    <a:pt x="222" y="1030"/>
                    <a:pt x="424" y="1792"/>
                  </a:cubicBezTo>
                  <a:cubicBezTo>
                    <a:pt x="627" y="2550"/>
                    <a:pt x="829" y="3208"/>
                    <a:pt x="956" y="3551"/>
                  </a:cubicBezTo>
                  <a:cubicBezTo>
                    <a:pt x="890" y="3189"/>
                    <a:pt x="735" y="2521"/>
                    <a:pt x="528" y="1764"/>
                  </a:cubicBezTo>
                  <a:cubicBezTo>
                    <a:pt x="326" y="1002"/>
                    <a:pt x="128" y="348"/>
                    <a:pt x="1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7345530" y="2667221"/>
              <a:ext cx="121193" cy="77641"/>
            </a:xfrm>
            <a:custGeom>
              <a:avLst/>
              <a:gdLst/>
              <a:ahLst/>
              <a:cxnLst/>
              <a:rect l="l" t="t" r="r" b="b"/>
              <a:pathLst>
                <a:path w="1191" h="763" extrusionOk="0">
                  <a:moveTo>
                    <a:pt x="1190" y="1"/>
                  </a:moveTo>
                  <a:cubicBezTo>
                    <a:pt x="1077" y="90"/>
                    <a:pt x="875" y="259"/>
                    <a:pt x="635" y="448"/>
                  </a:cubicBezTo>
                  <a:cubicBezTo>
                    <a:pt x="513" y="532"/>
                    <a:pt x="381" y="589"/>
                    <a:pt x="273" y="640"/>
                  </a:cubicBezTo>
                  <a:cubicBezTo>
                    <a:pt x="160" y="692"/>
                    <a:pt x="66" y="734"/>
                    <a:pt x="0" y="763"/>
                  </a:cubicBezTo>
                  <a:cubicBezTo>
                    <a:pt x="71" y="739"/>
                    <a:pt x="165" y="706"/>
                    <a:pt x="278" y="659"/>
                  </a:cubicBezTo>
                  <a:cubicBezTo>
                    <a:pt x="390" y="612"/>
                    <a:pt x="527" y="560"/>
                    <a:pt x="654" y="466"/>
                  </a:cubicBezTo>
                  <a:cubicBezTo>
                    <a:pt x="894" y="283"/>
                    <a:pt x="1087" y="99"/>
                    <a:pt x="1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6" name="Google Shape;986;p37"/>
            <p:cNvGrpSpPr/>
            <p:nvPr/>
          </p:nvGrpSpPr>
          <p:grpSpPr>
            <a:xfrm>
              <a:off x="8666553" y="2793604"/>
              <a:ext cx="181028" cy="41314"/>
              <a:chOff x="8343969" y="4173186"/>
              <a:chExt cx="59885" cy="13667"/>
            </a:xfrm>
          </p:grpSpPr>
          <p:sp>
            <p:nvSpPr>
              <p:cNvPr id="987" name="Google Shape;987;p37"/>
              <p:cNvSpPr/>
              <p:nvPr/>
            </p:nvSpPr>
            <p:spPr>
              <a:xfrm>
                <a:off x="8394328" y="4177765"/>
                <a:ext cx="9526" cy="908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70" extrusionOk="0">
                    <a:moveTo>
                      <a:pt x="146" y="1"/>
                    </a:moveTo>
                    <a:cubicBezTo>
                      <a:pt x="75" y="1"/>
                      <a:pt x="14" y="51"/>
                      <a:pt x="5" y="123"/>
                    </a:cubicBezTo>
                    <a:cubicBezTo>
                      <a:pt x="0" y="198"/>
                      <a:pt x="52" y="264"/>
                      <a:pt x="127" y="269"/>
                    </a:cubicBezTo>
                    <a:cubicBezTo>
                      <a:pt x="133" y="270"/>
                      <a:pt x="138" y="270"/>
                      <a:pt x="143" y="270"/>
                    </a:cubicBezTo>
                    <a:cubicBezTo>
                      <a:pt x="212" y="270"/>
                      <a:pt x="268" y="216"/>
                      <a:pt x="273" y="147"/>
                    </a:cubicBezTo>
                    <a:cubicBezTo>
                      <a:pt x="282" y="76"/>
                      <a:pt x="226" y="10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7"/>
              <p:cNvSpPr/>
              <p:nvPr/>
            </p:nvSpPr>
            <p:spPr>
              <a:xfrm>
                <a:off x="8343969" y="4173186"/>
                <a:ext cx="9526" cy="9089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70" extrusionOk="0">
                    <a:moveTo>
                      <a:pt x="146" y="0"/>
                    </a:moveTo>
                    <a:cubicBezTo>
                      <a:pt x="75" y="0"/>
                      <a:pt x="14" y="51"/>
                      <a:pt x="10" y="123"/>
                    </a:cubicBezTo>
                    <a:cubicBezTo>
                      <a:pt x="0" y="198"/>
                      <a:pt x="57" y="264"/>
                      <a:pt x="127" y="269"/>
                    </a:cubicBezTo>
                    <a:cubicBezTo>
                      <a:pt x="133" y="269"/>
                      <a:pt x="138" y="270"/>
                      <a:pt x="144" y="270"/>
                    </a:cubicBezTo>
                    <a:cubicBezTo>
                      <a:pt x="212" y="270"/>
                      <a:pt x="269" y="216"/>
                      <a:pt x="278" y="151"/>
                    </a:cubicBezTo>
                    <a:cubicBezTo>
                      <a:pt x="282" y="76"/>
                      <a:pt x="231" y="10"/>
                      <a:pt x="155" y="0"/>
                    </a:cubicBezTo>
                    <a:cubicBezTo>
                      <a:pt x="152" y="0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8BE32FD-1B15-76CC-66CD-CB7C2CAE489D}"/>
              </a:ext>
            </a:extLst>
          </p:cNvPr>
          <p:cNvSpPr/>
          <p:nvPr/>
        </p:nvSpPr>
        <p:spPr>
          <a:xfrm>
            <a:off x="708065" y="262218"/>
            <a:ext cx="5372485" cy="755307"/>
          </a:xfrm>
          <a:prstGeom prst="rect">
            <a:avLst/>
          </a:prstGeom>
          <a:solidFill>
            <a:srgbClr val="96E8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152F63"/>
                </a:solidFill>
              </a:rPr>
              <a:t>CHỦ ĐỀ 11: DI TRUYỀN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05E69-28FF-8E7D-50EA-D8E7BEE61F50}"/>
              </a:ext>
            </a:extLst>
          </p:cNvPr>
          <p:cNvSpPr txBox="1"/>
          <p:nvPr/>
        </p:nvSpPr>
        <p:spPr>
          <a:xfrm>
            <a:off x="386427" y="1221161"/>
            <a:ext cx="5302692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102 - BÀI 35: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QUÁT VỀ DI TRUYỀN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020F42ED-E3D2-BD51-383A-7909908A1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" y="151467"/>
            <a:ext cx="8945880" cy="2789853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Xuân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C2852-C6E2-12B3-D3B7-1D1A84B3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F66023-7195-4A05-8364-78322FFD92D7}" type="slidenum">
              <a:rPr lang="en-US" altLang="en-US">
                <a:solidFill>
                  <a:srgbClr val="898989"/>
                </a:solidFill>
                <a:cs typeface="Arial" panose="020B0604020202020204" pitchFamily="34" charset="0"/>
              </a:rPr>
              <a:pPr/>
              <a:t>30</a:t>
            </a:fld>
            <a:endParaRPr lang="en-US" altLang="en-US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06DCD2-66CC-798B-FE61-D29C866EB1AE}"/>
              </a:ext>
            </a:extLst>
          </p:cNvPr>
          <p:cNvSpPr txBox="1">
            <a:spLocks/>
          </p:cNvSpPr>
          <p:nvPr/>
        </p:nvSpPr>
        <p:spPr>
          <a:xfrm>
            <a:off x="99060" y="2830830"/>
            <a:ext cx="8572500" cy="139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●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○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Medium"/>
              <a:buChar char="■"/>
              <a:defRPr sz="1400" b="0" i="0" u="none" strike="noStrike" cap="none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pPr marL="0" indent="0">
              <a:buFont typeface="Lexend Medium"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Lexend Medium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Lexend Medium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Lexend Medium"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050358-CA72-3B75-D34C-CDF86B2D6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" y="4089083"/>
            <a:ext cx="8892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p55"/>
          <p:cNvSpPr/>
          <p:nvPr/>
        </p:nvSpPr>
        <p:spPr>
          <a:xfrm rot="5399833">
            <a:off x="4576268" y="659650"/>
            <a:ext cx="6167100" cy="4163700"/>
          </a:xfrm>
          <a:prstGeom prst="doubleWave">
            <a:avLst>
              <a:gd name="adj1" fmla="val 3569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8" name="Google Shape;1918;p55"/>
          <p:cNvGrpSpPr/>
          <p:nvPr/>
        </p:nvGrpSpPr>
        <p:grpSpPr>
          <a:xfrm flipH="1">
            <a:off x="6220462" y="1429321"/>
            <a:ext cx="2779019" cy="3804337"/>
            <a:chOff x="7710600" y="2332149"/>
            <a:chExt cx="856031" cy="1171863"/>
          </a:xfrm>
        </p:grpSpPr>
        <p:sp>
          <p:nvSpPr>
            <p:cNvPr id="1919" name="Google Shape;1919;p55"/>
            <p:cNvSpPr/>
            <p:nvPr/>
          </p:nvSpPr>
          <p:spPr>
            <a:xfrm>
              <a:off x="7710600" y="2916062"/>
              <a:ext cx="106138" cy="167841"/>
            </a:xfrm>
            <a:custGeom>
              <a:avLst/>
              <a:gdLst/>
              <a:ahLst/>
              <a:cxnLst/>
              <a:rect l="l" t="t" r="r" b="b"/>
              <a:pathLst>
                <a:path w="3153" h="4986" extrusionOk="0">
                  <a:moveTo>
                    <a:pt x="1887" y="0"/>
                  </a:moveTo>
                  <a:cubicBezTo>
                    <a:pt x="673" y="1355"/>
                    <a:pt x="1" y="2780"/>
                    <a:pt x="1" y="2780"/>
                  </a:cubicBezTo>
                  <a:cubicBezTo>
                    <a:pt x="132" y="3024"/>
                    <a:pt x="273" y="3297"/>
                    <a:pt x="391" y="3575"/>
                  </a:cubicBezTo>
                  <a:cubicBezTo>
                    <a:pt x="391" y="3575"/>
                    <a:pt x="1520" y="4506"/>
                    <a:pt x="3091" y="4986"/>
                  </a:cubicBezTo>
                  <a:cubicBezTo>
                    <a:pt x="3152" y="4182"/>
                    <a:pt x="3138" y="4125"/>
                    <a:pt x="3114" y="3791"/>
                  </a:cubicBezTo>
                  <a:cubicBezTo>
                    <a:pt x="3114" y="3443"/>
                    <a:pt x="2691" y="2037"/>
                    <a:pt x="1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5"/>
            <p:cNvSpPr/>
            <p:nvPr/>
          </p:nvSpPr>
          <p:spPr>
            <a:xfrm>
              <a:off x="8403473" y="2615491"/>
              <a:ext cx="118660" cy="88398"/>
            </a:xfrm>
            <a:custGeom>
              <a:avLst/>
              <a:gdLst/>
              <a:ahLst/>
              <a:cxnLst/>
              <a:rect l="l" t="t" r="r" b="b"/>
              <a:pathLst>
                <a:path w="3525" h="2626" extrusionOk="0">
                  <a:moveTo>
                    <a:pt x="1098" y="1"/>
                  </a:moveTo>
                  <a:cubicBezTo>
                    <a:pt x="1083" y="1"/>
                    <a:pt x="1069" y="6"/>
                    <a:pt x="1059" y="15"/>
                  </a:cubicBezTo>
                  <a:cubicBezTo>
                    <a:pt x="730" y="331"/>
                    <a:pt x="396" y="782"/>
                    <a:pt x="344" y="853"/>
                  </a:cubicBezTo>
                  <a:cubicBezTo>
                    <a:pt x="180" y="1069"/>
                    <a:pt x="1" y="1873"/>
                    <a:pt x="1" y="1873"/>
                  </a:cubicBezTo>
                  <a:cubicBezTo>
                    <a:pt x="1" y="1873"/>
                    <a:pt x="125" y="2625"/>
                    <a:pt x="524" y="2625"/>
                  </a:cubicBezTo>
                  <a:cubicBezTo>
                    <a:pt x="598" y="2625"/>
                    <a:pt x="682" y="2599"/>
                    <a:pt x="777" y="2537"/>
                  </a:cubicBezTo>
                  <a:cubicBezTo>
                    <a:pt x="777" y="2537"/>
                    <a:pt x="2221" y="1991"/>
                    <a:pt x="2532" y="1817"/>
                  </a:cubicBezTo>
                  <a:cubicBezTo>
                    <a:pt x="2833" y="1619"/>
                    <a:pt x="3524" y="1088"/>
                    <a:pt x="3510" y="999"/>
                  </a:cubicBezTo>
                  <a:cubicBezTo>
                    <a:pt x="3501" y="947"/>
                    <a:pt x="3435" y="872"/>
                    <a:pt x="3388" y="857"/>
                  </a:cubicBezTo>
                  <a:cubicBezTo>
                    <a:pt x="3453" y="801"/>
                    <a:pt x="3496" y="759"/>
                    <a:pt x="3491" y="740"/>
                  </a:cubicBezTo>
                  <a:cubicBezTo>
                    <a:pt x="3482" y="683"/>
                    <a:pt x="3411" y="580"/>
                    <a:pt x="3359" y="575"/>
                  </a:cubicBezTo>
                  <a:lnTo>
                    <a:pt x="3317" y="575"/>
                  </a:lnTo>
                  <a:cubicBezTo>
                    <a:pt x="3341" y="552"/>
                    <a:pt x="3350" y="533"/>
                    <a:pt x="3350" y="523"/>
                  </a:cubicBezTo>
                  <a:cubicBezTo>
                    <a:pt x="3336" y="467"/>
                    <a:pt x="3251" y="401"/>
                    <a:pt x="3199" y="396"/>
                  </a:cubicBezTo>
                  <a:cubicBezTo>
                    <a:pt x="3162" y="396"/>
                    <a:pt x="3077" y="420"/>
                    <a:pt x="2964" y="458"/>
                  </a:cubicBezTo>
                  <a:cubicBezTo>
                    <a:pt x="2942" y="391"/>
                    <a:pt x="2866" y="358"/>
                    <a:pt x="2822" y="358"/>
                  </a:cubicBezTo>
                  <a:cubicBezTo>
                    <a:pt x="2819" y="358"/>
                    <a:pt x="2816" y="359"/>
                    <a:pt x="2814" y="359"/>
                  </a:cubicBezTo>
                  <a:cubicBezTo>
                    <a:pt x="2635" y="396"/>
                    <a:pt x="2127" y="655"/>
                    <a:pt x="1802" y="730"/>
                  </a:cubicBezTo>
                  <a:cubicBezTo>
                    <a:pt x="1506" y="801"/>
                    <a:pt x="1135" y="829"/>
                    <a:pt x="918" y="853"/>
                  </a:cubicBezTo>
                  <a:cubicBezTo>
                    <a:pt x="937" y="749"/>
                    <a:pt x="1055" y="603"/>
                    <a:pt x="1130" y="462"/>
                  </a:cubicBezTo>
                  <a:cubicBezTo>
                    <a:pt x="1292" y="139"/>
                    <a:pt x="1175" y="1"/>
                    <a:pt x="1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5"/>
            <p:cNvSpPr/>
            <p:nvPr/>
          </p:nvSpPr>
          <p:spPr>
            <a:xfrm>
              <a:off x="8468711" y="2644172"/>
              <a:ext cx="48339" cy="21578"/>
            </a:xfrm>
            <a:custGeom>
              <a:avLst/>
              <a:gdLst/>
              <a:ahLst/>
              <a:cxnLst/>
              <a:rect l="l" t="t" r="r" b="b"/>
              <a:pathLst>
                <a:path w="1436" h="641" extrusionOk="0">
                  <a:moveTo>
                    <a:pt x="1436" y="1"/>
                  </a:moveTo>
                  <a:cubicBezTo>
                    <a:pt x="1290" y="62"/>
                    <a:pt x="1026" y="198"/>
                    <a:pt x="735" y="363"/>
                  </a:cubicBezTo>
                  <a:cubicBezTo>
                    <a:pt x="697" y="386"/>
                    <a:pt x="659" y="405"/>
                    <a:pt x="626" y="424"/>
                  </a:cubicBezTo>
                  <a:cubicBezTo>
                    <a:pt x="589" y="443"/>
                    <a:pt x="556" y="466"/>
                    <a:pt x="523" y="481"/>
                  </a:cubicBezTo>
                  <a:cubicBezTo>
                    <a:pt x="452" y="504"/>
                    <a:pt x="382" y="528"/>
                    <a:pt x="316" y="546"/>
                  </a:cubicBezTo>
                  <a:cubicBezTo>
                    <a:pt x="189" y="584"/>
                    <a:pt x="76" y="612"/>
                    <a:pt x="1" y="640"/>
                  </a:cubicBezTo>
                  <a:cubicBezTo>
                    <a:pt x="81" y="631"/>
                    <a:pt x="194" y="612"/>
                    <a:pt x="325" y="584"/>
                  </a:cubicBezTo>
                  <a:cubicBezTo>
                    <a:pt x="391" y="570"/>
                    <a:pt x="467" y="551"/>
                    <a:pt x="542" y="528"/>
                  </a:cubicBezTo>
                  <a:cubicBezTo>
                    <a:pt x="579" y="513"/>
                    <a:pt x="612" y="490"/>
                    <a:pt x="650" y="471"/>
                  </a:cubicBezTo>
                  <a:cubicBezTo>
                    <a:pt x="688" y="452"/>
                    <a:pt x="721" y="433"/>
                    <a:pt x="758" y="410"/>
                  </a:cubicBezTo>
                  <a:cubicBezTo>
                    <a:pt x="1055" y="245"/>
                    <a:pt x="1304" y="90"/>
                    <a:pt x="1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5"/>
            <p:cNvSpPr/>
            <p:nvPr/>
          </p:nvSpPr>
          <p:spPr>
            <a:xfrm>
              <a:off x="8465076" y="2634847"/>
              <a:ext cx="50090" cy="20938"/>
            </a:xfrm>
            <a:custGeom>
              <a:avLst/>
              <a:gdLst/>
              <a:ahLst/>
              <a:cxnLst/>
              <a:rect l="l" t="t" r="r" b="b"/>
              <a:pathLst>
                <a:path w="1488" h="622" extrusionOk="0">
                  <a:moveTo>
                    <a:pt x="1487" y="0"/>
                  </a:moveTo>
                  <a:lnTo>
                    <a:pt x="1487" y="0"/>
                  </a:lnTo>
                  <a:cubicBezTo>
                    <a:pt x="1337" y="71"/>
                    <a:pt x="1073" y="212"/>
                    <a:pt x="763" y="362"/>
                  </a:cubicBezTo>
                  <a:cubicBezTo>
                    <a:pt x="607" y="442"/>
                    <a:pt x="457" y="494"/>
                    <a:pt x="321" y="532"/>
                  </a:cubicBezTo>
                  <a:cubicBezTo>
                    <a:pt x="189" y="569"/>
                    <a:pt x="76" y="602"/>
                    <a:pt x="1" y="621"/>
                  </a:cubicBezTo>
                  <a:cubicBezTo>
                    <a:pt x="81" y="616"/>
                    <a:pt x="194" y="602"/>
                    <a:pt x="335" y="569"/>
                  </a:cubicBezTo>
                  <a:cubicBezTo>
                    <a:pt x="466" y="541"/>
                    <a:pt x="626" y="489"/>
                    <a:pt x="786" y="414"/>
                  </a:cubicBezTo>
                  <a:cubicBezTo>
                    <a:pt x="1097" y="259"/>
                    <a:pt x="1355" y="99"/>
                    <a:pt x="14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5"/>
            <p:cNvSpPr/>
            <p:nvPr/>
          </p:nvSpPr>
          <p:spPr>
            <a:xfrm>
              <a:off x="8459858" y="2631043"/>
              <a:ext cx="43559" cy="16192"/>
            </a:xfrm>
            <a:custGeom>
              <a:avLst/>
              <a:gdLst/>
              <a:ahLst/>
              <a:cxnLst/>
              <a:rect l="l" t="t" r="r" b="b"/>
              <a:pathLst>
                <a:path w="1294" h="481" extrusionOk="0">
                  <a:moveTo>
                    <a:pt x="1294" y="0"/>
                  </a:moveTo>
                  <a:cubicBezTo>
                    <a:pt x="1162" y="47"/>
                    <a:pt x="927" y="156"/>
                    <a:pt x="659" y="273"/>
                  </a:cubicBezTo>
                  <a:cubicBezTo>
                    <a:pt x="527" y="330"/>
                    <a:pt x="391" y="363"/>
                    <a:pt x="278" y="395"/>
                  </a:cubicBezTo>
                  <a:cubicBezTo>
                    <a:pt x="165" y="428"/>
                    <a:pt x="66" y="457"/>
                    <a:pt x="0" y="480"/>
                  </a:cubicBezTo>
                  <a:cubicBezTo>
                    <a:pt x="71" y="475"/>
                    <a:pt x="170" y="457"/>
                    <a:pt x="287" y="433"/>
                  </a:cubicBezTo>
                  <a:cubicBezTo>
                    <a:pt x="400" y="410"/>
                    <a:pt x="537" y="381"/>
                    <a:pt x="678" y="325"/>
                  </a:cubicBezTo>
                  <a:cubicBezTo>
                    <a:pt x="951" y="207"/>
                    <a:pt x="1176" y="76"/>
                    <a:pt x="1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5"/>
            <p:cNvSpPr/>
            <p:nvPr/>
          </p:nvSpPr>
          <p:spPr>
            <a:xfrm>
              <a:off x="7723594" y="2675377"/>
              <a:ext cx="719199" cy="828636"/>
            </a:xfrm>
            <a:custGeom>
              <a:avLst/>
              <a:gdLst/>
              <a:ahLst/>
              <a:cxnLst/>
              <a:rect l="l" t="t" r="r" b="b"/>
              <a:pathLst>
                <a:path w="21365" h="24616" extrusionOk="0">
                  <a:moveTo>
                    <a:pt x="5353" y="6915"/>
                  </a:moveTo>
                  <a:cubicBezTo>
                    <a:pt x="5353" y="6915"/>
                    <a:pt x="5344" y="8637"/>
                    <a:pt x="5113" y="11562"/>
                  </a:cubicBezTo>
                  <a:cubicBezTo>
                    <a:pt x="4196" y="10748"/>
                    <a:pt x="3265" y="9850"/>
                    <a:pt x="3288" y="9587"/>
                  </a:cubicBezTo>
                  <a:cubicBezTo>
                    <a:pt x="3378" y="9032"/>
                    <a:pt x="5353" y="6915"/>
                    <a:pt x="5353" y="6915"/>
                  </a:cubicBezTo>
                  <a:close/>
                  <a:moveTo>
                    <a:pt x="20217" y="0"/>
                  </a:moveTo>
                  <a:lnTo>
                    <a:pt x="17644" y="5156"/>
                  </a:lnTo>
                  <a:cubicBezTo>
                    <a:pt x="17644" y="5156"/>
                    <a:pt x="14652" y="2305"/>
                    <a:pt x="14031" y="1952"/>
                  </a:cubicBezTo>
                  <a:cubicBezTo>
                    <a:pt x="13509" y="1656"/>
                    <a:pt x="12253" y="1388"/>
                    <a:pt x="10913" y="1317"/>
                  </a:cubicBezTo>
                  <a:cubicBezTo>
                    <a:pt x="10715" y="1308"/>
                    <a:pt x="10515" y="1303"/>
                    <a:pt x="10314" y="1303"/>
                  </a:cubicBezTo>
                  <a:cubicBezTo>
                    <a:pt x="10034" y="1303"/>
                    <a:pt x="9755" y="1312"/>
                    <a:pt x="9483" y="1332"/>
                  </a:cubicBezTo>
                  <a:cubicBezTo>
                    <a:pt x="9356" y="1341"/>
                    <a:pt x="9224" y="1355"/>
                    <a:pt x="9088" y="1364"/>
                  </a:cubicBezTo>
                  <a:cubicBezTo>
                    <a:pt x="8072" y="1454"/>
                    <a:pt x="6854" y="1604"/>
                    <a:pt x="5979" y="1844"/>
                  </a:cubicBezTo>
                  <a:cubicBezTo>
                    <a:pt x="5617" y="1943"/>
                    <a:pt x="5315" y="2056"/>
                    <a:pt x="5104" y="2188"/>
                  </a:cubicBezTo>
                  <a:cubicBezTo>
                    <a:pt x="4812" y="2427"/>
                    <a:pt x="4328" y="3015"/>
                    <a:pt x="3777" y="3768"/>
                  </a:cubicBezTo>
                  <a:cubicBezTo>
                    <a:pt x="2206" y="5899"/>
                    <a:pt x="71" y="9337"/>
                    <a:pt x="66" y="9841"/>
                  </a:cubicBezTo>
                  <a:cubicBezTo>
                    <a:pt x="0" y="10706"/>
                    <a:pt x="3034" y="12381"/>
                    <a:pt x="4958" y="13354"/>
                  </a:cubicBezTo>
                  <a:cubicBezTo>
                    <a:pt x="4685" y="16214"/>
                    <a:pt x="4224" y="19869"/>
                    <a:pt x="3453" y="23999"/>
                  </a:cubicBezTo>
                  <a:cubicBezTo>
                    <a:pt x="3453" y="23999"/>
                    <a:pt x="5903" y="24587"/>
                    <a:pt x="9088" y="24615"/>
                  </a:cubicBezTo>
                  <a:cubicBezTo>
                    <a:pt x="9167" y="24616"/>
                    <a:pt x="9246" y="24616"/>
                    <a:pt x="9326" y="24616"/>
                  </a:cubicBezTo>
                  <a:cubicBezTo>
                    <a:pt x="10882" y="24616"/>
                    <a:pt x="12603" y="24481"/>
                    <a:pt x="14295" y="24079"/>
                  </a:cubicBezTo>
                  <a:cubicBezTo>
                    <a:pt x="14295" y="24079"/>
                    <a:pt x="15579" y="14220"/>
                    <a:pt x="14789" y="7239"/>
                  </a:cubicBezTo>
                  <a:lnTo>
                    <a:pt x="14789" y="7239"/>
                  </a:lnTo>
                  <a:cubicBezTo>
                    <a:pt x="14789" y="7240"/>
                    <a:pt x="16971" y="8872"/>
                    <a:pt x="17917" y="8890"/>
                  </a:cubicBezTo>
                  <a:cubicBezTo>
                    <a:pt x="17919" y="8890"/>
                    <a:pt x="17921" y="8890"/>
                    <a:pt x="17923" y="8890"/>
                  </a:cubicBezTo>
                  <a:cubicBezTo>
                    <a:pt x="19380" y="8890"/>
                    <a:pt x="21364" y="607"/>
                    <a:pt x="21364" y="607"/>
                  </a:cubicBezTo>
                  <a:lnTo>
                    <a:pt x="202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5"/>
            <p:cNvSpPr/>
            <p:nvPr/>
          </p:nvSpPr>
          <p:spPr>
            <a:xfrm>
              <a:off x="7980135" y="2565974"/>
              <a:ext cx="140911" cy="433876"/>
            </a:xfrm>
            <a:custGeom>
              <a:avLst/>
              <a:gdLst/>
              <a:ahLst/>
              <a:cxnLst/>
              <a:rect l="l" t="t" r="r" b="b"/>
              <a:pathLst>
                <a:path w="4186" h="12889" extrusionOk="0">
                  <a:moveTo>
                    <a:pt x="2887" y="0"/>
                  </a:moveTo>
                  <a:cubicBezTo>
                    <a:pt x="2887" y="0"/>
                    <a:pt x="2544" y="569"/>
                    <a:pt x="1189" y="903"/>
                  </a:cubicBezTo>
                  <a:cubicBezTo>
                    <a:pt x="902" y="974"/>
                    <a:pt x="1152" y="1552"/>
                    <a:pt x="775" y="1595"/>
                  </a:cubicBezTo>
                  <a:cubicBezTo>
                    <a:pt x="599" y="1409"/>
                    <a:pt x="447" y="1334"/>
                    <a:pt x="329" y="1334"/>
                  </a:cubicBezTo>
                  <a:cubicBezTo>
                    <a:pt x="92" y="1334"/>
                    <a:pt x="0" y="1641"/>
                    <a:pt x="155" y="1962"/>
                  </a:cubicBezTo>
                  <a:cubicBezTo>
                    <a:pt x="380" y="2437"/>
                    <a:pt x="799" y="2517"/>
                    <a:pt x="799" y="2517"/>
                  </a:cubicBezTo>
                  <a:cubicBezTo>
                    <a:pt x="799" y="2517"/>
                    <a:pt x="982" y="2785"/>
                    <a:pt x="1279" y="3081"/>
                  </a:cubicBezTo>
                  <a:cubicBezTo>
                    <a:pt x="1354" y="3156"/>
                    <a:pt x="1434" y="3236"/>
                    <a:pt x="1523" y="3307"/>
                  </a:cubicBezTo>
                  <a:lnTo>
                    <a:pt x="1467" y="4619"/>
                  </a:lnTo>
                  <a:lnTo>
                    <a:pt x="2610" y="12888"/>
                  </a:lnTo>
                  <a:lnTo>
                    <a:pt x="3292" y="4619"/>
                  </a:lnTo>
                  <a:lnTo>
                    <a:pt x="3287" y="3744"/>
                  </a:lnTo>
                  <a:cubicBezTo>
                    <a:pt x="3993" y="3387"/>
                    <a:pt x="4162" y="2328"/>
                    <a:pt x="4181" y="1510"/>
                  </a:cubicBezTo>
                  <a:cubicBezTo>
                    <a:pt x="4186" y="1421"/>
                    <a:pt x="4186" y="1336"/>
                    <a:pt x="4181" y="1256"/>
                  </a:cubicBezTo>
                  <a:cubicBezTo>
                    <a:pt x="4181" y="1176"/>
                    <a:pt x="4181" y="1105"/>
                    <a:pt x="4176" y="1035"/>
                  </a:cubicBezTo>
                  <a:cubicBezTo>
                    <a:pt x="4167" y="687"/>
                    <a:pt x="4134" y="452"/>
                    <a:pt x="4134" y="452"/>
                  </a:cubicBezTo>
                  <a:cubicBezTo>
                    <a:pt x="4134" y="452"/>
                    <a:pt x="4131" y="452"/>
                    <a:pt x="4125" y="452"/>
                  </a:cubicBezTo>
                  <a:cubicBezTo>
                    <a:pt x="4052" y="452"/>
                    <a:pt x="3532" y="436"/>
                    <a:pt x="28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5"/>
            <p:cNvSpPr/>
            <p:nvPr/>
          </p:nvSpPr>
          <p:spPr>
            <a:xfrm>
              <a:off x="7781695" y="2495418"/>
              <a:ext cx="346791" cy="306867"/>
            </a:xfrm>
            <a:custGeom>
              <a:avLst/>
              <a:gdLst/>
              <a:ahLst/>
              <a:cxnLst/>
              <a:rect l="l" t="t" r="r" b="b"/>
              <a:pathLst>
                <a:path w="10302" h="9116" extrusionOk="0">
                  <a:moveTo>
                    <a:pt x="4154" y="1"/>
                  </a:moveTo>
                  <a:cubicBezTo>
                    <a:pt x="3859" y="1"/>
                    <a:pt x="3570" y="75"/>
                    <a:pt x="3331" y="243"/>
                  </a:cubicBezTo>
                  <a:cubicBezTo>
                    <a:pt x="3208" y="328"/>
                    <a:pt x="3100" y="436"/>
                    <a:pt x="3034" y="572"/>
                  </a:cubicBezTo>
                  <a:cubicBezTo>
                    <a:pt x="2945" y="760"/>
                    <a:pt x="2940" y="981"/>
                    <a:pt x="2969" y="1188"/>
                  </a:cubicBezTo>
                  <a:cubicBezTo>
                    <a:pt x="3016" y="1532"/>
                    <a:pt x="3143" y="1866"/>
                    <a:pt x="3152" y="2214"/>
                  </a:cubicBezTo>
                  <a:cubicBezTo>
                    <a:pt x="3161" y="2557"/>
                    <a:pt x="3011" y="2947"/>
                    <a:pt x="2686" y="3070"/>
                  </a:cubicBezTo>
                  <a:cubicBezTo>
                    <a:pt x="2585" y="3107"/>
                    <a:pt x="2477" y="3115"/>
                    <a:pt x="2368" y="3115"/>
                  </a:cubicBezTo>
                  <a:cubicBezTo>
                    <a:pt x="2295" y="3115"/>
                    <a:pt x="2222" y="3112"/>
                    <a:pt x="2149" y="3112"/>
                  </a:cubicBezTo>
                  <a:cubicBezTo>
                    <a:pt x="2058" y="3112"/>
                    <a:pt x="1968" y="3117"/>
                    <a:pt x="1882" y="3140"/>
                  </a:cubicBezTo>
                  <a:cubicBezTo>
                    <a:pt x="1562" y="3234"/>
                    <a:pt x="1351" y="3597"/>
                    <a:pt x="1426" y="3916"/>
                  </a:cubicBezTo>
                  <a:cubicBezTo>
                    <a:pt x="1473" y="4105"/>
                    <a:pt x="1595" y="4260"/>
                    <a:pt x="1708" y="4420"/>
                  </a:cubicBezTo>
                  <a:cubicBezTo>
                    <a:pt x="1877" y="4664"/>
                    <a:pt x="2018" y="4932"/>
                    <a:pt x="2080" y="5224"/>
                  </a:cubicBezTo>
                  <a:cubicBezTo>
                    <a:pt x="2117" y="5436"/>
                    <a:pt x="2108" y="5666"/>
                    <a:pt x="1981" y="5836"/>
                  </a:cubicBezTo>
                  <a:cubicBezTo>
                    <a:pt x="1769" y="6118"/>
                    <a:pt x="1365" y="6113"/>
                    <a:pt x="1021" y="6184"/>
                  </a:cubicBezTo>
                  <a:cubicBezTo>
                    <a:pt x="584" y="6278"/>
                    <a:pt x="170" y="6574"/>
                    <a:pt x="52" y="7007"/>
                  </a:cubicBezTo>
                  <a:cubicBezTo>
                    <a:pt x="1" y="7195"/>
                    <a:pt x="5" y="7392"/>
                    <a:pt x="48" y="7585"/>
                  </a:cubicBezTo>
                  <a:cubicBezTo>
                    <a:pt x="208" y="8361"/>
                    <a:pt x="904" y="8978"/>
                    <a:pt x="1689" y="9095"/>
                  </a:cubicBezTo>
                  <a:cubicBezTo>
                    <a:pt x="1779" y="9110"/>
                    <a:pt x="1872" y="9116"/>
                    <a:pt x="1965" y="9116"/>
                  </a:cubicBezTo>
                  <a:cubicBezTo>
                    <a:pt x="1994" y="9116"/>
                    <a:pt x="2023" y="9115"/>
                    <a:pt x="2051" y="9114"/>
                  </a:cubicBezTo>
                  <a:cubicBezTo>
                    <a:pt x="2602" y="8361"/>
                    <a:pt x="3086" y="7773"/>
                    <a:pt x="3378" y="7534"/>
                  </a:cubicBezTo>
                  <a:cubicBezTo>
                    <a:pt x="3589" y="7402"/>
                    <a:pt x="3891" y="7289"/>
                    <a:pt x="4253" y="7190"/>
                  </a:cubicBezTo>
                  <a:cubicBezTo>
                    <a:pt x="4337" y="6790"/>
                    <a:pt x="4337" y="6367"/>
                    <a:pt x="4243" y="5967"/>
                  </a:cubicBezTo>
                  <a:cubicBezTo>
                    <a:pt x="4102" y="5379"/>
                    <a:pt x="3886" y="4947"/>
                    <a:pt x="4413" y="4589"/>
                  </a:cubicBezTo>
                  <a:cubicBezTo>
                    <a:pt x="5038" y="4166"/>
                    <a:pt x="5010" y="2933"/>
                    <a:pt x="4685" y="2548"/>
                  </a:cubicBezTo>
                  <a:cubicBezTo>
                    <a:pt x="4329" y="2116"/>
                    <a:pt x="4606" y="1433"/>
                    <a:pt x="5106" y="1433"/>
                  </a:cubicBezTo>
                  <a:cubicBezTo>
                    <a:pt x="5206" y="1433"/>
                    <a:pt x="5314" y="1460"/>
                    <a:pt x="5429" y="1522"/>
                  </a:cubicBezTo>
                  <a:cubicBezTo>
                    <a:pt x="5278" y="1866"/>
                    <a:pt x="5203" y="2284"/>
                    <a:pt x="5250" y="2811"/>
                  </a:cubicBezTo>
                  <a:cubicBezTo>
                    <a:pt x="5394" y="4350"/>
                    <a:pt x="6552" y="5177"/>
                    <a:pt x="7158" y="5177"/>
                  </a:cubicBezTo>
                  <a:cubicBezTo>
                    <a:pt x="7164" y="5177"/>
                    <a:pt x="7169" y="5177"/>
                    <a:pt x="7174" y="5177"/>
                  </a:cubicBezTo>
                  <a:cubicBezTo>
                    <a:pt x="6877" y="4881"/>
                    <a:pt x="6694" y="4613"/>
                    <a:pt x="6694" y="4613"/>
                  </a:cubicBezTo>
                  <a:cubicBezTo>
                    <a:pt x="6694" y="4613"/>
                    <a:pt x="6275" y="4533"/>
                    <a:pt x="6050" y="4058"/>
                  </a:cubicBezTo>
                  <a:cubicBezTo>
                    <a:pt x="5895" y="3737"/>
                    <a:pt x="5987" y="3430"/>
                    <a:pt x="6224" y="3430"/>
                  </a:cubicBezTo>
                  <a:cubicBezTo>
                    <a:pt x="6342" y="3430"/>
                    <a:pt x="6494" y="3505"/>
                    <a:pt x="6670" y="3691"/>
                  </a:cubicBezTo>
                  <a:cubicBezTo>
                    <a:pt x="7047" y="3648"/>
                    <a:pt x="6797" y="3070"/>
                    <a:pt x="7084" y="2999"/>
                  </a:cubicBezTo>
                  <a:cubicBezTo>
                    <a:pt x="8439" y="2665"/>
                    <a:pt x="8782" y="2096"/>
                    <a:pt x="8782" y="2096"/>
                  </a:cubicBezTo>
                  <a:cubicBezTo>
                    <a:pt x="9427" y="2532"/>
                    <a:pt x="9947" y="2548"/>
                    <a:pt x="10020" y="2548"/>
                  </a:cubicBezTo>
                  <a:cubicBezTo>
                    <a:pt x="10026" y="2548"/>
                    <a:pt x="10029" y="2548"/>
                    <a:pt x="10029" y="2548"/>
                  </a:cubicBezTo>
                  <a:cubicBezTo>
                    <a:pt x="10029" y="2548"/>
                    <a:pt x="10062" y="2783"/>
                    <a:pt x="10071" y="3131"/>
                  </a:cubicBezTo>
                  <a:cubicBezTo>
                    <a:pt x="10208" y="2835"/>
                    <a:pt x="10302" y="2350"/>
                    <a:pt x="10104" y="1645"/>
                  </a:cubicBezTo>
                  <a:cubicBezTo>
                    <a:pt x="9773" y="455"/>
                    <a:pt x="8641" y="91"/>
                    <a:pt x="7731" y="91"/>
                  </a:cubicBezTo>
                  <a:cubicBezTo>
                    <a:pt x="7284" y="91"/>
                    <a:pt x="6890" y="179"/>
                    <a:pt x="6670" y="299"/>
                  </a:cubicBezTo>
                  <a:cubicBezTo>
                    <a:pt x="6398" y="445"/>
                    <a:pt x="6125" y="624"/>
                    <a:pt x="5890" y="859"/>
                  </a:cubicBezTo>
                  <a:cubicBezTo>
                    <a:pt x="5607" y="582"/>
                    <a:pt x="5297" y="332"/>
                    <a:pt x="4939" y="172"/>
                  </a:cubicBezTo>
                  <a:cubicBezTo>
                    <a:pt x="4695" y="63"/>
                    <a:pt x="4422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5"/>
            <p:cNvSpPr/>
            <p:nvPr/>
          </p:nvSpPr>
          <p:spPr>
            <a:xfrm>
              <a:off x="7955864" y="2721460"/>
              <a:ext cx="112130" cy="278389"/>
            </a:xfrm>
            <a:custGeom>
              <a:avLst/>
              <a:gdLst/>
              <a:ahLst/>
              <a:cxnLst/>
              <a:rect l="l" t="t" r="r" b="b"/>
              <a:pathLst>
                <a:path w="3331" h="8270" extrusionOk="0">
                  <a:moveTo>
                    <a:pt x="2188" y="0"/>
                  </a:moveTo>
                  <a:cubicBezTo>
                    <a:pt x="1929" y="122"/>
                    <a:pt x="1623" y="278"/>
                    <a:pt x="1271" y="456"/>
                  </a:cubicBezTo>
                  <a:cubicBezTo>
                    <a:pt x="1092" y="541"/>
                    <a:pt x="904" y="640"/>
                    <a:pt x="706" y="739"/>
                  </a:cubicBezTo>
                  <a:cubicBezTo>
                    <a:pt x="480" y="852"/>
                    <a:pt x="245" y="969"/>
                    <a:pt x="1" y="1096"/>
                  </a:cubicBezTo>
                  <a:cubicBezTo>
                    <a:pt x="452" y="1251"/>
                    <a:pt x="946" y="1421"/>
                    <a:pt x="1468" y="1599"/>
                  </a:cubicBezTo>
                  <a:cubicBezTo>
                    <a:pt x="1224" y="1708"/>
                    <a:pt x="974" y="1816"/>
                    <a:pt x="716" y="1929"/>
                  </a:cubicBezTo>
                  <a:cubicBezTo>
                    <a:pt x="843" y="2244"/>
                    <a:pt x="970" y="2564"/>
                    <a:pt x="1101" y="2888"/>
                  </a:cubicBezTo>
                  <a:cubicBezTo>
                    <a:pt x="2033" y="5198"/>
                    <a:pt x="2865" y="7202"/>
                    <a:pt x="3331" y="8269"/>
                  </a:cubicBezTo>
                  <a:cubicBezTo>
                    <a:pt x="2926" y="7178"/>
                    <a:pt x="2136" y="5160"/>
                    <a:pt x="1205" y="2851"/>
                  </a:cubicBezTo>
                  <a:cubicBezTo>
                    <a:pt x="1087" y="2554"/>
                    <a:pt x="970" y="2267"/>
                    <a:pt x="857" y="1985"/>
                  </a:cubicBezTo>
                  <a:cubicBezTo>
                    <a:pt x="1158" y="1849"/>
                    <a:pt x="1459" y="1717"/>
                    <a:pt x="1746" y="1590"/>
                  </a:cubicBezTo>
                  <a:cubicBezTo>
                    <a:pt x="1435" y="1487"/>
                    <a:pt x="1134" y="1388"/>
                    <a:pt x="843" y="1289"/>
                  </a:cubicBezTo>
                  <a:cubicBezTo>
                    <a:pt x="716" y="1247"/>
                    <a:pt x="593" y="1209"/>
                    <a:pt x="471" y="1167"/>
                  </a:cubicBezTo>
                  <a:cubicBezTo>
                    <a:pt x="410" y="1148"/>
                    <a:pt x="349" y="1129"/>
                    <a:pt x="292" y="1110"/>
                  </a:cubicBezTo>
                  <a:lnTo>
                    <a:pt x="226" y="1087"/>
                  </a:lnTo>
                  <a:lnTo>
                    <a:pt x="198" y="1082"/>
                  </a:lnTo>
                  <a:cubicBezTo>
                    <a:pt x="598" y="866"/>
                    <a:pt x="965" y="668"/>
                    <a:pt x="1289" y="494"/>
                  </a:cubicBezTo>
                  <a:cubicBezTo>
                    <a:pt x="1638" y="306"/>
                    <a:pt x="1939" y="137"/>
                    <a:pt x="2188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5"/>
            <p:cNvSpPr/>
            <p:nvPr/>
          </p:nvSpPr>
          <p:spPr>
            <a:xfrm>
              <a:off x="8067960" y="2721460"/>
              <a:ext cx="89812" cy="278389"/>
            </a:xfrm>
            <a:custGeom>
              <a:avLst/>
              <a:gdLst/>
              <a:ahLst/>
              <a:cxnLst/>
              <a:rect l="l" t="t" r="r" b="b"/>
              <a:pathLst>
                <a:path w="2668" h="8270" extrusionOk="0">
                  <a:moveTo>
                    <a:pt x="683" y="0"/>
                  </a:moveTo>
                  <a:cubicBezTo>
                    <a:pt x="909" y="141"/>
                    <a:pt x="1177" y="311"/>
                    <a:pt x="1487" y="503"/>
                  </a:cubicBezTo>
                  <a:cubicBezTo>
                    <a:pt x="1774" y="677"/>
                    <a:pt x="2099" y="875"/>
                    <a:pt x="2451" y="1091"/>
                  </a:cubicBezTo>
                  <a:cubicBezTo>
                    <a:pt x="2433" y="1091"/>
                    <a:pt x="2419" y="1096"/>
                    <a:pt x="2400" y="1101"/>
                  </a:cubicBezTo>
                  <a:cubicBezTo>
                    <a:pt x="2348" y="1106"/>
                    <a:pt x="2296" y="1115"/>
                    <a:pt x="2245" y="1124"/>
                  </a:cubicBezTo>
                  <a:cubicBezTo>
                    <a:pt x="2141" y="1143"/>
                    <a:pt x="2038" y="1162"/>
                    <a:pt x="1929" y="1181"/>
                  </a:cubicBezTo>
                  <a:cubicBezTo>
                    <a:pt x="1685" y="1223"/>
                    <a:pt x="1431" y="1270"/>
                    <a:pt x="1167" y="1317"/>
                  </a:cubicBezTo>
                  <a:cubicBezTo>
                    <a:pt x="1403" y="1557"/>
                    <a:pt x="1642" y="1806"/>
                    <a:pt x="1892" y="2060"/>
                  </a:cubicBezTo>
                  <a:cubicBezTo>
                    <a:pt x="1793" y="2371"/>
                    <a:pt x="1694" y="2686"/>
                    <a:pt x="1591" y="3011"/>
                  </a:cubicBezTo>
                  <a:cubicBezTo>
                    <a:pt x="890" y="5254"/>
                    <a:pt x="297" y="7211"/>
                    <a:pt x="1" y="8269"/>
                  </a:cubicBezTo>
                  <a:cubicBezTo>
                    <a:pt x="358" y="7230"/>
                    <a:pt x="993" y="5282"/>
                    <a:pt x="1694" y="3043"/>
                  </a:cubicBezTo>
                  <a:cubicBezTo>
                    <a:pt x="1802" y="2700"/>
                    <a:pt x="1911" y="2361"/>
                    <a:pt x="2014" y="2032"/>
                  </a:cubicBezTo>
                  <a:cubicBezTo>
                    <a:pt x="1788" y="1806"/>
                    <a:pt x="1577" y="1590"/>
                    <a:pt x="1370" y="1378"/>
                  </a:cubicBezTo>
                  <a:cubicBezTo>
                    <a:pt x="1831" y="1289"/>
                    <a:pt x="2263" y="1209"/>
                    <a:pt x="2668" y="1129"/>
                  </a:cubicBezTo>
                  <a:cubicBezTo>
                    <a:pt x="2437" y="997"/>
                    <a:pt x="2221" y="875"/>
                    <a:pt x="2019" y="753"/>
                  </a:cubicBezTo>
                  <a:cubicBezTo>
                    <a:pt x="1840" y="654"/>
                    <a:pt x="1671" y="555"/>
                    <a:pt x="1511" y="466"/>
                  </a:cubicBezTo>
                  <a:cubicBezTo>
                    <a:pt x="1191" y="282"/>
                    <a:pt x="913" y="127"/>
                    <a:pt x="683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5"/>
            <p:cNvSpPr/>
            <p:nvPr/>
          </p:nvSpPr>
          <p:spPr>
            <a:xfrm>
              <a:off x="8029484" y="2999814"/>
              <a:ext cx="40260" cy="504163"/>
            </a:xfrm>
            <a:custGeom>
              <a:avLst/>
              <a:gdLst/>
              <a:ahLst/>
              <a:cxnLst/>
              <a:rect l="l" t="t" r="r" b="b"/>
              <a:pathLst>
                <a:path w="1196" h="14977" extrusionOk="0">
                  <a:moveTo>
                    <a:pt x="1144" y="0"/>
                  </a:moveTo>
                  <a:lnTo>
                    <a:pt x="1144" y="0"/>
                  </a:lnTo>
                  <a:cubicBezTo>
                    <a:pt x="1153" y="753"/>
                    <a:pt x="1134" y="1825"/>
                    <a:pt x="1078" y="3114"/>
                  </a:cubicBezTo>
                  <a:cubicBezTo>
                    <a:pt x="1026" y="4403"/>
                    <a:pt x="932" y="5903"/>
                    <a:pt x="800" y="7503"/>
                  </a:cubicBezTo>
                  <a:cubicBezTo>
                    <a:pt x="537" y="10706"/>
                    <a:pt x="175" y="13486"/>
                    <a:pt x="1" y="14977"/>
                  </a:cubicBezTo>
                  <a:cubicBezTo>
                    <a:pt x="241" y="13495"/>
                    <a:pt x="645" y="10720"/>
                    <a:pt x="909" y="7512"/>
                  </a:cubicBezTo>
                  <a:cubicBezTo>
                    <a:pt x="1040" y="5913"/>
                    <a:pt x="1125" y="4408"/>
                    <a:pt x="1158" y="3119"/>
                  </a:cubicBezTo>
                  <a:cubicBezTo>
                    <a:pt x="1196" y="1830"/>
                    <a:pt x="1181" y="753"/>
                    <a:pt x="1144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5"/>
            <p:cNvSpPr/>
            <p:nvPr/>
          </p:nvSpPr>
          <p:spPr>
            <a:xfrm>
              <a:off x="8035981" y="2767510"/>
              <a:ext cx="51167" cy="232339"/>
            </a:xfrm>
            <a:custGeom>
              <a:avLst/>
              <a:gdLst/>
              <a:ahLst/>
              <a:cxnLst/>
              <a:rect l="l" t="t" r="r" b="b"/>
              <a:pathLst>
                <a:path w="1520" h="6902" extrusionOk="0">
                  <a:moveTo>
                    <a:pt x="1520" y="1"/>
                  </a:moveTo>
                  <a:lnTo>
                    <a:pt x="1520" y="1"/>
                  </a:lnTo>
                  <a:cubicBezTo>
                    <a:pt x="1252" y="169"/>
                    <a:pt x="983" y="224"/>
                    <a:pt x="747" y="224"/>
                  </a:cubicBezTo>
                  <a:cubicBezTo>
                    <a:pt x="318" y="224"/>
                    <a:pt x="1" y="43"/>
                    <a:pt x="1" y="43"/>
                  </a:cubicBezTo>
                  <a:lnTo>
                    <a:pt x="1" y="43"/>
                  </a:lnTo>
                  <a:lnTo>
                    <a:pt x="951" y="6901"/>
                  </a:lnTo>
                  <a:lnTo>
                    <a:pt x="1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5"/>
            <p:cNvSpPr/>
            <p:nvPr/>
          </p:nvSpPr>
          <p:spPr>
            <a:xfrm>
              <a:off x="8073986" y="2609668"/>
              <a:ext cx="16023" cy="26290"/>
            </a:xfrm>
            <a:custGeom>
              <a:avLst/>
              <a:gdLst/>
              <a:ahLst/>
              <a:cxnLst/>
              <a:rect l="l" t="t" r="r" b="b"/>
              <a:pathLst>
                <a:path w="476" h="781" extrusionOk="0">
                  <a:moveTo>
                    <a:pt x="95" y="0"/>
                  </a:moveTo>
                  <a:lnTo>
                    <a:pt x="95" y="0"/>
                  </a:lnTo>
                  <a:cubicBezTo>
                    <a:pt x="99" y="123"/>
                    <a:pt x="151" y="348"/>
                    <a:pt x="306" y="569"/>
                  </a:cubicBezTo>
                  <a:cubicBezTo>
                    <a:pt x="325" y="593"/>
                    <a:pt x="344" y="621"/>
                    <a:pt x="367" y="645"/>
                  </a:cubicBezTo>
                  <a:lnTo>
                    <a:pt x="377" y="654"/>
                  </a:lnTo>
                  <a:cubicBezTo>
                    <a:pt x="377" y="654"/>
                    <a:pt x="382" y="654"/>
                    <a:pt x="377" y="659"/>
                  </a:cubicBezTo>
                  <a:cubicBezTo>
                    <a:pt x="344" y="687"/>
                    <a:pt x="288" y="701"/>
                    <a:pt x="240" y="715"/>
                  </a:cubicBezTo>
                  <a:cubicBezTo>
                    <a:pt x="146" y="744"/>
                    <a:pt x="57" y="758"/>
                    <a:pt x="1" y="772"/>
                  </a:cubicBezTo>
                  <a:cubicBezTo>
                    <a:pt x="34" y="777"/>
                    <a:pt x="75" y="781"/>
                    <a:pt x="122" y="781"/>
                  </a:cubicBezTo>
                  <a:cubicBezTo>
                    <a:pt x="162" y="781"/>
                    <a:pt x="206" y="778"/>
                    <a:pt x="255" y="772"/>
                  </a:cubicBezTo>
                  <a:cubicBezTo>
                    <a:pt x="306" y="767"/>
                    <a:pt x="363" y="758"/>
                    <a:pt x="424" y="715"/>
                  </a:cubicBezTo>
                  <a:cubicBezTo>
                    <a:pt x="429" y="711"/>
                    <a:pt x="447" y="696"/>
                    <a:pt x="452" y="687"/>
                  </a:cubicBezTo>
                  <a:lnTo>
                    <a:pt x="471" y="649"/>
                  </a:lnTo>
                  <a:cubicBezTo>
                    <a:pt x="476" y="645"/>
                    <a:pt x="466" y="640"/>
                    <a:pt x="462" y="631"/>
                  </a:cubicBezTo>
                  <a:cubicBezTo>
                    <a:pt x="462" y="626"/>
                    <a:pt x="457" y="621"/>
                    <a:pt x="452" y="617"/>
                  </a:cubicBezTo>
                  <a:lnTo>
                    <a:pt x="429" y="588"/>
                  </a:lnTo>
                  <a:cubicBezTo>
                    <a:pt x="410" y="569"/>
                    <a:pt x="391" y="541"/>
                    <a:pt x="372" y="518"/>
                  </a:cubicBezTo>
                  <a:cubicBezTo>
                    <a:pt x="226" y="320"/>
                    <a:pt x="146" y="109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2" name="Google Shape;1932;p55"/>
            <p:cNvGrpSpPr/>
            <p:nvPr/>
          </p:nvGrpSpPr>
          <p:grpSpPr>
            <a:xfrm>
              <a:off x="8043286" y="2603709"/>
              <a:ext cx="70792" cy="24944"/>
              <a:chOff x="8043286" y="2603709"/>
              <a:chExt cx="70792" cy="24944"/>
            </a:xfrm>
          </p:grpSpPr>
          <p:sp>
            <p:nvSpPr>
              <p:cNvPr id="1933" name="Google Shape;1933;p55"/>
              <p:cNvSpPr/>
              <p:nvPr/>
            </p:nvSpPr>
            <p:spPr>
              <a:xfrm>
                <a:off x="8043286" y="2611923"/>
                <a:ext cx="17908" cy="1673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7" extrusionOk="0">
                    <a:moveTo>
                      <a:pt x="268" y="0"/>
                    </a:moveTo>
                    <a:cubicBezTo>
                      <a:pt x="254" y="0"/>
                      <a:pt x="240" y="1"/>
                      <a:pt x="226" y="4"/>
                    </a:cubicBezTo>
                    <a:cubicBezTo>
                      <a:pt x="89" y="23"/>
                      <a:pt x="0" y="150"/>
                      <a:pt x="19" y="286"/>
                    </a:cubicBezTo>
                    <a:cubicBezTo>
                      <a:pt x="40" y="408"/>
                      <a:pt x="140" y="497"/>
                      <a:pt x="259" y="497"/>
                    </a:cubicBezTo>
                    <a:cubicBezTo>
                      <a:pt x="273" y="497"/>
                      <a:pt x="287" y="496"/>
                      <a:pt x="301" y="493"/>
                    </a:cubicBezTo>
                    <a:cubicBezTo>
                      <a:pt x="438" y="474"/>
                      <a:pt x="532" y="347"/>
                      <a:pt x="508" y="211"/>
                    </a:cubicBezTo>
                    <a:cubicBezTo>
                      <a:pt x="491" y="89"/>
                      <a:pt x="387" y="0"/>
                      <a:pt x="2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55"/>
              <p:cNvSpPr/>
              <p:nvPr/>
            </p:nvSpPr>
            <p:spPr>
              <a:xfrm>
                <a:off x="8048975" y="2615626"/>
                <a:ext cx="10166" cy="94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1" extrusionOk="0">
                    <a:moveTo>
                      <a:pt x="150" y="1"/>
                    </a:moveTo>
                    <a:cubicBezTo>
                      <a:pt x="144" y="1"/>
                      <a:pt x="138" y="1"/>
                      <a:pt x="132" y="2"/>
                    </a:cubicBezTo>
                    <a:cubicBezTo>
                      <a:pt x="52" y="16"/>
                      <a:pt x="0" y="87"/>
                      <a:pt x="15" y="162"/>
                    </a:cubicBezTo>
                    <a:cubicBezTo>
                      <a:pt x="23" y="231"/>
                      <a:pt x="84" y="281"/>
                      <a:pt x="156" y="281"/>
                    </a:cubicBezTo>
                    <a:cubicBezTo>
                      <a:pt x="162" y="281"/>
                      <a:pt x="168" y="280"/>
                      <a:pt x="174" y="280"/>
                    </a:cubicBezTo>
                    <a:cubicBezTo>
                      <a:pt x="250" y="265"/>
                      <a:pt x="301" y="195"/>
                      <a:pt x="287" y="120"/>
                    </a:cubicBezTo>
                    <a:cubicBezTo>
                      <a:pt x="279" y="50"/>
                      <a:pt x="218" y="1"/>
                      <a:pt x="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55"/>
              <p:cNvSpPr/>
              <p:nvPr/>
            </p:nvSpPr>
            <p:spPr>
              <a:xfrm>
                <a:off x="8096169" y="2603709"/>
                <a:ext cx="17908" cy="16831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00" extrusionOk="0">
                    <a:moveTo>
                      <a:pt x="264" y="1"/>
                    </a:moveTo>
                    <a:cubicBezTo>
                      <a:pt x="253" y="1"/>
                      <a:pt x="242" y="2"/>
                      <a:pt x="231" y="3"/>
                    </a:cubicBezTo>
                    <a:cubicBezTo>
                      <a:pt x="94" y="27"/>
                      <a:pt x="0" y="154"/>
                      <a:pt x="19" y="286"/>
                    </a:cubicBezTo>
                    <a:cubicBezTo>
                      <a:pt x="40" y="410"/>
                      <a:pt x="148" y="500"/>
                      <a:pt x="271" y="500"/>
                    </a:cubicBezTo>
                    <a:cubicBezTo>
                      <a:pt x="283" y="500"/>
                      <a:pt x="294" y="499"/>
                      <a:pt x="306" y="497"/>
                    </a:cubicBezTo>
                    <a:cubicBezTo>
                      <a:pt x="438" y="474"/>
                      <a:pt x="532" y="347"/>
                      <a:pt x="513" y="210"/>
                    </a:cubicBezTo>
                    <a:cubicBezTo>
                      <a:pt x="491" y="90"/>
                      <a:pt x="383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55"/>
              <p:cNvSpPr/>
              <p:nvPr/>
            </p:nvSpPr>
            <p:spPr>
              <a:xfrm>
                <a:off x="8102027" y="2607412"/>
                <a:ext cx="9998" cy="9459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81" extrusionOk="0">
                    <a:moveTo>
                      <a:pt x="145" y="0"/>
                    </a:moveTo>
                    <a:cubicBezTo>
                      <a:pt x="139" y="0"/>
                      <a:pt x="133" y="1"/>
                      <a:pt x="127" y="1"/>
                    </a:cubicBezTo>
                    <a:cubicBezTo>
                      <a:pt x="52" y="16"/>
                      <a:pt x="0" y="86"/>
                      <a:pt x="10" y="161"/>
                    </a:cubicBezTo>
                    <a:cubicBezTo>
                      <a:pt x="23" y="231"/>
                      <a:pt x="83" y="280"/>
                      <a:pt x="152" y="280"/>
                    </a:cubicBezTo>
                    <a:cubicBezTo>
                      <a:pt x="158" y="280"/>
                      <a:pt x="164" y="280"/>
                      <a:pt x="169" y="279"/>
                    </a:cubicBezTo>
                    <a:cubicBezTo>
                      <a:pt x="245" y="270"/>
                      <a:pt x="296" y="194"/>
                      <a:pt x="287" y="119"/>
                    </a:cubicBezTo>
                    <a:cubicBezTo>
                      <a:pt x="274" y="50"/>
                      <a:pt x="213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7" name="Google Shape;1937;p55"/>
            <p:cNvSpPr/>
            <p:nvPr/>
          </p:nvSpPr>
          <p:spPr>
            <a:xfrm>
              <a:off x="8041064" y="2605493"/>
              <a:ext cx="15855" cy="5622"/>
            </a:xfrm>
            <a:custGeom>
              <a:avLst/>
              <a:gdLst/>
              <a:ahLst/>
              <a:cxnLst/>
              <a:rect l="l" t="t" r="r" b="b"/>
              <a:pathLst>
                <a:path w="471" h="167" extrusionOk="0">
                  <a:moveTo>
                    <a:pt x="279" y="0"/>
                  </a:moveTo>
                  <a:cubicBezTo>
                    <a:pt x="258" y="0"/>
                    <a:pt x="235" y="2"/>
                    <a:pt x="212" y="7"/>
                  </a:cubicBezTo>
                  <a:cubicBezTo>
                    <a:pt x="94" y="30"/>
                    <a:pt x="19" y="110"/>
                    <a:pt x="0" y="167"/>
                  </a:cubicBezTo>
                  <a:cubicBezTo>
                    <a:pt x="61" y="157"/>
                    <a:pt x="141" y="134"/>
                    <a:pt x="235" y="115"/>
                  </a:cubicBezTo>
                  <a:cubicBezTo>
                    <a:pt x="329" y="96"/>
                    <a:pt x="414" y="91"/>
                    <a:pt x="471" y="73"/>
                  </a:cubicBezTo>
                  <a:cubicBezTo>
                    <a:pt x="440" y="35"/>
                    <a:pt x="368" y="0"/>
                    <a:pt x="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5"/>
            <p:cNvSpPr/>
            <p:nvPr/>
          </p:nvSpPr>
          <p:spPr>
            <a:xfrm>
              <a:off x="8097280" y="2596910"/>
              <a:ext cx="16023" cy="4713"/>
            </a:xfrm>
            <a:custGeom>
              <a:avLst/>
              <a:gdLst/>
              <a:ahLst/>
              <a:cxnLst/>
              <a:rect l="l" t="t" r="r" b="b"/>
              <a:pathLst>
                <a:path w="476" h="140" extrusionOk="0">
                  <a:moveTo>
                    <a:pt x="265" y="1"/>
                  </a:moveTo>
                  <a:cubicBezTo>
                    <a:pt x="252" y="1"/>
                    <a:pt x="239" y="1"/>
                    <a:pt x="226" y="3"/>
                  </a:cubicBezTo>
                  <a:cubicBezTo>
                    <a:pt x="108" y="17"/>
                    <a:pt x="24" y="88"/>
                    <a:pt x="0" y="139"/>
                  </a:cubicBezTo>
                  <a:cubicBezTo>
                    <a:pt x="61" y="139"/>
                    <a:pt x="141" y="121"/>
                    <a:pt x="235" y="111"/>
                  </a:cubicBezTo>
                  <a:cubicBezTo>
                    <a:pt x="329" y="102"/>
                    <a:pt x="419" y="102"/>
                    <a:pt x="475" y="92"/>
                  </a:cubicBezTo>
                  <a:cubicBezTo>
                    <a:pt x="446" y="47"/>
                    <a:pt x="365" y="1"/>
                    <a:pt x="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5"/>
            <p:cNvSpPr/>
            <p:nvPr/>
          </p:nvSpPr>
          <p:spPr>
            <a:xfrm>
              <a:off x="8075568" y="2641176"/>
              <a:ext cx="16495" cy="7035"/>
            </a:xfrm>
            <a:custGeom>
              <a:avLst/>
              <a:gdLst/>
              <a:ahLst/>
              <a:cxnLst/>
              <a:rect l="l" t="t" r="r" b="b"/>
              <a:pathLst>
                <a:path w="490" h="209" extrusionOk="0">
                  <a:moveTo>
                    <a:pt x="490" y="0"/>
                  </a:moveTo>
                  <a:lnTo>
                    <a:pt x="490" y="0"/>
                  </a:lnTo>
                  <a:cubicBezTo>
                    <a:pt x="433" y="29"/>
                    <a:pt x="358" y="76"/>
                    <a:pt x="259" y="94"/>
                  </a:cubicBezTo>
                  <a:cubicBezTo>
                    <a:pt x="161" y="113"/>
                    <a:pt x="62" y="113"/>
                    <a:pt x="1" y="123"/>
                  </a:cubicBezTo>
                  <a:cubicBezTo>
                    <a:pt x="32" y="162"/>
                    <a:pt x="113" y="208"/>
                    <a:pt x="216" y="208"/>
                  </a:cubicBezTo>
                  <a:cubicBezTo>
                    <a:pt x="236" y="208"/>
                    <a:pt x="257" y="206"/>
                    <a:pt x="278" y="203"/>
                  </a:cubicBezTo>
                  <a:cubicBezTo>
                    <a:pt x="344" y="189"/>
                    <a:pt x="405" y="156"/>
                    <a:pt x="438" y="113"/>
                  </a:cubicBezTo>
                  <a:cubicBezTo>
                    <a:pt x="476" y="76"/>
                    <a:pt x="490" y="33"/>
                    <a:pt x="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0" name="Google Shape;1940;p55"/>
            <p:cNvGrpSpPr/>
            <p:nvPr/>
          </p:nvGrpSpPr>
          <p:grpSpPr>
            <a:xfrm>
              <a:off x="8006223" y="2594452"/>
              <a:ext cx="116405" cy="43728"/>
              <a:chOff x="8006223" y="2594452"/>
              <a:chExt cx="116405" cy="43728"/>
            </a:xfrm>
          </p:grpSpPr>
          <p:sp>
            <p:nvSpPr>
              <p:cNvPr id="1941" name="Google Shape;1941;p55"/>
              <p:cNvSpPr/>
              <p:nvPr/>
            </p:nvSpPr>
            <p:spPr>
              <a:xfrm>
                <a:off x="8033928" y="2602363"/>
                <a:ext cx="35817" cy="35817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064" fill="none" extrusionOk="0">
                    <a:moveTo>
                      <a:pt x="1021" y="457"/>
                    </a:moveTo>
                    <a:cubicBezTo>
                      <a:pt x="1064" y="730"/>
                      <a:pt x="875" y="984"/>
                      <a:pt x="607" y="1022"/>
                    </a:cubicBezTo>
                    <a:cubicBezTo>
                      <a:pt x="335" y="1064"/>
                      <a:pt x="81" y="876"/>
                      <a:pt x="43" y="608"/>
                    </a:cubicBezTo>
                    <a:cubicBezTo>
                      <a:pt x="1" y="335"/>
                      <a:pt x="189" y="81"/>
                      <a:pt x="457" y="43"/>
                    </a:cubicBezTo>
                    <a:cubicBezTo>
                      <a:pt x="730" y="1"/>
                      <a:pt x="984" y="189"/>
                      <a:pt x="1021" y="457"/>
                    </a:cubicBezTo>
                    <a:close/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55"/>
              <p:cNvSpPr/>
              <p:nvPr/>
            </p:nvSpPr>
            <p:spPr>
              <a:xfrm>
                <a:off x="8086811" y="2594452"/>
                <a:ext cx="35817" cy="35817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064" fill="none" extrusionOk="0">
                    <a:moveTo>
                      <a:pt x="1026" y="457"/>
                    </a:moveTo>
                    <a:cubicBezTo>
                      <a:pt x="1064" y="730"/>
                      <a:pt x="880" y="984"/>
                      <a:pt x="607" y="1021"/>
                    </a:cubicBezTo>
                    <a:cubicBezTo>
                      <a:pt x="335" y="1064"/>
                      <a:pt x="85" y="876"/>
                      <a:pt x="43" y="608"/>
                    </a:cubicBezTo>
                    <a:cubicBezTo>
                      <a:pt x="1" y="335"/>
                      <a:pt x="189" y="81"/>
                      <a:pt x="462" y="43"/>
                    </a:cubicBezTo>
                    <a:cubicBezTo>
                      <a:pt x="730" y="1"/>
                      <a:pt x="984" y="189"/>
                      <a:pt x="1026" y="457"/>
                    </a:cubicBezTo>
                    <a:close/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55"/>
              <p:cNvSpPr/>
              <p:nvPr/>
            </p:nvSpPr>
            <p:spPr>
              <a:xfrm>
                <a:off x="8068297" y="2614885"/>
                <a:ext cx="19962" cy="289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86" fill="none" extrusionOk="0">
                    <a:moveTo>
                      <a:pt x="0" y="85"/>
                    </a:moveTo>
                    <a:lnTo>
                      <a:pt x="593" y="1"/>
                    </a:lnTo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55"/>
              <p:cNvSpPr/>
              <p:nvPr/>
            </p:nvSpPr>
            <p:spPr>
              <a:xfrm>
                <a:off x="8006223" y="2619632"/>
                <a:ext cx="29152" cy="3198"/>
              </a:xfrm>
              <a:custGeom>
                <a:avLst/>
                <a:gdLst/>
                <a:ahLst/>
                <a:cxnLst/>
                <a:rect l="l" t="t" r="r" b="b"/>
                <a:pathLst>
                  <a:path w="866" h="95" fill="none" extrusionOk="0">
                    <a:moveTo>
                      <a:pt x="866" y="95"/>
                    </a:moveTo>
                    <a:lnTo>
                      <a:pt x="0" y="1"/>
                    </a:lnTo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5" name="Google Shape;1945;p55"/>
            <p:cNvSpPr/>
            <p:nvPr/>
          </p:nvSpPr>
          <p:spPr>
            <a:xfrm>
              <a:off x="7939101" y="3110631"/>
              <a:ext cx="108797" cy="76212"/>
            </a:xfrm>
            <a:custGeom>
              <a:avLst/>
              <a:gdLst/>
              <a:ahLst/>
              <a:cxnLst/>
              <a:rect l="l" t="t" r="r" b="b"/>
              <a:pathLst>
                <a:path w="3232" h="2264" extrusionOk="0">
                  <a:moveTo>
                    <a:pt x="1007" y="1"/>
                  </a:moveTo>
                  <a:cubicBezTo>
                    <a:pt x="795" y="1"/>
                    <a:pt x="315" y="142"/>
                    <a:pt x="315" y="142"/>
                  </a:cubicBezTo>
                  <a:cubicBezTo>
                    <a:pt x="198" y="396"/>
                    <a:pt x="0" y="1073"/>
                    <a:pt x="0" y="1073"/>
                  </a:cubicBezTo>
                  <a:cubicBezTo>
                    <a:pt x="0" y="1073"/>
                    <a:pt x="494" y="1666"/>
                    <a:pt x="786" y="1845"/>
                  </a:cubicBezTo>
                  <a:cubicBezTo>
                    <a:pt x="786" y="1845"/>
                    <a:pt x="1515" y="2179"/>
                    <a:pt x="1839" y="2249"/>
                  </a:cubicBezTo>
                  <a:cubicBezTo>
                    <a:pt x="1921" y="2259"/>
                    <a:pt x="2043" y="2264"/>
                    <a:pt x="2174" y="2264"/>
                  </a:cubicBezTo>
                  <a:cubicBezTo>
                    <a:pt x="2483" y="2264"/>
                    <a:pt x="2845" y="2238"/>
                    <a:pt x="2865" y="2188"/>
                  </a:cubicBezTo>
                  <a:cubicBezTo>
                    <a:pt x="2888" y="2127"/>
                    <a:pt x="2846" y="2056"/>
                    <a:pt x="2813" y="2042"/>
                  </a:cubicBezTo>
                  <a:cubicBezTo>
                    <a:pt x="2789" y="2028"/>
                    <a:pt x="2752" y="2014"/>
                    <a:pt x="2705" y="2005"/>
                  </a:cubicBezTo>
                  <a:cubicBezTo>
                    <a:pt x="2912" y="1995"/>
                    <a:pt x="3067" y="1976"/>
                    <a:pt x="3076" y="1948"/>
                  </a:cubicBezTo>
                  <a:cubicBezTo>
                    <a:pt x="3104" y="1882"/>
                    <a:pt x="3057" y="1812"/>
                    <a:pt x="3020" y="1793"/>
                  </a:cubicBezTo>
                  <a:cubicBezTo>
                    <a:pt x="2982" y="1774"/>
                    <a:pt x="2907" y="1751"/>
                    <a:pt x="2822" y="1727"/>
                  </a:cubicBezTo>
                  <a:cubicBezTo>
                    <a:pt x="3034" y="1722"/>
                    <a:pt x="3194" y="1704"/>
                    <a:pt x="3203" y="1675"/>
                  </a:cubicBezTo>
                  <a:cubicBezTo>
                    <a:pt x="3231" y="1610"/>
                    <a:pt x="3184" y="1539"/>
                    <a:pt x="3152" y="1520"/>
                  </a:cubicBezTo>
                  <a:cubicBezTo>
                    <a:pt x="3081" y="1487"/>
                    <a:pt x="2940" y="1454"/>
                    <a:pt x="2780" y="1412"/>
                  </a:cubicBezTo>
                  <a:cubicBezTo>
                    <a:pt x="2912" y="1403"/>
                    <a:pt x="3010" y="1388"/>
                    <a:pt x="3025" y="1365"/>
                  </a:cubicBezTo>
                  <a:cubicBezTo>
                    <a:pt x="3048" y="1323"/>
                    <a:pt x="3039" y="1247"/>
                    <a:pt x="2982" y="1200"/>
                  </a:cubicBezTo>
                  <a:cubicBezTo>
                    <a:pt x="2902" y="1134"/>
                    <a:pt x="2248" y="1007"/>
                    <a:pt x="2103" y="960"/>
                  </a:cubicBezTo>
                  <a:cubicBezTo>
                    <a:pt x="1896" y="895"/>
                    <a:pt x="1458" y="594"/>
                    <a:pt x="1402" y="504"/>
                  </a:cubicBezTo>
                  <a:cubicBezTo>
                    <a:pt x="1402" y="504"/>
                    <a:pt x="1503" y="492"/>
                    <a:pt x="1618" y="492"/>
                  </a:cubicBezTo>
                  <a:cubicBezTo>
                    <a:pt x="1665" y="492"/>
                    <a:pt x="1714" y="494"/>
                    <a:pt x="1759" y="499"/>
                  </a:cubicBezTo>
                  <a:cubicBezTo>
                    <a:pt x="1799" y="504"/>
                    <a:pt x="1836" y="506"/>
                    <a:pt x="1871" y="506"/>
                  </a:cubicBezTo>
                  <a:cubicBezTo>
                    <a:pt x="2213" y="506"/>
                    <a:pt x="2331" y="314"/>
                    <a:pt x="2314" y="245"/>
                  </a:cubicBezTo>
                  <a:cubicBezTo>
                    <a:pt x="2300" y="180"/>
                    <a:pt x="1863" y="114"/>
                    <a:pt x="1773" y="95"/>
                  </a:cubicBezTo>
                  <a:cubicBezTo>
                    <a:pt x="1670" y="71"/>
                    <a:pt x="1261" y="1"/>
                    <a:pt x="1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5"/>
            <p:cNvSpPr/>
            <p:nvPr/>
          </p:nvSpPr>
          <p:spPr>
            <a:xfrm>
              <a:off x="7976129" y="3142644"/>
              <a:ext cx="56553" cy="16023"/>
            </a:xfrm>
            <a:custGeom>
              <a:avLst/>
              <a:gdLst/>
              <a:ahLst/>
              <a:cxnLst/>
              <a:rect l="l" t="t" r="r" b="b"/>
              <a:pathLst>
                <a:path w="1680" h="476" extrusionOk="0">
                  <a:moveTo>
                    <a:pt x="1" y="0"/>
                  </a:moveTo>
                  <a:cubicBezTo>
                    <a:pt x="156" y="89"/>
                    <a:pt x="448" y="240"/>
                    <a:pt x="796" y="386"/>
                  </a:cubicBezTo>
                  <a:cubicBezTo>
                    <a:pt x="843" y="405"/>
                    <a:pt x="885" y="423"/>
                    <a:pt x="932" y="437"/>
                  </a:cubicBezTo>
                  <a:cubicBezTo>
                    <a:pt x="974" y="452"/>
                    <a:pt x="1021" y="456"/>
                    <a:pt x="1064" y="461"/>
                  </a:cubicBezTo>
                  <a:cubicBezTo>
                    <a:pt x="1153" y="470"/>
                    <a:pt x="1238" y="475"/>
                    <a:pt x="1313" y="475"/>
                  </a:cubicBezTo>
                  <a:cubicBezTo>
                    <a:pt x="1464" y="475"/>
                    <a:pt x="1591" y="470"/>
                    <a:pt x="1680" y="461"/>
                  </a:cubicBezTo>
                  <a:cubicBezTo>
                    <a:pt x="1591" y="456"/>
                    <a:pt x="1464" y="447"/>
                    <a:pt x="1313" y="437"/>
                  </a:cubicBezTo>
                  <a:cubicBezTo>
                    <a:pt x="1238" y="433"/>
                    <a:pt x="1158" y="423"/>
                    <a:pt x="1073" y="414"/>
                  </a:cubicBezTo>
                  <a:cubicBezTo>
                    <a:pt x="1031" y="405"/>
                    <a:pt x="988" y="400"/>
                    <a:pt x="946" y="386"/>
                  </a:cubicBezTo>
                  <a:cubicBezTo>
                    <a:pt x="904" y="372"/>
                    <a:pt x="861" y="353"/>
                    <a:pt x="819" y="334"/>
                  </a:cubicBezTo>
                  <a:cubicBezTo>
                    <a:pt x="471" y="188"/>
                    <a:pt x="170" y="5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5"/>
            <p:cNvSpPr/>
            <p:nvPr/>
          </p:nvSpPr>
          <p:spPr>
            <a:xfrm>
              <a:off x="7972965" y="3152911"/>
              <a:ext cx="61165" cy="16124"/>
            </a:xfrm>
            <a:custGeom>
              <a:avLst/>
              <a:gdLst/>
              <a:ahLst/>
              <a:cxnLst/>
              <a:rect l="l" t="t" r="r" b="b"/>
              <a:pathLst>
                <a:path w="1817" h="479" extrusionOk="0">
                  <a:moveTo>
                    <a:pt x="1" y="1"/>
                  </a:moveTo>
                  <a:cubicBezTo>
                    <a:pt x="170" y="95"/>
                    <a:pt x="480" y="259"/>
                    <a:pt x="866" y="401"/>
                  </a:cubicBezTo>
                  <a:cubicBezTo>
                    <a:pt x="913" y="419"/>
                    <a:pt x="960" y="433"/>
                    <a:pt x="1012" y="443"/>
                  </a:cubicBezTo>
                  <a:cubicBezTo>
                    <a:pt x="1064" y="452"/>
                    <a:pt x="1111" y="457"/>
                    <a:pt x="1158" y="462"/>
                  </a:cubicBezTo>
                  <a:cubicBezTo>
                    <a:pt x="1252" y="466"/>
                    <a:pt x="1336" y="471"/>
                    <a:pt x="1421" y="476"/>
                  </a:cubicBezTo>
                  <a:cubicBezTo>
                    <a:pt x="1489" y="478"/>
                    <a:pt x="1552" y="479"/>
                    <a:pt x="1609" y="479"/>
                  </a:cubicBezTo>
                  <a:cubicBezTo>
                    <a:pt x="1689" y="479"/>
                    <a:pt x="1758" y="477"/>
                    <a:pt x="1816" y="471"/>
                  </a:cubicBezTo>
                  <a:cubicBezTo>
                    <a:pt x="1722" y="462"/>
                    <a:pt x="1586" y="452"/>
                    <a:pt x="1421" y="433"/>
                  </a:cubicBezTo>
                  <a:cubicBezTo>
                    <a:pt x="1341" y="429"/>
                    <a:pt x="1252" y="419"/>
                    <a:pt x="1162" y="410"/>
                  </a:cubicBezTo>
                  <a:cubicBezTo>
                    <a:pt x="1115" y="405"/>
                    <a:pt x="1068" y="401"/>
                    <a:pt x="1021" y="391"/>
                  </a:cubicBezTo>
                  <a:cubicBezTo>
                    <a:pt x="979" y="382"/>
                    <a:pt x="932" y="368"/>
                    <a:pt x="885" y="349"/>
                  </a:cubicBezTo>
                  <a:cubicBezTo>
                    <a:pt x="504" y="208"/>
                    <a:pt x="179" y="6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5"/>
            <p:cNvSpPr/>
            <p:nvPr/>
          </p:nvSpPr>
          <p:spPr>
            <a:xfrm>
              <a:off x="7971215" y="3164962"/>
              <a:ext cx="58943" cy="13802"/>
            </a:xfrm>
            <a:custGeom>
              <a:avLst/>
              <a:gdLst/>
              <a:ahLst/>
              <a:cxnLst/>
              <a:rect l="l" t="t" r="r" b="b"/>
              <a:pathLst>
                <a:path w="1751" h="410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104"/>
                    <a:pt x="471" y="231"/>
                    <a:pt x="843" y="353"/>
                  </a:cubicBezTo>
                  <a:cubicBezTo>
                    <a:pt x="885" y="367"/>
                    <a:pt x="932" y="386"/>
                    <a:pt x="984" y="391"/>
                  </a:cubicBezTo>
                  <a:cubicBezTo>
                    <a:pt x="1031" y="400"/>
                    <a:pt x="1078" y="405"/>
                    <a:pt x="1120" y="405"/>
                  </a:cubicBezTo>
                  <a:cubicBezTo>
                    <a:pt x="1210" y="409"/>
                    <a:pt x="1294" y="409"/>
                    <a:pt x="1374" y="409"/>
                  </a:cubicBezTo>
                  <a:cubicBezTo>
                    <a:pt x="1530" y="409"/>
                    <a:pt x="1661" y="400"/>
                    <a:pt x="1751" y="391"/>
                  </a:cubicBezTo>
                  <a:cubicBezTo>
                    <a:pt x="1661" y="386"/>
                    <a:pt x="1530" y="377"/>
                    <a:pt x="1374" y="372"/>
                  </a:cubicBezTo>
                  <a:cubicBezTo>
                    <a:pt x="1299" y="367"/>
                    <a:pt x="1214" y="362"/>
                    <a:pt x="1125" y="358"/>
                  </a:cubicBezTo>
                  <a:cubicBezTo>
                    <a:pt x="1083" y="353"/>
                    <a:pt x="1036" y="348"/>
                    <a:pt x="993" y="339"/>
                  </a:cubicBezTo>
                  <a:cubicBezTo>
                    <a:pt x="951" y="334"/>
                    <a:pt x="904" y="315"/>
                    <a:pt x="857" y="301"/>
                  </a:cubicBezTo>
                  <a:cubicBezTo>
                    <a:pt x="490" y="179"/>
                    <a:pt x="170" y="7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5"/>
            <p:cNvSpPr/>
            <p:nvPr/>
          </p:nvSpPr>
          <p:spPr>
            <a:xfrm>
              <a:off x="7890492" y="3064581"/>
              <a:ext cx="63656" cy="85536"/>
            </a:xfrm>
            <a:custGeom>
              <a:avLst/>
              <a:gdLst/>
              <a:ahLst/>
              <a:cxnLst/>
              <a:rect l="l" t="t" r="r" b="b"/>
              <a:pathLst>
                <a:path w="1891" h="2541" extrusionOk="0">
                  <a:moveTo>
                    <a:pt x="155" y="0"/>
                  </a:moveTo>
                  <a:lnTo>
                    <a:pt x="0" y="1792"/>
                  </a:lnTo>
                  <a:cubicBezTo>
                    <a:pt x="0" y="1792"/>
                    <a:pt x="1054" y="2324"/>
                    <a:pt x="1533" y="2540"/>
                  </a:cubicBezTo>
                  <a:lnTo>
                    <a:pt x="1891" y="1477"/>
                  </a:lnTo>
                  <a:cubicBezTo>
                    <a:pt x="1891" y="1477"/>
                    <a:pt x="1025" y="80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5"/>
            <p:cNvSpPr/>
            <p:nvPr/>
          </p:nvSpPr>
          <p:spPr>
            <a:xfrm>
              <a:off x="7890492" y="3064581"/>
              <a:ext cx="65743" cy="87792"/>
            </a:xfrm>
            <a:custGeom>
              <a:avLst/>
              <a:gdLst/>
              <a:ahLst/>
              <a:cxnLst/>
              <a:rect l="l" t="t" r="r" b="b"/>
              <a:pathLst>
                <a:path w="1953" h="2608" extrusionOk="0">
                  <a:moveTo>
                    <a:pt x="155" y="0"/>
                  </a:moveTo>
                  <a:cubicBezTo>
                    <a:pt x="315" y="165"/>
                    <a:pt x="550" y="395"/>
                    <a:pt x="837" y="654"/>
                  </a:cubicBezTo>
                  <a:cubicBezTo>
                    <a:pt x="983" y="786"/>
                    <a:pt x="1143" y="927"/>
                    <a:pt x="1312" y="1073"/>
                  </a:cubicBezTo>
                  <a:cubicBezTo>
                    <a:pt x="1397" y="1143"/>
                    <a:pt x="1486" y="1218"/>
                    <a:pt x="1576" y="1294"/>
                  </a:cubicBezTo>
                  <a:cubicBezTo>
                    <a:pt x="1656" y="1359"/>
                    <a:pt x="1740" y="1425"/>
                    <a:pt x="1825" y="1496"/>
                  </a:cubicBezTo>
                  <a:cubicBezTo>
                    <a:pt x="1802" y="1566"/>
                    <a:pt x="1778" y="1642"/>
                    <a:pt x="1750" y="1717"/>
                  </a:cubicBezTo>
                  <a:cubicBezTo>
                    <a:pt x="1665" y="1976"/>
                    <a:pt x="1580" y="2225"/>
                    <a:pt x="1505" y="2465"/>
                  </a:cubicBezTo>
                  <a:cubicBezTo>
                    <a:pt x="1505" y="2465"/>
                    <a:pt x="1505" y="2467"/>
                    <a:pt x="1504" y="2467"/>
                  </a:cubicBezTo>
                  <a:cubicBezTo>
                    <a:pt x="1503" y="2467"/>
                    <a:pt x="1502" y="2466"/>
                    <a:pt x="1500" y="2465"/>
                  </a:cubicBezTo>
                  <a:lnTo>
                    <a:pt x="1496" y="2465"/>
                  </a:lnTo>
                  <a:lnTo>
                    <a:pt x="1482" y="2460"/>
                  </a:lnTo>
                  <a:lnTo>
                    <a:pt x="1439" y="2437"/>
                  </a:lnTo>
                  <a:cubicBezTo>
                    <a:pt x="1383" y="2413"/>
                    <a:pt x="1331" y="2390"/>
                    <a:pt x="1275" y="2361"/>
                  </a:cubicBezTo>
                  <a:cubicBezTo>
                    <a:pt x="1171" y="2314"/>
                    <a:pt x="1068" y="2267"/>
                    <a:pt x="969" y="2220"/>
                  </a:cubicBezTo>
                  <a:cubicBezTo>
                    <a:pt x="569" y="2037"/>
                    <a:pt x="235" y="1891"/>
                    <a:pt x="0" y="1792"/>
                  </a:cubicBezTo>
                  <a:lnTo>
                    <a:pt x="0" y="1792"/>
                  </a:lnTo>
                  <a:cubicBezTo>
                    <a:pt x="221" y="1919"/>
                    <a:pt x="546" y="2089"/>
                    <a:pt x="931" y="2291"/>
                  </a:cubicBezTo>
                  <a:cubicBezTo>
                    <a:pt x="1030" y="2343"/>
                    <a:pt x="1134" y="2394"/>
                    <a:pt x="1237" y="2446"/>
                  </a:cubicBezTo>
                  <a:cubicBezTo>
                    <a:pt x="1289" y="2474"/>
                    <a:pt x="1345" y="2498"/>
                    <a:pt x="1397" y="2526"/>
                  </a:cubicBezTo>
                  <a:cubicBezTo>
                    <a:pt x="1435" y="2545"/>
                    <a:pt x="1468" y="2564"/>
                    <a:pt x="1505" y="2578"/>
                  </a:cubicBezTo>
                  <a:lnTo>
                    <a:pt x="1543" y="2601"/>
                  </a:lnTo>
                  <a:cubicBezTo>
                    <a:pt x="1547" y="2601"/>
                    <a:pt x="1553" y="2607"/>
                    <a:pt x="1558" y="2607"/>
                  </a:cubicBezTo>
                  <a:cubicBezTo>
                    <a:pt x="1560" y="2607"/>
                    <a:pt x="1561" y="2607"/>
                    <a:pt x="1562" y="2606"/>
                  </a:cubicBezTo>
                  <a:lnTo>
                    <a:pt x="1571" y="2582"/>
                  </a:lnTo>
                  <a:lnTo>
                    <a:pt x="1599" y="2498"/>
                  </a:lnTo>
                  <a:cubicBezTo>
                    <a:pt x="1679" y="2263"/>
                    <a:pt x="1764" y="2013"/>
                    <a:pt x="1853" y="1755"/>
                  </a:cubicBezTo>
                  <a:cubicBezTo>
                    <a:pt x="1891" y="1651"/>
                    <a:pt x="1924" y="1548"/>
                    <a:pt x="1952" y="1458"/>
                  </a:cubicBezTo>
                  <a:cubicBezTo>
                    <a:pt x="1849" y="1374"/>
                    <a:pt x="1745" y="1294"/>
                    <a:pt x="1642" y="1209"/>
                  </a:cubicBezTo>
                  <a:cubicBezTo>
                    <a:pt x="1552" y="1138"/>
                    <a:pt x="1463" y="1068"/>
                    <a:pt x="1373" y="997"/>
                  </a:cubicBezTo>
                  <a:cubicBezTo>
                    <a:pt x="1199" y="856"/>
                    <a:pt x="1040" y="720"/>
                    <a:pt x="889" y="597"/>
                  </a:cubicBezTo>
                  <a:cubicBezTo>
                    <a:pt x="588" y="353"/>
                    <a:pt x="334" y="146"/>
                    <a:pt x="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1" name="Google Shape;1951;p55"/>
            <p:cNvGrpSpPr/>
            <p:nvPr/>
          </p:nvGrpSpPr>
          <p:grpSpPr>
            <a:xfrm>
              <a:off x="8389098" y="2332149"/>
              <a:ext cx="177533" cy="274917"/>
              <a:chOff x="7554003" y="2113754"/>
              <a:chExt cx="371330" cy="575021"/>
            </a:xfrm>
          </p:grpSpPr>
          <p:grpSp>
            <p:nvGrpSpPr>
              <p:cNvPr id="1952" name="Google Shape;1952;p55"/>
              <p:cNvGrpSpPr/>
              <p:nvPr/>
            </p:nvGrpSpPr>
            <p:grpSpPr>
              <a:xfrm>
                <a:off x="7650277" y="2113754"/>
                <a:ext cx="186558" cy="544556"/>
                <a:chOff x="7650277" y="2113754"/>
                <a:chExt cx="186558" cy="544556"/>
              </a:xfrm>
            </p:grpSpPr>
            <p:sp>
              <p:nvSpPr>
                <p:cNvPr id="1953" name="Google Shape;1953;p55"/>
                <p:cNvSpPr/>
                <p:nvPr/>
              </p:nvSpPr>
              <p:spPr>
                <a:xfrm>
                  <a:off x="7673235" y="2596371"/>
                  <a:ext cx="70321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" h="1840" extrusionOk="0">
                      <a:moveTo>
                        <a:pt x="1336" y="0"/>
                      </a:moveTo>
                      <a:lnTo>
                        <a:pt x="1" y="1106"/>
                      </a:lnTo>
                      <a:lnTo>
                        <a:pt x="607" y="1839"/>
                      </a:lnTo>
                      <a:lnTo>
                        <a:pt x="2089" y="616"/>
                      </a:lnTo>
                      <a:lnTo>
                        <a:pt x="133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4" name="Google Shape;1954;p55"/>
                <p:cNvSpPr/>
                <p:nvPr/>
              </p:nvSpPr>
              <p:spPr>
                <a:xfrm>
                  <a:off x="7650277" y="2175659"/>
                  <a:ext cx="186558" cy="42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2" h="12499" extrusionOk="0">
                      <a:moveTo>
                        <a:pt x="2018" y="0"/>
                      </a:moveTo>
                      <a:lnTo>
                        <a:pt x="1238" y="650"/>
                      </a:lnTo>
                      <a:cubicBezTo>
                        <a:pt x="438" y="1303"/>
                        <a:pt x="1" y="2183"/>
                        <a:pt x="1" y="3124"/>
                      </a:cubicBezTo>
                      <a:cubicBezTo>
                        <a:pt x="1" y="4069"/>
                        <a:pt x="438" y="4949"/>
                        <a:pt x="1238" y="5603"/>
                      </a:cubicBezTo>
                      <a:lnTo>
                        <a:pt x="1600" y="5904"/>
                      </a:lnTo>
                      <a:lnTo>
                        <a:pt x="2018" y="6252"/>
                      </a:lnTo>
                      <a:lnTo>
                        <a:pt x="2771" y="6868"/>
                      </a:lnTo>
                      <a:lnTo>
                        <a:pt x="3698" y="7635"/>
                      </a:lnTo>
                      <a:cubicBezTo>
                        <a:pt x="3796" y="7715"/>
                        <a:pt x="3886" y="7799"/>
                        <a:pt x="3966" y="7884"/>
                      </a:cubicBezTo>
                      <a:cubicBezTo>
                        <a:pt x="4069" y="7992"/>
                        <a:pt x="4154" y="8105"/>
                        <a:pt x="4234" y="8218"/>
                      </a:cubicBezTo>
                      <a:cubicBezTo>
                        <a:pt x="4431" y="8524"/>
                        <a:pt x="4549" y="8858"/>
                        <a:pt x="4582" y="9206"/>
                      </a:cubicBezTo>
                      <a:cubicBezTo>
                        <a:pt x="4587" y="9262"/>
                        <a:pt x="4587" y="9319"/>
                        <a:pt x="4587" y="9375"/>
                      </a:cubicBezTo>
                      <a:cubicBezTo>
                        <a:pt x="4587" y="9431"/>
                        <a:pt x="4587" y="9488"/>
                        <a:pt x="4582" y="9540"/>
                      </a:cubicBezTo>
                      <a:cubicBezTo>
                        <a:pt x="4549" y="9888"/>
                        <a:pt x="4431" y="10226"/>
                        <a:pt x="4234" y="10527"/>
                      </a:cubicBezTo>
                      <a:cubicBezTo>
                        <a:pt x="4154" y="10645"/>
                        <a:pt x="4069" y="10758"/>
                        <a:pt x="3966" y="10861"/>
                      </a:cubicBezTo>
                      <a:cubicBezTo>
                        <a:pt x="3886" y="10951"/>
                        <a:pt x="3796" y="11035"/>
                        <a:pt x="3698" y="11115"/>
                      </a:cubicBezTo>
                      <a:lnTo>
                        <a:pt x="2771" y="11882"/>
                      </a:lnTo>
                      <a:lnTo>
                        <a:pt x="3519" y="12498"/>
                      </a:lnTo>
                      <a:lnTo>
                        <a:pt x="4304" y="11854"/>
                      </a:lnTo>
                      <a:cubicBezTo>
                        <a:pt x="5099" y="11195"/>
                        <a:pt x="5541" y="10316"/>
                        <a:pt x="5541" y="9375"/>
                      </a:cubicBezTo>
                      <a:cubicBezTo>
                        <a:pt x="5541" y="8434"/>
                        <a:pt x="5099" y="7550"/>
                        <a:pt x="4304" y="6896"/>
                      </a:cubicBezTo>
                      <a:lnTo>
                        <a:pt x="3942" y="6595"/>
                      </a:lnTo>
                      <a:lnTo>
                        <a:pt x="3519" y="6252"/>
                      </a:lnTo>
                      <a:lnTo>
                        <a:pt x="2771" y="5631"/>
                      </a:lnTo>
                      <a:lnTo>
                        <a:pt x="1840" y="4869"/>
                      </a:lnTo>
                      <a:cubicBezTo>
                        <a:pt x="1746" y="4789"/>
                        <a:pt x="1656" y="4704"/>
                        <a:pt x="1572" y="4615"/>
                      </a:cubicBezTo>
                      <a:cubicBezTo>
                        <a:pt x="1473" y="4507"/>
                        <a:pt x="1383" y="4398"/>
                        <a:pt x="1308" y="4281"/>
                      </a:cubicBezTo>
                      <a:cubicBezTo>
                        <a:pt x="1111" y="3975"/>
                        <a:pt x="988" y="3641"/>
                        <a:pt x="960" y="3293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72"/>
                        <a:pt x="955" y="3016"/>
                        <a:pt x="960" y="2959"/>
                      </a:cubicBezTo>
                      <a:cubicBezTo>
                        <a:pt x="988" y="2611"/>
                        <a:pt x="1111" y="2277"/>
                        <a:pt x="1308" y="1971"/>
                      </a:cubicBezTo>
                      <a:cubicBezTo>
                        <a:pt x="1383" y="1854"/>
                        <a:pt x="1473" y="1746"/>
                        <a:pt x="1572" y="1637"/>
                      </a:cubicBezTo>
                      <a:cubicBezTo>
                        <a:pt x="1656" y="1548"/>
                        <a:pt x="1746" y="1463"/>
                        <a:pt x="1840" y="1383"/>
                      </a:cubicBezTo>
                      <a:lnTo>
                        <a:pt x="2771" y="621"/>
                      </a:lnTo>
                      <a:lnTo>
                        <a:pt x="20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5" name="Google Shape;1955;p55"/>
                <p:cNvSpPr/>
                <p:nvPr/>
              </p:nvSpPr>
              <p:spPr>
                <a:xfrm>
                  <a:off x="7743522" y="2113754"/>
                  <a:ext cx="70355" cy="61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" h="1840" extrusionOk="0">
                      <a:moveTo>
                        <a:pt x="1483" y="0"/>
                      </a:moveTo>
                      <a:lnTo>
                        <a:pt x="1" y="1223"/>
                      </a:lnTo>
                      <a:lnTo>
                        <a:pt x="749" y="1839"/>
                      </a:lnTo>
                      <a:lnTo>
                        <a:pt x="2089" y="739"/>
                      </a:lnTo>
                      <a:lnTo>
                        <a:pt x="148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56" name="Google Shape;1956;p55"/>
              <p:cNvGrpSpPr/>
              <p:nvPr/>
            </p:nvGrpSpPr>
            <p:grpSpPr>
              <a:xfrm>
                <a:off x="7682425" y="2230764"/>
                <a:ext cx="122262" cy="310535"/>
                <a:chOff x="7682425" y="2230764"/>
                <a:chExt cx="122262" cy="310535"/>
              </a:xfrm>
            </p:grpSpPr>
            <p:sp>
              <p:nvSpPr>
                <p:cNvPr id="1957" name="Google Shape;1957;p55"/>
                <p:cNvSpPr/>
                <p:nvPr/>
              </p:nvSpPr>
              <p:spPr>
                <a:xfrm>
                  <a:off x="7682425" y="2275266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3627" y="334"/>
                      </a:lnTo>
                      <a:cubicBezTo>
                        <a:pt x="3632" y="278"/>
                        <a:pt x="3632" y="221"/>
                        <a:pt x="3632" y="165"/>
                      </a:cubicBezTo>
                      <a:cubicBezTo>
                        <a:pt x="3632" y="113"/>
                        <a:pt x="3632" y="57"/>
                        <a:pt x="36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8" name="Google Shape;1958;p55"/>
                <p:cNvSpPr/>
                <p:nvPr/>
              </p:nvSpPr>
              <p:spPr>
                <a:xfrm>
                  <a:off x="7694308" y="223076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0"/>
                      </a:moveTo>
                      <a:cubicBezTo>
                        <a:pt x="165" y="109"/>
                        <a:pt x="75" y="217"/>
                        <a:pt x="0" y="334"/>
                      </a:cubicBezTo>
                      <a:lnTo>
                        <a:pt x="2926" y="334"/>
                      </a:lnTo>
                      <a:cubicBezTo>
                        <a:pt x="2846" y="217"/>
                        <a:pt x="2761" y="109"/>
                        <a:pt x="26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9" name="Google Shape;1959;p55"/>
                <p:cNvSpPr/>
                <p:nvPr/>
              </p:nvSpPr>
              <p:spPr>
                <a:xfrm>
                  <a:off x="7694308" y="2319734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1"/>
                      </a:moveTo>
                      <a:cubicBezTo>
                        <a:pt x="75" y="118"/>
                        <a:pt x="165" y="227"/>
                        <a:pt x="264" y="335"/>
                      </a:cubicBezTo>
                      <a:lnTo>
                        <a:pt x="2662" y="335"/>
                      </a:lnTo>
                      <a:cubicBezTo>
                        <a:pt x="2761" y="227"/>
                        <a:pt x="2846" y="118"/>
                        <a:pt x="29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0" name="Google Shape;1960;p55"/>
                <p:cNvSpPr/>
                <p:nvPr/>
              </p:nvSpPr>
              <p:spPr>
                <a:xfrm>
                  <a:off x="7682425" y="2485521"/>
                  <a:ext cx="12226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2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3627" y="335"/>
                      </a:lnTo>
                      <a:cubicBezTo>
                        <a:pt x="3632" y="283"/>
                        <a:pt x="3632" y="226"/>
                        <a:pt x="3632" y="170"/>
                      </a:cubicBezTo>
                      <a:cubicBezTo>
                        <a:pt x="3632" y="114"/>
                        <a:pt x="3632" y="57"/>
                        <a:pt x="362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1" name="Google Shape;1961;p55"/>
                <p:cNvSpPr/>
                <p:nvPr/>
              </p:nvSpPr>
              <p:spPr>
                <a:xfrm>
                  <a:off x="7694308" y="2441019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264" y="1"/>
                      </a:moveTo>
                      <a:cubicBezTo>
                        <a:pt x="165" y="109"/>
                        <a:pt x="75" y="222"/>
                        <a:pt x="0" y="335"/>
                      </a:cubicBezTo>
                      <a:lnTo>
                        <a:pt x="2926" y="335"/>
                      </a:lnTo>
                      <a:cubicBezTo>
                        <a:pt x="2846" y="222"/>
                        <a:pt x="2761" y="109"/>
                        <a:pt x="26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2" name="Google Shape;1962;p55"/>
                <p:cNvSpPr/>
                <p:nvPr/>
              </p:nvSpPr>
              <p:spPr>
                <a:xfrm>
                  <a:off x="7694308" y="2530022"/>
                  <a:ext cx="98496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6" h="335" extrusionOk="0">
                      <a:moveTo>
                        <a:pt x="0" y="0"/>
                      </a:moveTo>
                      <a:cubicBezTo>
                        <a:pt x="75" y="118"/>
                        <a:pt x="165" y="231"/>
                        <a:pt x="264" y="334"/>
                      </a:cubicBezTo>
                      <a:lnTo>
                        <a:pt x="2658" y="334"/>
                      </a:lnTo>
                      <a:cubicBezTo>
                        <a:pt x="2761" y="231"/>
                        <a:pt x="2846" y="118"/>
                        <a:pt x="29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63" name="Google Shape;1963;p55"/>
              <p:cNvGrpSpPr/>
              <p:nvPr/>
            </p:nvGrpSpPr>
            <p:grpSpPr>
              <a:xfrm>
                <a:off x="7682425" y="2230764"/>
                <a:ext cx="110379" cy="310535"/>
                <a:chOff x="7682425" y="2230764"/>
                <a:chExt cx="110379" cy="310535"/>
              </a:xfrm>
            </p:grpSpPr>
            <p:sp>
              <p:nvSpPr>
                <p:cNvPr id="1964" name="Google Shape;1964;p55"/>
                <p:cNvSpPr/>
                <p:nvPr/>
              </p:nvSpPr>
              <p:spPr>
                <a:xfrm>
                  <a:off x="7682425" y="2275266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0"/>
                      </a:moveTo>
                      <a:cubicBezTo>
                        <a:pt x="0" y="57"/>
                        <a:pt x="0" y="113"/>
                        <a:pt x="0" y="165"/>
                      </a:cubicBezTo>
                      <a:cubicBezTo>
                        <a:pt x="0" y="221"/>
                        <a:pt x="0" y="278"/>
                        <a:pt x="5" y="334"/>
                      </a:cubicBezTo>
                      <a:lnTo>
                        <a:pt x="1816" y="334"/>
                      </a:lnTo>
                      <a:lnTo>
                        <a:pt x="181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5" name="Google Shape;1965;p55"/>
                <p:cNvSpPr/>
                <p:nvPr/>
              </p:nvSpPr>
              <p:spPr>
                <a:xfrm>
                  <a:off x="7743522" y="223076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464" y="334"/>
                      </a:lnTo>
                      <a:cubicBezTo>
                        <a:pt x="1384" y="217"/>
                        <a:pt x="1299" y="109"/>
                        <a:pt x="12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6" name="Google Shape;1966;p55"/>
                <p:cNvSpPr/>
                <p:nvPr/>
              </p:nvSpPr>
              <p:spPr>
                <a:xfrm>
                  <a:off x="7743522" y="2319734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200" y="335"/>
                      </a:lnTo>
                      <a:cubicBezTo>
                        <a:pt x="1299" y="227"/>
                        <a:pt x="1384" y="118"/>
                        <a:pt x="14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7" name="Google Shape;1967;p55"/>
                <p:cNvSpPr/>
                <p:nvPr/>
              </p:nvSpPr>
              <p:spPr>
                <a:xfrm>
                  <a:off x="7682425" y="2485521"/>
                  <a:ext cx="61131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" h="335" extrusionOk="0">
                      <a:moveTo>
                        <a:pt x="5" y="1"/>
                      </a:moveTo>
                      <a:cubicBezTo>
                        <a:pt x="0" y="57"/>
                        <a:pt x="0" y="114"/>
                        <a:pt x="0" y="170"/>
                      </a:cubicBezTo>
                      <a:cubicBezTo>
                        <a:pt x="0" y="226"/>
                        <a:pt x="0" y="283"/>
                        <a:pt x="5" y="335"/>
                      </a:cubicBezTo>
                      <a:lnTo>
                        <a:pt x="1816" y="335"/>
                      </a:lnTo>
                      <a:lnTo>
                        <a:pt x="181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8" name="Google Shape;1968;p55"/>
                <p:cNvSpPr/>
                <p:nvPr/>
              </p:nvSpPr>
              <p:spPr>
                <a:xfrm>
                  <a:off x="7743522" y="2441019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1"/>
                      </a:moveTo>
                      <a:lnTo>
                        <a:pt x="1" y="335"/>
                      </a:lnTo>
                      <a:lnTo>
                        <a:pt x="1464" y="335"/>
                      </a:lnTo>
                      <a:cubicBezTo>
                        <a:pt x="1384" y="222"/>
                        <a:pt x="1299" y="109"/>
                        <a:pt x="11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9" name="Google Shape;1969;p55"/>
                <p:cNvSpPr/>
                <p:nvPr/>
              </p:nvSpPr>
              <p:spPr>
                <a:xfrm>
                  <a:off x="7743522" y="2530022"/>
                  <a:ext cx="49282" cy="1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335" extrusionOk="0">
                      <a:moveTo>
                        <a:pt x="1" y="0"/>
                      </a:moveTo>
                      <a:lnTo>
                        <a:pt x="1" y="334"/>
                      </a:lnTo>
                      <a:lnTo>
                        <a:pt x="1196" y="334"/>
                      </a:lnTo>
                      <a:cubicBezTo>
                        <a:pt x="1299" y="231"/>
                        <a:pt x="1384" y="118"/>
                        <a:pt x="14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70" name="Google Shape;1970;p55"/>
              <p:cNvGrpSpPr/>
              <p:nvPr/>
            </p:nvGrpSpPr>
            <p:grpSpPr>
              <a:xfrm>
                <a:off x="7650277" y="2113754"/>
                <a:ext cx="186558" cy="544557"/>
                <a:chOff x="7650277" y="2113754"/>
                <a:chExt cx="186558" cy="544557"/>
              </a:xfrm>
            </p:grpSpPr>
            <p:sp>
              <p:nvSpPr>
                <p:cNvPr id="1971" name="Google Shape;1971;p55"/>
                <p:cNvSpPr/>
                <p:nvPr/>
              </p:nvSpPr>
              <p:spPr>
                <a:xfrm>
                  <a:off x="7673235" y="2113754"/>
                  <a:ext cx="163600" cy="272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91" extrusionOk="0">
                      <a:moveTo>
                        <a:pt x="607" y="0"/>
                      </a:moveTo>
                      <a:lnTo>
                        <a:pt x="1" y="739"/>
                      </a:lnTo>
                      <a:lnTo>
                        <a:pt x="1336" y="1839"/>
                      </a:lnTo>
                      <a:lnTo>
                        <a:pt x="2089" y="2460"/>
                      </a:lnTo>
                      <a:lnTo>
                        <a:pt x="3016" y="3222"/>
                      </a:lnTo>
                      <a:cubicBezTo>
                        <a:pt x="3114" y="3302"/>
                        <a:pt x="3204" y="3387"/>
                        <a:pt x="3288" y="3476"/>
                      </a:cubicBezTo>
                      <a:cubicBezTo>
                        <a:pt x="3387" y="3585"/>
                        <a:pt x="3472" y="3693"/>
                        <a:pt x="3552" y="3810"/>
                      </a:cubicBezTo>
                      <a:cubicBezTo>
                        <a:pt x="3749" y="4116"/>
                        <a:pt x="3867" y="4450"/>
                        <a:pt x="3900" y="4798"/>
                      </a:cubicBezTo>
                      <a:cubicBezTo>
                        <a:pt x="3905" y="4855"/>
                        <a:pt x="3905" y="4911"/>
                        <a:pt x="3905" y="4963"/>
                      </a:cubicBezTo>
                      <a:cubicBezTo>
                        <a:pt x="3905" y="5019"/>
                        <a:pt x="3905" y="5076"/>
                        <a:pt x="3900" y="5132"/>
                      </a:cubicBezTo>
                      <a:cubicBezTo>
                        <a:pt x="3867" y="5480"/>
                        <a:pt x="3749" y="5814"/>
                        <a:pt x="3552" y="6120"/>
                      </a:cubicBezTo>
                      <a:cubicBezTo>
                        <a:pt x="3472" y="6237"/>
                        <a:pt x="3387" y="6346"/>
                        <a:pt x="3288" y="6454"/>
                      </a:cubicBezTo>
                      <a:cubicBezTo>
                        <a:pt x="3204" y="6543"/>
                        <a:pt x="3114" y="6628"/>
                        <a:pt x="3016" y="6708"/>
                      </a:cubicBezTo>
                      <a:lnTo>
                        <a:pt x="2089" y="7470"/>
                      </a:lnTo>
                      <a:lnTo>
                        <a:pt x="2837" y="8091"/>
                      </a:lnTo>
                      <a:lnTo>
                        <a:pt x="3260" y="7743"/>
                      </a:lnTo>
                      <a:lnTo>
                        <a:pt x="3622" y="7442"/>
                      </a:lnTo>
                      <a:cubicBezTo>
                        <a:pt x="4417" y="6788"/>
                        <a:pt x="4859" y="5908"/>
                        <a:pt x="4859" y="4963"/>
                      </a:cubicBezTo>
                      <a:cubicBezTo>
                        <a:pt x="4859" y="4022"/>
                        <a:pt x="4417" y="3142"/>
                        <a:pt x="3622" y="2489"/>
                      </a:cubicBezTo>
                      <a:lnTo>
                        <a:pt x="2837" y="1839"/>
                      </a:lnTo>
                      <a:lnTo>
                        <a:pt x="2089" y="1223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2" name="Google Shape;1972;p55"/>
                <p:cNvSpPr/>
                <p:nvPr/>
              </p:nvSpPr>
              <p:spPr>
                <a:xfrm>
                  <a:off x="7650277" y="2386082"/>
                  <a:ext cx="163600" cy="272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0" h="8087" extrusionOk="0">
                      <a:moveTo>
                        <a:pt x="2018" y="1"/>
                      </a:moveTo>
                      <a:lnTo>
                        <a:pt x="1600" y="344"/>
                      </a:lnTo>
                      <a:lnTo>
                        <a:pt x="1238" y="645"/>
                      </a:lnTo>
                      <a:cubicBezTo>
                        <a:pt x="438" y="1299"/>
                        <a:pt x="1" y="2183"/>
                        <a:pt x="1" y="3124"/>
                      </a:cubicBezTo>
                      <a:cubicBezTo>
                        <a:pt x="1" y="4065"/>
                        <a:pt x="438" y="4944"/>
                        <a:pt x="1238" y="5603"/>
                      </a:cubicBezTo>
                      <a:lnTo>
                        <a:pt x="2018" y="6247"/>
                      </a:lnTo>
                      <a:lnTo>
                        <a:pt x="2771" y="6863"/>
                      </a:lnTo>
                      <a:lnTo>
                        <a:pt x="4253" y="8086"/>
                      </a:lnTo>
                      <a:lnTo>
                        <a:pt x="4859" y="7353"/>
                      </a:lnTo>
                      <a:lnTo>
                        <a:pt x="3519" y="6247"/>
                      </a:lnTo>
                      <a:lnTo>
                        <a:pt x="2771" y="5631"/>
                      </a:lnTo>
                      <a:lnTo>
                        <a:pt x="1840" y="4864"/>
                      </a:lnTo>
                      <a:cubicBezTo>
                        <a:pt x="1746" y="4784"/>
                        <a:pt x="1656" y="4700"/>
                        <a:pt x="1572" y="4610"/>
                      </a:cubicBezTo>
                      <a:cubicBezTo>
                        <a:pt x="1473" y="4507"/>
                        <a:pt x="1383" y="4394"/>
                        <a:pt x="1308" y="4276"/>
                      </a:cubicBezTo>
                      <a:cubicBezTo>
                        <a:pt x="1106" y="3975"/>
                        <a:pt x="988" y="3637"/>
                        <a:pt x="960" y="3289"/>
                      </a:cubicBezTo>
                      <a:cubicBezTo>
                        <a:pt x="955" y="3237"/>
                        <a:pt x="955" y="3180"/>
                        <a:pt x="955" y="3124"/>
                      </a:cubicBezTo>
                      <a:cubicBezTo>
                        <a:pt x="955" y="3068"/>
                        <a:pt x="955" y="3011"/>
                        <a:pt x="960" y="2955"/>
                      </a:cubicBezTo>
                      <a:cubicBezTo>
                        <a:pt x="988" y="2607"/>
                        <a:pt x="1106" y="2273"/>
                        <a:pt x="1308" y="1967"/>
                      </a:cubicBezTo>
                      <a:cubicBezTo>
                        <a:pt x="1383" y="1854"/>
                        <a:pt x="1473" y="1741"/>
                        <a:pt x="1572" y="1633"/>
                      </a:cubicBezTo>
                      <a:cubicBezTo>
                        <a:pt x="1656" y="1548"/>
                        <a:pt x="1746" y="1464"/>
                        <a:pt x="1840" y="1384"/>
                      </a:cubicBezTo>
                      <a:lnTo>
                        <a:pt x="2771" y="617"/>
                      </a:lnTo>
                      <a:lnTo>
                        <a:pt x="201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73" name="Google Shape;1973;p55"/>
              <p:cNvGrpSpPr/>
              <p:nvPr/>
            </p:nvGrpSpPr>
            <p:grpSpPr>
              <a:xfrm>
                <a:off x="7554003" y="2175659"/>
                <a:ext cx="371330" cy="513115"/>
                <a:chOff x="7554003" y="2175659"/>
                <a:chExt cx="371330" cy="513115"/>
              </a:xfrm>
            </p:grpSpPr>
            <p:sp>
              <p:nvSpPr>
                <p:cNvPr id="1974" name="Google Shape;1974;p55"/>
                <p:cNvSpPr/>
                <p:nvPr/>
              </p:nvSpPr>
              <p:spPr>
                <a:xfrm>
                  <a:off x="7911228" y="2340604"/>
                  <a:ext cx="14105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" h="398" extrusionOk="0">
                      <a:moveTo>
                        <a:pt x="214" y="0"/>
                      </a:moveTo>
                      <a:cubicBezTo>
                        <a:pt x="206" y="0"/>
                        <a:pt x="197" y="1"/>
                        <a:pt x="188" y="2"/>
                      </a:cubicBezTo>
                      <a:cubicBezTo>
                        <a:pt x="80" y="11"/>
                        <a:pt x="0" y="110"/>
                        <a:pt x="14" y="218"/>
                      </a:cubicBezTo>
                      <a:cubicBezTo>
                        <a:pt x="23" y="320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39" y="387"/>
                        <a:pt x="419" y="289"/>
                        <a:pt x="409" y="176"/>
                      </a:cubicBezTo>
                      <a:cubicBezTo>
                        <a:pt x="396" y="76"/>
                        <a:pt x="315" y="0"/>
                        <a:pt x="2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5" name="Google Shape;1975;p55"/>
                <p:cNvSpPr/>
                <p:nvPr/>
              </p:nvSpPr>
              <p:spPr>
                <a:xfrm>
                  <a:off x="7839494" y="2460644"/>
                  <a:ext cx="14138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398" extrusionOk="0">
                      <a:moveTo>
                        <a:pt x="206" y="0"/>
                      </a:moveTo>
                      <a:cubicBezTo>
                        <a:pt x="200" y="0"/>
                        <a:pt x="194" y="1"/>
                        <a:pt x="189" y="1"/>
                      </a:cubicBezTo>
                      <a:cubicBezTo>
                        <a:pt x="80" y="15"/>
                        <a:pt x="0" y="109"/>
                        <a:pt x="10" y="222"/>
                      </a:cubicBezTo>
                      <a:cubicBezTo>
                        <a:pt x="23" y="322"/>
                        <a:pt x="108" y="398"/>
                        <a:pt x="206" y="398"/>
                      </a:cubicBezTo>
                      <a:cubicBezTo>
                        <a:pt x="214" y="398"/>
                        <a:pt x="223" y="397"/>
                        <a:pt x="231" y="396"/>
                      </a:cubicBezTo>
                      <a:cubicBezTo>
                        <a:pt x="339" y="387"/>
                        <a:pt x="419" y="288"/>
                        <a:pt x="410" y="180"/>
                      </a:cubicBezTo>
                      <a:cubicBezTo>
                        <a:pt x="396" y="78"/>
                        <a:pt x="307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6" name="Google Shape;1976;p55"/>
                <p:cNvSpPr/>
                <p:nvPr/>
              </p:nvSpPr>
              <p:spPr>
                <a:xfrm>
                  <a:off x="7579654" y="2508916"/>
                  <a:ext cx="14273" cy="1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398" extrusionOk="0">
                      <a:moveTo>
                        <a:pt x="218" y="0"/>
                      </a:moveTo>
                      <a:cubicBezTo>
                        <a:pt x="210" y="0"/>
                        <a:pt x="202" y="1"/>
                        <a:pt x="194" y="2"/>
                      </a:cubicBezTo>
                      <a:cubicBezTo>
                        <a:pt x="81" y="11"/>
                        <a:pt x="1" y="110"/>
                        <a:pt x="15" y="218"/>
                      </a:cubicBezTo>
                      <a:cubicBezTo>
                        <a:pt x="24" y="325"/>
                        <a:pt x="112" y="398"/>
                        <a:pt x="213" y="398"/>
                      </a:cubicBezTo>
                      <a:cubicBezTo>
                        <a:pt x="219" y="398"/>
                        <a:pt x="225" y="397"/>
                        <a:pt x="231" y="397"/>
                      </a:cubicBezTo>
                      <a:cubicBezTo>
                        <a:pt x="344" y="387"/>
                        <a:pt x="424" y="289"/>
                        <a:pt x="410" y="181"/>
                      </a:cubicBezTo>
                      <a:cubicBezTo>
                        <a:pt x="401" y="76"/>
                        <a:pt x="316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7" name="Google Shape;1977;p55"/>
                <p:cNvSpPr/>
                <p:nvPr/>
              </p:nvSpPr>
              <p:spPr>
                <a:xfrm>
                  <a:off x="7636038" y="2179530"/>
                  <a:ext cx="15081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400" extrusionOk="0">
                      <a:moveTo>
                        <a:pt x="223" y="1"/>
                      </a:moveTo>
                      <a:cubicBezTo>
                        <a:pt x="175" y="1"/>
                        <a:pt x="127" y="17"/>
                        <a:pt x="90" y="50"/>
                      </a:cubicBezTo>
                      <a:cubicBezTo>
                        <a:pt x="10" y="125"/>
                        <a:pt x="0" y="252"/>
                        <a:pt x="75" y="332"/>
                      </a:cubicBezTo>
                      <a:cubicBezTo>
                        <a:pt x="115" y="377"/>
                        <a:pt x="170" y="400"/>
                        <a:pt x="224" y="400"/>
                      </a:cubicBezTo>
                      <a:cubicBezTo>
                        <a:pt x="272" y="400"/>
                        <a:pt x="320" y="382"/>
                        <a:pt x="358" y="346"/>
                      </a:cubicBezTo>
                      <a:cubicBezTo>
                        <a:pt x="438" y="271"/>
                        <a:pt x="447" y="144"/>
                        <a:pt x="372" y="64"/>
                      </a:cubicBezTo>
                      <a:cubicBezTo>
                        <a:pt x="332" y="22"/>
                        <a:pt x="277" y="1"/>
                        <a:pt x="2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8" name="Google Shape;1978;p55"/>
                <p:cNvSpPr/>
                <p:nvPr/>
              </p:nvSpPr>
              <p:spPr>
                <a:xfrm>
                  <a:off x="7642838" y="2642118"/>
                  <a:ext cx="14912" cy="1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399" extrusionOk="0">
                      <a:moveTo>
                        <a:pt x="216" y="1"/>
                      </a:moveTo>
                      <a:cubicBezTo>
                        <a:pt x="169" y="1"/>
                        <a:pt x="122" y="18"/>
                        <a:pt x="85" y="52"/>
                      </a:cubicBezTo>
                      <a:cubicBezTo>
                        <a:pt x="5" y="128"/>
                        <a:pt x="0" y="255"/>
                        <a:pt x="76" y="335"/>
                      </a:cubicBezTo>
                      <a:cubicBezTo>
                        <a:pt x="116" y="377"/>
                        <a:pt x="169" y="398"/>
                        <a:pt x="223" y="398"/>
                      </a:cubicBezTo>
                      <a:cubicBezTo>
                        <a:pt x="270" y="398"/>
                        <a:pt x="318" y="382"/>
                        <a:pt x="358" y="349"/>
                      </a:cubicBezTo>
                      <a:cubicBezTo>
                        <a:pt x="438" y="273"/>
                        <a:pt x="443" y="146"/>
                        <a:pt x="367" y="66"/>
                      </a:cubicBezTo>
                      <a:cubicBezTo>
                        <a:pt x="327" y="23"/>
                        <a:pt x="271" y="1"/>
                        <a:pt x="21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9" name="Google Shape;1979;p55"/>
                <p:cNvSpPr/>
                <p:nvPr/>
              </p:nvSpPr>
              <p:spPr>
                <a:xfrm>
                  <a:off x="7754631" y="2675309"/>
                  <a:ext cx="14912" cy="13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400" extrusionOk="0">
                      <a:moveTo>
                        <a:pt x="221" y="0"/>
                      </a:moveTo>
                      <a:cubicBezTo>
                        <a:pt x="172" y="0"/>
                        <a:pt x="123" y="18"/>
                        <a:pt x="85" y="54"/>
                      </a:cubicBezTo>
                      <a:cubicBezTo>
                        <a:pt x="5" y="129"/>
                        <a:pt x="0" y="256"/>
                        <a:pt x="76" y="336"/>
                      </a:cubicBezTo>
                      <a:cubicBezTo>
                        <a:pt x="115" y="378"/>
                        <a:pt x="168" y="399"/>
                        <a:pt x="222" y="399"/>
                      </a:cubicBezTo>
                      <a:cubicBezTo>
                        <a:pt x="271" y="399"/>
                        <a:pt x="320" y="382"/>
                        <a:pt x="358" y="346"/>
                      </a:cubicBezTo>
                      <a:cubicBezTo>
                        <a:pt x="438" y="270"/>
                        <a:pt x="442" y="143"/>
                        <a:pt x="367" y="64"/>
                      </a:cubicBezTo>
                      <a:cubicBezTo>
                        <a:pt x="328" y="22"/>
                        <a:pt x="274" y="0"/>
                        <a:pt x="22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0" name="Google Shape;1980;p55"/>
                <p:cNvSpPr/>
                <p:nvPr/>
              </p:nvSpPr>
              <p:spPr>
                <a:xfrm>
                  <a:off x="7554003" y="2265874"/>
                  <a:ext cx="7170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" h="200" extrusionOk="0">
                      <a:moveTo>
                        <a:pt x="106" y="0"/>
                      </a:moveTo>
                      <a:cubicBezTo>
                        <a:pt x="56" y="0"/>
                        <a:pt x="14" y="35"/>
                        <a:pt x="5" y="82"/>
                      </a:cubicBezTo>
                      <a:cubicBezTo>
                        <a:pt x="1" y="138"/>
                        <a:pt x="38" y="190"/>
                        <a:pt x="90" y="199"/>
                      </a:cubicBezTo>
                      <a:cubicBezTo>
                        <a:pt x="93" y="199"/>
                        <a:pt x="96" y="200"/>
                        <a:pt x="100" y="200"/>
                      </a:cubicBezTo>
                      <a:cubicBezTo>
                        <a:pt x="152" y="200"/>
                        <a:pt x="199" y="163"/>
                        <a:pt x="203" y="114"/>
                      </a:cubicBezTo>
                      <a:cubicBezTo>
                        <a:pt x="212" y="58"/>
                        <a:pt x="175" y="6"/>
                        <a:pt x="123" y="2"/>
                      </a:cubicBezTo>
                      <a:cubicBezTo>
                        <a:pt x="117" y="1"/>
                        <a:pt x="111" y="0"/>
                        <a:pt x="1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1" name="Google Shape;1981;p55"/>
                <p:cNvSpPr/>
                <p:nvPr/>
              </p:nvSpPr>
              <p:spPr>
                <a:xfrm>
                  <a:off x="7618601" y="2452397"/>
                  <a:ext cx="7338" cy="6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200" extrusionOk="0">
                      <a:moveTo>
                        <a:pt x="107" y="0"/>
                      </a:moveTo>
                      <a:cubicBezTo>
                        <a:pt x="61" y="0"/>
                        <a:pt x="19" y="35"/>
                        <a:pt x="10" y="82"/>
                      </a:cubicBezTo>
                      <a:cubicBezTo>
                        <a:pt x="1" y="138"/>
                        <a:pt x="38" y="190"/>
                        <a:pt x="95" y="199"/>
                      </a:cubicBezTo>
                      <a:cubicBezTo>
                        <a:pt x="98" y="199"/>
                        <a:pt x="101" y="200"/>
                        <a:pt x="104" y="200"/>
                      </a:cubicBezTo>
                      <a:cubicBezTo>
                        <a:pt x="152" y="200"/>
                        <a:pt x="199" y="163"/>
                        <a:pt x="208" y="114"/>
                      </a:cubicBezTo>
                      <a:cubicBezTo>
                        <a:pt x="217" y="58"/>
                        <a:pt x="180" y="6"/>
                        <a:pt x="123" y="2"/>
                      </a:cubicBezTo>
                      <a:cubicBezTo>
                        <a:pt x="118" y="1"/>
                        <a:pt x="112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55"/>
                <p:cNvSpPr/>
                <p:nvPr/>
              </p:nvSpPr>
              <p:spPr>
                <a:xfrm>
                  <a:off x="7833165" y="2595832"/>
                  <a:ext cx="7136" cy="6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" h="201" extrusionOk="0">
                      <a:moveTo>
                        <a:pt x="105" y="1"/>
                      </a:moveTo>
                      <a:cubicBezTo>
                        <a:pt x="57" y="1"/>
                        <a:pt x="18" y="36"/>
                        <a:pt x="10" y="87"/>
                      </a:cubicBezTo>
                      <a:cubicBezTo>
                        <a:pt x="0" y="139"/>
                        <a:pt x="38" y="190"/>
                        <a:pt x="94" y="200"/>
                      </a:cubicBezTo>
                      <a:cubicBezTo>
                        <a:pt x="98" y="200"/>
                        <a:pt x="101" y="200"/>
                        <a:pt x="104" y="200"/>
                      </a:cubicBezTo>
                      <a:cubicBezTo>
                        <a:pt x="152" y="200"/>
                        <a:pt x="198" y="168"/>
                        <a:pt x="207" y="115"/>
                      </a:cubicBezTo>
                      <a:cubicBezTo>
                        <a:pt x="212" y="59"/>
                        <a:pt x="179" y="12"/>
                        <a:pt x="123" y="2"/>
                      </a:cubicBezTo>
                      <a:cubicBezTo>
                        <a:pt x="117" y="1"/>
                        <a:pt x="111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55"/>
                <p:cNvSpPr/>
                <p:nvPr/>
              </p:nvSpPr>
              <p:spPr>
                <a:xfrm>
                  <a:off x="7868140" y="2269240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3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3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55"/>
                <p:cNvSpPr/>
                <p:nvPr/>
              </p:nvSpPr>
              <p:spPr>
                <a:xfrm>
                  <a:off x="7869722" y="2388001"/>
                  <a:ext cx="6699" cy="6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8" extrusionOk="0">
                      <a:moveTo>
                        <a:pt x="100" y="0"/>
                      </a:moveTo>
                      <a:cubicBezTo>
                        <a:pt x="43" y="0"/>
                        <a:pt x="1" y="42"/>
                        <a:pt x="1" y="99"/>
                      </a:cubicBezTo>
                      <a:cubicBezTo>
                        <a:pt x="1" y="151"/>
                        <a:pt x="43" y="198"/>
                        <a:pt x="100" y="198"/>
                      </a:cubicBezTo>
                      <a:cubicBezTo>
                        <a:pt x="156" y="198"/>
                        <a:pt x="198" y="151"/>
                        <a:pt x="198" y="99"/>
                      </a:cubicBezTo>
                      <a:cubicBezTo>
                        <a:pt x="198" y="42"/>
                        <a:pt x="156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55"/>
                <p:cNvSpPr/>
                <p:nvPr/>
              </p:nvSpPr>
              <p:spPr>
                <a:xfrm>
                  <a:off x="7646945" y="2571494"/>
                  <a:ext cx="6699" cy="6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" h="199" extrusionOk="0">
                      <a:moveTo>
                        <a:pt x="100" y="1"/>
                      </a:moveTo>
                      <a:cubicBezTo>
                        <a:pt x="43" y="1"/>
                        <a:pt x="1" y="43"/>
                        <a:pt x="1" y="100"/>
                      </a:cubicBezTo>
                      <a:cubicBezTo>
                        <a:pt x="1" y="156"/>
                        <a:pt x="43" y="198"/>
                        <a:pt x="100" y="198"/>
                      </a:cubicBezTo>
                      <a:cubicBezTo>
                        <a:pt x="156" y="198"/>
                        <a:pt x="198" y="156"/>
                        <a:pt x="198" y="100"/>
                      </a:cubicBezTo>
                      <a:cubicBezTo>
                        <a:pt x="198" y="43"/>
                        <a:pt x="156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55"/>
                <p:cNvSpPr/>
                <p:nvPr/>
              </p:nvSpPr>
              <p:spPr>
                <a:xfrm>
                  <a:off x="7590728" y="2368207"/>
                  <a:ext cx="21106" cy="21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" h="626" extrusionOk="0">
                      <a:moveTo>
                        <a:pt x="316" y="0"/>
                      </a:moveTo>
                      <a:cubicBezTo>
                        <a:pt x="142" y="0"/>
                        <a:pt x="1" y="141"/>
                        <a:pt x="1" y="315"/>
                      </a:cubicBezTo>
                      <a:cubicBezTo>
                        <a:pt x="1" y="485"/>
                        <a:pt x="142" y="626"/>
                        <a:pt x="316" y="626"/>
                      </a:cubicBezTo>
                      <a:cubicBezTo>
                        <a:pt x="485" y="626"/>
                        <a:pt x="627" y="485"/>
                        <a:pt x="627" y="315"/>
                      </a:cubicBezTo>
                      <a:cubicBezTo>
                        <a:pt x="627" y="141"/>
                        <a:pt x="485" y="0"/>
                        <a:pt x="3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55"/>
                <p:cNvSpPr/>
                <p:nvPr/>
              </p:nvSpPr>
              <p:spPr>
                <a:xfrm>
                  <a:off x="7873055" y="253412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1"/>
                      </a:moveTo>
                      <a:cubicBezTo>
                        <a:pt x="142" y="1"/>
                        <a:pt x="1" y="142"/>
                        <a:pt x="1" y="316"/>
                      </a:cubicBezTo>
                      <a:cubicBezTo>
                        <a:pt x="1" y="485"/>
                        <a:pt x="142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55"/>
                <p:cNvSpPr/>
                <p:nvPr/>
              </p:nvSpPr>
              <p:spPr>
                <a:xfrm>
                  <a:off x="7857705" y="2175659"/>
                  <a:ext cx="20938" cy="2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627" extrusionOk="0">
                      <a:moveTo>
                        <a:pt x="311" y="0"/>
                      </a:moveTo>
                      <a:cubicBezTo>
                        <a:pt x="137" y="0"/>
                        <a:pt x="0" y="142"/>
                        <a:pt x="0" y="316"/>
                      </a:cubicBezTo>
                      <a:cubicBezTo>
                        <a:pt x="0" y="485"/>
                        <a:pt x="137" y="626"/>
                        <a:pt x="311" y="626"/>
                      </a:cubicBezTo>
                      <a:cubicBezTo>
                        <a:pt x="485" y="626"/>
                        <a:pt x="621" y="485"/>
                        <a:pt x="621" y="316"/>
                      </a:cubicBezTo>
                      <a:cubicBezTo>
                        <a:pt x="621" y="142"/>
                        <a:pt x="485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1BFD076-4C24-6284-1BBC-46BC7542B18C}"/>
              </a:ext>
            </a:extLst>
          </p:cNvPr>
          <p:cNvSpPr txBox="1"/>
          <p:nvPr/>
        </p:nvSpPr>
        <p:spPr>
          <a:xfrm>
            <a:off x="669509" y="4446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r>
              <a:rPr lang="en-US" sz="3600" b="1">
                <a:solidFill>
                  <a:srgbClr val="152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2C7E1C-A889-CEC1-A5D5-9CF8D705107E}"/>
              </a:ext>
            </a:extLst>
          </p:cNvPr>
          <p:cNvGrpSpPr/>
          <p:nvPr/>
        </p:nvGrpSpPr>
        <p:grpSpPr>
          <a:xfrm>
            <a:off x="74958" y="1083669"/>
            <a:ext cx="5799191" cy="1569660"/>
            <a:chOff x="742212" y="1364150"/>
            <a:chExt cx="4345395" cy="1902517"/>
          </a:xfrm>
        </p:grpSpPr>
        <p:sp>
          <p:nvSpPr>
            <p:cNvPr id="8" name="Google Shape;905;p26">
              <a:extLst>
                <a:ext uri="{FF2B5EF4-FFF2-40B4-BE49-F238E27FC236}">
                  <a16:creationId xmlns:a16="http://schemas.microsoft.com/office/drawing/2014/main" id="{CF9E5EFC-3DE8-A43F-1626-16CFF4D6FC20}"/>
                </a:ext>
              </a:extLst>
            </p:cNvPr>
            <p:cNvSpPr/>
            <p:nvPr/>
          </p:nvSpPr>
          <p:spPr>
            <a:xfrm>
              <a:off x="742212" y="1685332"/>
              <a:ext cx="823193" cy="1004670"/>
            </a:xfrm>
            <a:prstGeom prst="rect">
              <a:avLst/>
            </a:prstGeom>
            <a:solidFill>
              <a:srgbClr val="FC83A0"/>
            </a:solidFill>
            <a:ln w="28575">
              <a:solidFill>
                <a:srgbClr val="FC83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FFFFFF"/>
                  </a:solidFill>
                  <a:latin typeface="+mj-lt"/>
                  <a:ea typeface="Lato"/>
                  <a:cs typeface="Lato"/>
                  <a:sym typeface="Lato"/>
                </a:rPr>
                <a:t>01</a:t>
              </a:r>
              <a:endParaRPr sz="4000" b="1" dirty="0">
                <a:solidFill>
                  <a:srgbClr val="FFFFFF"/>
                </a:solidFill>
                <a:latin typeface="+mj-lt"/>
                <a:ea typeface="Lato"/>
                <a:cs typeface="Lato"/>
                <a:sym typeface="Lato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46218E-8080-B72F-B801-80B6ACDFA9EC}"/>
                </a:ext>
              </a:extLst>
            </p:cNvPr>
            <p:cNvSpPr txBox="1"/>
            <p:nvPr/>
          </p:nvSpPr>
          <p:spPr>
            <a:xfrm>
              <a:off x="1590470" y="1364150"/>
              <a:ext cx="3497137" cy="1902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 niệm di truyền và biến dị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35BD7C-E470-F352-CA8C-14610D71AA6E}"/>
              </a:ext>
            </a:extLst>
          </p:cNvPr>
          <p:cNvGrpSpPr/>
          <p:nvPr/>
        </p:nvGrpSpPr>
        <p:grpSpPr>
          <a:xfrm>
            <a:off x="130594" y="2476093"/>
            <a:ext cx="5308747" cy="1309710"/>
            <a:chOff x="711521" y="1729992"/>
            <a:chExt cx="4141049" cy="1481175"/>
          </a:xfrm>
        </p:grpSpPr>
        <p:sp>
          <p:nvSpPr>
            <p:cNvPr id="11" name="Google Shape;905;p26">
              <a:extLst>
                <a:ext uri="{FF2B5EF4-FFF2-40B4-BE49-F238E27FC236}">
                  <a16:creationId xmlns:a16="http://schemas.microsoft.com/office/drawing/2014/main" id="{A3281D79-F344-CCB0-A818-BE3E02FDD560}"/>
                </a:ext>
              </a:extLst>
            </p:cNvPr>
            <p:cNvSpPr/>
            <p:nvPr/>
          </p:nvSpPr>
          <p:spPr>
            <a:xfrm>
              <a:off x="711521" y="2030146"/>
              <a:ext cx="823193" cy="731520"/>
            </a:xfrm>
            <a:prstGeom prst="rect">
              <a:avLst/>
            </a:prstGeom>
            <a:noFill/>
            <a:ln w="28575">
              <a:solidFill>
                <a:srgbClr val="FC83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rgbClr val="FC83A0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  <a:sym typeface="Lato"/>
                </a:rPr>
                <a:t>02</a:t>
              </a:r>
              <a:endParaRPr sz="3200" b="1" dirty="0">
                <a:solidFill>
                  <a:srgbClr val="FC83A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6B9FB2-72E7-9FF0-5C04-2349B115B044}"/>
                </a:ext>
              </a:extLst>
            </p:cNvPr>
            <p:cNvSpPr txBox="1"/>
            <p:nvPr/>
          </p:nvSpPr>
          <p:spPr>
            <a:xfrm>
              <a:off x="1708016" y="1729992"/>
              <a:ext cx="3144554" cy="14811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 trí của gene trong di truyền học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Freeform 32">
            <a:extLst>
              <a:ext uri="{FF2B5EF4-FFF2-40B4-BE49-F238E27FC236}">
                <a16:creationId xmlns:a16="http://schemas.microsoft.com/office/drawing/2014/main" id="{81EC027E-0489-B04E-84BA-37416CCC8398}"/>
              </a:ext>
            </a:extLst>
          </p:cNvPr>
          <p:cNvSpPr/>
          <p:nvPr/>
        </p:nvSpPr>
        <p:spPr>
          <a:xfrm>
            <a:off x="74958" y="3584008"/>
            <a:ext cx="2726182" cy="1546671"/>
          </a:xfrm>
          <a:custGeom>
            <a:avLst/>
            <a:gdLst/>
            <a:ahLst/>
            <a:cxnLst/>
            <a:rect l="l" t="t" r="r" b="b"/>
            <a:pathLst>
              <a:path w="2219382" h="1253951">
                <a:moveTo>
                  <a:pt x="0" y="0"/>
                </a:moveTo>
                <a:lnTo>
                  <a:pt x="2219382" y="0"/>
                </a:lnTo>
                <a:lnTo>
                  <a:pt x="2219382" y="1253951"/>
                </a:lnTo>
                <a:lnTo>
                  <a:pt x="0" y="1253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41"/>
          <p:cNvSpPr/>
          <p:nvPr/>
        </p:nvSpPr>
        <p:spPr>
          <a:xfrm rot="-1799943">
            <a:off x="5720814" y="1526143"/>
            <a:ext cx="6314372" cy="4144350"/>
          </a:xfrm>
          <a:custGeom>
            <a:avLst/>
            <a:gdLst/>
            <a:ahLst/>
            <a:cxnLst/>
            <a:rect l="l" t="t" r="r" b="b"/>
            <a:pathLst>
              <a:path w="50749" h="28701" extrusionOk="0">
                <a:moveTo>
                  <a:pt x="17710" y="0"/>
                </a:moveTo>
                <a:cubicBezTo>
                  <a:pt x="17627" y="0"/>
                  <a:pt x="17544" y="2"/>
                  <a:pt x="17461" y="5"/>
                </a:cubicBezTo>
                <a:cubicBezTo>
                  <a:pt x="15066" y="104"/>
                  <a:pt x="12912" y="1680"/>
                  <a:pt x="11501" y="3665"/>
                </a:cubicBezTo>
                <a:cubicBezTo>
                  <a:pt x="10415" y="5189"/>
                  <a:pt x="9681" y="6967"/>
                  <a:pt x="8505" y="8420"/>
                </a:cubicBezTo>
                <a:cubicBezTo>
                  <a:pt x="7070" y="10203"/>
                  <a:pt x="5066" y="11388"/>
                  <a:pt x="3453" y="13002"/>
                </a:cubicBezTo>
                <a:cubicBezTo>
                  <a:pt x="1238" y="15217"/>
                  <a:pt x="1" y="18500"/>
                  <a:pt x="664" y="21614"/>
                </a:cubicBezTo>
                <a:cubicBezTo>
                  <a:pt x="1414" y="25125"/>
                  <a:pt x="5567" y="28700"/>
                  <a:pt x="12333" y="28700"/>
                </a:cubicBezTo>
                <a:cubicBezTo>
                  <a:pt x="13880" y="28700"/>
                  <a:pt x="15565" y="28513"/>
                  <a:pt x="17376" y="28096"/>
                </a:cubicBezTo>
                <a:cubicBezTo>
                  <a:pt x="19761" y="27546"/>
                  <a:pt x="22091" y="27347"/>
                  <a:pt x="24344" y="27347"/>
                </a:cubicBezTo>
                <a:cubicBezTo>
                  <a:pt x="30199" y="27347"/>
                  <a:pt x="35531" y="28688"/>
                  <a:pt x="39943" y="28688"/>
                </a:cubicBezTo>
                <a:cubicBezTo>
                  <a:pt x="40237" y="28688"/>
                  <a:pt x="40528" y="28682"/>
                  <a:pt x="40814" y="28670"/>
                </a:cubicBezTo>
                <a:cubicBezTo>
                  <a:pt x="47042" y="28387"/>
                  <a:pt x="50749" y="23453"/>
                  <a:pt x="47259" y="17922"/>
                </a:cubicBezTo>
                <a:cubicBezTo>
                  <a:pt x="46257" y="16332"/>
                  <a:pt x="44709" y="15048"/>
                  <a:pt x="44262" y="13213"/>
                </a:cubicBezTo>
                <a:cubicBezTo>
                  <a:pt x="43905" y="11741"/>
                  <a:pt x="44173" y="10184"/>
                  <a:pt x="43994" y="8679"/>
                </a:cubicBezTo>
                <a:cubicBezTo>
                  <a:pt x="43698" y="6177"/>
                  <a:pt x="42061" y="3881"/>
                  <a:pt x="39831" y="2832"/>
                </a:cubicBezTo>
                <a:cubicBezTo>
                  <a:pt x="38573" y="2240"/>
                  <a:pt x="37247" y="2048"/>
                  <a:pt x="35885" y="2048"/>
                </a:cubicBezTo>
                <a:cubicBezTo>
                  <a:pt x="33361" y="2048"/>
                  <a:pt x="30712" y="2708"/>
                  <a:pt x="28137" y="2708"/>
                </a:cubicBezTo>
                <a:cubicBezTo>
                  <a:pt x="27333" y="2708"/>
                  <a:pt x="26537" y="2644"/>
                  <a:pt x="25753" y="2475"/>
                </a:cubicBezTo>
                <a:cubicBezTo>
                  <a:pt x="23003" y="1876"/>
                  <a:pt x="20502" y="0"/>
                  <a:pt x="177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8" name="Google Shape;1118;p41"/>
          <p:cNvGrpSpPr/>
          <p:nvPr/>
        </p:nvGrpSpPr>
        <p:grpSpPr>
          <a:xfrm>
            <a:off x="6776968" y="2428556"/>
            <a:ext cx="2678060" cy="3328364"/>
            <a:chOff x="6776968" y="2428556"/>
            <a:chExt cx="2678060" cy="3328364"/>
          </a:xfrm>
        </p:grpSpPr>
        <p:sp>
          <p:nvSpPr>
            <p:cNvPr id="1119" name="Google Shape;1119;p41"/>
            <p:cNvSpPr/>
            <p:nvPr/>
          </p:nvSpPr>
          <p:spPr>
            <a:xfrm flipH="1">
              <a:off x="9104777" y="3816684"/>
              <a:ext cx="350251" cy="553870"/>
            </a:xfrm>
            <a:custGeom>
              <a:avLst/>
              <a:gdLst/>
              <a:ahLst/>
              <a:cxnLst/>
              <a:rect l="l" t="t" r="r" b="b"/>
              <a:pathLst>
                <a:path w="3153" h="4986" extrusionOk="0">
                  <a:moveTo>
                    <a:pt x="1887" y="0"/>
                  </a:moveTo>
                  <a:cubicBezTo>
                    <a:pt x="673" y="1355"/>
                    <a:pt x="1" y="2780"/>
                    <a:pt x="1" y="2780"/>
                  </a:cubicBezTo>
                  <a:cubicBezTo>
                    <a:pt x="132" y="3024"/>
                    <a:pt x="273" y="3297"/>
                    <a:pt x="391" y="3575"/>
                  </a:cubicBezTo>
                  <a:cubicBezTo>
                    <a:pt x="391" y="3575"/>
                    <a:pt x="1520" y="4506"/>
                    <a:pt x="3091" y="4986"/>
                  </a:cubicBezTo>
                  <a:cubicBezTo>
                    <a:pt x="3152" y="4182"/>
                    <a:pt x="3138" y="4125"/>
                    <a:pt x="3114" y="3791"/>
                  </a:cubicBezTo>
                  <a:cubicBezTo>
                    <a:pt x="3114" y="3443"/>
                    <a:pt x="2691" y="2037"/>
                    <a:pt x="1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1"/>
            <p:cNvSpPr/>
            <p:nvPr/>
          </p:nvSpPr>
          <p:spPr>
            <a:xfrm flipH="1">
              <a:off x="6776968" y="2824799"/>
              <a:ext cx="391579" cy="291712"/>
            </a:xfrm>
            <a:custGeom>
              <a:avLst/>
              <a:gdLst/>
              <a:ahLst/>
              <a:cxnLst/>
              <a:rect l="l" t="t" r="r" b="b"/>
              <a:pathLst>
                <a:path w="3525" h="2626" extrusionOk="0">
                  <a:moveTo>
                    <a:pt x="1098" y="1"/>
                  </a:moveTo>
                  <a:cubicBezTo>
                    <a:pt x="1083" y="1"/>
                    <a:pt x="1069" y="6"/>
                    <a:pt x="1059" y="15"/>
                  </a:cubicBezTo>
                  <a:cubicBezTo>
                    <a:pt x="730" y="331"/>
                    <a:pt x="396" y="782"/>
                    <a:pt x="344" y="853"/>
                  </a:cubicBezTo>
                  <a:cubicBezTo>
                    <a:pt x="180" y="1069"/>
                    <a:pt x="1" y="1873"/>
                    <a:pt x="1" y="1873"/>
                  </a:cubicBezTo>
                  <a:cubicBezTo>
                    <a:pt x="1" y="1873"/>
                    <a:pt x="125" y="2625"/>
                    <a:pt x="524" y="2625"/>
                  </a:cubicBezTo>
                  <a:cubicBezTo>
                    <a:pt x="598" y="2625"/>
                    <a:pt x="682" y="2599"/>
                    <a:pt x="777" y="2537"/>
                  </a:cubicBezTo>
                  <a:cubicBezTo>
                    <a:pt x="777" y="2537"/>
                    <a:pt x="2221" y="1991"/>
                    <a:pt x="2532" y="1817"/>
                  </a:cubicBezTo>
                  <a:cubicBezTo>
                    <a:pt x="2833" y="1619"/>
                    <a:pt x="3524" y="1088"/>
                    <a:pt x="3510" y="999"/>
                  </a:cubicBezTo>
                  <a:cubicBezTo>
                    <a:pt x="3501" y="947"/>
                    <a:pt x="3435" y="872"/>
                    <a:pt x="3388" y="857"/>
                  </a:cubicBezTo>
                  <a:cubicBezTo>
                    <a:pt x="3453" y="801"/>
                    <a:pt x="3496" y="759"/>
                    <a:pt x="3491" y="740"/>
                  </a:cubicBezTo>
                  <a:cubicBezTo>
                    <a:pt x="3482" y="683"/>
                    <a:pt x="3411" y="580"/>
                    <a:pt x="3359" y="575"/>
                  </a:cubicBezTo>
                  <a:lnTo>
                    <a:pt x="3317" y="575"/>
                  </a:lnTo>
                  <a:cubicBezTo>
                    <a:pt x="3341" y="552"/>
                    <a:pt x="3350" y="533"/>
                    <a:pt x="3350" y="523"/>
                  </a:cubicBezTo>
                  <a:cubicBezTo>
                    <a:pt x="3336" y="467"/>
                    <a:pt x="3251" y="401"/>
                    <a:pt x="3199" y="396"/>
                  </a:cubicBezTo>
                  <a:cubicBezTo>
                    <a:pt x="3162" y="396"/>
                    <a:pt x="3077" y="420"/>
                    <a:pt x="2964" y="458"/>
                  </a:cubicBezTo>
                  <a:cubicBezTo>
                    <a:pt x="2942" y="391"/>
                    <a:pt x="2866" y="358"/>
                    <a:pt x="2822" y="358"/>
                  </a:cubicBezTo>
                  <a:cubicBezTo>
                    <a:pt x="2819" y="358"/>
                    <a:pt x="2816" y="359"/>
                    <a:pt x="2814" y="359"/>
                  </a:cubicBezTo>
                  <a:cubicBezTo>
                    <a:pt x="2635" y="396"/>
                    <a:pt x="2127" y="655"/>
                    <a:pt x="1802" y="730"/>
                  </a:cubicBezTo>
                  <a:cubicBezTo>
                    <a:pt x="1506" y="801"/>
                    <a:pt x="1135" y="829"/>
                    <a:pt x="918" y="853"/>
                  </a:cubicBezTo>
                  <a:cubicBezTo>
                    <a:pt x="937" y="749"/>
                    <a:pt x="1055" y="603"/>
                    <a:pt x="1130" y="462"/>
                  </a:cubicBezTo>
                  <a:cubicBezTo>
                    <a:pt x="1292" y="139"/>
                    <a:pt x="1175" y="1"/>
                    <a:pt x="1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1"/>
            <p:cNvSpPr/>
            <p:nvPr/>
          </p:nvSpPr>
          <p:spPr>
            <a:xfrm flipH="1">
              <a:off x="6793742" y="2919444"/>
              <a:ext cx="159520" cy="71206"/>
            </a:xfrm>
            <a:custGeom>
              <a:avLst/>
              <a:gdLst/>
              <a:ahLst/>
              <a:cxnLst/>
              <a:rect l="l" t="t" r="r" b="b"/>
              <a:pathLst>
                <a:path w="1436" h="641" extrusionOk="0">
                  <a:moveTo>
                    <a:pt x="1436" y="1"/>
                  </a:moveTo>
                  <a:cubicBezTo>
                    <a:pt x="1290" y="62"/>
                    <a:pt x="1026" y="198"/>
                    <a:pt x="735" y="363"/>
                  </a:cubicBezTo>
                  <a:cubicBezTo>
                    <a:pt x="697" y="386"/>
                    <a:pt x="659" y="405"/>
                    <a:pt x="626" y="424"/>
                  </a:cubicBezTo>
                  <a:cubicBezTo>
                    <a:pt x="589" y="443"/>
                    <a:pt x="556" y="466"/>
                    <a:pt x="523" y="481"/>
                  </a:cubicBezTo>
                  <a:cubicBezTo>
                    <a:pt x="452" y="504"/>
                    <a:pt x="382" y="528"/>
                    <a:pt x="316" y="546"/>
                  </a:cubicBezTo>
                  <a:cubicBezTo>
                    <a:pt x="189" y="584"/>
                    <a:pt x="76" y="612"/>
                    <a:pt x="1" y="640"/>
                  </a:cubicBezTo>
                  <a:cubicBezTo>
                    <a:pt x="81" y="631"/>
                    <a:pt x="194" y="612"/>
                    <a:pt x="325" y="584"/>
                  </a:cubicBezTo>
                  <a:cubicBezTo>
                    <a:pt x="391" y="570"/>
                    <a:pt x="467" y="551"/>
                    <a:pt x="542" y="528"/>
                  </a:cubicBezTo>
                  <a:cubicBezTo>
                    <a:pt x="579" y="513"/>
                    <a:pt x="612" y="490"/>
                    <a:pt x="650" y="471"/>
                  </a:cubicBezTo>
                  <a:cubicBezTo>
                    <a:pt x="688" y="452"/>
                    <a:pt x="721" y="433"/>
                    <a:pt x="758" y="410"/>
                  </a:cubicBezTo>
                  <a:cubicBezTo>
                    <a:pt x="1055" y="245"/>
                    <a:pt x="1304" y="90"/>
                    <a:pt x="1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1"/>
            <p:cNvSpPr/>
            <p:nvPr/>
          </p:nvSpPr>
          <p:spPr>
            <a:xfrm flipH="1">
              <a:off x="6799963" y="2888673"/>
              <a:ext cx="165296" cy="69096"/>
            </a:xfrm>
            <a:custGeom>
              <a:avLst/>
              <a:gdLst/>
              <a:ahLst/>
              <a:cxnLst/>
              <a:rect l="l" t="t" r="r" b="b"/>
              <a:pathLst>
                <a:path w="1488" h="622" extrusionOk="0">
                  <a:moveTo>
                    <a:pt x="1487" y="0"/>
                  </a:moveTo>
                  <a:lnTo>
                    <a:pt x="1487" y="0"/>
                  </a:lnTo>
                  <a:cubicBezTo>
                    <a:pt x="1337" y="71"/>
                    <a:pt x="1073" y="212"/>
                    <a:pt x="763" y="362"/>
                  </a:cubicBezTo>
                  <a:cubicBezTo>
                    <a:pt x="607" y="442"/>
                    <a:pt x="457" y="494"/>
                    <a:pt x="321" y="532"/>
                  </a:cubicBezTo>
                  <a:cubicBezTo>
                    <a:pt x="189" y="569"/>
                    <a:pt x="76" y="602"/>
                    <a:pt x="1" y="621"/>
                  </a:cubicBezTo>
                  <a:cubicBezTo>
                    <a:pt x="81" y="616"/>
                    <a:pt x="194" y="602"/>
                    <a:pt x="335" y="569"/>
                  </a:cubicBezTo>
                  <a:cubicBezTo>
                    <a:pt x="466" y="541"/>
                    <a:pt x="626" y="489"/>
                    <a:pt x="786" y="414"/>
                  </a:cubicBezTo>
                  <a:cubicBezTo>
                    <a:pt x="1097" y="259"/>
                    <a:pt x="1355" y="99"/>
                    <a:pt x="14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1"/>
            <p:cNvSpPr/>
            <p:nvPr/>
          </p:nvSpPr>
          <p:spPr>
            <a:xfrm flipH="1">
              <a:off x="6838732" y="2876120"/>
              <a:ext cx="143746" cy="53432"/>
            </a:xfrm>
            <a:custGeom>
              <a:avLst/>
              <a:gdLst/>
              <a:ahLst/>
              <a:cxnLst/>
              <a:rect l="l" t="t" r="r" b="b"/>
              <a:pathLst>
                <a:path w="1294" h="481" extrusionOk="0">
                  <a:moveTo>
                    <a:pt x="1294" y="0"/>
                  </a:moveTo>
                  <a:cubicBezTo>
                    <a:pt x="1162" y="47"/>
                    <a:pt x="927" y="156"/>
                    <a:pt x="659" y="273"/>
                  </a:cubicBezTo>
                  <a:cubicBezTo>
                    <a:pt x="527" y="330"/>
                    <a:pt x="391" y="363"/>
                    <a:pt x="278" y="395"/>
                  </a:cubicBezTo>
                  <a:cubicBezTo>
                    <a:pt x="165" y="428"/>
                    <a:pt x="66" y="457"/>
                    <a:pt x="0" y="480"/>
                  </a:cubicBezTo>
                  <a:cubicBezTo>
                    <a:pt x="71" y="475"/>
                    <a:pt x="170" y="457"/>
                    <a:pt x="287" y="433"/>
                  </a:cubicBezTo>
                  <a:cubicBezTo>
                    <a:pt x="400" y="410"/>
                    <a:pt x="537" y="381"/>
                    <a:pt x="678" y="325"/>
                  </a:cubicBezTo>
                  <a:cubicBezTo>
                    <a:pt x="951" y="207"/>
                    <a:pt x="1176" y="76"/>
                    <a:pt x="1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1"/>
            <p:cNvSpPr/>
            <p:nvPr/>
          </p:nvSpPr>
          <p:spPr>
            <a:xfrm flipH="1">
              <a:off x="7038791" y="3022420"/>
              <a:ext cx="2373358" cy="2734499"/>
            </a:xfrm>
            <a:custGeom>
              <a:avLst/>
              <a:gdLst/>
              <a:ahLst/>
              <a:cxnLst/>
              <a:rect l="l" t="t" r="r" b="b"/>
              <a:pathLst>
                <a:path w="21365" h="24616" extrusionOk="0">
                  <a:moveTo>
                    <a:pt x="5353" y="6915"/>
                  </a:moveTo>
                  <a:cubicBezTo>
                    <a:pt x="5353" y="6915"/>
                    <a:pt x="5344" y="8637"/>
                    <a:pt x="5113" y="11562"/>
                  </a:cubicBezTo>
                  <a:cubicBezTo>
                    <a:pt x="4196" y="10748"/>
                    <a:pt x="3265" y="9850"/>
                    <a:pt x="3288" y="9587"/>
                  </a:cubicBezTo>
                  <a:cubicBezTo>
                    <a:pt x="3378" y="9032"/>
                    <a:pt x="5353" y="6915"/>
                    <a:pt x="5353" y="6915"/>
                  </a:cubicBezTo>
                  <a:close/>
                  <a:moveTo>
                    <a:pt x="20217" y="0"/>
                  </a:moveTo>
                  <a:lnTo>
                    <a:pt x="17644" y="5156"/>
                  </a:lnTo>
                  <a:cubicBezTo>
                    <a:pt x="17644" y="5156"/>
                    <a:pt x="14652" y="2305"/>
                    <a:pt x="14031" y="1952"/>
                  </a:cubicBezTo>
                  <a:cubicBezTo>
                    <a:pt x="13509" y="1656"/>
                    <a:pt x="12253" y="1388"/>
                    <a:pt x="10913" y="1317"/>
                  </a:cubicBezTo>
                  <a:cubicBezTo>
                    <a:pt x="10715" y="1308"/>
                    <a:pt x="10515" y="1303"/>
                    <a:pt x="10314" y="1303"/>
                  </a:cubicBezTo>
                  <a:cubicBezTo>
                    <a:pt x="10034" y="1303"/>
                    <a:pt x="9755" y="1312"/>
                    <a:pt x="9483" y="1332"/>
                  </a:cubicBezTo>
                  <a:cubicBezTo>
                    <a:pt x="9356" y="1341"/>
                    <a:pt x="9224" y="1355"/>
                    <a:pt x="9088" y="1364"/>
                  </a:cubicBezTo>
                  <a:cubicBezTo>
                    <a:pt x="8072" y="1454"/>
                    <a:pt x="6854" y="1604"/>
                    <a:pt x="5979" y="1844"/>
                  </a:cubicBezTo>
                  <a:cubicBezTo>
                    <a:pt x="5617" y="1943"/>
                    <a:pt x="5315" y="2056"/>
                    <a:pt x="5104" y="2188"/>
                  </a:cubicBezTo>
                  <a:cubicBezTo>
                    <a:pt x="4812" y="2427"/>
                    <a:pt x="4328" y="3015"/>
                    <a:pt x="3777" y="3768"/>
                  </a:cubicBezTo>
                  <a:cubicBezTo>
                    <a:pt x="2206" y="5899"/>
                    <a:pt x="71" y="9337"/>
                    <a:pt x="66" y="9841"/>
                  </a:cubicBezTo>
                  <a:cubicBezTo>
                    <a:pt x="0" y="10706"/>
                    <a:pt x="3034" y="12381"/>
                    <a:pt x="4958" y="13354"/>
                  </a:cubicBezTo>
                  <a:cubicBezTo>
                    <a:pt x="4685" y="16214"/>
                    <a:pt x="4224" y="19869"/>
                    <a:pt x="3453" y="23999"/>
                  </a:cubicBezTo>
                  <a:cubicBezTo>
                    <a:pt x="3453" y="23999"/>
                    <a:pt x="5903" y="24587"/>
                    <a:pt x="9088" y="24615"/>
                  </a:cubicBezTo>
                  <a:cubicBezTo>
                    <a:pt x="9167" y="24616"/>
                    <a:pt x="9246" y="24616"/>
                    <a:pt x="9326" y="24616"/>
                  </a:cubicBezTo>
                  <a:cubicBezTo>
                    <a:pt x="10882" y="24616"/>
                    <a:pt x="12603" y="24481"/>
                    <a:pt x="14295" y="24079"/>
                  </a:cubicBezTo>
                  <a:cubicBezTo>
                    <a:pt x="14295" y="24079"/>
                    <a:pt x="15579" y="14220"/>
                    <a:pt x="14789" y="7239"/>
                  </a:cubicBezTo>
                  <a:lnTo>
                    <a:pt x="14789" y="7239"/>
                  </a:lnTo>
                  <a:cubicBezTo>
                    <a:pt x="14789" y="7240"/>
                    <a:pt x="16971" y="8872"/>
                    <a:pt x="17917" y="8890"/>
                  </a:cubicBezTo>
                  <a:cubicBezTo>
                    <a:pt x="17919" y="8890"/>
                    <a:pt x="17921" y="8890"/>
                    <a:pt x="17923" y="8890"/>
                  </a:cubicBezTo>
                  <a:cubicBezTo>
                    <a:pt x="19380" y="8890"/>
                    <a:pt x="21364" y="607"/>
                    <a:pt x="21364" y="607"/>
                  </a:cubicBezTo>
                  <a:lnTo>
                    <a:pt x="202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1"/>
            <p:cNvSpPr/>
            <p:nvPr/>
          </p:nvSpPr>
          <p:spPr>
            <a:xfrm flipH="1">
              <a:off x="8100556" y="2661392"/>
              <a:ext cx="465007" cy="1431791"/>
            </a:xfrm>
            <a:custGeom>
              <a:avLst/>
              <a:gdLst/>
              <a:ahLst/>
              <a:cxnLst/>
              <a:rect l="l" t="t" r="r" b="b"/>
              <a:pathLst>
                <a:path w="4186" h="12889" extrusionOk="0">
                  <a:moveTo>
                    <a:pt x="2887" y="0"/>
                  </a:moveTo>
                  <a:cubicBezTo>
                    <a:pt x="2887" y="0"/>
                    <a:pt x="2544" y="569"/>
                    <a:pt x="1189" y="903"/>
                  </a:cubicBezTo>
                  <a:cubicBezTo>
                    <a:pt x="902" y="974"/>
                    <a:pt x="1152" y="1552"/>
                    <a:pt x="775" y="1595"/>
                  </a:cubicBezTo>
                  <a:cubicBezTo>
                    <a:pt x="599" y="1409"/>
                    <a:pt x="447" y="1334"/>
                    <a:pt x="329" y="1334"/>
                  </a:cubicBezTo>
                  <a:cubicBezTo>
                    <a:pt x="92" y="1334"/>
                    <a:pt x="0" y="1641"/>
                    <a:pt x="155" y="1962"/>
                  </a:cubicBezTo>
                  <a:cubicBezTo>
                    <a:pt x="380" y="2437"/>
                    <a:pt x="799" y="2517"/>
                    <a:pt x="799" y="2517"/>
                  </a:cubicBezTo>
                  <a:cubicBezTo>
                    <a:pt x="799" y="2517"/>
                    <a:pt x="982" y="2785"/>
                    <a:pt x="1279" y="3081"/>
                  </a:cubicBezTo>
                  <a:cubicBezTo>
                    <a:pt x="1354" y="3156"/>
                    <a:pt x="1434" y="3236"/>
                    <a:pt x="1523" y="3307"/>
                  </a:cubicBezTo>
                  <a:lnTo>
                    <a:pt x="1467" y="4619"/>
                  </a:lnTo>
                  <a:lnTo>
                    <a:pt x="2610" y="12888"/>
                  </a:lnTo>
                  <a:lnTo>
                    <a:pt x="3292" y="4619"/>
                  </a:lnTo>
                  <a:lnTo>
                    <a:pt x="3287" y="3744"/>
                  </a:lnTo>
                  <a:cubicBezTo>
                    <a:pt x="3993" y="3387"/>
                    <a:pt x="4162" y="2328"/>
                    <a:pt x="4181" y="1510"/>
                  </a:cubicBezTo>
                  <a:cubicBezTo>
                    <a:pt x="4186" y="1421"/>
                    <a:pt x="4186" y="1336"/>
                    <a:pt x="4181" y="1256"/>
                  </a:cubicBezTo>
                  <a:cubicBezTo>
                    <a:pt x="4181" y="1176"/>
                    <a:pt x="4181" y="1105"/>
                    <a:pt x="4176" y="1035"/>
                  </a:cubicBezTo>
                  <a:cubicBezTo>
                    <a:pt x="4167" y="687"/>
                    <a:pt x="4134" y="452"/>
                    <a:pt x="4134" y="452"/>
                  </a:cubicBezTo>
                  <a:cubicBezTo>
                    <a:pt x="4134" y="452"/>
                    <a:pt x="4131" y="452"/>
                    <a:pt x="4125" y="452"/>
                  </a:cubicBezTo>
                  <a:cubicBezTo>
                    <a:pt x="4052" y="452"/>
                    <a:pt x="3532" y="436"/>
                    <a:pt x="28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1"/>
            <p:cNvSpPr/>
            <p:nvPr/>
          </p:nvSpPr>
          <p:spPr>
            <a:xfrm flipH="1">
              <a:off x="8076004" y="2428556"/>
              <a:ext cx="1144411" cy="1012662"/>
            </a:xfrm>
            <a:custGeom>
              <a:avLst/>
              <a:gdLst/>
              <a:ahLst/>
              <a:cxnLst/>
              <a:rect l="l" t="t" r="r" b="b"/>
              <a:pathLst>
                <a:path w="10302" h="9116" extrusionOk="0">
                  <a:moveTo>
                    <a:pt x="4154" y="1"/>
                  </a:moveTo>
                  <a:cubicBezTo>
                    <a:pt x="3859" y="1"/>
                    <a:pt x="3570" y="75"/>
                    <a:pt x="3331" y="243"/>
                  </a:cubicBezTo>
                  <a:cubicBezTo>
                    <a:pt x="3208" y="328"/>
                    <a:pt x="3100" y="436"/>
                    <a:pt x="3034" y="572"/>
                  </a:cubicBezTo>
                  <a:cubicBezTo>
                    <a:pt x="2945" y="760"/>
                    <a:pt x="2940" y="981"/>
                    <a:pt x="2969" y="1188"/>
                  </a:cubicBezTo>
                  <a:cubicBezTo>
                    <a:pt x="3016" y="1532"/>
                    <a:pt x="3143" y="1866"/>
                    <a:pt x="3152" y="2214"/>
                  </a:cubicBezTo>
                  <a:cubicBezTo>
                    <a:pt x="3161" y="2557"/>
                    <a:pt x="3011" y="2947"/>
                    <a:pt x="2686" y="3070"/>
                  </a:cubicBezTo>
                  <a:cubicBezTo>
                    <a:pt x="2585" y="3107"/>
                    <a:pt x="2477" y="3115"/>
                    <a:pt x="2368" y="3115"/>
                  </a:cubicBezTo>
                  <a:cubicBezTo>
                    <a:pt x="2295" y="3115"/>
                    <a:pt x="2222" y="3112"/>
                    <a:pt x="2149" y="3112"/>
                  </a:cubicBezTo>
                  <a:cubicBezTo>
                    <a:pt x="2058" y="3112"/>
                    <a:pt x="1968" y="3117"/>
                    <a:pt x="1882" y="3140"/>
                  </a:cubicBezTo>
                  <a:cubicBezTo>
                    <a:pt x="1562" y="3234"/>
                    <a:pt x="1351" y="3597"/>
                    <a:pt x="1426" y="3916"/>
                  </a:cubicBezTo>
                  <a:cubicBezTo>
                    <a:pt x="1473" y="4105"/>
                    <a:pt x="1595" y="4260"/>
                    <a:pt x="1708" y="4420"/>
                  </a:cubicBezTo>
                  <a:cubicBezTo>
                    <a:pt x="1877" y="4664"/>
                    <a:pt x="2018" y="4932"/>
                    <a:pt x="2080" y="5224"/>
                  </a:cubicBezTo>
                  <a:cubicBezTo>
                    <a:pt x="2117" y="5436"/>
                    <a:pt x="2108" y="5666"/>
                    <a:pt x="1981" y="5836"/>
                  </a:cubicBezTo>
                  <a:cubicBezTo>
                    <a:pt x="1769" y="6118"/>
                    <a:pt x="1365" y="6113"/>
                    <a:pt x="1021" y="6184"/>
                  </a:cubicBezTo>
                  <a:cubicBezTo>
                    <a:pt x="584" y="6278"/>
                    <a:pt x="170" y="6574"/>
                    <a:pt x="52" y="7007"/>
                  </a:cubicBezTo>
                  <a:cubicBezTo>
                    <a:pt x="1" y="7195"/>
                    <a:pt x="5" y="7392"/>
                    <a:pt x="48" y="7585"/>
                  </a:cubicBezTo>
                  <a:cubicBezTo>
                    <a:pt x="208" y="8361"/>
                    <a:pt x="904" y="8978"/>
                    <a:pt x="1689" y="9095"/>
                  </a:cubicBezTo>
                  <a:cubicBezTo>
                    <a:pt x="1779" y="9110"/>
                    <a:pt x="1872" y="9116"/>
                    <a:pt x="1965" y="9116"/>
                  </a:cubicBezTo>
                  <a:cubicBezTo>
                    <a:pt x="1994" y="9116"/>
                    <a:pt x="2023" y="9115"/>
                    <a:pt x="2051" y="9114"/>
                  </a:cubicBezTo>
                  <a:cubicBezTo>
                    <a:pt x="2602" y="8361"/>
                    <a:pt x="3086" y="7773"/>
                    <a:pt x="3378" y="7534"/>
                  </a:cubicBezTo>
                  <a:cubicBezTo>
                    <a:pt x="3589" y="7402"/>
                    <a:pt x="3891" y="7289"/>
                    <a:pt x="4253" y="7190"/>
                  </a:cubicBezTo>
                  <a:cubicBezTo>
                    <a:pt x="4337" y="6790"/>
                    <a:pt x="4337" y="6367"/>
                    <a:pt x="4243" y="5967"/>
                  </a:cubicBezTo>
                  <a:cubicBezTo>
                    <a:pt x="4102" y="5379"/>
                    <a:pt x="3886" y="4947"/>
                    <a:pt x="4413" y="4589"/>
                  </a:cubicBezTo>
                  <a:cubicBezTo>
                    <a:pt x="5038" y="4166"/>
                    <a:pt x="5010" y="2933"/>
                    <a:pt x="4685" y="2548"/>
                  </a:cubicBezTo>
                  <a:cubicBezTo>
                    <a:pt x="4329" y="2116"/>
                    <a:pt x="4606" y="1433"/>
                    <a:pt x="5106" y="1433"/>
                  </a:cubicBezTo>
                  <a:cubicBezTo>
                    <a:pt x="5206" y="1433"/>
                    <a:pt x="5314" y="1460"/>
                    <a:pt x="5429" y="1522"/>
                  </a:cubicBezTo>
                  <a:cubicBezTo>
                    <a:pt x="5278" y="1866"/>
                    <a:pt x="5203" y="2284"/>
                    <a:pt x="5250" y="2811"/>
                  </a:cubicBezTo>
                  <a:cubicBezTo>
                    <a:pt x="5394" y="4350"/>
                    <a:pt x="6552" y="5177"/>
                    <a:pt x="7158" y="5177"/>
                  </a:cubicBezTo>
                  <a:cubicBezTo>
                    <a:pt x="7164" y="5177"/>
                    <a:pt x="7169" y="5177"/>
                    <a:pt x="7174" y="5177"/>
                  </a:cubicBezTo>
                  <a:cubicBezTo>
                    <a:pt x="6877" y="4881"/>
                    <a:pt x="6694" y="4613"/>
                    <a:pt x="6694" y="4613"/>
                  </a:cubicBezTo>
                  <a:cubicBezTo>
                    <a:pt x="6694" y="4613"/>
                    <a:pt x="6275" y="4533"/>
                    <a:pt x="6050" y="4058"/>
                  </a:cubicBezTo>
                  <a:cubicBezTo>
                    <a:pt x="5895" y="3737"/>
                    <a:pt x="5987" y="3430"/>
                    <a:pt x="6224" y="3430"/>
                  </a:cubicBezTo>
                  <a:cubicBezTo>
                    <a:pt x="6342" y="3430"/>
                    <a:pt x="6494" y="3505"/>
                    <a:pt x="6670" y="3691"/>
                  </a:cubicBezTo>
                  <a:cubicBezTo>
                    <a:pt x="7047" y="3648"/>
                    <a:pt x="6797" y="3070"/>
                    <a:pt x="7084" y="2999"/>
                  </a:cubicBezTo>
                  <a:cubicBezTo>
                    <a:pt x="8439" y="2665"/>
                    <a:pt x="8782" y="2096"/>
                    <a:pt x="8782" y="2096"/>
                  </a:cubicBezTo>
                  <a:cubicBezTo>
                    <a:pt x="9427" y="2532"/>
                    <a:pt x="9947" y="2548"/>
                    <a:pt x="10020" y="2548"/>
                  </a:cubicBezTo>
                  <a:cubicBezTo>
                    <a:pt x="10026" y="2548"/>
                    <a:pt x="10029" y="2548"/>
                    <a:pt x="10029" y="2548"/>
                  </a:cubicBezTo>
                  <a:cubicBezTo>
                    <a:pt x="10029" y="2548"/>
                    <a:pt x="10062" y="2783"/>
                    <a:pt x="10071" y="3131"/>
                  </a:cubicBezTo>
                  <a:cubicBezTo>
                    <a:pt x="10208" y="2835"/>
                    <a:pt x="10302" y="2350"/>
                    <a:pt x="10104" y="1645"/>
                  </a:cubicBezTo>
                  <a:cubicBezTo>
                    <a:pt x="9773" y="455"/>
                    <a:pt x="8641" y="91"/>
                    <a:pt x="7731" y="91"/>
                  </a:cubicBezTo>
                  <a:cubicBezTo>
                    <a:pt x="7284" y="91"/>
                    <a:pt x="6890" y="179"/>
                    <a:pt x="6670" y="299"/>
                  </a:cubicBezTo>
                  <a:cubicBezTo>
                    <a:pt x="6398" y="445"/>
                    <a:pt x="6125" y="624"/>
                    <a:pt x="5890" y="859"/>
                  </a:cubicBezTo>
                  <a:cubicBezTo>
                    <a:pt x="5607" y="582"/>
                    <a:pt x="5297" y="332"/>
                    <a:pt x="4939" y="172"/>
                  </a:cubicBezTo>
                  <a:cubicBezTo>
                    <a:pt x="4695" y="63"/>
                    <a:pt x="4422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1"/>
            <p:cNvSpPr/>
            <p:nvPr/>
          </p:nvSpPr>
          <p:spPr>
            <a:xfrm flipH="1">
              <a:off x="8275628" y="3174497"/>
              <a:ext cx="370028" cy="918683"/>
            </a:xfrm>
            <a:custGeom>
              <a:avLst/>
              <a:gdLst/>
              <a:ahLst/>
              <a:cxnLst/>
              <a:rect l="l" t="t" r="r" b="b"/>
              <a:pathLst>
                <a:path w="3331" h="8270" extrusionOk="0">
                  <a:moveTo>
                    <a:pt x="2188" y="0"/>
                  </a:moveTo>
                  <a:cubicBezTo>
                    <a:pt x="1929" y="122"/>
                    <a:pt x="1623" y="278"/>
                    <a:pt x="1271" y="456"/>
                  </a:cubicBezTo>
                  <a:cubicBezTo>
                    <a:pt x="1092" y="541"/>
                    <a:pt x="904" y="640"/>
                    <a:pt x="706" y="739"/>
                  </a:cubicBezTo>
                  <a:cubicBezTo>
                    <a:pt x="480" y="852"/>
                    <a:pt x="245" y="969"/>
                    <a:pt x="1" y="1096"/>
                  </a:cubicBezTo>
                  <a:cubicBezTo>
                    <a:pt x="452" y="1251"/>
                    <a:pt x="946" y="1421"/>
                    <a:pt x="1468" y="1599"/>
                  </a:cubicBezTo>
                  <a:cubicBezTo>
                    <a:pt x="1224" y="1708"/>
                    <a:pt x="974" y="1816"/>
                    <a:pt x="716" y="1929"/>
                  </a:cubicBezTo>
                  <a:cubicBezTo>
                    <a:pt x="843" y="2244"/>
                    <a:pt x="970" y="2564"/>
                    <a:pt x="1101" y="2888"/>
                  </a:cubicBezTo>
                  <a:cubicBezTo>
                    <a:pt x="2033" y="5198"/>
                    <a:pt x="2865" y="7202"/>
                    <a:pt x="3331" y="8269"/>
                  </a:cubicBezTo>
                  <a:cubicBezTo>
                    <a:pt x="2926" y="7178"/>
                    <a:pt x="2136" y="5160"/>
                    <a:pt x="1205" y="2851"/>
                  </a:cubicBezTo>
                  <a:cubicBezTo>
                    <a:pt x="1087" y="2554"/>
                    <a:pt x="970" y="2267"/>
                    <a:pt x="857" y="1985"/>
                  </a:cubicBezTo>
                  <a:cubicBezTo>
                    <a:pt x="1158" y="1849"/>
                    <a:pt x="1459" y="1717"/>
                    <a:pt x="1746" y="1590"/>
                  </a:cubicBezTo>
                  <a:cubicBezTo>
                    <a:pt x="1435" y="1487"/>
                    <a:pt x="1134" y="1388"/>
                    <a:pt x="843" y="1289"/>
                  </a:cubicBezTo>
                  <a:cubicBezTo>
                    <a:pt x="716" y="1247"/>
                    <a:pt x="593" y="1209"/>
                    <a:pt x="471" y="1167"/>
                  </a:cubicBezTo>
                  <a:cubicBezTo>
                    <a:pt x="410" y="1148"/>
                    <a:pt x="349" y="1129"/>
                    <a:pt x="292" y="1110"/>
                  </a:cubicBezTo>
                  <a:lnTo>
                    <a:pt x="226" y="1087"/>
                  </a:lnTo>
                  <a:lnTo>
                    <a:pt x="198" y="1082"/>
                  </a:lnTo>
                  <a:cubicBezTo>
                    <a:pt x="598" y="866"/>
                    <a:pt x="965" y="668"/>
                    <a:pt x="1289" y="494"/>
                  </a:cubicBezTo>
                  <a:cubicBezTo>
                    <a:pt x="1638" y="306"/>
                    <a:pt x="1939" y="137"/>
                    <a:pt x="2188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1"/>
            <p:cNvSpPr/>
            <p:nvPr/>
          </p:nvSpPr>
          <p:spPr>
            <a:xfrm flipH="1">
              <a:off x="7979362" y="3174497"/>
              <a:ext cx="296378" cy="918683"/>
            </a:xfrm>
            <a:custGeom>
              <a:avLst/>
              <a:gdLst/>
              <a:ahLst/>
              <a:cxnLst/>
              <a:rect l="l" t="t" r="r" b="b"/>
              <a:pathLst>
                <a:path w="2668" h="8270" extrusionOk="0">
                  <a:moveTo>
                    <a:pt x="683" y="0"/>
                  </a:moveTo>
                  <a:cubicBezTo>
                    <a:pt x="909" y="141"/>
                    <a:pt x="1177" y="311"/>
                    <a:pt x="1487" y="503"/>
                  </a:cubicBezTo>
                  <a:cubicBezTo>
                    <a:pt x="1774" y="677"/>
                    <a:pt x="2099" y="875"/>
                    <a:pt x="2451" y="1091"/>
                  </a:cubicBezTo>
                  <a:cubicBezTo>
                    <a:pt x="2433" y="1091"/>
                    <a:pt x="2419" y="1096"/>
                    <a:pt x="2400" y="1101"/>
                  </a:cubicBezTo>
                  <a:cubicBezTo>
                    <a:pt x="2348" y="1106"/>
                    <a:pt x="2296" y="1115"/>
                    <a:pt x="2245" y="1124"/>
                  </a:cubicBezTo>
                  <a:cubicBezTo>
                    <a:pt x="2141" y="1143"/>
                    <a:pt x="2038" y="1162"/>
                    <a:pt x="1929" y="1181"/>
                  </a:cubicBezTo>
                  <a:cubicBezTo>
                    <a:pt x="1685" y="1223"/>
                    <a:pt x="1431" y="1270"/>
                    <a:pt x="1167" y="1317"/>
                  </a:cubicBezTo>
                  <a:cubicBezTo>
                    <a:pt x="1403" y="1557"/>
                    <a:pt x="1642" y="1806"/>
                    <a:pt x="1892" y="2060"/>
                  </a:cubicBezTo>
                  <a:cubicBezTo>
                    <a:pt x="1793" y="2371"/>
                    <a:pt x="1694" y="2686"/>
                    <a:pt x="1591" y="3011"/>
                  </a:cubicBezTo>
                  <a:cubicBezTo>
                    <a:pt x="890" y="5254"/>
                    <a:pt x="297" y="7211"/>
                    <a:pt x="1" y="8269"/>
                  </a:cubicBezTo>
                  <a:cubicBezTo>
                    <a:pt x="358" y="7230"/>
                    <a:pt x="993" y="5282"/>
                    <a:pt x="1694" y="3043"/>
                  </a:cubicBezTo>
                  <a:cubicBezTo>
                    <a:pt x="1802" y="2700"/>
                    <a:pt x="1911" y="2361"/>
                    <a:pt x="2014" y="2032"/>
                  </a:cubicBezTo>
                  <a:cubicBezTo>
                    <a:pt x="1788" y="1806"/>
                    <a:pt x="1577" y="1590"/>
                    <a:pt x="1370" y="1378"/>
                  </a:cubicBezTo>
                  <a:cubicBezTo>
                    <a:pt x="1831" y="1289"/>
                    <a:pt x="2263" y="1209"/>
                    <a:pt x="2668" y="1129"/>
                  </a:cubicBezTo>
                  <a:cubicBezTo>
                    <a:pt x="2437" y="997"/>
                    <a:pt x="2221" y="875"/>
                    <a:pt x="2019" y="753"/>
                  </a:cubicBezTo>
                  <a:cubicBezTo>
                    <a:pt x="1840" y="654"/>
                    <a:pt x="1671" y="555"/>
                    <a:pt x="1511" y="466"/>
                  </a:cubicBezTo>
                  <a:cubicBezTo>
                    <a:pt x="1191" y="282"/>
                    <a:pt x="913" y="127"/>
                    <a:pt x="683" y="0"/>
                  </a:cubicBezTo>
                  <a:close/>
                </a:path>
              </a:pathLst>
            </a:custGeom>
            <a:solidFill>
              <a:srgbClr val="152F63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1"/>
            <p:cNvSpPr/>
            <p:nvPr/>
          </p:nvSpPr>
          <p:spPr>
            <a:xfrm flipH="1">
              <a:off x="8269852" y="4093065"/>
              <a:ext cx="132859" cy="1663739"/>
            </a:xfrm>
            <a:custGeom>
              <a:avLst/>
              <a:gdLst/>
              <a:ahLst/>
              <a:cxnLst/>
              <a:rect l="l" t="t" r="r" b="b"/>
              <a:pathLst>
                <a:path w="1196" h="14977" extrusionOk="0">
                  <a:moveTo>
                    <a:pt x="1144" y="0"/>
                  </a:moveTo>
                  <a:lnTo>
                    <a:pt x="1144" y="0"/>
                  </a:lnTo>
                  <a:cubicBezTo>
                    <a:pt x="1153" y="753"/>
                    <a:pt x="1134" y="1825"/>
                    <a:pt x="1078" y="3114"/>
                  </a:cubicBezTo>
                  <a:cubicBezTo>
                    <a:pt x="1026" y="4403"/>
                    <a:pt x="932" y="5903"/>
                    <a:pt x="800" y="7503"/>
                  </a:cubicBezTo>
                  <a:cubicBezTo>
                    <a:pt x="537" y="10706"/>
                    <a:pt x="175" y="13486"/>
                    <a:pt x="1" y="14977"/>
                  </a:cubicBezTo>
                  <a:cubicBezTo>
                    <a:pt x="241" y="13495"/>
                    <a:pt x="645" y="10720"/>
                    <a:pt x="909" y="7512"/>
                  </a:cubicBezTo>
                  <a:cubicBezTo>
                    <a:pt x="1040" y="5913"/>
                    <a:pt x="1125" y="4408"/>
                    <a:pt x="1158" y="3119"/>
                  </a:cubicBezTo>
                  <a:cubicBezTo>
                    <a:pt x="1196" y="1830"/>
                    <a:pt x="1181" y="753"/>
                    <a:pt x="1144" y="0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1"/>
            <p:cNvSpPr/>
            <p:nvPr/>
          </p:nvSpPr>
          <p:spPr>
            <a:xfrm flipH="1">
              <a:off x="8212420" y="3326462"/>
              <a:ext cx="168851" cy="766717"/>
            </a:xfrm>
            <a:custGeom>
              <a:avLst/>
              <a:gdLst/>
              <a:ahLst/>
              <a:cxnLst/>
              <a:rect l="l" t="t" r="r" b="b"/>
              <a:pathLst>
                <a:path w="1520" h="6902" extrusionOk="0">
                  <a:moveTo>
                    <a:pt x="1520" y="1"/>
                  </a:moveTo>
                  <a:lnTo>
                    <a:pt x="1520" y="1"/>
                  </a:lnTo>
                  <a:cubicBezTo>
                    <a:pt x="1252" y="169"/>
                    <a:pt x="983" y="224"/>
                    <a:pt x="747" y="224"/>
                  </a:cubicBezTo>
                  <a:cubicBezTo>
                    <a:pt x="318" y="224"/>
                    <a:pt x="1" y="43"/>
                    <a:pt x="1" y="43"/>
                  </a:cubicBezTo>
                  <a:lnTo>
                    <a:pt x="1" y="43"/>
                  </a:lnTo>
                  <a:lnTo>
                    <a:pt x="951" y="6901"/>
                  </a:lnTo>
                  <a:lnTo>
                    <a:pt x="1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1"/>
            <p:cNvSpPr/>
            <p:nvPr/>
          </p:nvSpPr>
          <p:spPr>
            <a:xfrm flipH="1">
              <a:off x="8202978" y="2805581"/>
              <a:ext cx="52877" cy="86758"/>
            </a:xfrm>
            <a:custGeom>
              <a:avLst/>
              <a:gdLst/>
              <a:ahLst/>
              <a:cxnLst/>
              <a:rect l="l" t="t" r="r" b="b"/>
              <a:pathLst>
                <a:path w="476" h="781" extrusionOk="0">
                  <a:moveTo>
                    <a:pt x="95" y="0"/>
                  </a:moveTo>
                  <a:lnTo>
                    <a:pt x="95" y="0"/>
                  </a:lnTo>
                  <a:cubicBezTo>
                    <a:pt x="99" y="123"/>
                    <a:pt x="151" y="348"/>
                    <a:pt x="306" y="569"/>
                  </a:cubicBezTo>
                  <a:cubicBezTo>
                    <a:pt x="325" y="593"/>
                    <a:pt x="344" y="621"/>
                    <a:pt x="367" y="645"/>
                  </a:cubicBezTo>
                  <a:lnTo>
                    <a:pt x="377" y="654"/>
                  </a:lnTo>
                  <a:cubicBezTo>
                    <a:pt x="377" y="654"/>
                    <a:pt x="382" y="654"/>
                    <a:pt x="377" y="659"/>
                  </a:cubicBezTo>
                  <a:cubicBezTo>
                    <a:pt x="344" y="687"/>
                    <a:pt x="288" y="701"/>
                    <a:pt x="240" y="715"/>
                  </a:cubicBezTo>
                  <a:cubicBezTo>
                    <a:pt x="146" y="744"/>
                    <a:pt x="57" y="758"/>
                    <a:pt x="1" y="772"/>
                  </a:cubicBezTo>
                  <a:cubicBezTo>
                    <a:pt x="34" y="777"/>
                    <a:pt x="75" y="781"/>
                    <a:pt x="122" y="781"/>
                  </a:cubicBezTo>
                  <a:cubicBezTo>
                    <a:pt x="162" y="781"/>
                    <a:pt x="206" y="778"/>
                    <a:pt x="255" y="772"/>
                  </a:cubicBezTo>
                  <a:cubicBezTo>
                    <a:pt x="306" y="767"/>
                    <a:pt x="363" y="758"/>
                    <a:pt x="424" y="715"/>
                  </a:cubicBezTo>
                  <a:cubicBezTo>
                    <a:pt x="429" y="711"/>
                    <a:pt x="447" y="696"/>
                    <a:pt x="452" y="687"/>
                  </a:cubicBezTo>
                  <a:lnTo>
                    <a:pt x="471" y="649"/>
                  </a:lnTo>
                  <a:cubicBezTo>
                    <a:pt x="476" y="645"/>
                    <a:pt x="466" y="640"/>
                    <a:pt x="462" y="631"/>
                  </a:cubicBezTo>
                  <a:cubicBezTo>
                    <a:pt x="462" y="626"/>
                    <a:pt x="457" y="621"/>
                    <a:pt x="452" y="617"/>
                  </a:cubicBezTo>
                  <a:lnTo>
                    <a:pt x="429" y="588"/>
                  </a:lnTo>
                  <a:cubicBezTo>
                    <a:pt x="410" y="569"/>
                    <a:pt x="391" y="541"/>
                    <a:pt x="372" y="518"/>
                  </a:cubicBezTo>
                  <a:cubicBezTo>
                    <a:pt x="226" y="320"/>
                    <a:pt x="146" y="109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2" name="Google Shape;1132;p41"/>
            <p:cNvGrpSpPr/>
            <p:nvPr/>
          </p:nvGrpSpPr>
          <p:grpSpPr>
            <a:xfrm flipH="1">
              <a:off x="8123552" y="2785919"/>
              <a:ext cx="233614" cy="82315"/>
              <a:chOff x="8043286" y="2603709"/>
              <a:chExt cx="70792" cy="24944"/>
            </a:xfrm>
          </p:grpSpPr>
          <p:sp>
            <p:nvSpPr>
              <p:cNvPr id="1133" name="Google Shape;1133;p41"/>
              <p:cNvSpPr/>
              <p:nvPr/>
            </p:nvSpPr>
            <p:spPr>
              <a:xfrm>
                <a:off x="8043286" y="2611923"/>
                <a:ext cx="17908" cy="1673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7" extrusionOk="0">
                    <a:moveTo>
                      <a:pt x="268" y="0"/>
                    </a:moveTo>
                    <a:cubicBezTo>
                      <a:pt x="254" y="0"/>
                      <a:pt x="240" y="1"/>
                      <a:pt x="226" y="4"/>
                    </a:cubicBezTo>
                    <a:cubicBezTo>
                      <a:pt x="89" y="23"/>
                      <a:pt x="0" y="150"/>
                      <a:pt x="19" y="286"/>
                    </a:cubicBezTo>
                    <a:cubicBezTo>
                      <a:pt x="40" y="408"/>
                      <a:pt x="140" y="497"/>
                      <a:pt x="259" y="497"/>
                    </a:cubicBezTo>
                    <a:cubicBezTo>
                      <a:pt x="273" y="497"/>
                      <a:pt x="287" y="496"/>
                      <a:pt x="301" y="493"/>
                    </a:cubicBezTo>
                    <a:cubicBezTo>
                      <a:pt x="438" y="474"/>
                      <a:pt x="532" y="347"/>
                      <a:pt x="508" y="211"/>
                    </a:cubicBezTo>
                    <a:cubicBezTo>
                      <a:pt x="491" y="89"/>
                      <a:pt x="387" y="0"/>
                      <a:pt x="2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1"/>
              <p:cNvSpPr/>
              <p:nvPr/>
            </p:nvSpPr>
            <p:spPr>
              <a:xfrm>
                <a:off x="8048975" y="2615626"/>
                <a:ext cx="10166" cy="94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1" extrusionOk="0">
                    <a:moveTo>
                      <a:pt x="150" y="1"/>
                    </a:moveTo>
                    <a:cubicBezTo>
                      <a:pt x="144" y="1"/>
                      <a:pt x="138" y="1"/>
                      <a:pt x="132" y="2"/>
                    </a:cubicBezTo>
                    <a:cubicBezTo>
                      <a:pt x="52" y="16"/>
                      <a:pt x="0" y="87"/>
                      <a:pt x="15" y="162"/>
                    </a:cubicBezTo>
                    <a:cubicBezTo>
                      <a:pt x="23" y="231"/>
                      <a:pt x="84" y="281"/>
                      <a:pt x="156" y="281"/>
                    </a:cubicBezTo>
                    <a:cubicBezTo>
                      <a:pt x="162" y="281"/>
                      <a:pt x="168" y="280"/>
                      <a:pt x="174" y="280"/>
                    </a:cubicBezTo>
                    <a:cubicBezTo>
                      <a:pt x="250" y="265"/>
                      <a:pt x="301" y="195"/>
                      <a:pt x="287" y="120"/>
                    </a:cubicBezTo>
                    <a:cubicBezTo>
                      <a:pt x="279" y="50"/>
                      <a:pt x="218" y="1"/>
                      <a:pt x="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1"/>
              <p:cNvSpPr/>
              <p:nvPr/>
            </p:nvSpPr>
            <p:spPr>
              <a:xfrm>
                <a:off x="8096169" y="2603709"/>
                <a:ext cx="17908" cy="16831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00" extrusionOk="0">
                    <a:moveTo>
                      <a:pt x="264" y="1"/>
                    </a:moveTo>
                    <a:cubicBezTo>
                      <a:pt x="253" y="1"/>
                      <a:pt x="242" y="2"/>
                      <a:pt x="231" y="3"/>
                    </a:cubicBezTo>
                    <a:cubicBezTo>
                      <a:pt x="94" y="27"/>
                      <a:pt x="0" y="154"/>
                      <a:pt x="19" y="286"/>
                    </a:cubicBezTo>
                    <a:cubicBezTo>
                      <a:pt x="40" y="410"/>
                      <a:pt x="148" y="500"/>
                      <a:pt x="271" y="500"/>
                    </a:cubicBezTo>
                    <a:cubicBezTo>
                      <a:pt x="283" y="500"/>
                      <a:pt x="294" y="499"/>
                      <a:pt x="306" y="497"/>
                    </a:cubicBezTo>
                    <a:cubicBezTo>
                      <a:pt x="438" y="474"/>
                      <a:pt x="532" y="347"/>
                      <a:pt x="513" y="210"/>
                    </a:cubicBezTo>
                    <a:cubicBezTo>
                      <a:pt x="491" y="90"/>
                      <a:pt x="383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1"/>
              <p:cNvSpPr/>
              <p:nvPr/>
            </p:nvSpPr>
            <p:spPr>
              <a:xfrm>
                <a:off x="8102027" y="2607412"/>
                <a:ext cx="9998" cy="9459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81" extrusionOk="0">
                    <a:moveTo>
                      <a:pt x="145" y="0"/>
                    </a:moveTo>
                    <a:cubicBezTo>
                      <a:pt x="139" y="0"/>
                      <a:pt x="133" y="1"/>
                      <a:pt x="127" y="1"/>
                    </a:cubicBezTo>
                    <a:cubicBezTo>
                      <a:pt x="52" y="16"/>
                      <a:pt x="0" y="86"/>
                      <a:pt x="10" y="161"/>
                    </a:cubicBezTo>
                    <a:cubicBezTo>
                      <a:pt x="23" y="231"/>
                      <a:pt x="83" y="280"/>
                      <a:pt x="152" y="280"/>
                    </a:cubicBezTo>
                    <a:cubicBezTo>
                      <a:pt x="158" y="280"/>
                      <a:pt x="164" y="280"/>
                      <a:pt x="169" y="279"/>
                    </a:cubicBezTo>
                    <a:cubicBezTo>
                      <a:pt x="245" y="270"/>
                      <a:pt x="296" y="194"/>
                      <a:pt x="287" y="119"/>
                    </a:cubicBezTo>
                    <a:cubicBezTo>
                      <a:pt x="274" y="50"/>
                      <a:pt x="213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7" name="Google Shape;1137;p41"/>
            <p:cNvSpPr/>
            <p:nvPr/>
          </p:nvSpPr>
          <p:spPr>
            <a:xfrm flipH="1">
              <a:off x="8312176" y="2791806"/>
              <a:ext cx="52322" cy="18551"/>
            </a:xfrm>
            <a:custGeom>
              <a:avLst/>
              <a:gdLst/>
              <a:ahLst/>
              <a:cxnLst/>
              <a:rect l="l" t="t" r="r" b="b"/>
              <a:pathLst>
                <a:path w="471" h="167" extrusionOk="0">
                  <a:moveTo>
                    <a:pt x="279" y="0"/>
                  </a:moveTo>
                  <a:cubicBezTo>
                    <a:pt x="258" y="0"/>
                    <a:pt x="235" y="2"/>
                    <a:pt x="212" y="7"/>
                  </a:cubicBezTo>
                  <a:cubicBezTo>
                    <a:pt x="94" y="30"/>
                    <a:pt x="19" y="110"/>
                    <a:pt x="0" y="167"/>
                  </a:cubicBezTo>
                  <a:cubicBezTo>
                    <a:pt x="61" y="157"/>
                    <a:pt x="141" y="134"/>
                    <a:pt x="235" y="115"/>
                  </a:cubicBezTo>
                  <a:cubicBezTo>
                    <a:pt x="329" y="96"/>
                    <a:pt x="414" y="91"/>
                    <a:pt x="471" y="73"/>
                  </a:cubicBezTo>
                  <a:cubicBezTo>
                    <a:pt x="440" y="35"/>
                    <a:pt x="368" y="0"/>
                    <a:pt x="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1"/>
            <p:cNvSpPr/>
            <p:nvPr/>
          </p:nvSpPr>
          <p:spPr>
            <a:xfrm flipH="1">
              <a:off x="8126107" y="2763479"/>
              <a:ext cx="52877" cy="15552"/>
            </a:xfrm>
            <a:custGeom>
              <a:avLst/>
              <a:gdLst/>
              <a:ahLst/>
              <a:cxnLst/>
              <a:rect l="l" t="t" r="r" b="b"/>
              <a:pathLst>
                <a:path w="476" h="140" extrusionOk="0">
                  <a:moveTo>
                    <a:pt x="265" y="1"/>
                  </a:moveTo>
                  <a:cubicBezTo>
                    <a:pt x="252" y="1"/>
                    <a:pt x="239" y="1"/>
                    <a:pt x="226" y="3"/>
                  </a:cubicBezTo>
                  <a:cubicBezTo>
                    <a:pt x="108" y="17"/>
                    <a:pt x="24" y="88"/>
                    <a:pt x="0" y="139"/>
                  </a:cubicBezTo>
                  <a:cubicBezTo>
                    <a:pt x="61" y="139"/>
                    <a:pt x="141" y="121"/>
                    <a:pt x="235" y="111"/>
                  </a:cubicBezTo>
                  <a:cubicBezTo>
                    <a:pt x="329" y="102"/>
                    <a:pt x="419" y="102"/>
                    <a:pt x="475" y="92"/>
                  </a:cubicBezTo>
                  <a:cubicBezTo>
                    <a:pt x="446" y="47"/>
                    <a:pt x="365" y="1"/>
                    <a:pt x="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1"/>
            <p:cNvSpPr/>
            <p:nvPr/>
          </p:nvSpPr>
          <p:spPr>
            <a:xfrm flipH="1">
              <a:off x="8196202" y="2909557"/>
              <a:ext cx="54432" cy="23217"/>
            </a:xfrm>
            <a:custGeom>
              <a:avLst/>
              <a:gdLst/>
              <a:ahLst/>
              <a:cxnLst/>
              <a:rect l="l" t="t" r="r" b="b"/>
              <a:pathLst>
                <a:path w="490" h="209" extrusionOk="0">
                  <a:moveTo>
                    <a:pt x="490" y="0"/>
                  </a:moveTo>
                  <a:lnTo>
                    <a:pt x="490" y="0"/>
                  </a:lnTo>
                  <a:cubicBezTo>
                    <a:pt x="433" y="29"/>
                    <a:pt x="358" y="76"/>
                    <a:pt x="259" y="94"/>
                  </a:cubicBezTo>
                  <a:cubicBezTo>
                    <a:pt x="161" y="113"/>
                    <a:pt x="62" y="113"/>
                    <a:pt x="1" y="123"/>
                  </a:cubicBezTo>
                  <a:cubicBezTo>
                    <a:pt x="32" y="162"/>
                    <a:pt x="113" y="208"/>
                    <a:pt x="216" y="208"/>
                  </a:cubicBezTo>
                  <a:cubicBezTo>
                    <a:pt x="236" y="208"/>
                    <a:pt x="257" y="206"/>
                    <a:pt x="278" y="203"/>
                  </a:cubicBezTo>
                  <a:cubicBezTo>
                    <a:pt x="344" y="189"/>
                    <a:pt x="405" y="156"/>
                    <a:pt x="438" y="113"/>
                  </a:cubicBezTo>
                  <a:cubicBezTo>
                    <a:pt x="476" y="76"/>
                    <a:pt x="490" y="33"/>
                    <a:pt x="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0" name="Google Shape;1140;p41"/>
            <p:cNvGrpSpPr/>
            <p:nvPr/>
          </p:nvGrpSpPr>
          <p:grpSpPr>
            <a:xfrm flipH="1">
              <a:off x="8095336" y="2755370"/>
              <a:ext cx="384135" cy="144301"/>
              <a:chOff x="8006223" y="2594452"/>
              <a:chExt cx="116405" cy="43728"/>
            </a:xfrm>
          </p:grpSpPr>
          <p:sp>
            <p:nvSpPr>
              <p:cNvPr id="1141" name="Google Shape;1141;p41"/>
              <p:cNvSpPr/>
              <p:nvPr/>
            </p:nvSpPr>
            <p:spPr>
              <a:xfrm>
                <a:off x="8033928" y="2602363"/>
                <a:ext cx="35817" cy="35817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064" fill="none" extrusionOk="0">
                    <a:moveTo>
                      <a:pt x="1021" y="457"/>
                    </a:moveTo>
                    <a:cubicBezTo>
                      <a:pt x="1064" y="730"/>
                      <a:pt x="875" y="984"/>
                      <a:pt x="607" y="1022"/>
                    </a:cubicBezTo>
                    <a:cubicBezTo>
                      <a:pt x="335" y="1064"/>
                      <a:pt x="81" y="876"/>
                      <a:pt x="43" y="608"/>
                    </a:cubicBezTo>
                    <a:cubicBezTo>
                      <a:pt x="1" y="335"/>
                      <a:pt x="189" y="81"/>
                      <a:pt x="457" y="43"/>
                    </a:cubicBezTo>
                    <a:cubicBezTo>
                      <a:pt x="730" y="1"/>
                      <a:pt x="984" y="189"/>
                      <a:pt x="1021" y="457"/>
                    </a:cubicBezTo>
                    <a:close/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1"/>
              <p:cNvSpPr/>
              <p:nvPr/>
            </p:nvSpPr>
            <p:spPr>
              <a:xfrm>
                <a:off x="8086811" y="2594452"/>
                <a:ext cx="35817" cy="35817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064" fill="none" extrusionOk="0">
                    <a:moveTo>
                      <a:pt x="1026" y="457"/>
                    </a:moveTo>
                    <a:cubicBezTo>
                      <a:pt x="1064" y="730"/>
                      <a:pt x="880" y="984"/>
                      <a:pt x="607" y="1021"/>
                    </a:cubicBezTo>
                    <a:cubicBezTo>
                      <a:pt x="335" y="1064"/>
                      <a:pt x="85" y="876"/>
                      <a:pt x="43" y="608"/>
                    </a:cubicBezTo>
                    <a:cubicBezTo>
                      <a:pt x="1" y="335"/>
                      <a:pt x="189" y="81"/>
                      <a:pt x="462" y="43"/>
                    </a:cubicBezTo>
                    <a:cubicBezTo>
                      <a:pt x="730" y="1"/>
                      <a:pt x="984" y="189"/>
                      <a:pt x="1026" y="457"/>
                    </a:cubicBezTo>
                    <a:close/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1"/>
              <p:cNvSpPr/>
              <p:nvPr/>
            </p:nvSpPr>
            <p:spPr>
              <a:xfrm>
                <a:off x="8068297" y="2614885"/>
                <a:ext cx="19962" cy="289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86" fill="none" extrusionOk="0">
                    <a:moveTo>
                      <a:pt x="0" y="85"/>
                    </a:moveTo>
                    <a:lnTo>
                      <a:pt x="593" y="1"/>
                    </a:lnTo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1"/>
              <p:cNvSpPr/>
              <p:nvPr/>
            </p:nvSpPr>
            <p:spPr>
              <a:xfrm>
                <a:off x="8006223" y="2619632"/>
                <a:ext cx="29152" cy="3198"/>
              </a:xfrm>
              <a:custGeom>
                <a:avLst/>
                <a:gdLst/>
                <a:ahLst/>
                <a:cxnLst/>
                <a:rect l="l" t="t" r="r" b="b"/>
                <a:pathLst>
                  <a:path w="866" h="95" fill="none" extrusionOk="0">
                    <a:moveTo>
                      <a:pt x="866" y="95"/>
                    </a:moveTo>
                    <a:lnTo>
                      <a:pt x="0" y="1"/>
                    </a:lnTo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miter lim="470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5" name="Google Shape;1145;p41"/>
            <p:cNvSpPr/>
            <p:nvPr/>
          </p:nvSpPr>
          <p:spPr>
            <a:xfrm flipH="1">
              <a:off x="8341946" y="4458760"/>
              <a:ext cx="359031" cy="251499"/>
            </a:xfrm>
            <a:custGeom>
              <a:avLst/>
              <a:gdLst/>
              <a:ahLst/>
              <a:cxnLst/>
              <a:rect l="l" t="t" r="r" b="b"/>
              <a:pathLst>
                <a:path w="3232" h="2264" extrusionOk="0">
                  <a:moveTo>
                    <a:pt x="1007" y="1"/>
                  </a:moveTo>
                  <a:cubicBezTo>
                    <a:pt x="795" y="1"/>
                    <a:pt x="315" y="142"/>
                    <a:pt x="315" y="142"/>
                  </a:cubicBezTo>
                  <a:cubicBezTo>
                    <a:pt x="198" y="396"/>
                    <a:pt x="0" y="1073"/>
                    <a:pt x="0" y="1073"/>
                  </a:cubicBezTo>
                  <a:cubicBezTo>
                    <a:pt x="0" y="1073"/>
                    <a:pt x="494" y="1666"/>
                    <a:pt x="786" y="1845"/>
                  </a:cubicBezTo>
                  <a:cubicBezTo>
                    <a:pt x="786" y="1845"/>
                    <a:pt x="1515" y="2179"/>
                    <a:pt x="1839" y="2249"/>
                  </a:cubicBezTo>
                  <a:cubicBezTo>
                    <a:pt x="1921" y="2259"/>
                    <a:pt x="2043" y="2264"/>
                    <a:pt x="2174" y="2264"/>
                  </a:cubicBezTo>
                  <a:cubicBezTo>
                    <a:pt x="2483" y="2264"/>
                    <a:pt x="2845" y="2238"/>
                    <a:pt x="2865" y="2188"/>
                  </a:cubicBezTo>
                  <a:cubicBezTo>
                    <a:pt x="2888" y="2127"/>
                    <a:pt x="2846" y="2056"/>
                    <a:pt x="2813" y="2042"/>
                  </a:cubicBezTo>
                  <a:cubicBezTo>
                    <a:pt x="2789" y="2028"/>
                    <a:pt x="2752" y="2014"/>
                    <a:pt x="2705" y="2005"/>
                  </a:cubicBezTo>
                  <a:cubicBezTo>
                    <a:pt x="2912" y="1995"/>
                    <a:pt x="3067" y="1976"/>
                    <a:pt x="3076" y="1948"/>
                  </a:cubicBezTo>
                  <a:cubicBezTo>
                    <a:pt x="3104" y="1882"/>
                    <a:pt x="3057" y="1812"/>
                    <a:pt x="3020" y="1793"/>
                  </a:cubicBezTo>
                  <a:cubicBezTo>
                    <a:pt x="2982" y="1774"/>
                    <a:pt x="2907" y="1751"/>
                    <a:pt x="2822" y="1727"/>
                  </a:cubicBezTo>
                  <a:cubicBezTo>
                    <a:pt x="3034" y="1722"/>
                    <a:pt x="3194" y="1704"/>
                    <a:pt x="3203" y="1675"/>
                  </a:cubicBezTo>
                  <a:cubicBezTo>
                    <a:pt x="3231" y="1610"/>
                    <a:pt x="3184" y="1539"/>
                    <a:pt x="3152" y="1520"/>
                  </a:cubicBezTo>
                  <a:cubicBezTo>
                    <a:pt x="3081" y="1487"/>
                    <a:pt x="2940" y="1454"/>
                    <a:pt x="2780" y="1412"/>
                  </a:cubicBezTo>
                  <a:cubicBezTo>
                    <a:pt x="2912" y="1403"/>
                    <a:pt x="3010" y="1388"/>
                    <a:pt x="3025" y="1365"/>
                  </a:cubicBezTo>
                  <a:cubicBezTo>
                    <a:pt x="3048" y="1323"/>
                    <a:pt x="3039" y="1247"/>
                    <a:pt x="2982" y="1200"/>
                  </a:cubicBezTo>
                  <a:cubicBezTo>
                    <a:pt x="2902" y="1134"/>
                    <a:pt x="2248" y="1007"/>
                    <a:pt x="2103" y="960"/>
                  </a:cubicBezTo>
                  <a:cubicBezTo>
                    <a:pt x="1896" y="895"/>
                    <a:pt x="1458" y="594"/>
                    <a:pt x="1402" y="504"/>
                  </a:cubicBezTo>
                  <a:cubicBezTo>
                    <a:pt x="1402" y="504"/>
                    <a:pt x="1503" y="492"/>
                    <a:pt x="1618" y="492"/>
                  </a:cubicBezTo>
                  <a:cubicBezTo>
                    <a:pt x="1665" y="492"/>
                    <a:pt x="1714" y="494"/>
                    <a:pt x="1759" y="499"/>
                  </a:cubicBezTo>
                  <a:cubicBezTo>
                    <a:pt x="1799" y="504"/>
                    <a:pt x="1836" y="506"/>
                    <a:pt x="1871" y="506"/>
                  </a:cubicBezTo>
                  <a:cubicBezTo>
                    <a:pt x="2213" y="506"/>
                    <a:pt x="2331" y="314"/>
                    <a:pt x="2314" y="245"/>
                  </a:cubicBezTo>
                  <a:cubicBezTo>
                    <a:pt x="2300" y="180"/>
                    <a:pt x="1863" y="114"/>
                    <a:pt x="1773" y="95"/>
                  </a:cubicBezTo>
                  <a:cubicBezTo>
                    <a:pt x="1670" y="71"/>
                    <a:pt x="1261" y="1"/>
                    <a:pt x="1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1"/>
            <p:cNvSpPr/>
            <p:nvPr/>
          </p:nvSpPr>
          <p:spPr>
            <a:xfrm flipH="1">
              <a:off x="8392157" y="4564402"/>
              <a:ext cx="186625" cy="52877"/>
            </a:xfrm>
            <a:custGeom>
              <a:avLst/>
              <a:gdLst/>
              <a:ahLst/>
              <a:cxnLst/>
              <a:rect l="l" t="t" r="r" b="b"/>
              <a:pathLst>
                <a:path w="1680" h="476" extrusionOk="0">
                  <a:moveTo>
                    <a:pt x="1" y="0"/>
                  </a:moveTo>
                  <a:cubicBezTo>
                    <a:pt x="156" y="89"/>
                    <a:pt x="448" y="240"/>
                    <a:pt x="796" y="386"/>
                  </a:cubicBezTo>
                  <a:cubicBezTo>
                    <a:pt x="843" y="405"/>
                    <a:pt x="885" y="423"/>
                    <a:pt x="932" y="437"/>
                  </a:cubicBezTo>
                  <a:cubicBezTo>
                    <a:pt x="974" y="452"/>
                    <a:pt x="1021" y="456"/>
                    <a:pt x="1064" y="461"/>
                  </a:cubicBezTo>
                  <a:cubicBezTo>
                    <a:pt x="1153" y="470"/>
                    <a:pt x="1238" y="475"/>
                    <a:pt x="1313" y="475"/>
                  </a:cubicBezTo>
                  <a:cubicBezTo>
                    <a:pt x="1464" y="475"/>
                    <a:pt x="1591" y="470"/>
                    <a:pt x="1680" y="461"/>
                  </a:cubicBezTo>
                  <a:cubicBezTo>
                    <a:pt x="1591" y="456"/>
                    <a:pt x="1464" y="447"/>
                    <a:pt x="1313" y="437"/>
                  </a:cubicBezTo>
                  <a:cubicBezTo>
                    <a:pt x="1238" y="433"/>
                    <a:pt x="1158" y="423"/>
                    <a:pt x="1073" y="414"/>
                  </a:cubicBezTo>
                  <a:cubicBezTo>
                    <a:pt x="1031" y="405"/>
                    <a:pt x="988" y="400"/>
                    <a:pt x="946" y="386"/>
                  </a:cubicBezTo>
                  <a:cubicBezTo>
                    <a:pt x="904" y="372"/>
                    <a:pt x="861" y="353"/>
                    <a:pt x="819" y="334"/>
                  </a:cubicBezTo>
                  <a:cubicBezTo>
                    <a:pt x="471" y="188"/>
                    <a:pt x="170" y="5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1"/>
            <p:cNvSpPr/>
            <p:nvPr/>
          </p:nvSpPr>
          <p:spPr>
            <a:xfrm flipH="1">
              <a:off x="8387380" y="4598284"/>
              <a:ext cx="201844" cy="53210"/>
            </a:xfrm>
            <a:custGeom>
              <a:avLst/>
              <a:gdLst/>
              <a:ahLst/>
              <a:cxnLst/>
              <a:rect l="l" t="t" r="r" b="b"/>
              <a:pathLst>
                <a:path w="1817" h="479" extrusionOk="0">
                  <a:moveTo>
                    <a:pt x="1" y="1"/>
                  </a:moveTo>
                  <a:cubicBezTo>
                    <a:pt x="170" y="95"/>
                    <a:pt x="480" y="259"/>
                    <a:pt x="866" y="401"/>
                  </a:cubicBezTo>
                  <a:cubicBezTo>
                    <a:pt x="913" y="419"/>
                    <a:pt x="960" y="433"/>
                    <a:pt x="1012" y="443"/>
                  </a:cubicBezTo>
                  <a:cubicBezTo>
                    <a:pt x="1064" y="452"/>
                    <a:pt x="1111" y="457"/>
                    <a:pt x="1158" y="462"/>
                  </a:cubicBezTo>
                  <a:cubicBezTo>
                    <a:pt x="1252" y="466"/>
                    <a:pt x="1336" y="471"/>
                    <a:pt x="1421" y="476"/>
                  </a:cubicBezTo>
                  <a:cubicBezTo>
                    <a:pt x="1489" y="478"/>
                    <a:pt x="1552" y="479"/>
                    <a:pt x="1609" y="479"/>
                  </a:cubicBezTo>
                  <a:cubicBezTo>
                    <a:pt x="1689" y="479"/>
                    <a:pt x="1758" y="477"/>
                    <a:pt x="1816" y="471"/>
                  </a:cubicBezTo>
                  <a:cubicBezTo>
                    <a:pt x="1722" y="462"/>
                    <a:pt x="1586" y="452"/>
                    <a:pt x="1421" y="433"/>
                  </a:cubicBezTo>
                  <a:cubicBezTo>
                    <a:pt x="1341" y="429"/>
                    <a:pt x="1252" y="419"/>
                    <a:pt x="1162" y="410"/>
                  </a:cubicBezTo>
                  <a:cubicBezTo>
                    <a:pt x="1115" y="405"/>
                    <a:pt x="1068" y="401"/>
                    <a:pt x="1021" y="391"/>
                  </a:cubicBezTo>
                  <a:cubicBezTo>
                    <a:pt x="979" y="382"/>
                    <a:pt x="932" y="368"/>
                    <a:pt x="885" y="349"/>
                  </a:cubicBezTo>
                  <a:cubicBezTo>
                    <a:pt x="504" y="208"/>
                    <a:pt x="179" y="6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1"/>
            <p:cNvSpPr/>
            <p:nvPr/>
          </p:nvSpPr>
          <p:spPr>
            <a:xfrm flipH="1">
              <a:off x="8400489" y="4638052"/>
              <a:ext cx="194512" cy="45545"/>
            </a:xfrm>
            <a:custGeom>
              <a:avLst/>
              <a:gdLst/>
              <a:ahLst/>
              <a:cxnLst/>
              <a:rect l="l" t="t" r="r" b="b"/>
              <a:pathLst>
                <a:path w="1751" h="410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104"/>
                    <a:pt x="471" y="231"/>
                    <a:pt x="843" y="353"/>
                  </a:cubicBezTo>
                  <a:cubicBezTo>
                    <a:pt x="885" y="367"/>
                    <a:pt x="932" y="386"/>
                    <a:pt x="984" y="391"/>
                  </a:cubicBezTo>
                  <a:cubicBezTo>
                    <a:pt x="1031" y="400"/>
                    <a:pt x="1078" y="405"/>
                    <a:pt x="1120" y="405"/>
                  </a:cubicBezTo>
                  <a:cubicBezTo>
                    <a:pt x="1210" y="409"/>
                    <a:pt x="1294" y="409"/>
                    <a:pt x="1374" y="409"/>
                  </a:cubicBezTo>
                  <a:cubicBezTo>
                    <a:pt x="1530" y="409"/>
                    <a:pt x="1661" y="400"/>
                    <a:pt x="1751" y="391"/>
                  </a:cubicBezTo>
                  <a:cubicBezTo>
                    <a:pt x="1661" y="386"/>
                    <a:pt x="1530" y="377"/>
                    <a:pt x="1374" y="372"/>
                  </a:cubicBezTo>
                  <a:cubicBezTo>
                    <a:pt x="1299" y="367"/>
                    <a:pt x="1214" y="362"/>
                    <a:pt x="1125" y="358"/>
                  </a:cubicBezTo>
                  <a:cubicBezTo>
                    <a:pt x="1083" y="353"/>
                    <a:pt x="1036" y="348"/>
                    <a:pt x="993" y="339"/>
                  </a:cubicBezTo>
                  <a:cubicBezTo>
                    <a:pt x="951" y="334"/>
                    <a:pt x="904" y="315"/>
                    <a:pt x="857" y="301"/>
                  </a:cubicBezTo>
                  <a:cubicBezTo>
                    <a:pt x="490" y="179"/>
                    <a:pt x="170" y="7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1"/>
            <p:cNvSpPr/>
            <p:nvPr/>
          </p:nvSpPr>
          <p:spPr>
            <a:xfrm flipH="1">
              <a:off x="8651321" y="4306794"/>
              <a:ext cx="210064" cy="282270"/>
            </a:xfrm>
            <a:custGeom>
              <a:avLst/>
              <a:gdLst/>
              <a:ahLst/>
              <a:cxnLst/>
              <a:rect l="l" t="t" r="r" b="b"/>
              <a:pathLst>
                <a:path w="1891" h="2541" extrusionOk="0">
                  <a:moveTo>
                    <a:pt x="155" y="0"/>
                  </a:moveTo>
                  <a:lnTo>
                    <a:pt x="0" y="1792"/>
                  </a:lnTo>
                  <a:cubicBezTo>
                    <a:pt x="0" y="1792"/>
                    <a:pt x="1054" y="2324"/>
                    <a:pt x="1533" y="2540"/>
                  </a:cubicBezTo>
                  <a:lnTo>
                    <a:pt x="1891" y="1477"/>
                  </a:lnTo>
                  <a:cubicBezTo>
                    <a:pt x="1891" y="1477"/>
                    <a:pt x="1025" y="80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1"/>
            <p:cNvSpPr/>
            <p:nvPr/>
          </p:nvSpPr>
          <p:spPr>
            <a:xfrm flipH="1">
              <a:off x="8644433" y="4306794"/>
              <a:ext cx="216951" cy="289713"/>
            </a:xfrm>
            <a:custGeom>
              <a:avLst/>
              <a:gdLst/>
              <a:ahLst/>
              <a:cxnLst/>
              <a:rect l="l" t="t" r="r" b="b"/>
              <a:pathLst>
                <a:path w="1953" h="2608" extrusionOk="0">
                  <a:moveTo>
                    <a:pt x="155" y="0"/>
                  </a:moveTo>
                  <a:cubicBezTo>
                    <a:pt x="315" y="165"/>
                    <a:pt x="550" y="395"/>
                    <a:pt x="837" y="654"/>
                  </a:cubicBezTo>
                  <a:cubicBezTo>
                    <a:pt x="983" y="786"/>
                    <a:pt x="1143" y="927"/>
                    <a:pt x="1312" y="1073"/>
                  </a:cubicBezTo>
                  <a:cubicBezTo>
                    <a:pt x="1397" y="1143"/>
                    <a:pt x="1486" y="1218"/>
                    <a:pt x="1576" y="1294"/>
                  </a:cubicBezTo>
                  <a:cubicBezTo>
                    <a:pt x="1656" y="1359"/>
                    <a:pt x="1740" y="1425"/>
                    <a:pt x="1825" y="1496"/>
                  </a:cubicBezTo>
                  <a:cubicBezTo>
                    <a:pt x="1802" y="1566"/>
                    <a:pt x="1778" y="1642"/>
                    <a:pt x="1750" y="1717"/>
                  </a:cubicBezTo>
                  <a:cubicBezTo>
                    <a:pt x="1665" y="1976"/>
                    <a:pt x="1580" y="2225"/>
                    <a:pt x="1505" y="2465"/>
                  </a:cubicBezTo>
                  <a:cubicBezTo>
                    <a:pt x="1505" y="2465"/>
                    <a:pt x="1505" y="2467"/>
                    <a:pt x="1504" y="2467"/>
                  </a:cubicBezTo>
                  <a:cubicBezTo>
                    <a:pt x="1503" y="2467"/>
                    <a:pt x="1502" y="2466"/>
                    <a:pt x="1500" y="2465"/>
                  </a:cubicBezTo>
                  <a:lnTo>
                    <a:pt x="1496" y="2465"/>
                  </a:lnTo>
                  <a:lnTo>
                    <a:pt x="1482" y="2460"/>
                  </a:lnTo>
                  <a:lnTo>
                    <a:pt x="1439" y="2437"/>
                  </a:lnTo>
                  <a:cubicBezTo>
                    <a:pt x="1383" y="2413"/>
                    <a:pt x="1331" y="2390"/>
                    <a:pt x="1275" y="2361"/>
                  </a:cubicBezTo>
                  <a:cubicBezTo>
                    <a:pt x="1171" y="2314"/>
                    <a:pt x="1068" y="2267"/>
                    <a:pt x="969" y="2220"/>
                  </a:cubicBezTo>
                  <a:cubicBezTo>
                    <a:pt x="569" y="2037"/>
                    <a:pt x="235" y="1891"/>
                    <a:pt x="0" y="1792"/>
                  </a:cubicBezTo>
                  <a:lnTo>
                    <a:pt x="0" y="1792"/>
                  </a:lnTo>
                  <a:cubicBezTo>
                    <a:pt x="221" y="1919"/>
                    <a:pt x="546" y="2089"/>
                    <a:pt x="931" y="2291"/>
                  </a:cubicBezTo>
                  <a:cubicBezTo>
                    <a:pt x="1030" y="2343"/>
                    <a:pt x="1134" y="2394"/>
                    <a:pt x="1237" y="2446"/>
                  </a:cubicBezTo>
                  <a:cubicBezTo>
                    <a:pt x="1289" y="2474"/>
                    <a:pt x="1345" y="2498"/>
                    <a:pt x="1397" y="2526"/>
                  </a:cubicBezTo>
                  <a:cubicBezTo>
                    <a:pt x="1435" y="2545"/>
                    <a:pt x="1468" y="2564"/>
                    <a:pt x="1505" y="2578"/>
                  </a:cubicBezTo>
                  <a:lnTo>
                    <a:pt x="1543" y="2601"/>
                  </a:lnTo>
                  <a:cubicBezTo>
                    <a:pt x="1547" y="2601"/>
                    <a:pt x="1553" y="2607"/>
                    <a:pt x="1558" y="2607"/>
                  </a:cubicBezTo>
                  <a:cubicBezTo>
                    <a:pt x="1560" y="2607"/>
                    <a:pt x="1561" y="2607"/>
                    <a:pt x="1562" y="2606"/>
                  </a:cubicBezTo>
                  <a:lnTo>
                    <a:pt x="1571" y="2582"/>
                  </a:lnTo>
                  <a:lnTo>
                    <a:pt x="1599" y="2498"/>
                  </a:lnTo>
                  <a:cubicBezTo>
                    <a:pt x="1679" y="2263"/>
                    <a:pt x="1764" y="2013"/>
                    <a:pt x="1853" y="1755"/>
                  </a:cubicBezTo>
                  <a:cubicBezTo>
                    <a:pt x="1891" y="1651"/>
                    <a:pt x="1924" y="1548"/>
                    <a:pt x="1952" y="1458"/>
                  </a:cubicBezTo>
                  <a:cubicBezTo>
                    <a:pt x="1849" y="1374"/>
                    <a:pt x="1745" y="1294"/>
                    <a:pt x="1642" y="1209"/>
                  </a:cubicBezTo>
                  <a:cubicBezTo>
                    <a:pt x="1552" y="1138"/>
                    <a:pt x="1463" y="1068"/>
                    <a:pt x="1373" y="997"/>
                  </a:cubicBezTo>
                  <a:cubicBezTo>
                    <a:pt x="1199" y="856"/>
                    <a:pt x="1040" y="720"/>
                    <a:pt x="889" y="597"/>
                  </a:cubicBezTo>
                  <a:cubicBezTo>
                    <a:pt x="588" y="353"/>
                    <a:pt x="334" y="146"/>
                    <a:pt x="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1"/>
          <p:cNvGrpSpPr/>
          <p:nvPr/>
        </p:nvGrpSpPr>
        <p:grpSpPr>
          <a:xfrm flipH="1">
            <a:off x="6538498" y="1441450"/>
            <a:ext cx="924537" cy="1431801"/>
            <a:chOff x="7554003" y="2113754"/>
            <a:chExt cx="371330" cy="575021"/>
          </a:xfrm>
        </p:grpSpPr>
        <p:grpSp>
          <p:nvGrpSpPr>
            <p:cNvPr id="1152" name="Google Shape;1152;p41"/>
            <p:cNvGrpSpPr/>
            <p:nvPr/>
          </p:nvGrpSpPr>
          <p:grpSpPr>
            <a:xfrm>
              <a:off x="7650277" y="2113754"/>
              <a:ext cx="186558" cy="544556"/>
              <a:chOff x="7650277" y="2113754"/>
              <a:chExt cx="186558" cy="544556"/>
            </a:xfrm>
          </p:grpSpPr>
          <p:sp>
            <p:nvSpPr>
              <p:cNvPr id="1153" name="Google Shape;1153;p41"/>
              <p:cNvSpPr/>
              <p:nvPr/>
            </p:nvSpPr>
            <p:spPr>
              <a:xfrm>
                <a:off x="7673235" y="2596371"/>
                <a:ext cx="70321" cy="61939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840" extrusionOk="0">
                    <a:moveTo>
                      <a:pt x="1336" y="0"/>
                    </a:moveTo>
                    <a:lnTo>
                      <a:pt x="1" y="1106"/>
                    </a:lnTo>
                    <a:lnTo>
                      <a:pt x="607" y="1839"/>
                    </a:lnTo>
                    <a:lnTo>
                      <a:pt x="2089" y="616"/>
                    </a:lnTo>
                    <a:lnTo>
                      <a:pt x="13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1"/>
              <p:cNvSpPr/>
              <p:nvPr/>
            </p:nvSpPr>
            <p:spPr>
              <a:xfrm>
                <a:off x="7650277" y="2175659"/>
                <a:ext cx="186558" cy="420748"/>
              </a:xfrm>
              <a:custGeom>
                <a:avLst/>
                <a:gdLst/>
                <a:ahLst/>
                <a:cxnLst/>
                <a:rect l="l" t="t" r="r" b="b"/>
                <a:pathLst>
                  <a:path w="5542" h="12499" extrusionOk="0">
                    <a:moveTo>
                      <a:pt x="2018" y="0"/>
                    </a:moveTo>
                    <a:lnTo>
                      <a:pt x="1238" y="650"/>
                    </a:lnTo>
                    <a:cubicBezTo>
                      <a:pt x="438" y="1303"/>
                      <a:pt x="1" y="2183"/>
                      <a:pt x="1" y="3124"/>
                    </a:cubicBezTo>
                    <a:cubicBezTo>
                      <a:pt x="1" y="4069"/>
                      <a:pt x="438" y="4949"/>
                      <a:pt x="1238" y="5603"/>
                    </a:cubicBezTo>
                    <a:lnTo>
                      <a:pt x="1600" y="5904"/>
                    </a:lnTo>
                    <a:lnTo>
                      <a:pt x="2018" y="6252"/>
                    </a:lnTo>
                    <a:lnTo>
                      <a:pt x="2771" y="6868"/>
                    </a:lnTo>
                    <a:lnTo>
                      <a:pt x="3698" y="7635"/>
                    </a:lnTo>
                    <a:cubicBezTo>
                      <a:pt x="3796" y="7715"/>
                      <a:pt x="3886" y="7799"/>
                      <a:pt x="3966" y="7884"/>
                    </a:cubicBezTo>
                    <a:cubicBezTo>
                      <a:pt x="4069" y="7992"/>
                      <a:pt x="4154" y="8105"/>
                      <a:pt x="4234" y="8218"/>
                    </a:cubicBezTo>
                    <a:cubicBezTo>
                      <a:pt x="4431" y="8524"/>
                      <a:pt x="4549" y="8858"/>
                      <a:pt x="4582" y="9206"/>
                    </a:cubicBezTo>
                    <a:cubicBezTo>
                      <a:pt x="4587" y="9262"/>
                      <a:pt x="4587" y="9319"/>
                      <a:pt x="4587" y="9375"/>
                    </a:cubicBezTo>
                    <a:cubicBezTo>
                      <a:pt x="4587" y="9431"/>
                      <a:pt x="4587" y="9488"/>
                      <a:pt x="4582" y="9540"/>
                    </a:cubicBezTo>
                    <a:cubicBezTo>
                      <a:pt x="4549" y="9888"/>
                      <a:pt x="4431" y="10226"/>
                      <a:pt x="4234" y="10527"/>
                    </a:cubicBezTo>
                    <a:cubicBezTo>
                      <a:pt x="4154" y="10645"/>
                      <a:pt x="4069" y="10758"/>
                      <a:pt x="3966" y="10861"/>
                    </a:cubicBezTo>
                    <a:cubicBezTo>
                      <a:pt x="3886" y="10951"/>
                      <a:pt x="3796" y="11035"/>
                      <a:pt x="3698" y="11115"/>
                    </a:cubicBezTo>
                    <a:lnTo>
                      <a:pt x="2771" y="11882"/>
                    </a:lnTo>
                    <a:lnTo>
                      <a:pt x="3519" y="12498"/>
                    </a:lnTo>
                    <a:lnTo>
                      <a:pt x="4304" y="11854"/>
                    </a:lnTo>
                    <a:cubicBezTo>
                      <a:pt x="5099" y="11195"/>
                      <a:pt x="5541" y="10316"/>
                      <a:pt x="5541" y="9375"/>
                    </a:cubicBezTo>
                    <a:cubicBezTo>
                      <a:pt x="5541" y="8434"/>
                      <a:pt x="5099" y="7550"/>
                      <a:pt x="4304" y="6896"/>
                    </a:cubicBezTo>
                    <a:lnTo>
                      <a:pt x="3942" y="6595"/>
                    </a:lnTo>
                    <a:lnTo>
                      <a:pt x="3519" y="6252"/>
                    </a:lnTo>
                    <a:lnTo>
                      <a:pt x="2771" y="5631"/>
                    </a:lnTo>
                    <a:lnTo>
                      <a:pt x="1840" y="4869"/>
                    </a:lnTo>
                    <a:cubicBezTo>
                      <a:pt x="1746" y="4789"/>
                      <a:pt x="1656" y="4704"/>
                      <a:pt x="1572" y="4615"/>
                    </a:cubicBezTo>
                    <a:cubicBezTo>
                      <a:pt x="1473" y="4507"/>
                      <a:pt x="1383" y="4398"/>
                      <a:pt x="1308" y="4281"/>
                    </a:cubicBezTo>
                    <a:cubicBezTo>
                      <a:pt x="1111" y="3975"/>
                      <a:pt x="988" y="3641"/>
                      <a:pt x="960" y="3293"/>
                    </a:cubicBezTo>
                    <a:cubicBezTo>
                      <a:pt x="955" y="3237"/>
                      <a:pt x="955" y="3180"/>
                      <a:pt x="955" y="3124"/>
                    </a:cubicBezTo>
                    <a:cubicBezTo>
                      <a:pt x="955" y="3072"/>
                      <a:pt x="955" y="3016"/>
                      <a:pt x="960" y="2959"/>
                    </a:cubicBezTo>
                    <a:cubicBezTo>
                      <a:pt x="988" y="2611"/>
                      <a:pt x="1111" y="2277"/>
                      <a:pt x="1308" y="1971"/>
                    </a:cubicBezTo>
                    <a:cubicBezTo>
                      <a:pt x="1383" y="1854"/>
                      <a:pt x="1473" y="1746"/>
                      <a:pt x="1572" y="1637"/>
                    </a:cubicBezTo>
                    <a:cubicBezTo>
                      <a:pt x="1656" y="1548"/>
                      <a:pt x="1746" y="1463"/>
                      <a:pt x="1840" y="1383"/>
                    </a:cubicBezTo>
                    <a:lnTo>
                      <a:pt x="2771" y="621"/>
                    </a:lnTo>
                    <a:lnTo>
                      <a:pt x="201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1"/>
              <p:cNvSpPr/>
              <p:nvPr/>
            </p:nvSpPr>
            <p:spPr>
              <a:xfrm>
                <a:off x="7743522" y="2113754"/>
                <a:ext cx="70355" cy="61939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840" extrusionOk="0">
                    <a:moveTo>
                      <a:pt x="1483" y="0"/>
                    </a:moveTo>
                    <a:lnTo>
                      <a:pt x="1" y="1223"/>
                    </a:lnTo>
                    <a:lnTo>
                      <a:pt x="749" y="1839"/>
                    </a:lnTo>
                    <a:lnTo>
                      <a:pt x="2089" y="739"/>
                    </a:lnTo>
                    <a:lnTo>
                      <a:pt x="148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6" name="Google Shape;1156;p41"/>
            <p:cNvGrpSpPr/>
            <p:nvPr/>
          </p:nvGrpSpPr>
          <p:grpSpPr>
            <a:xfrm>
              <a:off x="7682425" y="2230764"/>
              <a:ext cx="122262" cy="310535"/>
              <a:chOff x="7682425" y="2230764"/>
              <a:chExt cx="122262" cy="310535"/>
            </a:xfrm>
          </p:grpSpPr>
          <p:sp>
            <p:nvSpPr>
              <p:cNvPr id="1157" name="Google Shape;1157;p41"/>
              <p:cNvSpPr/>
              <p:nvPr/>
            </p:nvSpPr>
            <p:spPr>
              <a:xfrm>
                <a:off x="7682425" y="2275266"/>
                <a:ext cx="12226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335" extrusionOk="0">
                    <a:moveTo>
                      <a:pt x="5" y="0"/>
                    </a:moveTo>
                    <a:cubicBezTo>
                      <a:pt x="0" y="57"/>
                      <a:pt x="0" y="113"/>
                      <a:pt x="0" y="165"/>
                    </a:cubicBezTo>
                    <a:cubicBezTo>
                      <a:pt x="0" y="221"/>
                      <a:pt x="0" y="278"/>
                      <a:pt x="5" y="334"/>
                    </a:cubicBezTo>
                    <a:lnTo>
                      <a:pt x="3627" y="334"/>
                    </a:lnTo>
                    <a:cubicBezTo>
                      <a:pt x="3632" y="278"/>
                      <a:pt x="3632" y="221"/>
                      <a:pt x="3632" y="165"/>
                    </a:cubicBezTo>
                    <a:cubicBezTo>
                      <a:pt x="3632" y="113"/>
                      <a:pt x="3632" y="57"/>
                      <a:pt x="36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1"/>
              <p:cNvSpPr/>
              <p:nvPr/>
            </p:nvSpPr>
            <p:spPr>
              <a:xfrm>
                <a:off x="7694308" y="2230764"/>
                <a:ext cx="98496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35" extrusionOk="0">
                    <a:moveTo>
                      <a:pt x="264" y="0"/>
                    </a:moveTo>
                    <a:cubicBezTo>
                      <a:pt x="165" y="109"/>
                      <a:pt x="75" y="217"/>
                      <a:pt x="0" y="334"/>
                    </a:cubicBezTo>
                    <a:lnTo>
                      <a:pt x="2926" y="334"/>
                    </a:lnTo>
                    <a:cubicBezTo>
                      <a:pt x="2846" y="217"/>
                      <a:pt x="2761" y="109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1"/>
              <p:cNvSpPr/>
              <p:nvPr/>
            </p:nvSpPr>
            <p:spPr>
              <a:xfrm>
                <a:off x="7694308" y="2319734"/>
                <a:ext cx="98496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35" extrusionOk="0">
                    <a:moveTo>
                      <a:pt x="0" y="1"/>
                    </a:moveTo>
                    <a:cubicBezTo>
                      <a:pt x="75" y="118"/>
                      <a:pt x="165" y="227"/>
                      <a:pt x="264" y="335"/>
                    </a:cubicBezTo>
                    <a:lnTo>
                      <a:pt x="2662" y="335"/>
                    </a:lnTo>
                    <a:cubicBezTo>
                      <a:pt x="2761" y="227"/>
                      <a:pt x="2846" y="118"/>
                      <a:pt x="29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1"/>
              <p:cNvSpPr/>
              <p:nvPr/>
            </p:nvSpPr>
            <p:spPr>
              <a:xfrm>
                <a:off x="7682425" y="2485521"/>
                <a:ext cx="12226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335" extrusionOk="0">
                    <a:moveTo>
                      <a:pt x="5" y="1"/>
                    </a:moveTo>
                    <a:cubicBezTo>
                      <a:pt x="0" y="57"/>
                      <a:pt x="0" y="114"/>
                      <a:pt x="0" y="170"/>
                    </a:cubicBezTo>
                    <a:cubicBezTo>
                      <a:pt x="0" y="226"/>
                      <a:pt x="0" y="283"/>
                      <a:pt x="5" y="335"/>
                    </a:cubicBezTo>
                    <a:lnTo>
                      <a:pt x="3627" y="335"/>
                    </a:lnTo>
                    <a:cubicBezTo>
                      <a:pt x="3632" y="283"/>
                      <a:pt x="3632" y="226"/>
                      <a:pt x="3632" y="170"/>
                    </a:cubicBezTo>
                    <a:cubicBezTo>
                      <a:pt x="3632" y="114"/>
                      <a:pt x="3632" y="57"/>
                      <a:pt x="36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1"/>
              <p:cNvSpPr/>
              <p:nvPr/>
            </p:nvSpPr>
            <p:spPr>
              <a:xfrm>
                <a:off x="7694308" y="2441019"/>
                <a:ext cx="98496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35" extrusionOk="0">
                    <a:moveTo>
                      <a:pt x="264" y="1"/>
                    </a:moveTo>
                    <a:cubicBezTo>
                      <a:pt x="165" y="109"/>
                      <a:pt x="75" y="222"/>
                      <a:pt x="0" y="335"/>
                    </a:cubicBezTo>
                    <a:lnTo>
                      <a:pt x="2926" y="335"/>
                    </a:lnTo>
                    <a:cubicBezTo>
                      <a:pt x="2846" y="222"/>
                      <a:pt x="2761" y="109"/>
                      <a:pt x="2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1"/>
              <p:cNvSpPr/>
              <p:nvPr/>
            </p:nvSpPr>
            <p:spPr>
              <a:xfrm>
                <a:off x="7694308" y="2530022"/>
                <a:ext cx="98496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335" extrusionOk="0">
                    <a:moveTo>
                      <a:pt x="0" y="0"/>
                    </a:moveTo>
                    <a:cubicBezTo>
                      <a:pt x="75" y="118"/>
                      <a:pt x="165" y="231"/>
                      <a:pt x="264" y="334"/>
                    </a:cubicBezTo>
                    <a:lnTo>
                      <a:pt x="2658" y="334"/>
                    </a:lnTo>
                    <a:cubicBezTo>
                      <a:pt x="2761" y="231"/>
                      <a:pt x="2846" y="118"/>
                      <a:pt x="29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3" name="Google Shape;1163;p41"/>
            <p:cNvGrpSpPr/>
            <p:nvPr/>
          </p:nvGrpSpPr>
          <p:grpSpPr>
            <a:xfrm>
              <a:off x="7682425" y="2230764"/>
              <a:ext cx="110379" cy="310535"/>
              <a:chOff x="7682425" y="2230764"/>
              <a:chExt cx="110379" cy="310535"/>
            </a:xfrm>
          </p:grpSpPr>
          <p:sp>
            <p:nvSpPr>
              <p:cNvPr id="1164" name="Google Shape;1164;p41"/>
              <p:cNvSpPr/>
              <p:nvPr/>
            </p:nvSpPr>
            <p:spPr>
              <a:xfrm>
                <a:off x="7682425" y="2275266"/>
                <a:ext cx="61131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5" extrusionOk="0">
                    <a:moveTo>
                      <a:pt x="5" y="0"/>
                    </a:moveTo>
                    <a:cubicBezTo>
                      <a:pt x="0" y="57"/>
                      <a:pt x="0" y="113"/>
                      <a:pt x="0" y="165"/>
                    </a:cubicBezTo>
                    <a:cubicBezTo>
                      <a:pt x="0" y="221"/>
                      <a:pt x="0" y="278"/>
                      <a:pt x="5" y="334"/>
                    </a:cubicBezTo>
                    <a:lnTo>
                      <a:pt x="1816" y="334"/>
                    </a:lnTo>
                    <a:lnTo>
                      <a:pt x="181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1"/>
              <p:cNvSpPr/>
              <p:nvPr/>
            </p:nvSpPr>
            <p:spPr>
              <a:xfrm>
                <a:off x="7743522" y="2230764"/>
                <a:ext cx="4928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35" extrusionOk="0">
                    <a:moveTo>
                      <a:pt x="1" y="0"/>
                    </a:moveTo>
                    <a:lnTo>
                      <a:pt x="1" y="334"/>
                    </a:lnTo>
                    <a:lnTo>
                      <a:pt x="1464" y="334"/>
                    </a:lnTo>
                    <a:cubicBezTo>
                      <a:pt x="1384" y="217"/>
                      <a:pt x="1299" y="109"/>
                      <a:pt x="1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1"/>
              <p:cNvSpPr/>
              <p:nvPr/>
            </p:nvSpPr>
            <p:spPr>
              <a:xfrm>
                <a:off x="7743522" y="2319734"/>
                <a:ext cx="4928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35" extrusionOk="0">
                    <a:moveTo>
                      <a:pt x="1" y="1"/>
                    </a:moveTo>
                    <a:lnTo>
                      <a:pt x="1" y="335"/>
                    </a:lnTo>
                    <a:lnTo>
                      <a:pt x="1200" y="335"/>
                    </a:lnTo>
                    <a:cubicBezTo>
                      <a:pt x="1299" y="227"/>
                      <a:pt x="1384" y="118"/>
                      <a:pt x="14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1"/>
              <p:cNvSpPr/>
              <p:nvPr/>
            </p:nvSpPr>
            <p:spPr>
              <a:xfrm>
                <a:off x="7682425" y="2485521"/>
                <a:ext cx="61131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5" extrusionOk="0">
                    <a:moveTo>
                      <a:pt x="5" y="1"/>
                    </a:moveTo>
                    <a:cubicBezTo>
                      <a:pt x="0" y="57"/>
                      <a:pt x="0" y="114"/>
                      <a:pt x="0" y="170"/>
                    </a:cubicBezTo>
                    <a:cubicBezTo>
                      <a:pt x="0" y="226"/>
                      <a:pt x="0" y="283"/>
                      <a:pt x="5" y="335"/>
                    </a:cubicBezTo>
                    <a:lnTo>
                      <a:pt x="1816" y="335"/>
                    </a:lnTo>
                    <a:lnTo>
                      <a:pt x="181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1"/>
              <p:cNvSpPr/>
              <p:nvPr/>
            </p:nvSpPr>
            <p:spPr>
              <a:xfrm>
                <a:off x="7743522" y="2441019"/>
                <a:ext cx="4928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35" extrusionOk="0">
                    <a:moveTo>
                      <a:pt x="1" y="1"/>
                    </a:moveTo>
                    <a:lnTo>
                      <a:pt x="1" y="335"/>
                    </a:lnTo>
                    <a:lnTo>
                      <a:pt x="1464" y="335"/>
                    </a:lnTo>
                    <a:cubicBezTo>
                      <a:pt x="1384" y="222"/>
                      <a:pt x="1299" y="109"/>
                      <a:pt x="11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1"/>
              <p:cNvSpPr/>
              <p:nvPr/>
            </p:nvSpPr>
            <p:spPr>
              <a:xfrm>
                <a:off x="7743522" y="2530022"/>
                <a:ext cx="49282" cy="11277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35" extrusionOk="0">
                    <a:moveTo>
                      <a:pt x="1" y="0"/>
                    </a:moveTo>
                    <a:lnTo>
                      <a:pt x="1" y="334"/>
                    </a:lnTo>
                    <a:lnTo>
                      <a:pt x="1196" y="334"/>
                    </a:lnTo>
                    <a:cubicBezTo>
                      <a:pt x="1299" y="231"/>
                      <a:pt x="1384" y="118"/>
                      <a:pt x="14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0" name="Google Shape;1170;p41"/>
            <p:cNvGrpSpPr/>
            <p:nvPr/>
          </p:nvGrpSpPr>
          <p:grpSpPr>
            <a:xfrm>
              <a:off x="7650277" y="2113754"/>
              <a:ext cx="186558" cy="544557"/>
              <a:chOff x="7650277" y="2113754"/>
              <a:chExt cx="186558" cy="544557"/>
            </a:xfrm>
          </p:grpSpPr>
          <p:sp>
            <p:nvSpPr>
              <p:cNvPr id="1171" name="Google Shape;1171;p41"/>
              <p:cNvSpPr/>
              <p:nvPr/>
            </p:nvSpPr>
            <p:spPr>
              <a:xfrm>
                <a:off x="7673235" y="2113754"/>
                <a:ext cx="163600" cy="272363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8091" extrusionOk="0">
                    <a:moveTo>
                      <a:pt x="607" y="0"/>
                    </a:moveTo>
                    <a:lnTo>
                      <a:pt x="1" y="739"/>
                    </a:lnTo>
                    <a:lnTo>
                      <a:pt x="1336" y="1839"/>
                    </a:lnTo>
                    <a:lnTo>
                      <a:pt x="2089" y="2460"/>
                    </a:lnTo>
                    <a:lnTo>
                      <a:pt x="3016" y="3222"/>
                    </a:lnTo>
                    <a:cubicBezTo>
                      <a:pt x="3114" y="3302"/>
                      <a:pt x="3204" y="3387"/>
                      <a:pt x="3288" y="3476"/>
                    </a:cubicBezTo>
                    <a:cubicBezTo>
                      <a:pt x="3387" y="3585"/>
                      <a:pt x="3472" y="3693"/>
                      <a:pt x="3552" y="3810"/>
                    </a:cubicBezTo>
                    <a:cubicBezTo>
                      <a:pt x="3749" y="4116"/>
                      <a:pt x="3867" y="4450"/>
                      <a:pt x="3900" y="4798"/>
                    </a:cubicBezTo>
                    <a:cubicBezTo>
                      <a:pt x="3905" y="4855"/>
                      <a:pt x="3905" y="4911"/>
                      <a:pt x="3905" y="4963"/>
                    </a:cubicBezTo>
                    <a:cubicBezTo>
                      <a:pt x="3905" y="5019"/>
                      <a:pt x="3905" y="5076"/>
                      <a:pt x="3900" y="5132"/>
                    </a:cubicBezTo>
                    <a:cubicBezTo>
                      <a:pt x="3867" y="5480"/>
                      <a:pt x="3749" y="5814"/>
                      <a:pt x="3552" y="6120"/>
                    </a:cubicBezTo>
                    <a:cubicBezTo>
                      <a:pt x="3472" y="6237"/>
                      <a:pt x="3387" y="6346"/>
                      <a:pt x="3288" y="6454"/>
                    </a:cubicBezTo>
                    <a:cubicBezTo>
                      <a:pt x="3204" y="6543"/>
                      <a:pt x="3114" y="6628"/>
                      <a:pt x="3016" y="6708"/>
                    </a:cubicBezTo>
                    <a:lnTo>
                      <a:pt x="2089" y="7470"/>
                    </a:lnTo>
                    <a:lnTo>
                      <a:pt x="2837" y="8091"/>
                    </a:lnTo>
                    <a:lnTo>
                      <a:pt x="3260" y="7743"/>
                    </a:lnTo>
                    <a:lnTo>
                      <a:pt x="3622" y="7442"/>
                    </a:lnTo>
                    <a:cubicBezTo>
                      <a:pt x="4417" y="6788"/>
                      <a:pt x="4859" y="5908"/>
                      <a:pt x="4859" y="4963"/>
                    </a:cubicBezTo>
                    <a:cubicBezTo>
                      <a:pt x="4859" y="4022"/>
                      <a:pt x="4417" y="3142"/>
                      <a:pt x="3622" y="2489"/>
                    </a:cubicBezTo>
                    <a:lnTo>
                      <a:pt x="2837" y="1839"/>
                    </a:lnTo>
                    <a:lnTo>
                      <a:pt x="2089" y="1223"/>
                    </a:ln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1"/>
              <p:cNvSpPr/>
              <p:nvPr/>
            </p:nvSpPr>
            <p:spPr>
              <a:xfrm>
                <a:off x="7650277" y="2386082"/>
                <a:ext cx="163600" cy="272229"/>
              </a:xfrm>
              <a:custGeom>
                <a:avLst/>
                <a:gdLst/>
                <a:ahLst/>
                <a:cxnLst/>
                <a:rect l="l" t="t" r="r" b="b"/>
                <a:pathLst>
                  <a:path w="4860" h="8087" extrusionOk="0">
                    <a:moveTo>
                      <a:pt x="2018" y="1"/>
                    </a:moveTo>
                    <a:lnTo>
                      <a:pt x="1600" y="344"/>
                    </a:lnTo>
                    <a:lnTo>
                      <a:pt x="1238" y="645"/>
                    </a:lnTo>
                    <a:cubicBezTo>
                      <a:pt x="438" y="1299"/>
                      <a:pt x="1" y="2183"/>
                      <a:pt x="1" y="3124"/>
                    </a:cubicBezTo>
                    <a:cubicBezTo>
                      <a:pt x="1" y="4065"/>
                      <a:pt x="438" y="4944"/>
                      <a:pt x="1238" y="5603"/>
                    </a:cubicBezTo>
                    <a:lnTo>
                      <a:pt x="2018" y="6247"/>
                    </a:lnTo>
                    <a:lnTo>
                      <a:pt x="2771" y="6863"/>
                    </a:lnTo>
                    <a:lnTo>
                      <a:pt x="4253" y="8086"/>
                    </a:lnTo>
                    <a:lnTo>
                      <a:pt x="4859" y="7353"/>
                    </a:lnTo>
                    <a:lnTo>
                      <a:pt x="3519" y="6247"/>
                    </a:lnTo>
                    <a:lnTo>
                      <a:pt x="2771" y="5631"/>
                    </a:lnTo>
                    <a:lnTo>
                      <a:pt x="1840" y="4864"/>
                    </a:lnTo>
                    <a:cubicBezTo>
                      <a:pt x="1746" y="4784"/>
                      <a:pt x="1656" y="4700"/>
                      <a:pt x="1572" y="4610"/>
                    </a:cubicBezTo>
                    <a:cubicBezTo>
                      <a:pt x="1473" y="4507"/>
                      <a:pt x="1383" y="4394"/>
                      <a:pt x="1308" y="4276"/>
                    </a:cubicBezTo>
                    <a:cubicBezTo>
                      <a:pt x="1106" y="3975"/>
                      <a:pt x="988" y="3637"/>
                      <a:pt x="960" y="3289"/>
                    </a:cubicBezTo>
                    <a:cubicBezTo>
                      <a:pt x="955" y="3237"/>
                      <a:pt x="955" y="3180"/>
                      <a:pt x="955" y="3124"/>
                    </a:cubicBezTo>
                    <a:cubicBezTo>
                      <a:pt x="955" y="3068"/>
                      <a:pt x="955" y="3011"/>
                      <a:pt x="960" y="2955"/>
                    </a:cubicBezTo>
                    <a:cubicBezTo>
                      <a:pt x="988" y="2607"/>
                      <a:pt x="1106" y="2273"/>
                      <a:pt x="1308" y="1967"/>
                    </a:cubicBezTo>
                    <a:cubicBezTo>
                      <a:pt x="1383" y="1854"/>
                      <a:pt x="1473" y="1741"/>
                      <a:pt x="1572" y="1633"/>
                    </a:cubicBezTo>
                    <a:cubicBezTo>
                      <a:pt x="1656" y="1548"/>
                      <a:pt x="1746" y="1464"/>
                      <a:pt x="1840" y="1384"/>
                    </a:cubicBezTo>
                    <a:lnTo>
                      <a:pt x="2771" y="617"/>
                    </a:lnTo>
                    <a:lnTo>
                      <a:pt x="201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3" name="Google Shape;1173;p41"/>
            <p:cNvGrpSpPr/>
            <p:nvPr/>
          </p:nvGrpSpPr>
          <p:grpSpPr>
            <a:xfrm>
              <a:off x="7554003" y="2175659"/>
              <a:ext cx="371330" cy="513115"/>
              <a:chOff x="7554003" y="2175659"/>
              <a:chExt cx="371330" cy="513115"/>
            </a:xfrm>
          </p:grpSpPr>
          <p:sp>
            <p:nvSpPr>
              <p:cNvPr id="1174" name="Google Shape;1174;p41"/>
              <p:cNvSpPr/>
              <p:nvPr/>
            </p:nvSpPr>
            <p:spPr>
              <a:xfrm>
                <a:off x="7911228" y="2340604"/>
                <a:ext cx="14105" cy="13398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98" extrusionOk="0">
                    <a:moveTo>
                      <a:pt x="214" y="0"/>
                    </a:moveTo>
                    <a:cubicBezTo>
                      <a:pt x="206" y="0"/>
                      <a:pt x="197" y="1"/>
                      <a:pt x="188" y="2"/>
                    </a:cubicBezTo>
                    <a:cubicBezTo>
                      <a:pt x="80" y="11"/>
                      <a:pt x="0" y="110"/>
                      <a:pt x="14" y="218"/>
                    </a:cubicBezTo>
                    <a:cubicBezTo>
                      <a:pt x="23" y="320"/>
                      <a:pt x="112" y="398"/>
                      <a:pt x="213" y="398"/>
                    </a:cubicBezTo>
                    <a:cubicBezTo>
                      <a:pt x="219" y="398"/>
                      <a:pt x="225" y="397"/>
                      <a:pt x="231" y="397"/>
                    </a:cubicBezTo>
                    <a:cubicBezTo>
                      <a:pt x="339" y="387"/>
                      <a:pt x="419" y="289"/>
                      <a:pt x="409" y="176"/>
                    </a:cubicBezTo>
                    <a:cubicBezTo>
                      <a:pt x="396" y="76"/>
                      <a:pt x="315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1"/>
              <p:cNvSpPr/>
              <p:nvPr/>
            </p:nvSpPr>
            <p:spPr>
              <a:xfrm>
                <a:off x="7839494" y="2460644"/>
                <a:ext cx="14138" cy="13398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98" extrusionOk="0">
                    <a:moveTo>
                      <a:pt x="206" y="0"/>
                    </a:moveTo>
                    <a:cubicBezTo>
                      <a:pt x="200" y="0"/>
                      <a:pt x="194" y="1"/>
                      <a:pt x="189" y="1"/>
                    </a:cubicBezTo>
                    <a:cubicBezTo>
                      <a:pt x="80" y="15"/>
                      <a:pt x="0" y="109"/>
                      <a:pt x="10" y="222"/>
                    </a:cubicBezTo>
                    <a:cubicBezTo>
                      <a:pt x="23" y="322"/>
                      <a:pt x="108" y="398"/>
                      <a:pt x="206" y="398"/>
                    </a:cubicBezTo>
                    <a:cubicBezTo>
                      <a:pt x="214" y="398"/>
                      <a:pt x="223" y="397"/>
                      <a:pt x="231" y="396"/>
                    </a:cubicBezTo>
                    <a:cubicBezTo>
                      <a:pt x="339" y="387"/>
                      <a:pt x="419" y="288"/>
                      <a:pt x="410" y="180"/>
                    </a:cubicBezTo>
                    <a:cubicBezTo>
                      <a:pt x="396" y="78"/>
                      <a:pt x="307" y="0"/>
                      <a:pt x="2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1"/>
              <p:cNvSpPr/>
              <p:nvPr/>
            </p:nvSpPr>
            <p:spPr>
              <a:xfrm>
                <a:off x="7579654" y="2508916"/>
                <a:ext cx="14273" cy="13398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98" extrusionOk="0">
                    <a:moveTo>
                      <a:pt x="218" y="0"/>
                    </a:moveTo>
                    <a:cubicBezTo>
                      <a:pt x="210" y="0"/>
                      <a:pt x="202" y="1"/>
                      <a:pt x="194" y="2"/>
                    </a:cubicBezTo>
                    <a:cubicBezTo>
                      <a:pt x="81" y="11"/>
                      <a:pt x="1" y="110"/>
                      <a:pt x="15" y="218"/>
                    </a:cubicBezTo>
                    <a:cubicBezTo>
                      <a:pt x="24" y="325"/>
                      <a:pt x="112" y="398"/>
                      <a:pt x="213" y="398"/>
                    </a:cubicBezTo>
                    <a:cubicBezTo>
                      <a:pt x="219" y="398"/>
                      <a:pt x="225" y="397"/>
                      <a:pt x="231" y="397"/>
                    </a:cubicBezTo>
                    <a:cubicBezTo>
                      <a:pt x="344" y="387"/>
                      <a:pt x="424" y="289"/>
                      <a:pt x="410" y="181"/>
                    </a:cubicBezTo>
                    <a:cubicBezTo>
                      <a:pt x="401" y="76"/>
                      <a:pt x="316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1"/>
              <p:cNvSpPr/>
              <p:nvPr/>
            </p:nvSpPr>
            <p:spPr>
              <a:xfrm>
                <a:off x="7636038" y="2179530"/>
                <a:ext cx="15081" cy="1346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400" extrusionOk="0">
                    <a:moveTo>
                      <a:pt x="223" y="1"/>
                    </a:moveTo>
                    <a:cubicBezTo>
                      <a:pt x="175" y="1"/>
                      <a:pt x="127" y="17"/>
                      <a:pt x="90" y="50"/>
                    </a:cubicBezTo>
                    <a:cubicBezTo>
                      <a:pt x="10" y="125"/>
                      <a:pt x="0" y="252"/>
                      <a:pt x="75" y="332"/>
                    </a:cubicBezTo>
                    <a:cubicBezTo>
                      <a:pt x="115" y="377"/>
                      <a:pt x="170" y="400"/>
                      <a:pt x="224" y="400"/>
                    </a:cubicBezTo>
                    <a:cubicBezTo>
                      <a:pt x="272" y="400"/>
                      <a:pt x="320" y="382"/>
                      <a:pt x="358" y="346"/>
                    </a:cubicBezTo>
                    <a:cubicBezTo>
                      <a:pt x="438" y="271"/>
                      <a:pt x="447" y="144"/>
                      <a:pt x="372" y="64"/>
                    </a:cubicBezTo>
                    <a:cubicBezTo>
                      <a:pt x="332" y="22"/>
                      <a:pt x="277" y="1"/>
                      <a:pt x="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1"/>
              <p:cNvSpPr/>
              <p:nvPr/>
            </p:nvSpPr>
            <p:spPr>
              <a:xfrm>
                <a:off x="7642838" y="2642118"/>
                <a:ext cx="14912" cy="13431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99" extrusionOk="0">
                    <a:moveTo>
                      <a:pt x="216" y="1"/>
                    </a:moveTo>
                    <a:cubicBezTo>
                      <a:pt x="169" y="1"/>
                      <a:pt x="122" y="18"/>
                      <a:pt x="85" y="52"/>
                    </a:cubicBezTo>
                    <a:cubicBezTo>
                      <a:pt x="5" y="128"/>
                      <a:pt x="0" y="255"/>
                      <a:pt x="76" y="335"/>
                    </a:cubicBezTo>
                    <a:cubicBezTo>
                      <a:pt x="116" y="377"/>
                      <a:pt x="169" y="398"/>
                      <a:pt x="223" y="398"/>
                    </a:cubicBezTo>
                    <a:cubicBezTo>
                      <a:pt x="270" y="398"/>
                      <a:pt x="318" y="382"/>
                      <a:pt x="358" y="349"/>
                    </a:cubicBezTo>
                    <a:cubicBezTo>
                      <a:pt x="438" y="273"/>
                      <a:pt x="443" y="146"/>
                      <a:pt x="367" y="66"/>
                    </a:cubicBezTo>
                    <a:cubicBezTo>
                      <a:pt x="327" y="23"/>
                      <a:pt x="271" y="1"/>
                      <a:pt x="2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1"/>
              <p:cNvSpPr/>
              <p:nvPr/>
            </p:nvSpPr>
            <p:spPr>
              <a:xfrm>
                <a:off x="7754631" y="2675309"/>
                <a:ext cx="14912" cy="1346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00" extrusionOk="0">
                    <a:moveTo>
                      <a:pt x="221" y="0"/>
                    </a:moveTo>
                    <a:cubicBezTo>
                      <a:pt x="172" y="0"/>
                      <a:pt x="123" y="18"/>
                      <a:pt x="85" y="54"/>
                    </a:cubicBezTo>
                    <a:cubicBezTo>
                      <a:pt x="5" y="129"/>
                      <a:pt x="0" y="256"/>
                      <a:pt x="76" y="336"/>
                    </a:cubicBezTo>
                    <a:cubicBezTo>
                      <a:pt x="115" y="378"/>
                      <a:pt x="168" y="399"/>
                      <a:pt x="222" y="399"/>
                    </a:cubicBezTo>
                    <a:cubicBezTo>
                      <a:pt x="271" y="399"/>
                      <a:pt x="320" y="382"/>
                      <a:pt x="358" y="346"/>
                    </a:cubicBezTo>
                    <a:cubicBezTo>
                      <a:pt x="438" y="270"/>
                      <a:pt x="442" y="143"/>
                      <a:pt x="367" y="64"/>
                    </a:cubicBezTo>
                    <a:cubicBezTo>
                      <a:pt x="328" y="22"/>
                      <a:pt x="274" y="0"/>
                      <a:pt x="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1"/>
              <p:cNvSpPr/>
              <p:nvPr/>
            </p:nvSpPr>
            <p:spPr>
              <a:xfrm>
                <a:off x="7554003" y="2265874"/>
                <a:ext cx="7170" cy="6733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00" extrusionOk="0">
                    <a:moveTo>
                      <a:pt x="106" y="0"/>
                    </a:moveTo>
                    <a:cubicBezTo>
                      <a:pt x="56" y="0"/>
                      <a:pt x="14" y="35"/>
                      <a:pt x="5" y="82"/>
                    </a:cubicBezTo>
                    <a:cubicBezTo>
                      <a:pt x="1" y="138"/>
                      <a:pt x="38" y="190"/>
                      <a:pt x="90" y="199"/>
                    </a:cubicBezTo>
                    <a:cubicBezTo>
                      <a:pt x="93" y="199"/>
                      <a:pt x="96" y="200"/>
                      <a:pt x="100" y="200"/>
                    </a:cubicBezTo>
                    <a:cubicBezTo>
                      <a:pt x="152" y="200"/>
                      <a:pt x="199" y="163"/>
                      <a:pt x="203" y="114"/>
                    </a:cubicBezTo>
                    <a:cubicBezTo>
                      <a:pt x="212" y="58"/>
                      <a:pt x="175" y="6"/>
                      <a:pt x="123" y="2"/>
                    </a:cubicBezTo>
                    <a:cubicBezTo>
                      <a:pt x="117" y="1"/>
                      <a:pt x="111" y="0"/>
                      <a:pt x="1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1"/>
              <p:cNvSpPr/>
              <p:nvPr/>
            </p:nvSpPr>
            <p:spPr>
              <a:xfrm>
                <a:off x="7618601" y="2452397"/>
                <a:ext cx="7338" cy="6733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00" extrusionOk="0">
                    <a:moveTo>
                      <a:pt x="107" y="0"/>
                    </a:moveTo>
                    <a:cubicBezTo>
                      <a:pt x="61" y="0"/>
                      <a:pt x="19" y="35"/>
                      <a:pt x="10" y="82"/>
                    </a:cubicBezTo>
                    <a:cubicBezTo>
                      <a:pt x="1" y="138"/>
                      <a:pt x="38" y="190"/>
                      <a:pt x="95" y="199"/>
                    </a:cubicBezTo>
                    <a:cubicBezTo>
                      <a:pt x="98" y="199"/>
                      <a:pt x="101" y="200"/>
                      <a:pt x="104" y="200"/>
                    </a:cubicBezTo>
                    <a:cubicBezTo>
                      <a:pt x="152" y="200"/>
                      <a:pt x="199" y="163"/>
                      <a:pt x="208" y="114"/>
                    </a:cubicBezTo>
                    <a:cubicBezTo>
                      <a:pt x="217" y="58"/>
                      <a:pt x="180" y="6"/>
                      <a:pt x="123" y="2"/>
                    </a:cubicBezTo>
                    <a:cubicBezTo>
                      <a:pt x="118" y="1"/>
                      <a:pt x="112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1"/>
              <p:cNvSpPr/>
              <p:nvPr/>
            </p:nvSpPr>
            <p:spPr>
              <a:xfrm>
                <a:off x="7833165" y="2595832"/>
                <a:ext cx="7136" cy="6766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01" extrusionOk="0">
                    <a:moveTo>
                      <a:pt x="105" y="1"/>
                    </a:moveTo>
                    <a:cubicBezTo>
                      <a:pt x="57" y="1"/>
                      <a:pt x="18" y="36"/>
                      <a:pt x="10" y="87"/>
                    </a:cubicBezTo>
                    <a:cubicBezTo>
                      <a:pt x="0" y="139"/>
                      <a:pt x="38" y="190"/>
                      <a:pt x="94" y="200"/>
                    </a:cubicBezTo>
                    <a:cubicBezTo>
                      <a:pt x="98" y="200"/>
                      <a:pt x="101" y="200"/>
                      <a:pt x="104" y="200"/>
                    </a:cubicBezTo>
                    <a:cubicBezTo>
                      <a:pt x="152" y="200"/>
                      <a:pt x="198" y="168"/>
                      <a:pt x="207" y="115"/>
                    </a:cubicBezTo>
                    <a:cubicBezTo>
                      <a:pt x="212" y="59"/>
                      <a:pt x="179" y="12"/>
                      <a:pt x="123" y="2"/>
                    </a:cubicBezTo>
                    <a:cubicBezTo>
                      <a:pt x="117" y="1"/>
                      <a:pt x="111" y="1"/>
                      <a:pt x="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1"/>
              <p:cNvSpPr/>
              <p:nvPr/>
            </p:nvSpPr>
            <p:spPr>
              <a:xfrm>
                <a:off x="7868140" y="2269240"/>
                <a:ext cx="6699" cy="66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98" extrusionOk="0">
                    <a:moveTo>
                      <a:pt x="100" y="0"/>
                    </a:moveTo>
                    <a:cubicBezTo>
                      <a:pt x="43" y="0"/>
                      <a:pt x="1" y="43"/>
                      <a:pt x="1" y="99"/>
                    </a:cubicBezTo>
                    <a:cubicBezTo>
                      <a:pt x="1" y="151"/>
                      <a:pt x="43" y="198"/>
                      <a:pt x="100" y="198"/>
                    </a:cubicBezTo>
                    <a:cubicBezTo>
                      <a:pt x="156" y="198"/>
                      <a:pt x="198" y="151"/>
                      <a:pt x="198" y="99"/>
                    </a:cubicBezTo>
                    <a:cubicBezTo>
                      <a:pt x="198" y="43"/>
                      <a:pt x="156" y="0"/>
                      <a:pt x="1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1"/>
              <p:cNvSpPr/>
              <p:nvPr/>
            </p:nvSpPr>
            <p:spPr>
              <a:xfrm>
                <a:off x="7869722" y="2388001"/>
                <a:ext cx="6699" cy="66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98" extrusionOk="0">
                    <a:moveTo>
                      <a:pt x="100" y="0"/>
                    </a:moveTo>
                    <a:cubicBezTo>
                      <a:pt x="43" y="0"/>
                      <a:pt x="1" y="42"/>
                      <a:pt x="1" y="99"/>
                    </a:cubicBezTo>
                    <a:cubicBezTo>
                      <a:pt x="1" y="151"/>
                      <a:pt x="43" y="198"/>
                      <a:pt x="100" y="198"/>
                    </a:cubicBezTo>
                    <a:cubicBezTo>
                      <a:pt x="156" y="198"/>
                      <a:pt x="198" y="151"/>
                      <a:pt x="198" y="99"/>
                    </a:cubicBezTo>
                    <a:cubicBezTo>
                      <a:pt x="198" y="42"/>
                      <a:pt x="156" y="0"/>
                      <a:pt x="1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1"/>
              <p:cNvSpPr/>
              <p:nvPr/>
            </p:nvSpPr>
            <p:spPr>
              <a:xfrm>
                <a:off x="7646945" y="2571494"/>
                <a:ext cx="6699" cy="6699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99" extrusionOk="0">
                    <a:moveTo>
                      <a:pt x="100" y="1"/>
                    </a:moveTo>
                    <a:cubicBezTo>
                      <a:pt x="43" y="1"/>
                      <a:pt x="1" y="43"/>
                      <a:pt x="1" y="100"/>
                    </a:cubicBezTo>
                    <a:cubicBezTo>
                      <a:pt x="1" y="156"/>
                      <a:pt x="43" y="198"/>
                      <a:pt x="100" y="198"/>
                    </a:cubicBezTo>
                    <a:cubicBezTo>
                      <a:pt x="156" y="198"/>
                      <a:pt x="198" y="156"/>
                      <a:pt x="198" y="100"/>
                    </a:cubicBezTo>
                    <a:cubicBezTo>
                      <a:pt x="198" y="43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1"/>
              <p:cNvSpPr/>
              <p:nvPr/>
            </p:nvSpPr>
            <p:spPr>
              <a:xfrm>
                <a:off x="7590728" y="2368207"/>
                <a:ext cx="21106" cy="21073"/>
              </a:xfrm>
              <a:custGeom>
                <a:avLst/>
                <a:gdLst/>
                <a:ahLst/>
                <a:cxnLst/>
                <a:rect l="l" t="t" r="r" b="b"/>
                <a:pathLst>
                  <a:path w="627" h="626" extrusionOk="0">
                    <a:moveTo>
                      <a:pt x="316" y="0"/>
                    </a:moveTo>
                    <a:cubicBezTo>
                      <a:pt x="142" y="0"/>
                      <a:pt x="1" y="141"/>
                      <a:pt x="1" y="315"/>
                    </a:cubicBezTo>
                    <a:cubicBezTo>
                      <a:pt x="1" y="485"/>
                      <a:pt x="142" y="626"/>
                      <a:pt x="316" y="626"/>
                    </a:cubicBezTo>
                    <a:cubicBezTo>
                      <a:pt x="485" y="626"/>
                      <a:pt x="627" y="485"/>
                      <a:pt x="627" y="315"/>
                    </a:cubicBezTo>
                    <a:cubicBezTo>
                      <a:pt x="627" y="141"/>
                      <a:pt x="485" y="0"/>
                      <a:pt x="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1"/>
              <p:cNvSpPr/>
              <p:nvPr/>
            </p:nvSpPr>
            <p:spPr>
              <a:xfrm>
                <a:off x="7873055" y="2534129"/>
                <a:ext cx="20938" cy="21106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27" extrusionOk="0">
                    <a:moveTo>
                      <a:pt x="311" y="1"/>
                    </a:moveTo>
                    <a:cubicBezTo>
                      <a:pt x="142" y="1"/>
                      <a:pt x="1" y="142"/>
                      <a:pt x="1" y="316"/>
                    </a:cubicBezTo>
                    <a:cubicBezTo>
                      <a:pt x="1" y="485"/>
                      <a:pt x="142" y="626"/>
                      <a:pt x="311" y="626"/>
                    </a:cubicBezTo>
                    <a:cubicBezTo>
                      <a:pt x="485" y="626"/>
                      <a:pt x="621" y="485"/>
                      <a:pt x="621" y="316"/>
                    </a:cubicBezTo>
                    <a:cubicBezTo>
                      <a:pt x="621" y="142"/>
                      <a:pt x="485" y="1"/>
                      <a:pt x="3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1"/>
              <p:cNvSpPr/>
              <p:nvPr/>
            </p:nvSpPr>
            <p:spPr>
              <a:xfrm>
                <a:off x="7857705" y="2175659"/>
                <a:ext cx="20938" cy="21106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27" extrusionOk="0">
                    <a:moveTo>
                      <a:pt x="311" y="0"/>
                    </a:moveTo>
                    <a:cubicBezTo>
                      <a:pt x="137" y="0"/>
                      <a:pt x="0" y="142"/>
                      <a:pt x="0" y="316"/>
                    </a:cubicBezTo>
                    <a:cubicBezTo>
                      <a:pt x="0" y="485"/>
                      <a:pt x="137" y="626"/>
                      <a:pt x="311" y="626"/>
                    </a:cubicBezTo>
                    <a:cubicBezTo>
                      <a:pt x="485" y="626"/>
                      <a:pt x="621" y="485"/>
                      <a:pt x="621" y="316"/>
                    </a:cubicBezTo>
                    <a:cubicBezTo>
                      <a:pt x="621" y="142"/>
                      <a:pt x="485" y="0"/>
                      <a:pt x="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89" name="Google Shape;1189;p41"/>
          <p:cNvSpPr/>
          <p:nvPr/>
        </p:nvSpPr>
        <p:spPr>
          <a:xfrm rot="8100000">
            <a:off x="731159" y="3120301"/>
            <a:ext cx="494702" cy="494702"/>
          </a:xfrm>
          <a:custGeom>
            <a:avLst/>
            <a:gdLst/>
            <a:ahLst/>
            <a:cxnLst/>
            <a:rect l="l" t="t" r="r" b="b"/>
            <a:pathLst>
              <a:path w="7654" h="7654" extrusionOk="0">
                <a:moveTo>
                  <a:pt x="5254" y="1503"/>
                </a:moveTo>
                <a:cubicBezTo>
                  <a:pt x="5303" y="1503"/>
                  <a:pt x="5350" y="1507"/>
                  <a:pt x="5400" y="1510"/>
                </a:cubicBezTo>
                <a:lnTo>
                  <a:pt x="6078" y="1576"/>
                </a:lnTo>
                <a:lnTo>
                  <a:pt x="6143" y="2253"/>
                </a:lnTo>
                <a:cubicBezTo>
                  <a:pt x="6153" y="2324"/>
                  <a:pt x="6153" y="2394"/>
                  <a:pt x="6153" y="2465"/>
                </a:cubicBezTo>
                <a:lnTo>
                  <a:pt x="5673" y="1985"/>
                </a:lnTo>
                <a:lnTo>
                  <a:pt x="5193" y="1505"/>
                </a:lnTo>
                <a:cubicBezTo>
                  <a:pt x="5214" y="1504"/>
                  <a:pt x="5234" y="1503"/>
                  <a:pt x="5254" y="1503"/>
                </a:cubicBezTo>
                <a:close/>
                <a:moveTo>
                  <a:pt x="4953" y="1534"/>
                </a:moveTo>
                <a:lnTo>
                  <a:pt x="5537" y="2117"/>
                </a:lnTo>
                <a:lnTo>
                  <a:pt x="6125" y="2700"/>
                </a:lnTo>
                <a:cubicBezTo>
                  <a:pt x="6082" y="2902"/>
                  <a:pt x="5993" y="3086"/>
                  <a:pt x="5866" y="3236"/>
                </a:cubicBezTo>
                <a:lnTo>
                  <a:pt x="5142" y="2512"/>
                </a:lnTo>
                <a:lnTo>
                  <a:pt x="4422" y="1788"/>
                </a:lnTo>
                <a:cubicBezTo>
                  <a:pt x="4572" y="1661"/>
                  <a:pt x="4751" y="1576"/>
                  <a:pt x="4953" y="1534"/>
                </a:cubicBezTo>
                <a:close/>
                <a:moveTo>
                  <a:pt x="4285" y="1924"/>
                </a:moveTo>
                <a:lnTo>
                  <a:pt x="5010" y="2644"/>
                </a:lnTo>
                <a:lnTo>
                  <a:pt x="5734" y="3368"/>
                </a:lnTo>
                <a:cubicBezTo>
                  <a:pt x="5584" y="3495"/>
                  <a:pt x="5400" y="3584"/>
                  <a:pt x="5198" y="3627"/>
                </a:cubicBezTo>
                <a:lnTo>
                  <a:pt x="4615" y="3039"/>
                </a:lnTo>
                <a:lnTo>
                  <a:pt x="4031" y="2455"/>
                </a:lnTo>
                <a:cubicBezTo>
                  <a:pt x="4074" y="2253"/>
                  <a:pt x="4158" y="2074"/>
                  <a:pt x="4285" y="1924"/>
                </a:cubicBezTo>
                <a:close/>
                <a:moveTo>
                  <a:pt x="4003" y="2695"/>
                </a:moveTo>
                <a:lnTo>
                  <a:pt x="4483" y="3175"/>
                </a:lnTo>
                <a:lnTo>
                  <a:pt x="4963" y="3655"/>
                </a:lnTo>
                <a:cubicBezTo>
                  <a:pt x="4892" y="3655"/>
                  <a:pt x="4822" y="3655"/>
                  <a:pt x="4751" y="3646"/>
                </a:cubicBezTo>
                <a:lnTo>
                  <a:pt x="4074" y="3580"/>
                </a:lnTo>
                <a:lnTo>
                  <a:pt x="4008" y="2902"/>
                </a:lnTo>
                <a:cubicBezTo>
                  <a:pt x="4003" y="2832"/>
                  <a:pt x="4003" y="2766"/>
                  <a:pt x="4003" y="2695"/>
                </a:cubicBezTo>
                <a:close/>
                <a:moveTo>
                  <a:pt x="2696" y="4003"/>
                </a:moveTo>
                <a:cubicBezTo>
                  <a:pt x="2766" y="4003"/>
                  <a:pt x="2832" y="4003"/>
                  <a:pt x="2903" y="4008"/>
                </a:cubicBezTo>
                <a:lnTo>
                  <a:pt x="3580" y="4074"/>
                </a:lnTo>
                <a:lnTo>
                  <a:pt x="3646" y="4751"/>
                </a:lnTo>
                <a:cubicBezTo>
                  <a:pt x="3655" y="4821"/>
                  <a:pt x="3655" y="4892"/>
                  <a:pt x="3655" y="4963"/>
                </a:cubicBezTo>
                <a:lnTo>
                  <a:pt x="3175" y="4483"/>
                </a:lnTo>
                <a:lnTo>
                  <a:pt x="2696" y="4003"/>
                </a:lnTo>
                <a:close/>
                <a:moveTo>
                  <a:pt x="2456" y="4031"/>
                </a:moveTo>
                <a:lnTo>
                  <a:pt x="3039" y="4614"/>
                </a:lnTo>
                <a:lnTo>
                  <a:pt x="3627" y="5198"/>
                </a:lnTo>
                <a:cubicBezTo>
                  <a:pt x="3585" y="5400"/>
                  <a:pt x="3495" y="5583"/>
                  <a:pt x="3368" y="5734"/>
                </a:cubicBezTo>
                <a:lnTo>
                  <a:pt x="2644" y="5010"/>
                </a:lnTo>
                <a:lnTo>
                  <a:pt x="1924" y="4285"/>
                </a:lnTo>
                <a:cubicBezTo>
                  <a:pt x="2075" y="4158"/>
                  <a:pt x="2253" y="4074"/>
                  <a:pt x="2456" y="4031"/>
                </a:cubicBezTo>
                <a:close/>
                <a:moveTo>
                  <a:pt x="1788" y="4422"/>
                </a:moveTo>
                <a:lnTo>
                  <a:pt x="2512" y="5146"/>
                </a:lnTo>
                <a:lnTo>
                  <a:pt x="3237" y="5866"/>
                </a:lnTo>
                <a:cubicBezTo>
                  <a:pt x="3086" y="5993"/>
                  <a:pt x="2903" y="6082"/>
                  <a:pt x="2700" y="6124"/>
                </a:cubicBezTo>
                <a:lnTo>
                  <a:pt x="2117" y="5536"/>
                </a:lnTo>
                <a:lnTo>
                  <a:pt x="1534" y="4953"/>
                </a:lnTo>
                <a:cubicBezTo>
                  <a:pt x="1576" y="4751"/>
                  <a:pt x="1661" y="4572"/>
                  <a:pt x="1788" y="4422"/>
                </a:cubicBezTo>
                <a:close/>
                <a:moveTo>
                  <a:pt x="1506" y="5193"/>
                </a:moveTo>
                <a:lnTo>
                  <a:pt x="1985" y="5673"/>
                </a:lnTo>
                <a:lnTo>
                  <a:pt x="2465" y="6153"/>
                </a:lnTo>
                <a:cubicBezTo>
                  <a:pt x="2395" y="6153"/>
                  <a:pt x="2324" y="6153"/>
                  <a:pt x="2253" y="6143"/>
                </a:cubicBezTo>
                <a:lnTo>
                  <a:pt x="1576" y="6077"/>
                </a:lnTo>
                <a:lnTo>
                  <a:pt x="1510" y="5400"/>
                </a:lnTo>
                <a:cubicBezTo>
                  <a:pt x="1506" y="5329"/>
                  <a:pt x="1501" y="5264"/>
                  <a:pt x="1506" y="5193"/>
                </a:cubicBezTo>
                <a:close/>
                <a:moveTo>
                  <a:pt x="6468" y="0"/>
                </a:moveTo>
                <a:lnTo>
                  <a:pt x="5932" y="52"/>
                </a:lnTo>
                <a:lnTo>
                  <a:pt x="6026" y="1030"/>
                </a:lnTo>
                <a:lnTo>
                  <a:pt x="5457" y="974"/>
                </a:lnTo>
                <a:cubicBezTo>
                  <a:pt x="5386" y="967"/>
                  <a:pt x="5316" y="964"/>
                  <a:pt x="5247" y="964"/>
                </a:cubicBezTo>
                <a:cubicBezTo>
                  <a:pt x="4748" y="964"/>
                  <a:pt x="4301" y="1142"/>
                  <a:pt x="3970" y="1472"/>
                </a:cubicBezTo>
                <a:cubicBezTo>
                  <a:pt x="3594" y="1849"/>
                  <a:pt x="3415" y="2376"/>
                  <a:pt x="3472" y="2959"/>
                </a:cubicBezTo>
                <a:lnTo>
                  <a:pt x="3500" y="3222"/>
                </a:lnTo>
                <a:lnTo>
                  <a:pt x="3528" y="3528"/>
                </a:lnTo>
                <a:lnTo>
                  <a:pt x="3222" y="3500"/>
                </a:lnTo>
                <a:lnTo>
                  <a:pt x="2954" y="3471"/>
                </a:lnTo>
                <a:cubicBezTo>
                  <a:pt x="2884" y="3465"/>
                  <a:pt x="2815" y="3461"/>
                  <a:pt x="2746" y="3461"/>
                </a:cubicBezTo>
                <a:cubicBezTo>
                  <a:pt x="2250" y="3461"/>
                  <a:pt x="1803" y="3639"/>
                  <a:pt x="1473" y="3970"/>
                </a:cubicBezTo>
                <a:cubicBezTo>
                  <a:pt x="1096" y="4346"/>
                  <a:pt x="918" y="4873"/>
                  <a:pt x="974" y="5456"/>
                </a:cubicBezTo>
                <a:lnTo>
                  <a:pt x="1030" y="6026"/>
                </a:lnTo>
                <a:lnTo>
                  <a:pt x="52" y="5932"/>
                </a:lnTo>
                <a:lnTo>
                  <a:pt x="0" y="6468"/>
                </a:lnTo>
                <a:lnTo>
                  <a:pt x="1082" y="6571"/>
                </a:lnTo>
                <a:lnTo>
                  <a:pt x="1190" y="7653"/>
                </a:lnTo>
                <a:lnTo>
                  <a:pt x="1727" y="7601"/>
                </a:lnTo>
                <a:lnTo>
                  <a:pt x="1633" y="6628"/>
                </a:lnTo>
                <a:lnTo>
                  <a:pt x="1633" y="6628"/>
                </a:lnTo>
                <a:lnTo>
                  <a:pt x="2202" y="6679"/>
                </a:lnTo>
                <a:cubicBezTo>
                  <a:pt x="2274" y="6686"/>
                  <a:pt x="2345" y="6690"/>
                  <a:pt x="2415" y="6690"/>
                </a:cubicBezTo>
                <a:cubicBezTo>
                  <a:pt x="2913" y="6690"/>
                  <a:pt x="3358" y="6515"/>
                  <a:pt x="3688" y="6186"/>
                </a:cubicBezTo>
                <a:cubicBezTo>
                  <a:pt x="4064" y="5809"/>
                  <a:pt x="4238" y="5282"/>
                  <a:pt x="4182" y="4699"/>
                </a:cubicBezTo>
                <a:lnTo>
                  <a:pt x="4158" y="4436"/>
                </a:lnTo>
                <a:lnTo>
                  <a:pt x="4130" y="4130"/>
                </a:lnTo>
                <a:lnTo>
                  <a:pt x="4436" y="4158"/>
                </a:lnTo>
                <a:lnTo>
                  <a:pt x="4699" y="4182"/>
                </a:lnTo>
                <a:cubicBezTo>
                  <a:pt x="4771" y="4189"/>
                  <a:pt x="4842" y="4192"/>
                  <a:pt x="4912" y="4192"/>
                </a:cubicBezTo>
                <a:cubicBezTo>
                  <a:pt x="5410" y="4192"/>
                  <a:pt x="5856" y="4018"/>
                  <a:pt x="6186" y="3688"/>
                </a:cubicBezTo>
                <a:cubicBezTo>
                  <a:pt x="6562" y="3312"/>
                  <a:pt x="6736" y="2785"/>
                  <a:pt x="6680" y="2201"/>
                </a:cubicBezTo>
                <a:lnTo>
                  <a:pt x="6628" y="1632"/>
                </a:lnTo>
                <a:lnTo>
                  <a:pt x="7602" y="1726"/>
                </a:lnTo>
                <a:lnTo>
                  <a:pt x="7653" y="1190"/>
                </a:lnTo>
                <a:lnTo>
                  <a:pt x="6571" y="1082"/>
                </a:lnTo>
                <a:lnTo>
                  <a:pt x="6468" y="0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41"/>
          <p:cNvSpPr/>
          <p:nvPr/>
        </p:nvSpPr>
        <p:spPr>
          <a:xfrm rot="8100000">
            <a:off x="1042198" y="848467"/>
            <a:ext cx="297700" cy="297700"/>
          </a:xfrm>
          <a:custGeom>
            <a:avLst/>
            <a:gdLst/>
            <a:ahLst/>
            <a:cxnLst/>
            <a:rect l="l" t="t" r="r" b="b"/>
            <a:pathLst>
              <a:path w="4606" h="4606" extrusionOk="0">
                <a:moveTo>
                  <a:pt x="3187" y="904"/>
                </a:moveTo>
                <a:cubicBezTo>
                  <a:pt x="3209" y="904"/>
                  <a:pt x="3230" y="906"/>
                  <a:pt x="3251" y="908"/>
                </a:cubicBezTo>
                <a:lnTo>
                  <a:pt x="3656" y="950"/>
                </a:lnTo>
                <a:lnTo>
                  <a:pt x="3698" y="1355"/>
                </a:lnTo>
                <a:cubicBezTo>
                  <a:pt x="3703" y="1397"/>
                  <a:pt x="3703" y="1439"/>
                  <a:pt x="3703" y="1482"/>
                </a:cubicBezTo>
                <a:lnTo>
                  <a:pt x="3411" y="1195"/>
                </a:lnTo>
                <a:lnTo>
                  <a:pt x="3124" y="908"/>
                </a:lnTo>
                <a:cubicBezTo>
                  <a:pt x="3145" y="906"/>
                  <a:pt x="3166" y="904"/>
                  <a:pt x="3187" y="904"/>
                </a:cubicBezTo>
                <a:close/>
                <a:moveTo>
                  <a:pt x="2983" y="922"/>
                </a:moveTo>
                <a:lnTo>
                  <a:pt x="3331" y="1275"/>
                </a:lnTo>
                <a:lnTo>
                  <a:pt x="3684" y="1628"/>
                </a:lnTo>
                <a:cubicBezTo>
                  <a:pt x="3660" y="1745"/>
                  <a:pt x="3608" y="1858"/>
                  <a:pt x="3529" y="1947"/>
                </a:cubicBezTo>
                <a:lnTo>
                  <a:pt x="3096" y="1510"/>
                </a:lnTo>
                <a:lnTo>
                  <a:pt x="2658" y="1077"/>
                </a:lnTo>
                <a:cubicBezTo>
                  <a:pt x="2748" y="1002"/>
                  <a:pt x="2861" y="946"/>
                  <a:pt x="2983" y="922"/>
                </a:cubicBezTo>
                <a:close/>
                <a:moveTo>
                  <a:pt x="2578" y="1157"/>
                </a:moveTo>
                <a:lnTo>
                  <a:pt x="3016" y="1590"/>
                </a:lnTo>
                <a:lnTo>
                  <a:pt x="3449" y="2027"/>
                </a:lnTo>
                <a:cubicBezTo>
                  <a:pt x="3359" y="2103"/>
                  <a:pt x="3251" y="2154"/>
                  <a:pt x="3129" y="2183"/>
                </a:cubicBezTo>
                <a:lnTo>
                  <a:pt x="2776" y="1830"/>
                </a:lnTo>
                <a:lnTo>
                  <a:pt x="2423" y="1477"/>
                </a:lnTo>
                <a:cubicBezTo>
                  <a:pt x="2451" y="1355"/>
                  <a:pt x="2503" y="1247"/>
                  <a:pt x="2578" y="1157"/>
                </a:cubicBezTo>
                <a:close/>
                <a:moveTo>
                  <a:pt x="2409" y="1623"/>
                </a:moveTo>
                <a:lnTo>
                  <a:pt x="2696" y="1910"/>
                </a:lnTo>
                <a:lnTo>
                  <a:pt x="2983" y="2197"/>
                </a:lnTo>
                <a:cubicBezTo>
                  <a:pt x="2972" y="2198"/>
                  <a:pt x="2960" y="2199"/>
                  <a:pt x="2949" y="2199"/>
                </a:cubicBezTo>
                <a:cubicBezTo>
                  <a:pt x="2920" y="2199"/>
                  <a:pt x="2891" y="2195"/>
                  <a:pt x="2861" y="2192"/>
                </a:cubicBezTo>
                <a:lnTo>
                  <a:pt x="2451" y="2154"/>
                </a:lnTo>
                <a:lnTo>
                  <a:pt x="2414" y="1750"/>
                </a:lnTo>
                <a:cubicBezTo>
                  <a:pt x="2409" y="1703"/>
                  <a:pt x="2409" y="1665"/>
                  <a:pt x="2409" y="1623"/>
                </a:cubicBezTo>
                <a:close/>
                <a:moveTo>
                  <a:pt x="1624" y="2408"/>
                </a:moveTo>
                <a:cubicBezTo>
                  <a:pt x="1661" y="2408"/>
                  <a:pt x="1703" y="2408"/>
                  <a:pt x="1746" y="2413"/>
                </a:cubicBezTo>
                <a:lnTo>
                  <a:pt x="2155" y="2451"/>
                </a:lnTo>
                <a:lnTo>
                  <a:pt x="2193" y="2860"/>
                </a:lnTo>
                <a:cubicBezTo>
                  <a:pt x="2197" y="2902"/>
                  <a:pt x="2197" y="2945"/>
                  <a:pt x="2197" y="2987"/>
                </a:cubicBezTo>
                <a:lnTo>
                  <a:pt x="1910" y="2695"/>
                </a:lnTo>
                <a:lnTo>
                  <a:pt x="1624" y="2408"/>
                </a:lnTo>
                <a:close/>
                <a:moveTo>
                  <a:pt x="1478" y="2427"/>
                </a:moveTo>
                <a:lnTo>
                  <a:pt x="1830" y="2775"/>
                </a:lnTo>
                <a:lnTo>
                  <a:pt x="2179" y="3128"/>
                </a:lnTo>
                <a:cubicBezTo>
                  <a:pt x="2155" y="3250"/>
                  <a:pt x="2103" y="3359"/>
                  <a:pt x="2028" y="3448"/>
                </a:cubicBezTo>
                <a:lnTo>
                  <a:pt x="1591" y="3015"/>
                </a:lnTo>
                <a:lnTo>
                  <a:pt x="1158" y="2578"/>
                </a:lnTo>
                <a:cubicBezTo>
                  <a:pt x="1247" y="2502"/>
                  <a:pt x="1355" y="2451"/>
                  <a:pt x="1478" y="2427"/>
                </a:cubicBezTo>
                <a:close/>
                <a:moveTo>
                  <a:pt x="1078" y="2662"/>
                </a:moveTo>
                <a:lnTo>
                  <a:pt x="1511" y="3095"/>
                </a:lnTo>
                <a:lnTo>
                  <a:pt x="1948" y="3528"/>
                </a:lnTo>
                <a:cubicBezTo>
                  <a:pt x="1854" y="3608"/>
                  <a:pt x="1746" y="3660"/>
                  <a:pt x="1624" y="3683"/>
                </a:cubicBezTo>
                <a:lnTo>
                  <a:pt x="1275" y="3335"/>
                </a:lnTo>
                <a:lnTo>
                  <a:pt x="923" y="2982"/>
                </a:lnTo>
                <a:cubicBezTo>
                  <a:pt x="946" y="2860"/>
                  <a:pt x="998" y="2752"/>
                  <a:pt x="1078" y="2662"/>
                </a:cubicBezTo>
                <a:close/>
                <a:moveTo>
                  <a:pt x="904" y="3123"/>
                </a:moveTo>
                <a:lnTo>
                  <a:pt x="1195" y="3415"/>
                </a:lnTo>
                <a:lnTo>
                  <a:pt x="1482" y="3702"/>
                </a:lnTo>
                <a:cubicBezTo>
                  <a:pt x="1440" y="3702"/>
                  <a:pt x="1398" y="3702"/>
                  <a:pt x="1355" y="3697"/>
                </a:cubicBezTo>
                <a:lnTo>
                  <a:pt x="946" y="3660"/>
                </a:lnTo>
                <a:lnTo>
                  <a:pt x="909" y="3250"/>
                </a:lnTo>
                <a:cubicBezTo>
                  <a:pt x="904" y="3208"/>
                  <a:pt x="904" y="3166"/>
                  <a:pt x="904" y="3123"/>
                </a:cubicBezTo>
                <a:close/>
                <a:moveTo>
                  <a:pt x="3891" y="0"/>
                </a:moveTo>
                <a:lnTo>
                  <a:pt x="3566" y="33"/>
                </a:lnTo>
                <a:lnTo>
                  <a:pt x="3627" y="621"/>
                </a:lnTo>
                <a:lnTo>
                  <a:pt x="3279" y="588"/>
                </a:lnTo>
                <a:cubicBezTo>
                  <a:pt x="3234" y="583"/>
                  <a:pt x="3189" y="581"/>
                  <a:pt x="3145" y="581"/>
                </a:cubicBezTo>
                <a:cubicBezTo>
                  <a:pt x="2850" y="581"/>
                  <a:pt x="2586" y="688"/>
                  <a:pt x="2390" y="884"/>
                </a:cubicBezTo>
                <a:cubicBezTo>
                  <a:pt x="2160" y="1110"/>
                  <a:pt x="2056" y="1430"/>
                  <a:pt x="2089" y="1778"/>
                </a:cubicBezTo>
                <a:lnTo>
                  <a:pt x="2103" y="1938"/>
                </a:lnTo>
                <a:lnTo>
                  <a:pt x="2122" y="2121"/>
                </a:lnTo>
                <a:lnTo>
                  <a:pt x="1939" y="2107"/>
                </a:lnTo>
                <a:lnTo>
                  <a:pt x="1779" y="2089"/>
                </a:lnTo>
                <a:cubicBezTo>
                  <a:pt x="1738" y="2085"/>
                  <a:pt x="1697" y="2083"/>
                  <a:pt x="1657" y="2083"/>
                </a:cubicBezTo>
                <a:cubicBezTo>
                  <a:pt x="1357" y="2083"/>
                  <a:pt x="1084" y="2190"/>
                  <a:pt x="885" y="2390"/>
                </a:cubicBezTo>
                <a:cubicBezTo>
                  <a:pt x="659" y="2615"/>
                  <a:pt x="551" y="2931"/>
                  <a:pt x="584" y="3283"/>
                </a:cubicBezTo>
                <a:lnTo>
                  <a:pt x="617" y="3627"/>
                </a:lnTo>
                <a:lnTo>
                  <a:pt x="34" y="3570"/>
                </a:lnTo>
                <a:lnTo>
                  <a:pt x="1" y="3890"/>
                </a:lnTo>
                <a:lnTo>
                  <a:pt x="650" y="3956"/>
                </a:lnTo>
                <a:lnTo>
                  <a:pt x="716" y="4605"/>
                </a:lnTo>
                <a:lnTo>
                  <a:pt x="1036" y="4572"/>
                </a:lnTo>
                <a:lnTo>
                  <a:pt x="979" y="3989"/>
                </a:lnTo>
                <a:lnTo>
                  <a:pt x="1322" y="4022"/>
                </a:lnTo>
                <a:cubicBezTo>
                  <a:pt x="1364" y="4026"/>
                  <a:pt x="1405" y="4028"/>
                  <a:pt x="1446" y="4028"/>
                </a:cubicBezTo>
                <a:cubicBezTo>
                  <a:pt x="1748" y="4028"/>
                  <a:pt x="2017" y="3920"/>
                  <a:pt x="2216" y="3721"/>
                </a:cubicBezTo>
                <a:cubicBezTo>
                  <a:pt x="2447" y="3495"/>
                  <a:pt x="2550" y="3175"/>
                  <a:pt x="2517" y="2827"/>
                </a:cubicBezTo>
                <a:lnTo>
                  <a:pt x="2503" y="2667"/>
                </a:lnTo>
                <a:lnTo>
                  <a:pt x="2484" y="2484"/>
                </a:lnTo>
                <a:lnTo>
                  <a:pt x="2668" y="2502"/>
                </a:lnTo>
                <a:lnTo>
                  <a:pt x="2828" y="2517"/>
                </a:lnTo>
                <a:cubicBezTo>
                  <a:pt x="2870" y="2521"/>
                  <a:pt x="2912" y="2523"/>
                  <a:pt x="2953" y="2523"/>
                </a:cubicBezTo>
                <a:cubicBezTo>
                  <a:pt x="3252" y="2523"/>
                  <a:pt x="3523" y="2419"/>
                  <a:pt x="3721" y="2220"/>
                </a:cubicBezTo>
                <a:cubicBezTo>
                  <a:pt x="3947" y="1990"/>
                  <a:pt x="4055" y="1675"/>
                  <a:pt x="4018" y="1327"/>
                </a:cubicBezTo>
                <a:lnTo>
                  <a:pt x="3985" y="983"/>
                </a:lnTo>
                <a:lnTo>
                  <a:pt x="4573" y="1040"/>
                </a:lnTo>
                <a:lnTo>
                  <a:pt x="4606" y="715"/>
                </a:lnTo>
                <a:lnTo>
                  <a:pt x="3957" y="654"/>
                </a:lnTo>
                <a:lnTo>
                  <a:pt x="3891" y="0"/>
                </a:ln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41"/>
          <p:cNvSpPr/>
          <p:nvPr/>
        </p:nvSpPr>
        <p:spPr>
          <a:xfrm rot="8100000">
            <a:off x="724570" y="827877"/>
            <a:ext cx="197066" cy="195192"/>
          </a:xfrm>
          <a:custGeom>
            <a:avLst/>
            <a:gdLst/>
            <a:ahLst/>
            <a:cxnLst/>
            <a:rect l="l" t="t" r="r" b="b"/>
            <a:pathLst>
              <a:path w="3049" h="3020" extrusionOk="0">
                <a:moveTo>
                  <a:pt x="2877" y="0"/>
                </a:moveTo>
                <a:cubicBezTo>
                  <a:pt x="2837" y="0"/>
                  <a:pt x="2797" y="16"/>
                  <a:pt x="2766" y="46"/>
                </a:cubicBezTo>
                <a:lnTo>
                  <a:pt x="62" y="2751"/>
                </a:lnTo>
                <a:cubicBezTo>
                  <a:pt x="0" y="2812"/>
                  <a:pt x="0" y="2911"/>
                  <a:pt x="62" y="2972"/>
                </a:cubicBezTo>
                <a:cubicBezTo>
                  <a:pt x="90" y="3005"/>
                  <a:pt x="132" y="3019"/>
                  <a:pt x="170" y="3019"/>
                </a:cubicBezTo>
                <a:cubicBezTo>
                  <a:pt x="212" y="3019"/>
                  <a:pt x="250" y="3005"/>
                  <a:pt x="283" y="2972"/>
                </a:cubicBezTo>
                <a:lnTo>
                  <a:pt x="2987" y="267"/>
                </a:lnTo>
                <a:cubicBezTo>
                  <a:pt x="3048" y="206"/>
                  <a:pt x="3048" y="107"/>
                  <a:pt x="2987" y="46"/>
                </a:cubicBezTo>
                <a:cubicBezTo>
                  <a:pt x="2957" y="16"/>
                  <a:pt x="2917" y="0"/>
                  <a:pt x="287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41"/>
          <p:cNvSpPr/>
          <p:nvPr/>
        </p:nvSpPr>
        <p:spPr>
          <a:xfrm rot="8100000">
            <a:off x="1197241" y="3735446"/>
            <a:ext cx="197066" cy="195386"/>
          </a:xfrm>
          <a:custGeom>
            <a:avLst/>
            <a:gdLst/>
            <a:ahLst/>
            <a:cxnLst/>
            <a:rect l="l" t="t" r="r" b="b"/>
            <a:pathLst>
              <a:path w="3049" h="3023" extrusionOk="0">
                <a:moveTo>
                  <a:pt x="2877" y="0"/>
                </a:moveTo>
                <a:cubicBezTo>
                  <a:pt x="2837" y="0"/>
                  <a:pt x="2797" y="17"/>
                  <a:pt x="2766" y="50"/>
                </a:cubicBezTo>
                <a:lnTo>
                  <a:pt x="62" y="2754"/>
                </a:lnTo>
                <a:cubicBezTo>
                  <a:pt x="0" y="2815"/>
                  <a:pt x="0" y="2914"/>
                  <a:pt x="62" y="2975"/>
                </a:cubicBezTo>
                <a:cubicBezTo>
                  <a:pt x="90" y="3008"/>
                  <a:pt x="132" y="3022"/>
                  <a:pt x="170" y="3022"/>
                </a:cubicBezTo>
                <a:cubicBezTo>
                  <a:pt x="212" y="3022"/>
                  <a:pt x="250" y="3008"/>
                  <a:pt x="283" y="2975"/>
                </a:cubicBezTo>
                <a:lnTo>
                  <a:pt x="2987" y="271"/>
                </a:lnTo>
                <a:cubicBezTo>
                  <a:pt x="3048" y="210"/>
                  <a:pt x="3048" y="111"/>
                  <a:pt x="2987" y="50"/>
                </a:cubicBezTo>
                <a:cubicBezTo>
                  <a:pt x="2957" y="17"/>
                  <a:pt x="2917" y="0"/>
                  <a:pt x="2877" y="0"/>
                </a:cubicBezTo>
                <a:close/>
              </a:path>
            </a:pathLst>
          </a:custGeom>
          <a:solidFill>
            <a:srgbClr val="3B8BFF">
              <a:alpha val="36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905;p26">
            <a:extLst>
              <a:ext uri="{FF2B5EF4-FFF2-40B4-BE49-F238E27FC236}">
                <a16:creationId xmlns:a16="http://schemas.microsoft.com/office/drawing/2014/main" id="{D546C8FF-8388-50A0-C14F-A6E16A4D3574}"/>
              </a:ext>
            </a:extLst>
          </p:cNvPr>
          <p:cNvSpPr/>
          <p:nvPr/>
        </p:nvSpPr>
        <p:spPr>
          <a:xfrm>
            <a:off x="709062" y="1172197"/>
            <a:ext cx="1100219" cy="951900"/>
          </a:xfrm>
          <a:prstGeom prst="rect">
            <a:avLst/>
          </a:prstGeom>
          <a:solidFill>
            <a:srgbClr val="FC83A0"/>
          </a:solidFill>
          <a:ln w="28575">
            <a:solidFill>
              <a:srgbClr val="FC83A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+mj-lt"/>
                <a:ea typeface="Lato"/>
                <a:cs typeface="Lato"/>
                <a:sym typeface="Lato"/>
              </a:rPr>
              <a:t>01</a:t>
            </a:r>
            <a:endParaRPr sz="6000" b="1">
              <a:solidFill>
                <a:srgbClr val="FFFFFF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60934-6390-198F-36FC-804254EEF83E}"/>
              </a:ext>
            </a:extLst>
          </p:cNvPr>
          <p:cNvSpPr txBox="1"/>
          <p:nvPr/>
        </p:nvSpPr>
        <p:spPr>
          <a:xfrm>
            <a:off x="621848" y="2211533"/>
            <a:ext cx="573330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4000" b="1">
                <a:solidFill>
                  <a:srgbClr val="152F63"/>
                </a:solidFill>
              </a:rPr>
              <a:t>KHÁI NIỆM DI TRUYỀN VÀ BIẾN DỊ</a:t>
            </a:r>
            <a:endParaRPr lang="en-US" sz="4000" b="1">
              <a:solidFill>
                <a:srgbClr val="152F63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B0A4922-9A55-5509-2D55-75C02354A0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53400" cy="685800"/>
          </a:xfrm>
        </p:spPr>
        <p:txBody>
          <a:bodyPr/>
          <a:lstStyle/>
          <a:p>
            <a:pPr eaLnBrk="1" hangingPunct="1"/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49" name="Rectangle 1">
            <a:extLst>
              <a:ext uri="{FF2B5EF4-FFF2-40B4-BE49-F238E27FC236}">
                <a16:creationId xmlns:a16="http://schemas.microsoft.com/office/drawing/2014/main" id="{8B23662F-162A-70D5-0D15-9E2EBF3D2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820" y="4117419"/>
            <a:ext cx="51663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▲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35.1.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di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truyền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màu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da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màu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mắt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gia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đình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màu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da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ngăm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giống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nhau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(a);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màu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mắt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khác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135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nhau</a:t>
            </a: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(b)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8400E-C2CB-6532-E73F-3F839D6A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69" y="1143688"/>
            <a:ext cx="4669941" cy="259773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C75657-B01D-B073-4E7A-69E23F916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80" y="1028819"/>
            <a:ext cx="3893820" cy="3771781"/>
          </a:xfrm>
          <a:ln w="57150">
            <a:solidFill>
              <a:schemeClr val="tx1"/>
            </a:solidFill>
            <a:prstDash val="dashDot"/>
          </a:ln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35.1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26209-9181-C16C-2475-269A6DEE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301228"/>
            <a:ext cx="4572000" cy="326493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khác của em so với bố mẹ</a:t>
            </a:r>
          </a:p>
          <a:p>
            <a:pPr>
              <a:buFontTx/>
              <a:buChar char="-"/>
              <a:defRPr/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da:</a:t>
            </a:r>
          </a:p>
          <a:p>
            <a:pPr>
              <a:buFontTx/>
              <a:buChar char="-"/>
              <a:defRPr/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tóc:</a:t>
            </a:r>
          </a:p>
          <a:p>
            <a:pPr>
              <a:buFontTx/>
              <a:buChar char="-"/>
              <a:defRPr/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Kiểu tóc (xoăn, thẳng):</a:t>
            </a:r>
          </a:p>
          <a:p>
            <a:pPr>
              <a:buFontTx/>
              <a:buChar char="-"/>
              <a:defRPr/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mắt:</a:t>
            </a:r>
          </a:p>
          <a:p>
            <a:pPr>
              <a:buFontTx/>
              <a:buChar char="-"/>
              <a:defRPr/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 mũi:</a:t>
            </a:r>
          </a:p>
          <a:p>
            <a:pPr>
              <a:buFontTx/>
              <a:buChar char="-"/>
              <a:defRPr/>
            </a:pP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Mắt 1 mí, 2 mí......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B3344-8B50-C64B-37F7-7DB037A72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fld id="{2AEA5F83-7F46-455D-BCED-A858CBCB3AA1}" type="slidenum">
              <a:rPr lang="en-US" altLang="en-US" kern="1200">
                <a:solidFill>
                  <a:srgbClr val="898989"/>
                </a:solidFill>
                <a:ea typeface="+mn-ea"/>
                <a:cs typeface="+mn-cs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t>7</a:t>
            </a:fld>
            <a:endParaRPr lang="en-US" altLang="en-US" kern="1200">
              <a:solidFill>
                <a:srgbClr val="898989"/>
              </a:solidFill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88785E-2B27-F602-A3B4-52D27F037870}"/>
              </a:ext>
            </a:extLst>
          </p:cNvPr>
          <p:cNvSpPr txBox="1">
            <a:spLocks/>
          </p:cNvSpPr>
          <p:nvPr/>
        </p:nvSpPr>
        <p:spPr bwMode="auto">
          <a:xfrm>
            <a:off x="76200" y="301228"/>
            <a:ext cx="4629150" cy="301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  <a:defRPr/>
            </a:pP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giống của em so với bố mẹ:</a:t>
            </a:r>
          </a:p>
          <a:p>
            <a:pPr marL="171450" indent="-171450" defTabSz="685800">
              <a:spcBef>
                <a:spcPts val="750"/>
              </a:spcBef>
              <a:buClrTx/>
              <a:buFontTx/>
              <a:buChar char="-"/>
              <a:defRPr/>
            </a:pP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da:</a:t>
            </a:r>
          </a:p>
          <a:p>
            <a:pPr marL="171450" indent="-171450" defTabSz="685800">
              <a:spcBef>
                <a:spcPts val="750"/>
              </a:spcBef>
              <a:buClrTx/>
              <a:buFontTx/>
              <a:buChar char="-"/>
              <a:defRPr/>
            </a:pP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tóc:</a:t>
            </a:r>
          </a:p>
          <a:p>
            <a:pPr marL="171450" indent="-171450" defTabSz="685800">
              <a:spcBef>
                <a:spcPts val="750"/>
              </a:spcBef>
              <a:buClrTx/>
              <a:buFontTx/>
              <a:buChar char="-"/>
              <a:defRPr/>
            </a:pP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tóc (xoăn, thẳng):</a:t>
            </a:r>
          </a:p>
          <a:p>
            <a:pPr marL="171450" indent="-171450" defTabSz="685800">
              <a:spcBef>
                <a:spcPts val="750"/>
              </a:spcBef>
              <a:buClrTx/>
              <a:buFontTx/>
              <a:buChar char="-"/>
              <a:defRPr/>
            </a:pP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mắt:</a:t>
            </a:r>
          </a:p>
          <a:p>
            <a:pPr marL="171450" indent="-171450" defTabSz="685800">
              <a:spcBef>
                <a:spcPts val="750"/>
              </a:spcBef>
              <a:buClrTx/>
              <a:buFontTx/>
              <a:buChar char="-"/>
              <a:defRPr/>
            </a:pP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dáng mũi:</a:t>
            </a:r>
          </a:p>
          <a:p>
            <a:pPr marL="171450" indent="-171450" defTabSz="685800">
              <a:spcBef>
                <a:spcPts val="750"/>
              </a:spcBef>
              <a:buClrTx/>
              <a:buFontTx/>
              <a:buChar char="-"/>
              <a:defRPr/>
            </a:pP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1 mí, 2 mí......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814568-EE35-9720-50C3-58829621076A}"/>
              </a:ext>
            </a:extLst>
          </p:cNvPr>
          <p:cNvSpPr txBox="1"/>
          <p:nvPr/>
        </p:nvSpPr>
        <p:spPr>
          <a:xfrm>
            <a:off x="320040" y="4036132"/>
            <a:ext cx="877062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24EF164A-C283-5719-8D82-EDC68AFE3025}"/>
              </a:ext>
            </a:extLst>
          </p:cNvPr>
          <p:cNvSpPr/>
          <p:nvPr/>
        </p:nvSpPr>
        <p:spPr>
          <a:xfrm>
            <a:off x="0" y="452967"/>
            <a:ext cx="2937933" cy="57150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200" b="1" kern="1200">
                <a:solidFill>
                  <a:prstClr val="white"/>
                </a:solidFill>
                <a:cs typeface="Arial" panose="020B0604020202020204" pitchFamily="34" charset="0"/>
              </a:rPr>
              <a:t>Di truyền</a:t>
            </a:r>
            <a:endParaRPr lang="en-US" sz="22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DF5D13-2FFF-C404-985F-45DAE2AC32F5}"/>
              </a:ext>
            </a:extLst>
          </p:cNvPr>
          <p:cNvSpPr txBox="1"/>
          <p:nvPr/>
        </p:nvSpPr>
        <p:spPr>
          <a:xfrm>
            <a:off x="3149600" y="255038"/>
            <a:ext cx="52578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/>
              <a:t>L</a:t>
            </a:r>
            <a:r>
              <a:rPr lang="vi-VN" sz="2000"/>
              <a:t>à </a:t>
            </a:r>
            <a:r>
              <a:rPr lang="en-US" sz="2000"/>
              <a:t>sự </a:t>
            </a:r>
            <a:r>
              <a:rPr lang="vi-VN" sz="2000"/>
              <a:t>truyền đạt các đặc điểm từ thế hệ này sang thế hệ khác</a:t>
            </a:r>
            <a:r>
              <a:rPr lang="en-US" sz="2000"/>
              <a:t>.</a:t>
            </a:r>
          </a:p>
        </p:txBody>
      </p:sp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BD7D6C51-DDE9-40D9-ED60-965A5888CF52}"/>
              </a:ext>
            </a:extLst>
          </p:cNvPr>
          <p:cNvSpPr/>
          <p:nvPr/>
        </p:nvSpPr>
        <p:spPr>
          <a:xfrm>
            <a:off x="1853258" y="1522630"/>
            <a:ext cx="1253403" cy="11990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44649A-9A97-860B-2821-5A57620CC3E6}"/>
              </a:ext>
            </a:extLst>
          </p:cNvPr>
          <p:cNvCxnSpPr/>
          <p:nvPr/>
        </p:nvCxnSpPr>
        <p:spPr>
          <a:xfrm>
            <a:off x="2446585" y="2647176"/>
            <a:ext cx="0" cy="513446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2" name="Group 1471">
            <a:extLst>
              <a:ext uri="{FF2B5EF4-FFF2-40B4-BE49-F238E27FC236}">
                <a16:creationId xmlns:a16="http://schemas.microsoft.com/office/drawing/2014/main" id="{5A56C361-4877-0FF0-E9AB-1224B9537775}"/>
              </a:ext>
            </a:extLst>
          </p:cNvPr>
          <p:cNvGrpSpPr/>
          <p:nvPr/>
        </p:nvGrpSpPr>
        <p:grpSpPr>
          <a:xfrm>
            <a:off x="477748" y="1522629"/>
            <a:ext cx="1481667" cy="1697260"/>
            <a:chOff x="477748" y="1522629"/>
            <a:chExt cx="1481667" cy="1697260"/>
          </a:xfrm>
        </p:grpSpPr>
        <p:sp>
          <p:nvSpPr>
            <p:cNvPr id="1473" name="Freeform 6">
              <a:extLst>
                <a:ext uri="{FF2B5EF4-FFF2-40B4-BE49-F238E27FC236}">
                  <a16:creationId xmlns:a16="http://schemas.microsoft.com/office/drawing/2014/main" id="{D1B8A9EC-8EB6-DFFF-24FE-726899174D95}"/>
                </a:ext>
              </a:extLst>
            </p:cNvPr>
            <p:cNvSpPr/>
            <p:nvPr/>
          </p:nvSpPr>
          <p:spPr>
            <a:xfrm>
              <a:off x="533106" y="1522629"/>
              <a:ext cx="1370952" cy="1290491"/>
            </a:xfrm>
            <a:custGeom>
              <a:avLst/>
              <a:gdLst/>
              <a:ahLst/>
              <a:cxnLst/>
              <a:rect l="l" t="t" r="r" b="b"/>
              <a:pathLst>
                <a:path w="1523263" h="1391882">
                  <a:moveTo>
                    <a:pt x="0" y="0"/>
                  </a:moveTo>
                  <a:lnTo>
                    <a:pt x="1523263" y="0"/>
                  </a:lnTo>
                  <a:lnTo>
                    <a:pt x="1523263" y="1391882"/>
                  </a:lnTo>
                  <a:lnTo>
                    <a:pt x="0" y="1391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74" name="TextBox 1473">
              <a:extLst>
                <a:ext uri="{FF2B5EF4-FFF2-40B4-BE49-F238E27FC236}">
                  <a16:creationId xmlns:a16="http://schemas.microsoft.com/office/drawing/2014/main" id="{73BAF5FF-D19E-2C20-6476-80AD0DCFB368}"/>
                </a:ext>
              </a:extLst>
            </p:cNvPr>
            <p:cNvSpPr txBox="1"/>
            <p:nvPr/>
          </p:nvSpPr>
          <p:spPr>
            <a:xfrm>
              <a:off x="477748" y="2850557"/>
              <a:ext cx="14816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/>
                <a:t>Bố tóc đen</a:t>
              </a:r>
            </a:p>
          </p:txBody>
        </p:sp>
      </p:grpSp>
      <p:grpSp>
        <p:nvGrpSpPr>
          <p:cNvPr id="1475" name="Group 1474">
            <a:extLst>
              <a:ext uri="{FF2B5EF4-FFF2-40B4-BE49-F238E27FC236}">
                <a16:creationId xmlns:a16="http://schemas.microsoft.com/office/drawing/2014/main" id="{3BC8AA3E-5A25-FC9F-271C-265CCB72E386}"/>
              </a:ext>
            </a:extLst>
          </p:cNvPr>
          <p:cNvGrpSpPr/>
          <p:nvPr/>
        </p:nvGrpSpPr>
        <p:grpSpPr>
          <a:xfrm>
            <a:off x="3055861" y="1426237"/>
            <a:ext cx="1481667" cy="1793652"/>
            <a:chOff x="3055861" y="1426237"/>
            <a:chExt cx="1481667" cy="1793652"/>
          </a:xfrm>
        </p:grpSpPr>
        <p:sp>
          <p:nvSpPr>
            <p:cNvPr id="1476" name="Freeform 7">
              <a:extLst>
                <a:ext uri="{FF2B5EF4-FFF2-40B4-BE49-F238E27FC236}">
                  <a16:creationId xmlns:a16="http://schemas.microsoft.com/office/drawing/2014/main" id="{FD69DA74-8926-A548-5F95-38020B0FEFE0}"/>
                </a:ext>
              </a:extLst>
            </p:cNvPr>
            <p:cNvSpPr/>
            <p:nvPr/>
          </p:nvSpPr>
          <p:spPr>
            <a:xfrm>
              <a:off x="3106661" y="1426237"/>
              <a:ext cx="1320152" cy="1391882"/>
            </a:xfrm>
            <a:custGeom>
              <a:avLst/>
              <a:gdLst/>
              <a:ahLst/>
              <a:cxnLst/>
              <a:rect l="l" t="t" r="r" b="b"/>
              <a:pathLst>
                <a:path w="1472960" h="1605406">
                  <a:moveTo>
                    <a:pt x="0" y="0"/>
                  </a:moveTo>
                  <a:lnTo>
                    <a:pt x="1472960" y="0"/>
                  </a:lnTo>
                  <a:lnTo>
                    <a:pt x="1472960" y="1605406"/>
                  </a:lnTo>
                  <a:lnTo>
                    <a:pt x="0" y="160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77" name="TextBox 1476">
              <a:extLst>
                <a:ext uri="{FF2B5EF4-FFF2-40B4-BE49-F238E27FC236}">
                  <a16:creationId xmlns:a16="http://schemas.microsoft.com/office/drawing/2014/main" id="{12F52573-0EF8-15CF-F7A6-9B1E96BEA092}"/>
                </a:ext>
              </a:extLst>
            </p:cNvPr>
            <p:cNvSpPr txBox="1"/>
            <p:nvPr/>
          </p:nvSpPr>
          <p:spPr>
            <a:xfrm>
              <a:off x="3055861" y="2850557"/>
              <a:ext cx="14816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/>
                <a:t>Mẹ tóc đen</a:t>
              </a:r>
            </a:p>
          </p:txBody>
        </p:sp>
      </p:grpSp>
      <p:grpSp>
        <p:nvGrpSpPr>
          <p:cNvPr id="1478" name="Group 1477">
            <a:extLst>
              <a:ext uri="{FF2B5EF4-FFF2-40B4-BE49-F238E27FC236}">
                <a16:creationId xmlns:a16="http://schemas.microsoft.com/office/drawing/2014/main" id="{931978CB-221A-6927-7971-AA596F06182F}"/>
              </a:ext>
            </a:extLst>
          </p:cNvPr>
          <p:cNvGrpSpPr/>
          <p:nvPr/>
        </p:nvGrpSpPr>
        <p:grpSpPr>
          <a:xfrm>
            <a:off x="1705751" y="3219889"/>
            <a:ext cx="1481667" cy="1659823"/>
            <a:chOff x="1705751" y="3219889"/>
            <a:chExt cx="1481667" cy="1659823"/>
          </a:xfrm>
        </p:grpSpPr>
        <p:sp>
          <p:nvSpPr>
            <p:cNvPr id="1479" name="Freeform 8">
              <a:extLst>
                <a:ext uri="{FF2B5EF4-FFF2-40B4-BE49-F238E27FC236}">
                  <a16:creationId xmlns:a16="http://schemas.microsoft.com/office/drawing/2014/main" id="{72726430-96CD-4141-7B5F-B6FAE99D26F7}"/>
                </a:ext>
              </a:extLst>
            </p:cNvPr>
            <p:cNvSpPr/>
            <p:nvPr/>
          </p:nvSpPr>
          <p:spPr>
            <a:xfrm>
              <a:off x="1786509" y="3219889"/>
              <a:ext cx="1320152" cy="1290491"/>
            </a:xfrm>
            <a:custGeom>
              <a:avLst/>
              <a:gdLst/>
              <a:ahLst/>
              <a:cxnLst/>
              <a:rect l="l" t="t" r="r" b="b"/>
              <a:pathLst>
                <a:path w="1812539" h="1727954">
                  <a:moveTo>
                    <a:pt x="0" y="0"/>
                  </a:moveTo>
                  <a:lnTo>
                    <a:pt x="1812539" y="0"/>
                  </a:lnTo>
                  <a:lnTo>
                    <a:pt x="1812539" y="1727954"/>
                  </a:lnTo>
                  <a:lnTo>
                    <a:pt x="0" y="172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80" name="TextBox 1479">
              <a:extLst>
                <a:ext uri="{FF2B5EF4-FFF2-40B4-BE49-F238E27FC236}">
                  <a16:creationId xmlns:a16="http://schemas.microsoft.com/office/drawing/2014/main" id="{18FB984A-C336-2067-9BDE-255D7DDEFECB}"/>
                </a:ext>
              </a:extLst>
            </p:cNvPr>
            <p:cNvSpPr txBox="1"/>
            <p:nvPr/>
          </p:nvSpPr>
          <p:spPr>
            <a:xfrm>
              <a:off x="1705751" y="4510380"/>
              <a:ext cx="14816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/>
                <a:t>Con tóc đen</a:t>
              </a:r>
            </a:p>
          </p:txBody>
        </p:sp>
      </p:grpSp>
      <p:sp>
        <p:nvSpPr>
          <p:cNvPr id="1481" name="Multiplication Sign 1480">
            <a:extLst>
              <a:ext uri="{FF2B5EF4-FFF2-40B4-BE49-F238E27FC236}">
                <a16:creationId xmlns:a16="http://schemas.microsoft.com/office/drawing/2014/main" id="{D6CB2A8A-3759-5D1B-7AB4-B852F0181243}"/>
              </a:ext>
            </a:extLst>
          </p:cNvPr>
          <p:cNvSpPr/>
          <p:nvPr/>
        </p:nvSpPr>
        <p:spPr>
          <a:xfrm>
            <a:off x="6184846" y="1522629"/>
            <a:ext cx="1253403" cy="11990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2" name="Straight Arrow Connector 1481">
            <a:extLst>
              <a:ext uri="{FF2B5EF4-FFF2-40B4-BE49-F238E27FC236}">
                <a16:creationId xmlns:a16="http://schemas.microsoft.com/office/drawing/2014/main" id="{89724DE9-6DD3-C037-1281-C4A8BE1A3B9D}"/>
              </a:ext>
            </a:extLst>
          </p:cNvPr>
          <p:cNvCxnSpPr/>
          <p:nvPr/>
        </p:nvCxnSpPr>
        <p:spPr>
          <a:xfrm>
            <a:off x="6778173" y="2647175"/>
            <a:ext cx="0" cy="513446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3" name="Group 1482">
            <a:extLst>
              <a:ext uri="{FF2B5EF4-FFF2-40B4-BE49-F238E27FC236}">
                <a16:creationId xmlns:a16="http://schemas.microsoft.com/office/drawing/2014/main" id="{76CE4A04-9636-4793-234D-6348E78BD3BC}"/>
              </a:ext>
            </a:extLst>
          </p:cNvPr>
          <p:cNvGrpSpPr/>
          <p:nvPr/>
        </p:nvGrpSpPr>
        <p:grpSpPr>
          <a:xfrm>
            <a:off x="4809336" y="1426237"/>
            <a:ext cx="1481667" cy="1793651"/>
            <a:chOff x="4809336" y="1426237"/>
            <a:chExt cx="1481667" cy="1793651"/>
          </a:xfrm>
        </p:grpSpPr>
        <p:sp>
          <p:nvSpPr>
            <p:cNvPr id="1484" name="TextBox 1483">
              <a:extLst>
                <a:ext uri="{FF2B5EF4-FFF2-40B4-BE49-F238E27FC236}">
                  <a16:creationId xmlns:a16="http://schemas.microsoft.com/office/drawing/2014/main" id="{CA34408B-E7ED-AA80-F4FC-796BD7EC0090}"/>
                </a:ext>
              </a:extLst>
            </p:cNvPr>
            <p:cNvSpPr txBox="1"/>
            <p:nvPr/>
          </p:nvSpPr>
          <p:spPr>
            <a:xfrm>
              <a:off x="4809336" y="2850556"/>
              <a:ext cx="14816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/>
                <a:t>Bố mắt xanh</a:t>
              </a:r>
            </a:p>
          </p:txBody>
        </p:sp>
        <p:sp>
          <p:nvSpPr>
            <p:cNvPr id="1485" name="Freeform 8">
              <a:extLst>
                <a:ext uri="{FF2B5EF4-FFF2-40B4-BE49-F238E27FC236}">
                  <a16:creationId xmlns:a16="http://schemas.microsoft.com/office/drawing/2014/main" id="{63B2464C-8DCB-92AE-9FFD-F6DABD3145A2}"/>
                </a:ext>
              </a:extLst>
            </p:cNvPr>
            <p:cNvSpPr/>
            <p:nvPr/>
          </p:nvSpPr>
          <p:spPr>
            <a:xfrm>
              <a:off x="4826214" y="1426237"/>
              <a:ext cx="1358632" cy="1424321"/>
            </a:xfrm>
            <a:custGeom>
              <a:avLst/>
              <a:gdLst/>
              <a:ahLst/>
              <a:cxnLst/>
              <a:rect l="l" t="t" r="r" b="b"/>
              <a:pathLst>
                <a:path w="3496861" h="3515905">
                  <a:moveTo>
                    <a:pt x="0" y="0"/>
                  </a:moveTo>
                  <a:lnTo>
                    <a:pt x="3496860" y="0"/>
                  </a:lnTo>
                  <a:lnTo>
                    <a:pt x="3496860" y="3515905"/>
                  </a:lnTo>
                  <a:lnTo>
                    <a:pt x="0" y="3515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86" name="Group 1485">
            <a:extLst>
              <a:ext uri="{FF2B5EF4-FFF2-40B4-BE49-F238E27FC236}">
                <a16:creationId xmlns:a16="http://schemas.microsoft.com/office/drawing/2014/main" id="{8BCB62B7-2E56-9A97-DBCB-D4049F3B1AAF}"/>
              </a:ext>
            </a:extLst>
          </p:cNvPr>
          <p:cNvGrpSpPr/>
          <p:nvPr/>
        </p:nvGrpSpPr>
        <p:grpSpPr>
          <a:xfrm>
            <a:off x="7357491" y="1499441"/>
            <a:ext cx="1511625" cy="1720447"/>
            <a:chOff x="7357491" y="1499441"/>
            <a:chExt cx="1511625" cy="1720447"/>
          </a:xfrm>
        </p:grpSpPr>
        <p:sp>
          <p:nvSpPr>
            <p:cNvPr id="1487" name="TextBox 1486">
              <a:extLst>
                <a:ext uri="{FF2B5EF4-FFF2-40B4-BE49-F238E27FC236}">
                  <a16:creationId xmlns:a16="http://schemas.microsoft.com/office/drawing/2014/main" id="{D91231A3-5791-7F4C-96A3-190068AD90FC}"/>
                </a:ext>
              </a:extLst>
            </p:cNvPr>
            <p:cNvSpPr txBox="1"/>
            <p:nvPr/>
          </p:nvSpPr>
          <p:spPr>
            <a:xfrm>
              <a:off x="7357491" y="2850556"/>
              <a:ext cx="15116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/>
                <a:t>Mẹ mắt xanh</a:t>
              </a:r>
            </a:p>
          </p:txBody>
        </p:sp>
        <p:sp>
          <p:nvSpPr>
            <p:cNvPr id="1488" name="Freeform 20">
              <a:extLst>
                <a:ext uri="{FF2B5EF4-FFF2-40B4-BE49-F238E27FC236}">
                  <a16:creationId xmlns:a16="http://schemas.microsoft.com/office/drawing/2014/main" id="{74F16482-8EB1-444F-6783-11F3237EC3F6}"/>
                </a:ext>
              </a:extLst>
            </p:cNvPr>
            <p:cNvSpPr/>
            <p:nvPr/>
          </p:nvSpPr>
          <p:spPr>
            <a:xfrm>
              <a:off x="7371501" y="1499441"/>
              <a:ext cx="1342152" cy="1336866"/>
            </a:xfrm>
            <a:custGeom>
              <a:avLst/>
              <a:gdLst/>
              <a:ahLst/>
              <a:cxnLst/>
              <a:rect l="l" t="t" r="r" b="b"/>
              <a:pathLst>
                <a:path w="2684303" h="2563509">
                  <a:moveTo>
                    <a:pt x="0" y="0"/>
                  </a:moveTo>
                  <a:lnTo>
                    <a:pt x="2684303" y="0"/>
                  </a:lnTo>
                  <a:lnTo>
                    <a:pt x="2684303" y="2563510"/>
                  </a:lnTo>
                  <a:lnTo>
                    <a:pt x="0" y="2563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89" name="Group 1488">
            <a:extLst>
              <a:ext uri="{FF2B5EF4-FFF2-40B4-BE49-F238E27FC236}">
                <a16:creationId xmlns:a16="http://schemas.microsoft.com/office/drawing/2014/main" id="{4772AAD2-DF32-AE33-24F0-1B0F360BDF9C}"/>
              </a:ext>
            </a:extLst>
          </p:cNvPr>
          <p:cNvGrpSpPr/>
          <p:nvPr/>
        </p:nvGrpSpPr>
        <p:grpSpPr>
          <a:xfrm>
            <a:off x="5896935" y="3255455"/>
            <a:ext cx="1685268" cy="1624257"/>
            <a:chOff x="5896935" y="3255455"/>
            <a:chExt cx="1685268" cy="1624257"/>
          </a:xfrm>
        </p:grpSpPr>
        <p:sp>
          <p:nvSpPr>
            <p:cNvPr id="1490" name="TextBox 1489">
              <a:extLst>
                <a:ext uri="{FF2B5EF4-FFF2-40B4-BE49-F238E27FC236}">
                  <a16:creationId xmlns:a16="http://schemas.microsoft.com/office/drawing/2014/main" id="{3176283F-1AC0-4FF8-1406-0C84F3540C93}"/>
                </a:ext>
              </a:extLst>
            </p:cNvPr>
            <p:cNvSpPr txBox="1"/>
            <p:nvPr/>
          </p:nvSpPr>
          <p:spPr>
            <a:xfrm>
              <a:off x="5974142" y="4510380"/>
              <a:ext cx="16080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/>
                <a:t>Con mắt xanh</a:t>
              </a:r>
            </a:p>
          </p:txBody>
        </p:sp>
        <p:sp>
          <p:nvSpPr>
            <p:cNvPr id="1509" name="Freeform 13">
              <a:extLst>
                <a:ext uri="{FF2B5EF4-FFF2-40B4-BE49-F238E27FC236}">
                  <a16:creationId xmlns:a16="http://schemas.microsoft.com/office/drawing/2014/main" id="{2BF0B355-3608-BA8B-1DEF-A5A1BA5017D8}"/>
                </a:ext>
              </a:extLst>
            </p:cNvPr>
            <p:cNvSpPr/>
            <p:nvPr/>
          </p:nvSpPr>
          <p:spPr>
            <a:xfrm>
              <a:off x="5896935" y="3255455"/>
              <a:ext cx="1541313" cy="1290491"/>
            </a:xfrm>
            <a:custGeom>
              <a:avLst/>
              <a:gdLst/>
              <a:ahLst/>
              <a:cxnLst/>
              <a:rect l="l" t="t" r="r" b="b"/>
              <a:pathLst>
                <a:path w="3880831" h="3300323">
                  <a:moveTo>
                    <a:pt x="0" y="0"/>
                  </a:moveTo>
                  <a:lnTo>
                    <a:pt x="3880831" y="0"/>
                  </a:lnTo>
                  <a:lnTo>
                    <a:pt x="3880831" y="3300324"/>
                  </a:lnTo>
                  <a:lnTo>
                    <a:pt x="0" y="330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14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2DBD6-71FE-FE1C-7028-B5880ADDD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A68AC421-FBAC-3624-4423-1D33D682B555}"/>
              </a:ext>
            </a:extLst>
          </p:cNvPr>
          <p:cNvSpPr/>
          <p:nvPr/>
        </p:nvSpPr>
        <p:spPr>
          <a:xfrm>
            <a:off x="1" y="452967"/>
            <a:ext cx="2349190" cy="57150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Biến dị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954CA-1C88-07E2-BF86-8265073F76D0}"/>
              </a:ext>
            </a:extLst>
          </p:cNvPr>
          <p:cNvSpPr txBox="1"/>
          <p:nvPr/>
        </p:nvSpPr>
        <p:spPr>
          <a:xfrm>
            <a:off x="2446585" y="255038"/>
            <a:ext cx="596081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à hiện tượng </a:t>
            </a:r>
            <a:r>
              <a:rPr lang="en-US" sz="2000" noProof="0"/>
              <a:t>m</a:t>
            </a:r>
            <a:r>
              <a:rPr lang="vi-VN" sz="2000"/>
              <a:t>ột số đặc điểm của con cái không giống nhau và không giống với bố, mẹ của chúng</a:t>
            </a:r>
            <a:r>
              <a:rPr lang="en-US" sz="2000"/>
              <a:t>.</a:t>
            </a:r>
            <a:r>
              <a:rPr lang="vi-VN" sz="2000"/>
              <a:t>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AC32FDB9-8E55-B89A-4A39-CD0E13819988}"/>
              </a:ext>
            </a:extLst>
          </p:cNvPr>
          <p:cNvSpPr/>
          <p:nvPr/>
        </p:nvSpPr>
        <p:spPr>
          <a:xfrm>
            <a:off x="1853258" y="1522630"/>
            <a:ext cx="1253403" cy="11990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DF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26F8BA-FEAD-884A-190B-1CCC5BD0282D}"/>
              </a:ext>
            </a:extLst>
          </p:cNvPr>
          <p:cNvCxnSpPr/>
          <p:nvPr/>
        </p:nvCxnSpPr>
        <p:spPr>
          <a:xfrm>
            <a:off x="2446585" y="2647176"/>
            <a:ext cx="0" cy="513446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2AE710D6-DC77-732B-F4FA-71EFE585B94C}"/>
              </a:ext>
            </a:extLst>
          </p:cNvPr>
          <p:cNvSpPr/>
          <p:nvPr/>
        </p:nvSpPr>
        <p:spPr>
          <a:xfrm>
            <a:off x="6268282" y="1532505"/>
            <a:ext cx="1253403" cy="11990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DF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BC21F9F-B0AB-06B3-4D3B-3BC46001F447}"/>
              </a:ext>
            </a:extLst>
          </p:cNvPr>
          <p:cNvCxnSpPr/>
          <p:nvPr/>
        </p:nvCxnSpPr>
        <p:spPr>
          <a:xfrm>
            <a:off x="6861609" y="2657051"/>
            <a:ext cx="0" cy="513446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B1162D-C8D3-5F0D-41D2-46A2837A2C3C}"/>
              </a:ext>
            </a:extLst>
          </p:cNvPr>
          <p:cNvGrpSpPr/>
          <p:nvPr/>
        </p:nvGrpSpPr>
        <p:grpSpPr>
          <a:xfrm>
            <a:off x="477748" y="1426237"/>
            <a:ext cx="1481667" cy="2296354"/>
            <a:chOff x="477748" y="1426237"/>
            <a:chExt cx="1481667" cy="229635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286C0A-A5B5-8239-A9D2-3E6EF1E75C01}"/>
                </a:ext>
              </a:extLst>
            </p:cNvPr>
            <p:cNvSpPr txBox="1"/>
            <p:nvPr/>
          </p:nvSpPr>
          <p:spPr>
            <a:xfrm>
              <a:off x="477748" y="2850557"/>
              <a:ext cx="1481667" cy="87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Bố da đen, tóc đen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AAB2AB00-D832-CB86-46AC-76775E72785D}"/>
                </a:ext>
              </a:extLst>
            </p:cNvPr>
            <p:cNvSpPr/>
            <p:nvPr/>
          </p:nvSpPr>
          <p:spPr>
            <a:xfrm>
              <a:off x="709987" y="1426237"/>
              <a:ext cx="966391" cy="1424321"/>
            </a:xfrm>
            <a:custGeom>
              <a:avLst/>
              <a:gdLst/>
              <a:ahLst/>
              <a:cxnLst/>
              <a:rect l="l" t="t" r="r" b="b"/>
              <a:pathLst>
                <a:path w="2633472" h="4114800">
                  <a:moveTo>
                    <a:pt x="0" y="0"/>
                  </a:moveTo>
                  <a:lnTo>
                    <a:pt x="2633472" y="0"/>
                  </a:lnTo>
                  <a:lnTo>
                    <a:pt x="263347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B0C954-01B9-A813-5E75-0558A7EF6779}"/>
              </a:ext>
            </a:extLst>
          </p:cNvPr>
          <p:cNvGrpSpPr/>
          <p:nvPr/>
        </p:nvGrpSpPr>
        <p:grpSpPr>
          <a:xfrm>
            <a:off x="3062093" y="1469964"/>
            <a:ext cx="1481667" cy="2227673"/>
            <a:chOff x="3062093" y="1469964"/>
            <a:chExt cx="1481667" cy="22276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4B2DF3-56B3-B26E-AC88-847851E9C75C}"/>
                </a:ext>
              </a:extLst>
            </p:cNvPr>
            <p:cNvSpPr txBox="1"/>
            <p:nvPr/>
          </p:nvSpPr>
          <p:spPr>
            <a:xfrm>
              <a:off x="3062093" y="2825603"/>
              <a:ext cx="1481667" cy="87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Bố da đen, tóc đen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6F8FCFF-72F6-3AE2-649D-38D3AFFA1C35}"/>
                </a:ext>
              </a:extLst>
            </p:cNvPr>
            <p:cNvSpPr/>
            <p:nvPr/>
          </p:nvSpPr>
          <p:spPr>
            <a:xfrm>
              <a:off x="3106661" y="1469964"/>
              <a:ext cx="1358632" cy="1336866"/>
            </a:xfrm>
            <a:custGeom>
              <a:avLst/>
              <a:gdLst/>
              <a:ahLst/>
              <a:cxnLst/>
              <a:rect l="l" t="t" r="r" b="b"/>
              <a:pathLst>
                <a:path w="4337075" h="4114800">
                  <a:moveTo>
                    <a:pt x="0" y="0"/>
                  </a:moveTo>
                  <a:lnTo>
                    <a:pt x="4337076" y="0"/>
                  </a:lnTo>
                  <a:lnTo>
                    <a:pt x="43370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08CF1E-D64E-5AB1-E3AB-A24791987876}"/>
              </a:ext>
            </a:extLst>
          </p:cNvPr>
          <p:cNvGrpSpPr/>
          <p:nvPr/>
        </p:nvGrpSpPr>
        <p:grpSpPr>
          <a:xfrm>
            <a:off x="1189964" y="3307917"/>
            <a:ext cx="2641580" cy="1580545"/>
            <a:chOff x="1144397" y="3386370"/>
            <a:chExt cx="2641580" cy="158054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778C29-4FF6-9579-EFA2-41D4D8149368}"/>
                </a:ext>
              </a:extLst>
            </p:cNvPr>
            <p:cNvSpPr txBox="1"/>
            <p:nvPr/>
          </p:nvSpPr>
          <p:spPr>
            <a:xfrm>
              <a:off x="1144397" y="4510380"/>
              <a:ext cx="2641580" cy="456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Con da trắng, tóc vàng</a:t>
              </a: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4011ADB-897E-72E2-22E5-C5D86C7546B9}"/>
                </a:ext>
              </a:extLst>
            </p:cNvPr>
            <p:cNvSpPr/>
            <p:nvPr/>
          </p:nvSpPr>
          <p:spPr>
            <a:xfrm>
              <a:off x="1916349" y="3386370"/>
              <a:ext cx="1163079" cy="1199725"/>
            </a:xfrm>
            <a:custGeom>
              <a:avLst/>
              <a:gdLst/>
              <a:ahLst/>
              <a:cxnLst/>
              <a:rect l="l" t="t" r="r" b="b"/>
              <a:pathLst>
                <a:path w="2168538" h="2325509">
                  <a:moveTo>
                    <a:pt x="0" y="0"/>
                  </a:moveTo>
                  <a:lnTo>
                    <a:pt x="2168538" y="0"/>
                  </a:lnTo>
                  <a:lnTo>
                    <a:pt x="2168538" y="2325509"/>
                  </a:lnTo>
                  <a:lnTo>
                    <a:pt x="0" y="2325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89C5BA-1DD6-9328-D6E2-507DB46753E6}"/>
              </a:ext>
            </a:extLst>
          </p:cNvPr>
          <p:cNvGrpSpPr/>
          <p:nvPr/>
        </p:nvGrpSpPr>
        <p:grpSpPr>
          <a:xfrm>
            <a:off x="5080690" y="1362461"/>
            <a:ext cx="1481667" cy="2389937"/>
            <a:chOff x="4806001" y="1366319"/>
            <a:chExt cx="1481667" cy="238993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C462B4-7833-A859-DD05-7981803A420A}"/>
                </a:ext>
              </a:extLst>
            </p:cNvPr>
            <p:cNvSpPr txBox="1"/>
            <p:nvPr/>
          </p:nvSpPr>
          <p:spPr>
            <a:xfrm>
              <a:off x="4806001" y="2884222"/>
              <a:ext cx="1481667" cy="87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Bố nhóm máu A</a:t>
              </a: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FBEBDC20-E430-B418-B048-F4151FFACF92}"/>
                </a:ext>
              </a:extLst>
            </p:cNvPr>
            <p:cNvSpPr/>
            <p:nvPr/>
          </p:nvSpPr>
          <p:spPr>
            <a:xfrm>
              <a:off x="5062586" y="1366319"/>
              <a:ext cx="734577" cy="1544156"/>
            </a:xfrm>
            <a:custGeom>
              <a:avLst/>
              <a:gdLst/>
              <a:ahLst/>
              <a:cxnLst/>
              <a:rect l="l" t="t" r="r" b="b"/>
              <a:pathLst>
                <a:path w="1873949" h="4114800">
                  <a:moveTo>
                    <a:pt x="0" y="0"/>
                  </a:moveTo>
                  <a:lnTo>
                    <a:pt x="1873949" y="0"/>
                  </a:lnTo>
                  <a:lnTo>
                    <a:pt x="187394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6378E4-464A-4B88-5C1C-FF8A48CEC855}"/>
              </a:ext>
            </a:extLst>
          </p:cNvPr>
          <p:cNvGrpSpPr/>
          <p:nvPr/>
        </p:nvGrpSpPr>
        <p:grpSpPr>
          <a:xfrm>
            <a:off x="7290742" y="1376781"/>
            <a:ext cx="1481667" cy="2389937"/>
            <a:chOff x="4806001" y="1366319"/>
            <a:chExt cx="1481667" cy="238993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F05C02-D595-B1B2-02F7-21C06FA80B93}"/>
                </a:ext>
              </a:extLst>
            </p:cNvPr>
            <p:cNvSpPr txBox="1"/>
            <p:nvPr/>
          </p:nvSpPr>
          <p:spPr>
            <a:xfrm>
              <a:off x="4806001" y="2884222"/>
              <a:ext cx="1481667" cy="87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Mẹ nhóm máu A</a:t>
              </a:r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EC4760D4-2A8A-6251-6179-B20DFF201583}"/>
                </a:ext>
              </a:extLst>
            </p:cNvPr>
            <p:cNvSpPr/>
            <p:nvPr/>
          </p:nvSpPr>
          <p:spPr>
            <a:xfrm>
              <a:off x="5062586" y="1366319"/>
              <a:ext cx="734577" cy="1544156"/>
            </a:xfrm>
            <a:custGeom>
              <a:avLst/>
              <a:gdLst/>
              <a:ahLst/>
              <a:cxnLst/>
              <a:rect l="l" t="t" r="r" b="b"/>
              <a:pathLst>
                <a:path w="1873949" h="4114800">
                  <a:moveTo>
                    <a:pt x="0" y="0"/>
                  </a:moveTo>
                  <a:lnTo>
                    <a:pt x="1873949" y="0"/>
                  </a:lnTo>
                  <a:lnTo>
                    <a:pt x="187394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8B07856-235E-6FE0-F0D0-63D77040BCC5}"/>
              </a:ext>
            </a:extLst>
          </p:cNvPr>
          <p:cNvGrpSpPr/>
          <p:nvPr/>
        </p:nvGrpSpPr>
        <p:grpSpPr>
          <a:xfrm>
            <a:off x="5542641" y="3357384"/>
            <a:ext cx="1913628" cy="1606618"/>
            <a:chOff x="5445150" y="3286574"/>
            <a:chExt cx="1913628" cy="160661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8968B27-BC22-A86A-DBF6-DD76882453E1}"/>
                </a:ext>
              </a:extLst>
            </p:cNvPr>
            <p:cNvSpPr txBox="1"/>
            <p:nvPr/>
          </p:nvSpPr>
          <p:spPr>
            <a:xfrm>
              <a:off x="5445150" y="4021158"/>
              <a:ext cx="1253404" cy="87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Con nhóm màu O</a:t>
              </a: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79744D67-191F-4A9E-4682-F3D7D0C61C63}"/>
                </a:ext>
              </a:extLst>
            </p:cNvPr>
            <p:cNvSpPr/>
            <p:nvPr/>
          </p:nvSpPr>
          <p:spPr>
            <a:xfrm>
              <a:off x="6624200" y="3286574"/>
              <a:ext cx="734578" cy="1544156"/>
            </a:xfrm>
            <a:custGeom>
              <a:avLst/>
              <a:gdLst/>
              <a:ahLst/>
              <a:cxnLst/>
              <a:rect l="l" t="t" r="r" b="b"/>
              <a:pathLst>
                <a:path w="1773811" h="3770722">
                  <a:moveTo>
                    <a:pt x="0" y="0"/>
                  </a:moveTo>
                  <a:lnTo>
                    <a:pt x="1773811" y="0"/>
                  </a:lnTo>
                  <a:lnTo>
                    <a:pt x="1773811" y="3770722"/>
                  </a:lnTo>
                  <a:lnTo>
                    <a:pt x="0" y="3770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78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25" grpId="0" animBg="1"/>
    </p:bldLst>
  </p:timing>
</p:sld>
</file>

<file path=ppt/theme/theme1.xml><?xml version="1.0" encoding="utf-8"?>
<a:theme xmlns:a="http://schemas.openxmlformats.org/drawingml/2006/main" name="Genetic Testing for Cancer Breakthrough by Slidesgo">
  <a:themeElements>
    <a:clrScheme name="Simple Light">
      <a:dk1>
        <a:srgbClr val="152F63"/>
      </a:dk1>
      <a:lt1>
        <a:srgbClr val="F7F9FB"/>
      </a:lt1>
      <a:dk2>
        <a:srgbClr val="AF6854"/>
      </a:dk2>
      <a:lt2>
        <a:srgbClr val="FFD0CA"/>
      </a:lt2>
      <a:accent1>
        <a:srgbClr val="ED822B"/>
      </a:accent1>
      <a:accent2>
        <a:srgbClr val="EFD865"/>
      </a:accent2>
      <a:accent3>
        <a:srgbClr val="96E8EA"/>
      </a:accent3>
      <a:accent4>
        <a:srgbClr val="3B8BFF"/>
      </a:accent4>
      <a:accent5>
        <a:srgbClr val="A052DD"/>
      </a:accent5>
      <a:accent6>
        <a:srgbClr val="FC83A0"/>
      </a:accent6>
      <a:hlink>
        <a:srgbClr val="152F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1712</Words>
  <Application>Microsoft Office PowerPoint</Application>
  <PresentationFormat>On-screen Show (16:9)</PresentationFormat>
  <Paragraphs>166</Paragraphs>
  <Slides>30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Montserrat</vt:lpstr>
      <vt:lpstr>Nunito Light</vt:lpstr>
      <vt:lpstr>Arial</vt:lpstr>
      <vt:lpstr>Times New Roman</vt:lpstr>
      <vt:lpstr>Lato</vt:lpstr>
      <vt:lpstr>Bebas Neue</vt:lpstr>
      <vt:lpstr>Calibri Light</vt:lpstr>
      <vt:lpstr>Lexend Medium</vt:lpstr>
      <vt:lpstr>Calibri</vt:lpstr>
      <vt:lpstr>Genetic Testing for Cancer Breakthrough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Khái niệm di truyền, biến dị.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Câu 2: Biến dị là:</vt:lpstr>
      <vt:lpstr>Câu 3: Hiện tượng nào dưới đây là hiện tượng di truyền?</vt:lpstr>
      <vt:lpstr>Câu 4: Hiện tượng nào dưới đây là hiện tượng biến dị?</vt:lpstr>
      <vt:lpstr>Câu 6: Gene là gì?</vt:lpstr>
      <vt:lpstr>Câu 7: Minh có làn da trắng giống mẹ, mũi cao giống bố nhưng lại có mắt 1 mí không giống với mắt 2 mí của bố và mẹ. Phát biểu nào sau đây đúng:</vt:lpstr>
      <vt:lpstr>Câu 8: Cho phát biểu sau: Bố mẹ bình thường sinh con bị bệnh mù màu. Đây là hiện tượng</vt:lpstr>
      <vt:lpstr>Câu 9: Hoa có mái tóc xoăn giống mẹ nhưng hoa không thích nên đã đi duỗi tóc cho thẳng. Vậy tóc thẳng của Hoa được xem là biến dị không?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2025-03-06T01:38:55Z</dcterms:modified>
</cp:coreProperties>
</file>